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 id="214748368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Lst>
  <p:sldSz cy="5143500" cx="9144000"/>
  <p:notesSz cx="6858000" cy="9144000"/>
  <p:embeddedFontLst>
    <p:embeddedFont>
      <p:font typeface="Catamaran"/>
      <p:regular r:id="rId57"/>
      <p:bold r:id="rId58"/>
    </p:embeddedFon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Amatic SC"/>
      <p:regular r:id="rId67"/>
      <p:bold r:id="rId68"/>
    </p:embeddedFont>
    <p:embeddedFont>
      <p:font typeface="Mali"/>
      <p:regular r:id="rId69"/>
      <p:bold r:id="rId70"/>
      <p:italic r:id="rId71"/>
      <p:boldItalic r:id="rId72"/>
    </p:embeddedFont>
    <p:embeddedFont>
      <p:font typeface="Proxima Nova Semibold"/>
      <p:regular r:id="rId73"/>
      <p:bold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291C928-D883-4C0A-91FC-70AC2241756F}">
  <a:tblStyle styleId="{7291C928-D883-4C0A-91FC-70AC2241756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regular.fntdata"/><Relationship Id="rId72" Type="http://schemas.openxmlformats.org/officeDocument/2006/relationships/font" Target="fonts/Mali-boldItalic.fntdata"/><Relationship Id="rId31" Type="http://schemas.openxmlformats.org/officeDocument/2006/relationships/slide" Target="slides/slide25.xml"/><Relationship Id="rId75" Type="http://schemas.openxmlformats.org/officeDocument/2006/relationships/font" Target="fonts/ProximaNovaSemibold-boldItalic.fntdata"/><Relationship Id="rId30" Type="http://schemas.openxmlformats.org/officeDocument/2006/relationships/slide" Target="slides/slide24.xml"/><Relationship Id="rId74" Type="http://schemas.openxmlformats.org/officeDocument/2006/relationships/font" Target="fonts/ProximaNovaSemibold-bold.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Mali-italic.fntdata"/><Relationship Id="rId70" Type="http://schemas.openxmlformats.org/officeDocument/2006/relationships/font" Target="fonts/Mali-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4.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6.xml"/><Relationship Id="rId66" Type="http://schemas.openxmlformats.org/officeDocument/2006/relationships/font" Target="fonts/RobotoMedium-boldItalic.fntdata"/><Relationship Id="rId21" Type="http://schemas.openxmlformats.org/officeDocument/2006/relationships/slide" Target="slides/slide15.xml"/><Relationship Id="rId65" Type="http://schemas.openxmlformats.org/officeDocument/2006/relationships/font" Target="fonts/RobotoMedium-italic.fntdata"/><Relationship Id="rId24" Type="http://schemas.openxmlformats.org/officeDocument/2006/relationships/slide" Target="slides/slide18.xml"/><Relationship Id="rId68" Type="http://schemas.openxmlformats.org/officeDocument/2006/relationships/font" Target="fonts/AmaticSC-bold.fntdata"/><Relationship Id="rId23" Type="http://schemas.openxmlformats.org/officeDocument/2006/relationships/slide" Target="slides/slide17.xml"/><Relationship Id="rId67" Type="http://schemas.openxmlformats.org/officeDocument/2006/relationships/font" Target="fonts/AmaticSC-regular.fntdata"/><Relationship Id="rId60" Type="http://schemas.openxmlformats.org/officeDocument/2006/relationships/font" Target="fonts/ProximaNova-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Mali-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Catamaran-regular.fntdata"/><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regular.fntdata"/><Relationship Id="rId14" Type="http://schemas.openxmlformats.org/officeDocument/2006/relationships/slide" Target="slides/slide8.xml"/><Relationship Id="rId58" Type="http://schemas.openxmlformats.org/officeDocument/2006/relationships/font" Target="fonts/Catamaran-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 name="Shape 253"/>
        <p:cNvGrpSpPr/>
        <p:nvPr/>
      </p:nvGrpSpPr>
      <p:grpSpPr>
        <a:xfrm>
          <a:off x="0" y="0"/>
          <a:ext cx="0" cy="0"/>
          <a:chOff x="0" y="0"/>
          <a:chExt cx="0" cy="0"/>
        </a:xfrm>
      </p:grpSpPr>
      <p:sp>
        <p:nvSpPr>
          <p:cNvPr id="254" name="Google Shape;254;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55" name="Google Shape;255;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 name="Shape 294"/>
        <p:cNvGrpSpPr/>
        <p:nvPr/>
      </p:nvGrpSpPr>
      <p:grpSpPr>
        <a:xfrm>
          <a:off x="0" y="0"/>
          <a:ext cx="0" cy="0"/>
          <a:chOff x="0" y="0"/>
          <a:chExt cx="0" cy="0"/>
        </a:xfrm>
      </p:grpSpPr>
      <p:sp>
        <p:nvSpPr>
          <p:cNvPr id="295" name="Google Shape;295;g6b02c50ada_0_1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 name="Google Shape;296;g6b02c50ada_0_1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70ba414498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70ba414498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g657666404c_0_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g657666404c_0_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657666404c_0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657666404c_0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 name="Shape 343"/>
        <p:cNvGrpSpPr/>
        <p:nvPr/>
      </p:nvGrpSpPr>
      <p:grpSpPr>
        <a:xfrm>
          <a:off x="0" y="0"/>
          <a:ext cx="0" cy="0"/>
          <a:chOff x="0" y="0"/>
          <a:chExt cx="0" cy="0"/>
        </a:xfrm>
      </p:grpSpPr>
      <p:sp>
        <p:nvSpPr>
          <p:cNvPr id="344" name="Google Shape;344;g65c2bdbe3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 name="Google Shape;345;g65c2bdbe3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657666404c_0_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657666404c_0_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 name="Shape 399"/>
        <p:cNvGrpSpPr/>
        <p:nvPr/>
      </p:nvGrpSpPr>
      <p:grpSpPr>
        <a:xfrm>
          <a:off x="0" y="0"/>
          <a:ext cx="0" cy="0"/>
          <a:chOff x="0" y="0"/>
          <a:chExt cx="0" cy="0"/>
        </a:xfrm>
      </p:grpSpPr>
      <p:sp>
        <p:nvSpPr>
          <p:cNvPr id="400" name="Google Shape;400;g65c2bdbe35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 name="Google Shape;401;g65c2bdbe35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6b02c50ada_0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6b02c50ada_0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 name="Shape 449"/>
        <p:cNvGrpSpPr/>
        <p:nvPr/>
      </p:nvGrpSpPr>
      <p:grpSpPr>
        <a:xfrm>
          <a:off x="0" y="0"/>
          <a:ext cx="0" cy="0"/>
          <a:chOff x="0" y="0"/>
          <a:chExt cx="0" cy="0"/>
        </a:xfrm>
      </p:grpSpPr>
      <p:sp>
        <p:nvSpPr>
          <p:cNvPr id="450" name="Google Shape;450;g65c2bdbe35_0_1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 name="Google Shape;451;g65c2bdbe35_0_1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g65c2bdbe35_0_1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 name="Google Shape;505;g65c2bdbe35_0_1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65c2bdbe35_0_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65c2bdbe35_0_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65c2bdbe35_0_1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65c2bdbe35_0_1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 name="Shape 527"/>
        <p:cNvGrpSpPr/>
        <p:nvPr/>
      </p:nvGrpSpPr>
      <p:grpSpPr>
        <a:xfrm>
          <a:off x="0" y="0"/>
          <a:ext cx="0" cy="0"/>
          <a:chOff x="0" y="0"/>
          <a:chExt cx="0" cy="0"/>
        </a:xfrm>
      </p:grpSpPr>
      <p:sp>
        <p:nvSpPr>
          <p:cNvPr id="528" name="Google Shape;528;g6b02c50ad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 name="Google Shape;529;g6b02c50ad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65c2bdbe35_0_14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65c2bdbe35_0_14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 name="Shape 689"/>
        <p:cNvGrpSpPr/>
        <p:nvPr/>
      </p:nvGrpSpPr>
      <p:grpSpPr>
        <a:xfrm>
          <a:off x="0" y="0"/>
          <a:ext cx="0" cy="0"/>
          <a:chOff x="0" y="0"/>
          <a:chExt cx="0" cy="0"/>
        </a:xfrm>
      </p:grpSpPr>
      <p:sp>
        <p:nvSpPr>
          <p:cNvPr id="690" name="Google Shape;690;g70ba414498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 name="Google Shape;691;g70ba414498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65c2bdbe35_0_1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65c2bdbe35_0_1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65c2bdbe35_0_31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65c2bdbe35_0_31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 name="Shape 739"/>
        <p:cNvGrpSpPr/>
        <p:nvPr/>
      </p:nvGrpSpPr>
      <p:grpSpPr>
        <a:xfrm>
          <a:off x="0" y="0"/>
          <a:ext cx="0" cy="0"/>
          <a:chOff x="0" y="0"/>
          <a:chExt cx="0" cy="0"/>
        </a:xfrm>
      </p:grpSpPr>
      <p:sp>
        <p:nvSpPr>
          <p:cNvPr id="740" name="Google Shape;740;g65c2bdbe35_0_31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 name="Google Shape;741;g65c2bdbe35_0_31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2" name="Shape 862"/>
        <p:cNvGrpSpPr/>
        <p:nvPr/>
      </p:nvGrpSpPr>
      <p:grpSpPr>
        <a:xfrm>
          <a:off x="0" y="0"/>
          <a:ext cx="0" cy="0"/>
          <a:chOff x="0" y="0"/>
          <a:chExt cx="0" cy="0"/>
        </a:xfrm>
      </p:grpSpPr>
      <p:sp>
        <p:nvSpPr>
          <p:cNvPr id="863" name="Google Shape;863;g65c2bdbe35_0_31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 name="Google Shape;864;g65c2bdbe35_0_31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 name="Shape 887"/>
        <p:cNvGrpSpPr/>
        <p:nvPr/>
      </p:nvGrpSpPr>
      <p:grpSpPr>
        <a:xfrm>
          <a:off x="0" y="0"/>
          <a:ext cx="0" cy="0"/>
          <a:chOff x="0" y="0"/>
          <a:chExt cx="0" cy="0"/>
        </a:xfrm>
      </p:grpSpPr>
      <p:sp>
        <p:nvSpPr>
          <p:cNvPr id="888" name="Google Shape;888;g6b02c50ada_0_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 name="Google Shape;889;g6b02c50ada_0_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 name="Shape 894"/>
        <p:cNvGrpSpPr/>
        <p:nvPr/>
      </p:nvGrpSpPr>
      <p:grpSpPr>
        <a:xfrm>
          <a:off x="0" y="0"/>
          <a:ext cx="0" cy="0"/>
          <a:chOff x="0" y="0"/>
          <a:chExt cx="0" cy="0"/>
        </a:xfrm>
      </p:grpSpPr>
      <p:sp>
        <p:nvSpPr>
          <p:cNvPr id="895" name="Google Shape;895;g65c2bdbe35_6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6" name="Google Shape;896;g65c2bdbe35_6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 name="Shape 919"/>
        <p:cNvGrpSpPr/>
        <p:nvPr/>
      </p:nvGrpSpPr>
      <p:grpSpPr>
        <a:xfrm>
          <a:off x="0" y="0"/>
          <a:ext cx="0" cy="0"/>
          <a:chOff x="0" y="0"/>
          <a:chExt cx="0" cy="0"/>
        </a:xfrm>
      </p:grpSpPr>
      <p:sp>
        <p:nvSpPr>
          <p:cNvPr id="920" name="Google Shape;920;g65c2bdbe35_6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 name="Google Shape;921;g65c2bdbe35_6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70ba41449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70ba41449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 name="Shape 960"/>
        <p:cNvGrpSpPr/>
        <p:nvPr/>
      </p:nvGrpSpPr>
      <p:grpSpPr>
        <a:xfrm>
          <a:off x="0" y="0"/>
          <a:ext cx="0" cy="0"/>
          <a:chOff x="0" y="0"/>
          <a:chExt cx="0" cy="0"/>
        </a:xfrm>
      </p:grpSpPr>
      <p:sp>
        <p:nvSpPr>
          <p:cNvPr id="961" name="Google Shape;961;g75794a04d4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 name="Google Shape;962;g75794a04d4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 name="Shape 969"/>
        <p:cNvGrpSpPr/>
        <p:nvPr/>
      </p:nvGrpSpPr>
      <p:grpSpPr>
        <a:xfrm>
          <a:off x="0" y="0"/>
          <a:ext cx="0" cy="0"/>
          <a:chOff x="0" y="0"/>
          <a:chExt cx="0" cy="0"/>
        </a:xfrm>
      </p:grpSpPr>
      <p:sp>
        <p:nvSpPr>
          <p:cNvPr id="970" name="Google Shape;970;g65c2bdbe35_6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1" name="Google Shape;971;g65c2bdbe35_6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65c2bdbe35_6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65c2bdbe35_6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65c2bdbe35_6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65c2bdbe35_6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 name="Shape 1013"/>
        <p:cNvGrpSpPr/>
        <p:nvPr/>
      </p:nvGrpSpPr>
      <p:grpSpPr>
        <a:xfrm>
          <a:off x="0" y="0"/>
          <a:ext cx="0" cy="0"/>
          <a:chOff x="0" y="0"/>
          <a:chExt cx="0" cy="0"/>
        </a:xfrm>
      </p:grpSpPr>
      <p:sp>
        <p:nvSpPr>
          <p:cNvPr id="1014" name="Google Shape;1014;g65c2bdbe35_6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 name="Google Shape;1015;g65c2bdbe35_6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 name="Shape 1021"/>
        <p:cNvGrpSpPr/>
        <p:nvPr/>
      </p:nvGrpSpPr>
      <p:grpSpPr>
        <a:xfrm>
          <a:off x="0" y="0"/>
          <a:ext cx="0" cy="0"/>
          <a:chOff x="0" y="0"/>
          <a:chExt cx="0" cy="0"/>
        </a:xfrm>
      </p:grpSpPr>
      <p:sp>
        <p:nvSpPr>
          <p:cNvPr id="1022" name="Google Shape;1022;g70ba414498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 name="Google Shape;1023;g70ba414498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 name="Shape 1040"/>
        <p:cNvGrpSpPr/>
        <p:nvPr/>
      </p:nvGrpSpPr>
      <p:grpSpPr>
        <a:xfrm>
          <a:off x="0" y="0"/>
          <a:ext cx="0" cy="0"/>
          <a:chOff x="0" y="0"/>
          <a:chExt cx="0" cy="0"/>
        </a:xfrm>
      </p:grpSpPr>
      <p:sp>
        <p:nvSpPr>
          <p:cNvPr id="1041" name="Google Shape;1041;g6b02c50ada_0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2" name="Google Shape;1042;g6b02c50ada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g6b02c50ada_0_4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 name="Google Shape;1065;g6b02c50ada_0_4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2" name="Shape 2062"/>
        <p:cNvGrpSpPr/>
        <p:nvPr/>
      </p:nvGrpSpPr>
      <p:grpSpPr>
        <a:xfrm>
          <a:off x="0" y="0"/>
          <a:ext cx="0" cy="0"/>
          <a:chOff x="0" y="0"/>
          <a:chExt cx="0" cy="0"/>
        </a:xfrm>
      </p:grpSpPr>
      <p:sp>
        <p:nvSpPr>
          <p:cNvPr id="2063" name="Google Shape;2063;g6b02c50ada_0_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4" name="Google Shape;2064;g6b02c50ada_0_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1" name="Shape 2341"/>
        <p:cNvGrpSpPr/>
        <p:nvPr/>
      </p:nvGrpSpPr>
      <p:grpSpPr>
        <a:xfrm>
          <a:off x="0" y="0"/>
          <a:ext cx="0" cy="0"/>
          <a:chOff x="0" y="0"/>
          <a:chExt cx="0" cy="0"/>
        </a:xfrm>
      </p:grpSpPr>
      <p:sp>
        <p:nvSpPr>
          <p:cNvPr id="2342" name="Google Shape;2342;g6b02c50ada_0_1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3" name="Google Shape;2343;g6b02c50ada_0_1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8" name="Shape 2348"/>
        <p:cNvGrpSpPr/>
        <p:nvPr/>
      </p:nvGrpSpPr>
      <p:grpSpPr>
        <a:xfrm>
          <a:off x="0" y="0"/>
          <a:ext cx="0" cy="0"/>
          <a:chOff x="0" y="0"/>
          <a:chExt cx="0" cy="0"/>
        </a:xfrm>
      </p:grpSpPr>
      <p:sp>
        <p:nvSpPr>
          <p:cNvPr id="2349" name="Google Shape;2349;g7576a5179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0" name="Google Shape;2350;g7576a5179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5" name="Shape 2355"/>
        <p:cNvGrpSpPr/>
        <p:nvPr/>
      </p:nvGrpSpPr>
      <p:grpSpPr>
        <a:xfrm>
          <a:off x="0" y="0"/>
          <a:ext cx="0" cy="0"/>
          <a:chOff x="0" y="0"/>
          <a:chExt cx="0" cy="0"/>
        </a:xfrm>
      </p:grpSpPr>
      <p:sp>
        <p:nvSpPr>
          <p:cNvPr id="2356" name="Google Shape;2356;g7576a51796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7" name="Google Shape;2357;g7576a51796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1" name="Shape 2371"/>
        <p:cNvGrpSpPr/>
        <p:nvPr/>
      </p:nvGrpSpPr>
      <p:grpSpPr>
        <a:xfrm>
          <a:off x="0" y="0"/>
          <a:ext cx="0" cy="0"/>
          <a:chOff x="0" y="0"/>
          <a:chExt cx="0" cy="0"/>
        </a:xfrm>
      </p:grpSpPr>
      <p:sp>
        <p:nvSpPr>
          <p:cNvPr id="2372" name="Google Shape;2372;g7576a51796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3" name="Google Shape;2373;g7576a51796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0" name="Shape 2710"/>
        <p:cNvGrpSpPr/>
        <p:nvPr/>
      </p:nvGrpSpPr>
      <p:grpSpPr>
        <a:xfrm>
          <a:off x="0" y="0"/>
          <a:ext cx="0" cy="0"/>
          <a:chOff x="0" y="0"/>
          <a:chExt cx="0" cy="0"/>
        </a:xfrm>
      </p:grpSpPr>
      <p:sp>
        <p:nvSpPr>
          <p:cNvPr id="2711" name="Google Shape;2711;g7576a51796_0_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2" name="Google Shape;2712;g7576a51796_0_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4" name="Shape 5274"/>
        <p:cNvGrpSpPr/>
        <p:nvPr/>
      </p:nvGrpSpPr>
      <p:grpSpPr>
        <a:xfrm>
          <a:off x="0" y="0"/>
          <a:ext cx="0" cy="0"/>
          <a:chOff x="0" y="0"/>
          <a:chExt cx="0" cy="0"/>
        </a:xfrm>
      </p:grpSpPr>
      <p:sp>
        <p:nvSpPr>
          <p:cNvPr id="5275" name="Google Shape;5275;g7576a51796_0_2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6" name="Google Shape;5276;g7576a51796_0_2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3" name="Shape 5693"/>
        <p:cNvGrpSpPr/>
        <p:nvPr/>
      </p:nvGrpSpPr>
      <p:grpSpPr>
        <a:xfrm>
          <a:off x="0" y="0"/>
          <a:ext cx="0" cy="0"/>
          <a:chOff x="0" y="0"/>
          <a:chExt cx="0" cy="0"/>
        </a:xfrm>
      </p:grpSpPr>
      <p:sp>
        <p:nvSpPr>
          <p:cNvPr id="5694" name="Google Shape;5694;g7576a51796_0_3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5" name="Google Shape;5695;g7576a51796_0_3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3" name="Shape 5863"/>
        <p:cNvGrpSpPr/>
        <p:nvPr/>
      </p:nvGrpSpPr>
      <p:grpSpPr>
        <a:xfrm>
          <a:off x="0" y="0"/>
          <a:ext cx="0" cy="0"/>
          <a:chOff x="0" y="0"/>
          <a:chExt cx="0" cy="0"/>
        </a:xfrm>
      </p:grpSpPr>
      <p:sp>
        <p:nvSpPr>
          <p:cNvPr id="5864" name="Google Shape;5864;g7576a51796_0_3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5" name="Google Shape;5865;g7576a51796_0_3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8" name="Shape 6268"/>
        <p:cNvGrpSpPr/>
        <p:nvPr/>
      </p:nvGrpSpPr>
      <p:grpSpPr>
        <a:xfrm>
          <a:off x="0" y="0"/>
          <a:ext cx="0" cy="0"/>
          <a:chOff x="0" y="0"/>
          <a:chExt cx="0" cy="0"/>
        </a:xfrm>
      </p:grpSpPr>
      <p:sp>
        <p:nvSpPr>
          <p:cNvPr id="6269" name="Google Shape;6269;g7576a51796_0_3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0" name="Google Shape;6270;g7576a51796_0_3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8" name="Shape 6648"/>
        <p:cNvGrpSpPr/>
        <p:nvPr/>
      </p:nvGrpSpPr>
      <p:grpSpPr>
        <a:xfrm>
          <a:off x="0" y="0"/>
          <a:ext cx="0" cy="0"/>
          <a:chOff x="0" y="0"/>
          <a:chExt cx="0" cy="0"/>
        </a:xfrm>
      </p:grpSpPr>
      <p:sp>
        <p:nvSpPr>
          <p:cNvPr id="6649" name="Google Shape;6649;g7576a51796_0_4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0" name="Google Shape;6650;g7576a51796_0_4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6" name="Shape 7416"/>
        <p:cNvGrpSpPr/>
        <p:nvPr/>
      </p:nvGrpSpPr>
      <p:grpSpPr>
        <a:xfrm>
          <a:off x="0" y="0"/>
          <a:ext cx="0" cy="0"/>
          <a:chOff x="0" y="0"/>
          <a:chExt cx="0" cy="0"/>
        </a:xfrm>
      </p:grpSpPr>
      <p:sp>
        <p:nvSpPr>
          <p:cNvPr id="7417" name="Google Shape;7417;g7576a51796_0_5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8" name="Google Shape;7418;g7576a51796_0_5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3" name="Shape 8823"/>
        <p:cNvGrpSpPr/>
        <p:nvPr/>
      </p:nvGrpSpPr>
      <p:grpSpPr>
        <a:xfrm>
          <a:off x="0" y="0"/>
          <a:ext cx="0" cy="0"/>
          <a:chOff x="0" y="0"/>
          <a:chExt cx="0" cy="0"/>
        </a:xfrm>
      </p:grpSpPr>
      <p:sp>
        <p:nvSpPr>
          <p:cNvPr id="8824" name="Google Shape;8824;g7576a51796_0_6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5" name="Google Shape;8825;g7576a51796_0_6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7" name="Shape 11217"/>
        <p:cNvGrpSpPr/>
        <p:nvPr/>
      </p:nvGrpSpPr>
      <p:grpSpPr>
        <a:xfrm>
          <a:off x="0" y="0"/>
          <a:ext cx="0" cy="0"/>
          <a:chOff x="0" y="0"/>
          <a:chExt cx="0" cy="0"/>
        </a:xfrm>
      </p:grpSpPr>
      <p:sp>
        <p:nvSpPr>
          <p:cNvPr id="11218" name="Google Shape;11218;g7576a51796_0_8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9" name="Google Shape;11219;g7576a51796_0_8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1" name="Shape 13231"/>
        <p:cNvGrpSpPr/>
        <p:nvPr/>
      </p:nvGrpSpPr>
      <p:grpSpPr>
        <a:xfrm>
          <a:off x="0" y="0"/>
          <a:ext cx="0" cy="0"/>
          <a:chOff x="0" y="0"/>
          <a:chExt cx="0" cy="0"/>
        </a:xfrm>
      </p:grpSpPr>
      <p:sp>
        <p:nvSpPr>
          <p:cNvPr id="13232" name="Google Shape;13232;g7576a51796_0_10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3" name="Google Shape;13233;g7576a51796_0_10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67" name="Shape 14867"/>
        <p:cNvGrpSpPr/>
        <p:nvPr/>
      </p:nvGrpSpPr>
      <p:grpSpPr>
        <a:xfrm>
          <a:off x="0" y="0"/>
          <a:ext cx="0" cy="0"/>
          <a:chOff x="0" y="0"/>
          <a:chExt cx="0" cy="0"/>
        </a:xfrm>
      </p:grpSpPr>
      <p:sp>
        <p:nvSpPr>
          <p:cNvPr id="14868" name="Google Shape;14868;g7576a51796_0_12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69" name="Google Shape;14869;g7576a51796_0_12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9" name="Shape 15909"/>
        <p:cNvGrpSpPr/>
        <p:nvPr/>
      </p:nvGrpSpPr>
      <p:grpSpPr>
        <a:xfrm>
          <a:off x="0" y="0"/>
          <a:ext cx="0" cy="0"/>
          <a:chOff x="0" y="0"/>
          <a:chExt cx="0" cy="0"/>
        </a:xfrm>
      </p:grpSpPr>
      <p:sp>
        <p:nvSpPr>
          <p:cNvPr id="15910" name="Google Shape;15910;g7576a51796_0_13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11" name="Google Shape;15911;g7576a51796_0_13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44" name="Shape 17444"/>
        <p:cNvGrpSpPr/>
        <p:nvPr/>
      </p:nvGrpSpPr>
      <p:grpSpPr>
        <a:xfrm>
          <a:off x="0" y="0"/>
          <a:ext cx="0" cy="0"/>
          <a:chOff x="0" y="0"/>
          <a:chExt cx="0" cy="0"/>
        </a:xfrm>
      </p:grpSpPr>
      <p:sp>
        <p:nvSpPr>
          <p:cNvPr id="17445" name="Google Shape;17445;g7576a51796_0_15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46" name="Google Shape;17446;g7576a51796_0_15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5133100" y="544351"/>
            <a:ext cx="4310034" cy="5537367"/>
          </a:xfrm>
          <a:custGeom>
            <a:rect b="b" l="l" r="r" t="t"/>
            <a:pathLst>
              <a:path extrusionOk="0" h="132942" w="103476">
                <a:moveTo>
                  <a:pt x="89667" y="39872"/>
                </a:moveTo>
                <a:cubicBezTo>
                  <a:pt x="89707" y="39913"/>
                  <a:pt x="89743" y="39956"/>
                  <a:pt x="89775" y="40003"/>
                </a:cubicBezTo>
                <a:cubicBezTo>
                  <a:pt x="89938" y="40250"/>
                  <a:pt x="89952" y="40568"/>
                  <a:pt x="90084" y="40832"/>
                </a:cubicBezTo>
                <a:cubicBezTo>
                  <a:pt x="90191" y="41042"/>
                  <a:pt x="90368" y="41206"/>
                  <a:pt x="90511" y="41393"/>
                </a:cubicBezTo>
                <a:cubicBezTo>
                  <a:pt x="90538" y="41428"/>
                  <a:pt x="90567" y="41465"/>
                  <a:pt x="90597" y="41502"/>
                </a:cubicBezTo>
                <a:cubicBezTo>
                  <a:pt x="90226" y="41823"/>
                  <a:pt x="89775" y="42160"/>
                  <a:pt x="89239" y="42489"/>
                </a:cubicBezTo>
                <a:cubicBezTo>
                  <a:pt x="88777" y="41798"/>
                  <a:pt x="88332" y="41169"/>
                  <a:pt x="87927" y="40617"/>
                </a:cubicBezTo>
                <a:cubicBezTo>
                  <a:pt x="88641" y="40305"/>
                  <a:pt x="89208" y="40061"/>
                  <a:pt x="89667" y="39872"/>
                </a:cubicBezTo>
                <a:close/>
                <a:moveTo>
                  <a:pt x="86697" y="41162"/>
                </a:moveTo>
                <a:cubicBezTo>
                  <a:pt x="87002" y="41780"/>
                  <a:pt x="87351" y="42499"/>
                  <a:pt x="87730" y="43278"/>
                </a:cubicBezTo>
                <a:cubicBezTo>
                  <a:pt x="87485" y="43388"/>
                  <a:pt x="87229" y="43495"/>
                  <a:pt x="86960" y="43597"/>
                </a:cubicBezTo>
                <a:cubicBezTo>
                  <a:pt x="86550" y="42845"/>
                  <a:pt x="86143" y="42167"/>
                  <a:pt x="85744" y="41558"/>
                </a:cubicBezTo>
                <a:cubicBezTo>
                  <a:pt x="86024" y="41451"/>
                  <a:pt x="86309" y="41335"/>
                  <a:pt x="86599" y="41205"/>
                </a:cubicBezTo>
                <a:lnTo>
                  <a:pt x="86697" y="41162"/>
                </a:lnTo>
                <a:close/>
                <a:moveTo>
                  <a:pt x="83233" y="42284"/>
                </a:moveTo>
                <a:cubicBezTo>
                  <a:pt x="83639" y="42983"/>
                  <a:pt x="84041" y="43663"/>
                  <a:pt x="84440" y="44327"/>
                </a:cubicBezTo>
                <a:cubicBezTo>
                  <a:pt x="83830" y="44457"/>
                  <a:pt x="83178" y="44563"/>
                  <a:pt x="82482" y="44639"/>
                </a:cubicBezTo>
                <a:lnTo>
                  <a:pt x="82482" y="44641"/>
                </a:lnTo>
                <a:cubicBezTo>
                  <a:pt x="81586" y="43737"/>
                  <a:pt x="80552" y="42983"/>
                  <a:pt x="79419" y="42405"/>
                </a:cubicBezTo>
                <a:lnTo>
                  <a:pt x="79419" y="42405"/>
                </a:lnTo>
                <a:cubicBezTo>
                  <a:pt x="79856" y="42469"/>
                  <a:pt x="80357" y="42511"/>
                  <a:pt x="80918" y="42511"/>
                </a:cubicBezTo>
                <a:cubicBezTo>
                  <a:pt x="81604" y="42511"/>
                  <a:pt x="82379" y="42448"/>
                  <a:pt x="83233" y="42284"/>
                </a:cubicBezTo>
                <a:close/>
                <a:moveTo>
                  <a:pt x="85275" y="48902"/>
                </a:moveTo>
                <a:lnTo>
                  <a:pt x="85275" y="48902"/>
                </a:lnTo>
                <a:cubicBezTo>
                  <a:pt x="86188" y="49405"/>
                  <a:pt x="87168" y="49878"/>
                  <a:pt x="88183" y="50267"/>
                </a:cubicBezTo>
                <a:cubicBezTo>
                  <a:pt x="88579" y="50867"/>
                  <a:pt x="88947" y="51417"/>
                  <a:pt x="89281" y="51911"/>
                </a:cubicBezTo>
                <a:cubicBezTo>
                  <a:pt x="89229" y="52020"/>
                  <a:pt x="89200" y="52135"/>
                  <a:pt x="89218" y="52256"/>
                </a:cubicBezTo>
                <a:cubicBezTo>
                  <a:pt x="89238" y="52385"/>
                  <a:pt x="89312" y="52505"/>
                  <a:pt x="89306" y="52635"/>
                </a:cubicBezTo>
                <a:cubicBezTo>
                  <a:pt x="89300" y="52768"/>
                  <a:pt x="89215" y="52881"/>
                  <a:pt x="89153" y="53000"/>
                </a:cubicBezTo>
                <a:cubicBezTo>
                  <a:pt x="89081" y="53137"/>
                  <a:pt x="89044" y="53282"/>
                  <a:pt x="89023" y="53432"/>
                </a:cubicBezTo>
                <a:cubicBezTo>
                  <a:pt x="88104" y="53021"/>
                  <a:pt x="87182" y="52617"/>
                  <a:pt x="86252" y="52232"/>
                </a:cubicBezTo>
                <a:cubicBezTo>
                  <a:pt x="86015" y="50985"/>
                  <a:pt x="85679" y="49881"/>
                  <a:pt x="85275" y="48902"/>
                </a:cubicBezTo>
                <a:close/>
                <a:moveTo>
                  <a:pt x="90852" y="72461"/>
                </a:moveTo>
                <a:cubicBezTo>
                  <a:pt x="90994" y="72776"/>
                  <a:pt x="91116" y="73099"/>
                  <a:pt x="91216" y="73430"/>
                </a:cubicBezTo>
                <a:cubicBezTo>
                  <a:pt x="90966" y="73718"/>
                  <a:pt x="90716" y="74006"/>
                  <a:pt x="90466" y="74295"/>
                </a:cubicBezTo>
                <a:cubicBezTo>
                  <a:pt x="90420" y="74348"/>
                  <a:pt x="90373" y="74403"/>
                  <a:pt x="90355" y="74472"/>
                </a:cubicBezTo>
                <a:cubicBezTo>
                  <a:pt x="90330" y="74573"/>
                  <a:pt x="90376" y="74677"/>
                  <a:pt x="90418" y="74773"/>
                </a:cubicBezTo>
                <a:cubicBezTo>
                  <a:pt x="90631" y="75241"/>
                  <a:pt x="90860" y="75778"/>
                  <a:pt x="90600" y="76223"/>
                </a:cubicBezTo>
                <a:cubicBezTo>
                  <a:pt x="90657" y="76334"/>
                  <a:pt x="90711" y="76448"/>
                  <a:pt x="90767" y="76559"/>
                </a:cubicBezTo>
                <a:cubicBezTo>
                  <a:pt x="89980" y="76692"/>
                  <a:pt x="89192" y="76837"/>
                  <a:pt x="88420" y="76837"/>
                </a:cubicBezTo>
                <a:cubicBezTo>
                  <a:pt x="87931" y="76837"/>
                  <a:pt x="87448" y="76779"/>
                  <a:pt x="86975" y="76622"/>
                </a:cubicBezTo>
                <a:cubicBezTo>
                  <a:pt x="86605" y="76499"/>
                  <a:pt x="86257" y="76319"/>
                  <a:pt x="85920" y="76114"/>
                </a:cubicBezTo>
                <a:cubicBezTo>
                  <a:pt x="87337" y="75120"/>
                  <a:pt x="89056" y="73867"/>
                  <a:pt x="90852" y="72461"/>
                </a:cubicBezTo>
                <a:close/>
                <a:moveTo>
                  <a:pt x="59050" y="90389"/>
                </a:moveTo>
                <a:lnTo>
                  <a:pt x="59178" y="90444"/>
                </a:lnTo>
                <a:cubicBezTo>
                  <a:pt x="59216" y="90517"/>
                  <a:pt x="59254" y="90590"/>
                  <a:pt x="59293" y="90663"/>
                </a:cubicBezTo>
                <a:cubicBezTo>
                  <a:pt x="59293" y="90663"/>
                  <a:pt x="59199" y="90559"/>
                  <a:pt x="59050" y="90389"/>
                </a:cubicBezTo>
                <a:close/>
                <a:moveTo>
                  <a:pt x="83392" y="84364"/>
                </a:moveTo>
                <a:lnTo>
                  <a:pt x="83392" y="84364"/>
                </a:lnTo>
                <a:cubicBezTo>
                  <a:pt x="83550" y="84486"/>
                  <a:pt x="83715" y="84601"/>
                  <a:pt x="83886" y="84705"/>
                </a:cubicBezTo>
                <a:cubicBezTo>
                  <a:pt x="84893" y="85317"/>
                  <a:pt x="86075" y="85570"/>
                  <a:pt x="87130" y="86098"/>
                </a:cubicBezTo>
                <a:cubicBezTo>
                  <a:pt x="87411" y="86240"/>
                  <a:pt x="87684" y="86399"/>
                  <a:pt x="87946" y="86574"/>
                </a:cubicBezTo>
                <a:cubicBezTo>
                  <a:pt x="87891" y="86639"/>
                  <a:pt x="87836" y="86705"/>
                  <a:pt x="87781" y="86772"/>
                </a:cubicBezTo>
                <a:cubicBezTo>
                  <a:pt x="87636" y="86945"/>
                  <a:pt x="87487" y="87308"/>
                  <a:pt x="87649" y="87464"/>
                </a:cubicBezTo>
                <a:lnTo>
                  <a:pt x="87160" y="87956"/>
                </a:lnTo>
                <a:cubicBezTo>
                  <a:pt x="87158" y="87910"/>
                  <a:pt x="87158" y="87884"/>
                  <a:pt x="87158" y="87884"/>
                </a:cubicBezTo>
                <a:cubicBezTo>
                  <a:pt x="85629" y="88569"/>
                  <a:pt x="83336" y="89970"/>
                  <a:pt x="81743" y="90982"/>
                </a:cubicBezTo>
                <a:cubicBezTo>
                  <a:pt x="82705" y="88305"/>
                  <a:pt x="83209" y="85903"/>
                  <a:pt x="83352" y="85022"/>
                </a:cubicBezTo>
                <a:lnTo>
                  <a:pt x="83351" y="85022"/>
                </a:lnTo>
                <a:cubicBezTo>
                  <a:pt x="83384" y="84804"/>
                  <a:pt x="83399" y="84584"/>
                  <a:pt x="83392" y="84364"/>
                </a:cubicBezTo>
                <a:close/>
                <a:moveTo>
                  <a:pt x="81891" y="82754"/>
                </a:moveTo>
                <a:cubicBezTo>
                  <a:pt x="82183" y="83170"/>
                  <a:pt x="82502" y="83559"/>
                  <a:pt x="82862" y="83906"/>
                </a:cubicBezTo>
                <a:cubicBezTo>
                  <a:pt x="82853" y="84136"/>
                  <a:pt x="82825" y="84367"/>
                  <a:pt x="82777" y="84593"/>
                </a:cubicBezTo>
                <a:cubicBezTo>
                  <a:pt x="82757" y="84684"/>
                  <a:pt x="82734" y="84775"/>
                  <a:pt x="82707" y="84864"/>
                </a:cubicBezTo>
                <a:cubicBezTo>
                  <a:pt x="82500" y="85543"/>
                  <a:pt x="80247" y="90366"/>
                  <a:pt x="78546" y="94257"/>
                </a:cubicBezTo>
                <a:cubicBezTo>
                  <a:pt x="78445" y="93824"/>
                  <a:pt x="78401" y="93534"/>
                  <a:pt x="78401" y="93534"/>
                </a:cubicBezTo>
                <a:cubicBezTo>
                  <a:pt x="78096" y="93685"/>
                  <a:pt x="77791" y="93851"/>
                  <a:pt x="77493" y="94025"/>
                </a:cubicBezTo>
                <a:cubicBezTo>
                  <a:pt x="80868" y="88662"/>
                  <a:pt x="81772" y="84989"/>
                  <a:pt x="81891" y="82754"/>
                </a:cubicBezTo>
                <a:close/>
                <a:moveTo>
                  <a:pt x="65011" y="87596"/>
                </a:moveTo>
                <a:lnTo>
                  <a:pt x="65011" y="87596"/>
                </a:lnTo>
                <a:cubicBezTo>
                  <a:pt x="67591" y="89253"/>
                  <a:pt x="71051" y="91327"/>
                  <a:pt x="75155" y="93426"/>
                </a:cubicBezTo>
                <a:cubicBezTo>
                  <a:pt x="75305" y="94044"/>
                  <a:pt x="75448" y="94662"/>
                  <a:pt x="75588" y="95282"/>
                </a:cubicBezTo>
                <a:cubicBezTo>
                  <a:pt x="75383" y="95431"/>
                  <a:pt x="75191" y="95576"/>
                  <a:pt x="75008" y="95717"/>
                </a:cubicBezTo>
                <a:cubicBezTo>
                  <a:pt x="72329" y="93725"/>
                  <a:pt x="69146" y="92377"/>
                  <a:pt x="66232" y="91472"/>
                </a:cubicBezTo>
                <a:cubicBezTo>
                  <a:pt x="65958" y="90169"/>
                  <a:pt x="65567" y="88823"/>
                  <a:pt x="65011" y="87596"/>
                </a:cubicBezTo>
                <a:close/>
                <a:moveTo>
                  <a:pt x="79650" y="95574"/>
                </a:moveTo>
                <a:cubicBezTo>
                  <a:pt x="79695" y="96464"/>
                  <a:pt x="79765" y="97171"/>
                  <a:pt x="79765" y="97171"/>
                </a:cubicBezTo>
                <a:cubicBezTo>
                  <a:pt x="79558" y="96899"/>
                  <a:pt x="79379" y="96589"/>
                  <a:pt x="79225" y="96266"/>
                </a:cubicBezTo>
                <a:cubicBezTo>
                  <a:pt x="79371" y="96038"/>
                  <a:pt x="79513" y="95809"/>
                  <a:pt x="79650" y="95574"/>
                </a:cubicBezTo>
                <a:close/>
                <a:moveTo>
                  <a:pt x="66576" y="93470"/>
                </a:moveTo>
                <a:lnTo>
                  <a:pt x="66576" y="93470"/>
                </a:lnTo>
                <a:cubicBezTo>
                  <a:pt x="69259" y="94502"/>
                  <a:pt x="72103" y="95513"/>
                  <a:pt x="74451" y="96156"/>
                </a:cubicBezTo>
                <a:cubicBezTo>
                  <a:pt x="73818" y="96670"/>
                  <a:pt x="73424" y="97031"/>
                  <a:pt x="73424" y="97031"/>
                </a:cubicBezTo>
                <a:cubicBezTo>
                  <a:pt x="73341" y="97217"/>
                  <a:pt x="73280" y="97446"/>
                  <a:pt x="73234" y="97703"/>
                </a:cubicBezTo>
                <a:cubicBezTo>
                  <a:pt x="71339" y="96899"/>
                  <a:pt x="69073" y="96357"/>
                  <a:pt x="66821" y="95991"/>
                </a:cubicBezTo>
                <a:cubicBezTo>
                  <a:pt x="66778" y="95279"/>
                  <a:pt x="66704" y="94413"/>
                  <a:pt x="66576" y="93470"/>
                </a:cubicBezTo>
                <a:close/>
                <a:moveTo>
                  <a:pt x="66609" y="98290"/>
                </a:moveTo>
                <a:cubicBezTo>
                  <a:pt x="68727" y="98807"/>
                  <a:pt x="70967" y="99288"/>
                  <a:pt x="73131" y="99634"/>
                </a:cubicBezTo>
                <a:cubicBezTo>
                  <a:pt x="73148" y="100309"/>
                  <a:pt x="73204" y="101001"/>
                  <a:pt x="73269" y="101609"/>
                </a:cubicBezTo>
                <a:cubicBezTo>
                  <a:pt x="72334" y="101220"/>
                  <a:pt x="71393" y="100872"/>
                  <a:pt x="70463" y="100562"/>
                </a:cubicBezTo>
                <a:cubicBezTo>
                  <a:pt x="70155" y="100356"/>
                  <a:pt x="69975" y="100263"/>
                  <a:pt x="69975" y="100263"/>
                </a:cubicBezTo>
                <a:cubicBezTo>
                  <a:pt x="69941" y="100299"/>
                  <a:pt x="69908" y="100335"/>
                  <a:pt x="69875" y="100372"/>
                </a:cubicBezTo>
                <a:cubicBezTo>
                  <a:pt x="68947" y="100076"/>
                  <a:pt x="68032" y="99816"/>
                  <a:pt x="67145" y="99588"/>
                </a:cubicBezTo>
                <a:cubicBezTo>
                  <a:pt x="67136" y="99511"/>
                  <a:pt x="67127" y="99436"/>
                  <a:pt x="67118" y="99363"/>
                </a:cubicBezTo>
                <a:cubicBezTo>
                  <a:pt x="67022" y="99419"/>
                  <a:pt x="66922" y="99467"/>
                  <a:pt x="66819" y="99505"/>
                </a:cubicBezTo>
                <a:cubicBezTo>
                  <a:pt x="66509" y="99428"/>
                  <a:pt x="66204" y="99354"/>
                  <a:pt x="65903" y="99285"/>
                </a:cubicBezTo>
                <a:lnTo>
                  <a:pt x="66609" y="98290"/>
                </a:lnTo>
                <a:close/>
                <a:moveTo>
                  <a:pt x="67288" y="101948"/>
                </a:moveTo>
                <a:lnTo>
                  <a:pt x="67288" y="101948"/>
                </a:lnTo>
                <a:cubicBezTo>
                  <a:pt x="67592" y="102056"/>
                  <a:pt x="67899" y="102159"/>
                  <a:pt x="68210" y="102257"/>
                </a:cubicBezTo>
                <a:cubicBezTo>
                  <a:pt x="67925" y="102597"/>
                  <a:pt x="67650" y="102939"/>
                  <a:pt x="67383" y="103279"/>
                </a:cubicBezTo>
                <a:cubicBezTo>
                  <a:pt x="67358" y="103276"/>
                  <a:pt x="67332" y="103272"/>
                  <a:pt x="67308" y="103270"/>
                </a:cubicBezTo>
                <a:cubicBezTo>
                  <a:pt x="67306" y="102841"/>
                  <a:pt x="67300" y="102393"/>
                  <a:pt x="67288" y="101948"/>
                </a:cubicBezTo>
                <a:close/>
                <a:moveTo>
                  <a:pt x="73499" y="103442"/>
                </a:moveTo>
                <a:lnTo>
                  <a:pt x="73511" y="103443"/>
                </a:lnTo>
                <a:lnTo>
                  <a:pt x="73514" y="103459"/>
                </a:lnTo>
                <a:cubicBezTo>
                  <a:pt x="73509" y="103453"/>
                  <a:pt x="73505" y="103447"/>
                  <a:pt x="73499" y="103442"/>
                </a:cubicBezTo>
                <a:close/>
                <a:moveTo>
                  <a:pt x="53419" y="108704"/>
                </a:moveTo>
                <a:cubicBezTo>
                  <a:pt x="53522" y="108831"/>
                  <a:pt x="53613" y="108950"/>
                  <a:pt x="53690" y="109059"/>
                </a:cubicBezTo>
                <a:cubicBezTo>
                  <a:pt x="53690" y="109059"/>
                  <a:pt x="53558" y="108961"/>
                  <a:pt x="53332" y="108798"/>
                </a:cubicBezTo>
                <a:lnTo>
                  <a:pt x="53419" y="108704"/>
                </a:lnTo>
                <a:close/>
                <a:moveTo>
                  <a:pt x="32879" y="110932"/>
                </a:moveTo>
                <a:cubicBezTo>
                  <a:pt x="33094" y="110936"/>
                  <a:pt x="33276" y="110937"/>
                  <a:pt x="33409" y="110937"/>
                </a:cubicBezTo>
                <a:cubicBezTo>
                  <a:pt x="33561" y="110937"/>
                  <a:pt x="33649" y="110936"/>
                  <a:pt x="33649" y="110936"/>
                </a:cubicBezTo>
                <a:lnTo>
                  <a:pt x="33649" y="110936"/>
                </a:lnTo>
                <a:cubicBezTo>
                  <a:pt x="33388" y="111101"/>
                  <a:pt x="33096" y="111237"/>
                  <a:pt x="32794" y="111351"/>
                </a:cubicBezTo>
                <a:lnTo>
                  <a:pt x="32794" y="111351"/>
                </a:lnTo>
                <a:cubicBezTo>
                  <a:pt x="32824" y="111212"/>
                  <a:pt x="32852" y="111071"/>
                  <a:pt x="32879" y="110932"/>
                </a:cubicBezTo>
                <a:close/>
                <a:moveTo>
                  <a:pt x="25235" y="111484"/>
                </a:moveTo>
                <a:lnTo>
                  <a:pt x="25238" y="111492"/>
                </a:lnTo>
                <a:cubicBezTo>
                  <a:pt x="25237" y="111492"/>
                  <a:pt x="25237" y="111491"/>
                  <a:pt x="25236" y="111491"/>
                </a:cubicBezTo>
                <a:cubicBezTo>
                  <a:pt x="25236" y="111488"/>
                  <a:pt x="25235" y="111486"/>
                  <a:pt x="25235" y="111484"/>
                </a:cubicBezTo>
                <a:close/>
                <a:moveTo>
                  <a:pt x="28666" y="109715"/>
                </a:moveTo>
                <a:lnTo>
                  <a:pt x="28666" y="109715"/>
                </a:lnTo>
                <a:cubicBezTo>
                  <a:pt x="28884" y="110125"/>
                  <a:pt x="29021" y="110375"/>
                  <a:pt x="29021" y="110375"/>
                </a:cubicBezTo>
                <a:cubicBezTo>
                  <a:pt x="29234" y="110582"/>
                  <a:pt x="29842" y="110714"/>
                  <a:pt x="30550" y="110796"/>
                </a:cubicBezTo>
                <a:cubicBezTo>
                  <a:pt x="30573" y="111161"/>
                  <a:pt x="30597" y="111514"/>
                  <a:pt x="30625" y="111856"/>
                </a:cubicBezTo>
                <a:cubicBezTo>
                  <a:pt x="30344" y="111891"/>
                  <a:pt x="30168" y="111901"/>
                  <a:pt x="30168" y="111901"/>
                </a:cubicBezTo>
                <a:cubicBezTo>
                  <a:pt x="30334" y="112330"/>
                  <a:pt x="30530" y="112758"/>
                  <a:pt x="30738" y="113173"/>
                </a:cubicBezTo>
                <a:cubicBezTo>
                  <a:pt x="30879" y="114679"/>
                  <a:pt x="31033" y="115861"/>
                  <a:pt x="31125" y="116516"/>
                </a:cubicBezTo>
                <a:cubicBezTo>
                  <a:pt x="30997" y="116396"/>
                  <a:pt x="30869" y="116278"/>
                  <a:pt x="30741" y="116159"/>
                </a:cubicBezTo>
                <a:cubicBezTo>
                  <a:pt x="29982" y="115470"/>
                  <a:pt x="29212" y="114793"/>
                  <a:pt x="28433" y="114129"/>
                </a:cubicBezTo>
                <a:cubicBezTo>
                  <a:pt x="28720" y="112739"/>
                  <a:pt x="28773" y="111241"/>
                  <a:pt x="28666" y="109715"/>
                </a:cubicBezTo>
                <a:close/>
                <a:moveTo>
                  <a:pt x="31845" y="115120"/>
                </a:moveTo>
                <a:cubicBezTo>
                  <a:pt x="32477" y="116119"/>
                  <a:pt x="32998" y="116797"/>
                  <a:pt x="32998" y="116797"/>
                </a:cubicBezTo>
                <a:cubicBezTo>
                  <a:pt x="33179" y="116899"/>
                  <a:pt x="33410" y="116981"/>
                  <a:pt x="33673" y="117049"/>
                </a:cubicBezTo>
                <a:cubicBezTo>
                  <a:pt x="33634" y="117855"/>
                  <a:pt x="33629" y="118496"/>
                  <a:pt x="33635" y="118926"/>
                </a:cubicBezTo>
                <a:cubicBezTo>
                  <a:pt x="32885" y="118171"/>
                  <a:pt x="32114" y="117436"/>
                  <a:pt x="31337" y="116712"/>
                </a:cubicBezTo>
                <a:cubicBezTo>
                  <a:pt x="31355" y="116657"/>
                  <a:pt x="31374" y="116602"/>
                  <a:pt x="31392" y="116547"/>
                </a:cubicBezTo>
                <a:lnTo>
                  <a:pt x="31392" y="116547"/>
                </a:lnTo>
                <a:lnTo>
                  <a:pt x="31389" y="116604"/>
                </a:lnTo>
                <a:cubicBezTo>
                  <a:pt x="31391" y="116582"/>
                  <a:pt x="31393" y="116560"/>
                  <a:pt x="31395" y="116538"/>
                </a:cubicBezTo>
                <a:cubicBezTo>
                  <a:pt x="31555" y="116063"/>
                  <a:pt x="31705" y="115590"/>
                  <a:pt x="31845" y="115120"/>
                </a:cubicBezTo>
                <a:close/>
                <a:moveTo>
                  <a:pt x="35149" y="117267"/>
                </a:moveTo>
                <a:cubicBezTo>
                  <a:pt x="35677" y="117308"/>
                  <a:pt x="36227" y="117322"/>
                  <a:pt x="36739" y="117322"/>
                </a:cubicBezTo>
                <a:cubicBezTo>
                  <a:pt x="37031" y="117322"/>
                  <a:pt x="37311" y="117318"/>
                  <a:pt x="37568" y="117311"/>
                </a:cubicBezTo>
                <a:lnTo>
                  <a:pt x="37568" y="117311"/>
                </a:lnTo>
                <a:cubicBezTo>
                  <a:pt x="37344" y="117843"/>
                  <a:pt x="37148" y="118347"/>
                  <a:pt x="36979" y="118812"/>
                </a:cubicBezTo>
                <a:cubicBezTo>
                  <a:pt x="36086" y="119657"/>
                  <a:pt x="35708" y="120258"/>
                  <a:pt x="35708" y="120258"/>
                </a:cubicBezTo>
                <a:cubicBezTo>
                  <a:pt x="35906" y="120479"/>
                  <a:pt x="36104" y="120695"/>
                  <a:pt x="36303" y="120908"/>
                </a:cubicBezTo>
                <a:cubicBezTo>
                  <a:pt x="36223" y="121192"/>
                  <a:pt x="36161" y="121433"/>
                  <a:pt x="36116" y="121624"/>
                </a:cubicBezTo>
                <a:cubicBezTo>
                  <a:pt x="36142" y="121656"/>
                  <a:pt x="36170" y="121686"/>
                  <a:pt x="36195" y="121718"/>
                </a:cubicBezTo>
                <a:cubicBezTo>
                  <a:pt x="36236" y="121770"/>
                  <a:pt x="36276" y="121821"/>
                  <a:pt x="36316" y="121872"/>
                </a:cubicBezTo>
                <a:cubicBezTo>
                  <a:pt x="36476" y="121730"/>
                  <a:pt x="36634" y="121580"/>
                  <a:pt x="36793" y="121428"/>
                </a:cubicBezTo>
                <a:cubicBezTo>
                  <a:pt x="38049" y="122734"/>
                  <a:pt x="39389" y="123958"/>
                  <a:pt x="40805" y="125091"/>
                </a:cubicBezTo>
                <a:cubicBezTo>
                  <a:pt x="40633" y="125275"/>
                  <a:pt x="40447" y="125433"/>
                  <a:pt x="40228" y="125525"/>
                </a:cubicBezTo>
                <a:lnTo>
                  <a:pt x="39240" y="125943"/>
                </a:lnTo>
                <a:cubicBezTo>
                  <a:pt x="39014" y="125570"/>
                  <a:pt x="38778" y="125204"/>
                  <a:pt x="38525" y="124850"/>
                </a:cubicBezTo>
                <a:cubicBezTo>
                  <a:pt x="37856" y="123806"/>
                  <a:pt x="37078" y="122846"/>
                  <a:pt x="36316" y="121872"/>
                </a:cubicBezTo>
                <a:cubicBezTo>
                  <a:pt x="36210" y="121968"/>
                  <a:pt x="36104" y="122060"/>
                  <a:pt x="35998" y="122151"/>
                </a:cubicBezTo>
                <a:cubicBezTo>
                  <a:pt x="35998" y="122151"/>
                  <a:pt x="36033" y="121962"/>
                  <a:pt x="36116" y="121624"/>
                </a:cubicBezTo>
                <a:cubicBezTo>
                  <a:pt x="35412" y="120786"/>
                  <a:pt x="34671" y="119984"/>
                  <a:pt x="33908" y="119204"/>
                </a:cubicBezTo>
                <a:cubicBezTo>
                  <a:pt x="34347" y="118590"/>
                  <a:pt x="34760" y="117942"/>
                  <a:pt x="35149" y="117267"/>
                </a:cubicBezTo>
                <a:close/>
                <a:moveTo>
                  <a:pt x="79817" y="1"/>
                </a:moveTo>
                <a:cubicBezTo>
                  <a:pt x="78389" y="1"/>
                  <a:pt x="76959" y="646"/>
                  <a:pt x="75533" y="646"/>
                </a:cubicBezTo>
                <a:cubicBezTo>
                  <a:pt x="75169" y="646"/>
                  <a:pt x="74805" y="604"/>
                  <a:pt x="74442" y="498"/>
                </a:cubicBezTo>
                <a:lnTo>
                  <a:pt x="74442" y="498"/>
                </a:lnTo>
                <a:cubicBezTo>
                  <a:pt x="77853" y="2656"/>
                  <a:pt x="77943" y="8106"/>
                  <a:pt x="81317" y="10323"/>
                </a:cubicBezTo>
                <a:cubicBezTo>
                  <a:pt x="82197" y="10901"/>
                  <a:pt x="83225" y="11199"/>
                  <a:pt x="84172" y="11658"/>
                </a:cubicBezTo>
                <a:cubicBezTo>
                  <a:pt x="82918" y="11868"/>
                  <a:pt x="81550" y="12321"/>
                  <a:pt x="80412" y="12321"/>
                </a:cubicBezTo>
                <a:cubicBezTo>
                  <a:pt x="79758" y="12321"/>
                  <a:pt x="79181" y="12172"/>
                  <a:pt x="78745" y="11740"/>
                </a:cubicBezTo>
                <a:cubicBezTo>
                  <a:pt x="78707" y="11703"/>
                  <a:pt x="78659" y="11686"/>
                  <a:pt x="78612" y="11686"/>
                </a:cubicBezTo>
                <a:cubicBezTo>
                  <a:pt x="78549" y="11686"/>
                  <a:pt x="78486" y="11717"/>
                  <a:pt x="78450" y="11776"/>
                </a:cubicBezTo>
                <a:cubicBezTo>
                  <a:pt x="78029" y="12460"/>
                  <a:pt x="76662" y="14585"/>
                  <a:pt x="75291" y="15648"/>
                </a:cubicBezTo>
                <a:cubicBezTo>
                  <a:pt x="73643" y="16924"/>
                  <a:pt x="74046" y="19546"/>
                  <a:pt x="77482" y="20994"/>
                </a:cubicBezTo>
                <a:cubicBezTo>
                  <a:pt x="80919" y="22442"/>
                  <a:pt x="83533" y="23187"/>
                  <a:pt x="83211" y="24157"/>
                </a:cubicBezTo>
                <a:cubicBezTo>
                  <a:pt x="83149" y="24341"/>
                  <a:pt x="82869" y="24436"/>
                  <a:pt x="82431" y="24436"/>
                </a:cubicBezTo>
                <a:cubicBezTo>
                  <a:pt x="80629" y="24436"/>
                  <a:pt x="76158" y="22818"/>
                  <a:pt x="73319" y="19151"/>
                </a:cubicBezTo>
                <a:cubicBezTo>
                  <a:pt x="73278" y="19099"/>
                  <a:pt x="73220" y="19074"/>
                  <a:pt x="73164" y="19074"/>
                </a:cubicBezTo>
                <a:cubicBezTo>
                  <a:pt x="73075" y="19074"/>
                  <a:pt x="72989" y="19135"/>
                  <a:pt x="72975" y="19239"/>
                </a:cubicBezTo>
                <a:cubicBezTo>
                  <a:pt x="72863" y="20096"/>
                  <a:pt x="72590" y="21990"/>
                  <a:pt x="72150" y="23850"/>
                </a:cubicBezTo>
                <a:cubicBezTo>
                  <a:pt x="71556" y="26359"/>
                  <a:pt x="76525" y="28239"/>
                  <a:pt x="79228" y="28470"/>
                </a:cubicBezTo>
                <a:cubicBezTo>
                  <a:pt x="81933" y="28702"/>
                  <a:pt x="86331" y="28387"/>
                  <a:pt x="86266" y="29677"/>
                </a:cubicBezTo>
                <a:cubicBezTo>
                  <a:pt x="86240" y="30209"/>
                  <a:pt x="85034" y="30616"/>
                  <a:pt x="83084" y="30616"/>
                </a:cubicBezTo>
                <a:cubicBezTo>
                  <a:pt x="80389" y="30616"/>
                  <a:pt x="76275" y="29839"/>
                  <a:pt x="71891" y="27539"/>
                </a:cubicBezTo>
                <a:cubicBezTo>
                  <a:pt x="71861" y="27523"/>
                  <a:pt x="71830" y="27516"/>
                  <a:pt x="71800" y="27516"/>
                </a:cubicBezTo>
                <a:cubicBezTo>
                  <a:pt x="71678" y="27516"/>
                  <a:pt x="71575" y="27634"/>
                  <a:pt x="71618" y="27766"/>
                </a:cubicBezTo>
                <a:cubicBezTo>
                  <a:pt x="71842" y="28440"/>
                  <a:pt x="72235" y="29717"/>
                  <a:pt x="72316" y="30601"/>
                </a:cubicBezTo>
                <a:cubicBezTo>
                  <a:pt x="72418" y="31700"/>
                  <a:pt x="72883" y="33279"/>
                  <a:pt x="72995" y="33645"/>
                </a:cubicBezTo>
                <a:cubicBezTo>
                  <a:pt x="73009" y="33695"/>
                  <a:pt x="73044" y="33736"/>
                  <a:pt x="73090" y="33760"/>
                </a:cubicBezTo>
                <a:cubicBezTo>
                  <a:pt x="73614" y="34020"/>
                  <a:pt x="76893" y="35585"/>
                  <a:pt x="79926" y="35585"/>
                </a:cubicBezTo>
                <a:cubicBezTo>
                  <a:pt x="80576" y="35585"/>
                  <a:pt x="81215" y="35513"/>
                  <a:pt x="81814" y="35341"/>
                </a:cubicBezTo>
                <a:cubicBezTo>
                  <a:pt x="84129" y="34675"/>
                  <a:pt x="85738" y="34287"/>
                  <a:pt x="86738" y="34287"/>
                </a:cubicBezTo>
                <a:cubicBezTo>
                  <a:pt x="87311" y="34287"/>
                  <a:pt x="87684" y="34414"/>
                  <a:pt x="87877" y="34689"/>
                </a:cubicBezTo>
                <a:cubicBezTo>
                  <a:pt x="88200" y="35150"/>
                  <a:pt x="87196" y="36588"/>
                  <a:pt x="83611" y="36813"/>
                </a:cubicBezTo>
                <a:cubicBezTo>
                  <a:pt x="82422" y="36370"/>
                  <a:pt x="81383" y="36227"/>
                  <a:pt x="81383" y="36227"/>
                </a:cubicBezTo>
                <a:lnTo>
                  <a:pt x="81383" y="36227"/>
                </a:lnTo>
                <a:cubicBezTo>
                  <a:pt x="81383" y="36227"/>
                  <a:pt x="82077" y="36420"/>
                  <a:pt x="82932" y="36841"/>
                </a:cubicBezTo>
                <a:cubicBezTo>
                  <a:pt x="82832" y="36843"/>
                  <a:pt x="82730" y="36844"/>
                  <a:pt x="82626" y="36844"/>
                </a:cubicBezTo>
                <a:cubicBezTo>
                  <a:pt x="82189" y="36844"/>
                  <a:pt x="81720" y="36827"/>
                  <a:pt x="81219" y="36791"/>
                </a:cubicBezTo>
                <a:cubicBezTo>
                  <a:pt x="80972" y="36638"/>
                  <a:pt x="80716" y="36502"/>
                  <a:pt x="80450" y="36383"/>
                </a:cubicBezTo>
                <a:cubicBezTo>
                  <a:pt x="80109" y="36230"/>
                  <a:pt x="79917" y="36189"/>
                  <a:pt x="79916" y="36189"/>
                </a:cubicBezTo>
                <a:lnTo>
                  <a:pt x="79916" y="36189"/>
                </a:lnTo>
                <a:cubicBezTo>
                  <a:pt x="80001" y="36358"/>
                  <a:pt x="80088" y="36526"/>
                  <a:pt x="80174" y="36695"/>
                </a:cubicBezTo>
                <a:cubicBezTo>
                  <a:pt x="78394" y="36492"/>
                  <a:pt x="76252" y="36066"/>
                  <a:pt x="73690" y="35320"/>
                </a:cubicBezTo>
                <a:cubicBezTo>
                  <a:pt x="73672" y="35315"/>
                  <a:pt x="73653" y="35313"/>
                  <a:pt x="73635" y="35313"/>
                </a:cubicBezTo>
                <a:cubicBezTo>
                  <a:pt x="73505" y="35313"/>
                  <a:pt x="73403" y="35445"/>
                  <a:pt x="73458" y="35576"/>
                </a:cubicBezTo>
                <a:cubicBezTo>
                  <a:pt x="73852" y="36533"/>
                  <a:pt x="75059" y="39191"/>
                  <a:pt x="77108" y="41536"/>
                </a:cubicBezTo>
                <a:cubicBezTo>
                  <a:pt x="76893" y="41485"/>
                  <a:pt x="76771" y="41466"/>
                  <a:pt x="76771" y="41466"/>
                </a:cubicBezTo>
                <a:lnTo>
                  <a:pt x="76771" y="41466"/>
                </a:lnTo>
                <a:cubicBezTo>
                  <a:pt x="77776" y="42313"/>
                  <a:pt x="78962" y="43538"/>
                  <a:pt x="80150" y="44864"/>
                </a:cubicBezTo>
                <a:cubicBezTo>
                  <a:pt x="80003" y="44994"/>
                  <a:pt x="79976" y="45238"/>
                  <a:pt x="80153" y="45385"/>
                </a:cubicBezTo>
                <a:cubicBezTo>
                  <a:pt x="80512" y="45684"/>
                  <a:pt x="80998" y="46074"/>
                  <a:pt x="81586" y="46512"/>
                </a:cubicBezTo>
                <a:cubicBezTo>
                  <a:pt x="83670" y="48961"/>
                  <a:pt x="85523" y="51370"/>
                  <a:pt x="86095" y="52121"/>
                </a:cubicBezTo>
                <a:cubicBezTo>
                  <a:pt x="86113" y="52145"/>
                  <a:pt x="86131" y="52168"/>
                  <a:pt x="86146" y="52190"/>
                </a:cubicBezTo>
                <a:cubicBezTo>
                  <a:pt x="85398" y="51880"/>
                  <a:pt x="84647" y="51581"/>
                  <a:pt x="83890" y="51293"/>
                </a:cubicBezTo>
                <a:cubicBezTo>
                  <a:pt x="78487" y="45079"/>
                  <a:pt x="74623" y="43799"/>
                  <a:pt x="72619" y="43799"/>
                </a:cubicBezTo>
                <a:cubicBezTo>
                  <a:pt x="71566" y="43799"/>
                  <a:pt x="71026" y="44152"/>
                  <a:pt x="71047" y="44330"/>
                </a:cubicBezTo>
                <a:cubicBezTo>
                  <a:pt x="71102" y="44803"/>
                  <a:pt x="81884" y="50299"/>
                  <a:pt x="83678" y="51210"/>
                </a:cubicBezTo>
                <a:cubicBezTo>
                  <a:pt x="83549" y="51161"/>
                  <a:pt x="83421" y="51109"/>
                  <a:pt x="83292" y="51061"/>
                </a:cubicBezTo>
                <a:lnTo>
                  <a:pt x="83262" y="51143"/>
                </a:lnTo>
                <a:cubicBezTo>
                  <a:pt x="83275" y="51148"/>
                  <a:pt x="83289" y="51155"/>
                  <a:pt x="83302" y="51160"/>
                </a:cubicBezTo>
                <a:cubicBezTo>
                  <a:pt x="82274" y="50853"/>
                  <a:pt x="80386" y="50426"/>
                  <a:pt x="77819" y="50426"/>
                </a:cubicBezTo>
                <a:cubicBezTo>
                  <a:pt x="76348" y="50426"/>
                  <a:pt x="74653" y="50566"/>
                  <a:pt x="72771" y="50949"/>
                </a:cubicBezTo>
                <a:cubicBezTo>
                  <a:pt x="71530" y="51201"/>
                  <a:pt x="70321" y="51596"/>
                  <a:pt x="69194" y="52172"/>
                </a:cubicBezTo>
                <a:cubicBezTo>
                  <a:pt x="68134" y="52715"/>
                  <a:pt x="66996" y="53474"/>
                  <a:pt x="66681" y="54347"/>
                </a:cubicBezTo>
                <a:cubicBezTo>
                  <a:pt x="66681" y="54347"/>
                  <a:pt x="79141" y="51474"/>
                  <a:pt x="84006" y="51469"/>
                </a:cubicBezTo>
                <a:cubicBezTo>
                  <a:pt x="85054" y="51925"/>
                  <a:pt x="86094" y="52402"/>
                  <a:pt x="87123" y="52898"/>
                </a:cubicBezTo>
                <a:cubicBezTo>
                  <a:pt x="86927" y="52875"/>
                  <a:pt x="86690" y="52859"/>
                  <a:pt x="86408" y="52859"/>
                </a:cubicBezTo>
                <a:cubicBezTo>
                  <a:pt x="84049" y="52859"/>
                  <a:pt x="78504" y="53942"/>
                  <a:pt x="66451" y="60432"/>
                </a:cubicBezTo>
                <a:cubicBezTo>
                  <a:pt x="66451" y="60432"/>
                  <a:pt x="66581" y="60403"/>
                  <a:pt x="66818" y="60346"/>
                </a:cubicBezTo>
                <a:cubicBezTo>
                  <a:pt x="68635" y="59909"/>
                  <a:pt x="77131" y="57754"/>
                  <a:pt x="87770" y="53215"/>
                </a:cubicBezTo>
                <a:cubicBezTo>
                  <a:pt x="88181" y="53416"/>
                  <a:pt x="88591" y="53620"/>
                  <a:pt x="89001" y="53826"/>
                </a:cubicBezTo>
                <a:cubicBezTo>
                  <a:pt x="89002" y="54103"/>
                  <a:pt x="89026" y="54388"/>
                  <a:pt x="88995" y="54661"/>
                </a:cubicBezTo>
                <a:cubicBezTo>
                  <a:pt x="88972" y="54872"/>
                  <a:pt x="88917" y="55080"/>
                  <a:pt x="88925" y="55293"/>
                </a:cubicBezTo>
                <a:cubicBezTo>
                  <a:pt x="88928" y="55345"/>
                  <a:pt x="88934" y="55397"/>
                  <a:pt x="88943" y="55448"/>
                </a:cubicBezTo>
                <a:cubicBezTo>
                  <a:pt x="78598" y="58342"/>
                  <a:pt x="69870" y="67343"/>
                  <a:pt x="69870" y="67343"/>
                </a:cubicBezTo>
                <a:cubicBezTo>
                  <a:pt x="69870" y="67343"/>
                  <a:pt x="82178" y="61316"/>
                  <a:pt x="89314" y="56466"/>
                </a:cubicBezTo>
                <a:cubicBezTo>
                  <a:pt x="89604" y="57129"/>
                  <a:pt x="89927" y="57818"/>
                  <a:pt x="89840" y="58505"/>
                </a:cubicBezTo>
                <a:cubicBezTo>
                  <a:pt x="89826" y="58614"/>
                  <a:pt x="89813" y="58722"/>
                  <a:pt x="89799" y="58831"/>
                </a:cubicBezTo>
                <a:cubicBezTo>
                  <a:pt x="83072" y="62540"/>
                  <a:pt x="76109" y="70770"/>
                  <a:pt x="74532" y="72696"/>
                </a:cubicBezTo>
                <a:cubicBezTo>
                  <a:pt x="74468" y="72751"/>
                  <a:pt x="74403" y="72803"/>
                  <a:pt x="74338" y="72856"/>
                </a:cubicBezTo>
                <a:lnTo>
                  <a:pt x="74507" y="72727"/>
                </a:lnTo>
                <a:lnTo>
                  <a:pt x="74507" y="72727"/>
                </a:lnTo>
                <a:cubicBezTo>
                  <a:pt x="74307" y="72971"/>
                  <a:pt x="74200" y="73107"/>
                  <a:pt x="74200" y="73107"/>
                </a:cubicBezTo>
                <a:cubicBezTo>
                  <a:pt x="74200" y="73107"/>
                  <a:pt x="82655" y="67987"/>
                  <a:pt x="89941" y="62049"/>
                </a:cubicBezTo>
                <a:cubicBezTo>
                  <a:pt x="90144" y="62658"/>
                  <a:pt x="90157" y="63313"/>
                  <a:pt x="90195" y="63966"/>
                </a:cubicBezTo>
                <a:cubicBezTo>
                  <a:pt x="83106" y="68495"/>
                  <a:pt x="78146" y="73796"/>
                  <a:pt x="78146" y="73796"/>
                </a:cubicBezTo>
                <a:cubicBezTo>
                  <a:pt x="78146" y="73796"/>
                  <a:pt x="78314" y="73682"/>
                  <a:pt x="78631" y="73482"/>
                </a:cubicBezTo>
                <a:cubicBezTo>
                  <a:pt x="78701" y="73439"/>
                  <a:pt x="78771" y="73395"/>
                  <a:pt x="78840" y="73352"/>
                </a:cubicBezTo>
                <a:cubicBezTo>
                  <a:pt x="80124" y="72553"/>
                  <a:pt x="83100" y="70798"/>
                  <a:pt x="86999" y="69106"/>
                </a:cubicBezTo>
                <a:cubicBezTo>
                  <a:pt x="88142" y="68610"/>
                  <a:pt x="89315" y="67965"/>
                  <a:pt x="90464" y="67240"/>
                </a:cubicBezTo>
                <a:lnTo>
                  <a:pt x="90464" y="67240"/>
                </a:lnTo>
                <a:cubicBezTo>
                  <a:pt x="90422" y="67880"/>
                  <a:pt x="90439" y="68536"/>
                  <a:pt x="90604" y="69137"/>
                </a:cubicBezTo>
                <a:cubicBezTo>
                  <a:pt x="90006" y="69742"/>
                  <a:pt x="89487" y="70320"/>
                  <a:pt x="89083" y="70846"/>
                </a:cubicBezTo>
                <a:cubicBezTo>
                  <a:pt x="87828" y="72488"/>
                  <a:pt x="86352" y="74193"/>
                  <a:pt x="85102" y="75581"/>
                </a:cubicBezTo>
                <a:cubicBezTo>
                  <a:pt x="84462" y="75148"/>
                  <a:pt x="83821" y="74723"/>
                  <a:pt x="83079" y="74546"/>
                </a:cubicBezTo>
                <a:cubicBezTo>
                  <a:pt x="82778" y="74473"/>
                  <a:pt x="82479" y="74443"/>
                  <a:pt x="82181" y="74443"/>
                </a:cubicBezTo>
                <a:cubicBezTo>
                  <a:pt x="80643" y="74443"/>
                  <a:pt x="79131" y="75248"/>
                  <a:pt x="77596" y="75248"/>
                </a:cubicBezTo>
                <a:cubicBezTo>
                  <a:pt x="77286" y="75248"/>
                  <a:pt x="76976" y="75215"/>
                  <a:pt x="76664" y="75136"/>
                </a:cubicBezTo>
                <a:lnTo>
                  <a:pt x="76664" y="75136"/>
                </a:lnTo>
                <a:cubicBezTo>
                  <a:pt x="78839" y="76405"/>
                  <a:pt x="79768" y="79002"/>
                  <a:pt x="80998" y="81285"/>
                </a:cubicBezTo>
                <a:cubicBezTo>
                  <a:pt x="78768" y="86687"/>
                  <a:pt x="77154" y="92100"/>
                  <a:pt x="76428" y="94695"/>
                </a:cubicBezTo>
                <a:cubicBezTo>
                  <a:pt x="76238" y="94823"/>
                  <a:pt x="76052" y="94950"/>
                  <a:pt x="75871" y="95079"/>
                </a:cubicBezTo>
                <a:cubicBezTo>
                  <a:pt x="75592" y="94049"/>
                  <a:pt x="75298" y="93024"/>
                  <a:pt x="74982" y="92006"/>
                </a:cubicBezTo>
                <a:cubicBezTo>
                  <a:pt x="79070" y="87035"/>
                  <a:pt x="77572" y="82571"/>
                  <a:pt x="76946" y="81202"/>
                </a:cubicBezTo>
                <a:cubicBezTo>
                  <a:pt x="76945" y="81174"/>
                  <a:pt x="76944" y="81146"/>
                  <a:pt x="76943" y="81117"/>
                </a:cubicBezTo>
                <a:cubicBezTo>
                  <a:pt x="76942" y="81141"/>
                  <a:pt x="76942" y="81165"/>
                  <a:pt x="76941" y="81190"/>
                </a:cubicBezTo>
                <a:cubicBezTo>
                  <a:pt x="76817" y="80918"/>
                  <a:pt x="76728" y="80772"/>
                  <a:pt x="76728" y="80772"/>
                </a:cubicBezTo>
                <a:cubicBezTo>
                  <a:pt x="76709" y="84108"/>
                  <a:pt x="75269" y="90554"/>
                  <a:pt x="74970" y="91853"/>
                </a:cubicBezTo>
                <a:cubicBezTo>
                  <a:pt x="74965" y="91877"/>
                  <a:pt x="74959" y="91899"/>
                  <a:pt x="74955" y="91919"/>
                </a:cubicBezTo>
                <a:cubicBezTo>
                  <a:pt x="74763" y="91306"/>
                  <a:pt x="74565" y="90696"/>
                  <a:pt x="74357" y="90090"/>
                </a:cubicBezTo>
                <a:cubicBezTo>
                  <a:pt x="75844" y="80895"/>
                  <a:pt x="72804" y="78707"/>
                  <a:pt x="72174" y="78707"/>
                </a:cubicBezTo>
                <a:cubicBezTo>
                  <a:pt x="72131" y="78707"/>
                  <a:pt x="72099" y="78717"/>
                  <a:pt x="72080" y="78737"/>
                </a:cubicBezTo>
                <a:cubicBezTo>
                  <a:pt x="71821" y="79009"/>
                  <a:pt x="73944" y="88364"/>
                  <a:pt x="74299" y="89919"/>
                </a:cubicBezTo>
                <a:cubicBezTo>
                  <a:pt x="74263" y="89816"/>
                  <a:pt x="74230" y="89711"/>
                  <a:pt x="74194" y="89608"/>
                </a:cubicBezTo>
                <a:lnTo>
                  <a:pt x="74129" y="89631"/>
                </a:lnTo>
                <a:cubicBezTo>
                  <a:pt x="74132" y="89642"/>
                  <a:pt x="74135" y="89654"/>
                  <a:pt x="74138" y="89665"/>
                </a:cubicBezTo>
                <a:cubicBezTo>
                  <a:pt x="73612" y="88434"/>
                  <a:pt x="72186" y="85757"/>
                  <a:pt x="68923" y="83145"/>
                </a:cubicBezTo>
                <a:cubicBezTo>
                  <a:pt x="68141" y="82518"/>
                  <a:pt x="67287" y="81982"/>
                  <a:pt x="66365" y="81587"/>
                </a:cubicBezTo>
                <a:cubicBezTo>
                  <a:pt x="65717" y="81310"/>
                  <a:pt x="64972" y="81068"/>
                  <a:pt x="64347" y="81068"/>
                </a:cubicBezTo>
                <a:cubicBezTo>
                  <a:pt x="64137" y="81068"/>
                  <a:pt x="63940" y="81096"/>
                  <a:pt x="63765" y="81159"/>
                </a:cubicBezTo>
                <a:cubicBezTo>
                  <a:pt x="63765" y="81159"/>
                  <a:pt x="71837" y="87289"/>
                  <a:pt x="74308" y="90249"/>
                </a:cubicBezTo>
                <a:cubicBezTo>
                  <a:pt x="74561" y="91119"/>
                  <a:pt x="74798" y="91993"/>
                  <a:pt x="75019" y="92873"/>
                </a:cubicBezTo>
                <a:cubicBezTo>
                  <a:pt x="74325" y="91805"/>
                  <a:pt x="71977" y="89408"/>
                  <a:pt x="64030" y="85840"/>
                </a:cubicBezTo>
                <a:cubicBezTo>
                  <a:pt x="63597" y="85214"/>
                  <a:pt x="63100" y="84655"/>
                  <a:pt x="62524" y="84199"/>
                </a:cubicBezTo>
                <a:cubicBezTo>
                  <a:pt x="62524" y="84199"/>
                  <a:pt x="62509" y="84199"/>
                  <a:pt x="62479" y="84199"/>
                </a:cubicBezTo>
                <a:cubicBezTo>
                  <a:pt x="62321" y="84199"/>
                  <a:pt x="61751" y="84220"/>
                  <a:pt x="60894" y="84494"/>
                </a:cubicBezTo>
                <a:cubicBezTo>
                  <a:pt x="60584" y="84367"/>
                  <a:pt x="60266" y="84238"/>
                  <a:pt x="59944" y="84107"/>
                </a:cubicBezTo>
                <a:lnTo>
                  <a:pt x="59944" y="84107"/>
                </a:lnTo>
                <a:cubicBezTo>
                  <a:pt x="59944" y="84107"/>
                  <a:pt x="60027" y="84171"/>
                  <a:pt x="60182" y="84286"/>
                </a:cubicBezTo>
                <a:cubicBezTo>
                  <a:pt x="60286" y="84365"/>
                  <a:pt x="60427" y="84469"/>
                  <a:pt x="60600" y="84595"/>
                </a:cubicBezTo>
                <a:cubicBezTo>
                  <a:pt x="59744" y="84905"/>
                  <a:pt x="58649" y="85455"/>
                  <a:pt x="57417" y="86437"/>
                </a:cubicBezTo>
                <a:cubicBezTo>
                  <a:pt x="57417" y="86437"/>
                  <a:pt x="57947" y="87982"/>
                  <a:pt x="58877" y="89855"/>
                </a:cubicBezTo>
                <a:cubicBezTo>
                  <a:pt x="58768" y="89841"/>
                  <a:pt x="58664" y="89827"/>
                  <a:pt x="58567" y="89815"/>
                </a:cubicBezTo>
                <a:cubicBezTo>
                  <a:pt x="57995" y="89110"/>
                  <a:pt x="57243" y="88090"/>
                  <a:pt x="56910" y="87236"/>
                </a:cubicBezTo>
                <a:cubicBezTo>
                  <a:pt x="56910" y="87236"/>
                  <a:pt x="56265" y="87752"/>
                  <a:pt x="56001" y="88232"/>
                </a:cubicBezTo>
                <a:cubicBezTo>
                  <a:pt x="56001" y="88232"/>
                  <a:pt x="57721" y="91734"/>
                  <a:pt x="58836" y="93086"/>
                </a:cubicBezTo>
                <a:cubicBezTo>
                  <a:pt x="58836" y="93086"/>
                  <a:pt x="55785" y="90336"/>
                  <a:pt x="55212" y="89170"/>
                </a:cubicBezTo>
                <a:cubicBezTo>
                  <a:pt x="55212" y="89170"/>
                  <a:pt x="53128" y="91743"/>
                  <a:pt x="52165" y="94564"/>
                </a:cubicBezTo>
                <a:cubicBezTo>
                  <a:pt x="52165" y="94564"/>
                  <a:pt x="53503" y="95456"/>
                  <a:pt x="54297" y="96666"/>
                </a:cubicBezTo>
                <a:cubicBezTo>
                  <a:pt x="54297" y="96666"/>
                  <a:pt x="52258" y="95769"/>
                  <a:pt x="51636" y="95724"/>
                </a:cubicBezTo>
                <a:cubicBezTo>
                  <a:pt x="51636" y="95724"/>
                  <a:pt x="50276" y="98042"/>
                  <a:pt x="50047" y="99203"/>
                </a:cubicBezTo>
                <a:cubicBezTo>
                  <a:pt x="49983" y="99526"/>
                  <a:pt x="49814" y="99952"/>
                  <a:pt x="49602" y="100409"/>
                </a:cubicBezTo>
                <a:cubicBezTo>
                  <a:pt x="49456" y="100249"/>
                  <a:pt x="49322" y="100105"/>
                  <a:pt x="49203" y="99978"/>
                </a:cubicBezTo>
                <a:lnTo>
                  <a:pt x="49468" y="99399"/>
                </a:lnTo>
                <a:lnTo>
                  <a:pt x="49468" y="99399"/>
                </a:lnTo>
                <a:cubicBezTo>
                  <a:pt x="49468" y="99399"/>
                  <a:pt x="49354" y="99577"/>
                  <a:pt x="49135" y="99907"/>
                </a:cubicBezTo>
                <a:cubicBezTo>
                  <a:pt x="48846" y="99600"/>
                  <a:pt x="48661" y="99413"/>
                  <a:pt x="48661" y="99413"/>
                </a:cubicBezTo>
                <a:cubicBezTo>
                  <a:pt x="46986" y="101076"/>
                  <a:pt x="44377" y="106292"/>
                  <a:pt x="44377" y="106292"/>
                </a:cubicBezTo>
                <a:cubicBezTo>
                  <a:pt x="44710" y="104029"/>
                  <a:pt x="47151" y="97633"/>
                  <a:pt x="47151" y="97633"/>
                </a:cubicBezTo>
                <a:cubicBezTo>
                  <a:pt x="46735" y="97126"/>
                  <a:pt x="43840" y="95413"/>
                  <a:pt x="43006" y="94345"/>
                </a:cubicBezTo>
                <a:cubicBezTo>
                  <a:pt x="42653" y="93892"/>
                  <a:pt x="41986" y="93335"/>
                  <a:pt x="41334" y="92840"/>
                </a:cubicBezTo>
                <a:cubicBezTo>
                  <a:pt x="41357" y="92468"/>
                  <a:pt x="41365" y="92265"/>
                  <a:pt x="41365" y="92265"/>
                </a:cubicBezTo>
                <a:lnTo>
                  <a:pt x="41365" y="92265"/>
                </a:lnTo>
                <a:cubicBezTo>
                  <a:pt x="41319" y="92435"/>
                  <a:pt x="41272" y="92598"/>
                  <a:pt x="41225" y="92757"/>
                </a:cubicBezTo>
                <a:cubicBezTo>
                  <a:pt x="40376" y="92121"/>
                  <a:pt x="39585" y="91613"/>
                  <a:pt x="39585" y="91613"/>
                </a:cubicBezTo>
                <a:cubicBezTo>
                  <a:pt x="38974" y="91979"/>
                  <a:pt x="37353" y="93949"/>
                  <a:pt x="37353" y="93949"/>
                </a:cubicBezTo>
                <a:cubicBezTo>
                  <a:pt x="37540" y="92304"/>
                  <a:pt x="38445" y="90701"/>
                  <a:pt x="38445" y="90701"/>
                </a:cubicBezTo>
                <a:cubicBezTo>
                  <a:pt x="36004" y="88317"/>
                  <a:pt x="32546" y="86765"/>
                  <a:pt x="32546" y="86765"/>
                </a:cubicBezTo>
                <a:lnTo>
                  <a:pt x="32546" y="86765"/>
                </a:lnTo>
                <a:cubicBezTo>
                  <a:pt x="32553" y="87379"/>
                  <a:pt x="32268" y="88486"/>
                  <a:pt x="31932" y="89575"/>
                </a:cubicBezTo>
                <a:cubicBezTo>
                  <a:pt x="31841" y="89294"/>
                  <a:pt x="31787" y="89147"/>
                  <a:pt x="31787" y="89147"/>
                </a:cubicBezTo>
                <a:lnTo>
                  <a:pt x="31787" y="89147"/>
                </a:lnTo>
                <a:cubicBezTo>
                  <a:pt x="31838" y="89298"/>
                  <a:pt x="31870" y="89488"/>
                  <a:pt x="31889" y="89712"/>
                </a:cubicBezTo>
                <a:cubicBezTo>
                  <a:pt x="31419" y="91213"/>
                  <a:pt x="30868" y="92638"/>
                  <a:pt x="30868" y="92638"/>
                </a:cubicBezTo>
                <a:cubicBezTo>
                  <a:pt x="31307" y="90681"/>
                  <a:pt x="31256" y="86215"/>
                  <a:pt x="31256" y="86215"/>
                </a:cubicBezTo>
                <a:cubicBezTo>
                  <a:pt x="30739" y="85862"/>
                  <a:pt x="29812" y="85667"/>
                  <a:pt x="29811" y="85667"/>
                </a:cubicBezTo>
                <a:lnTo>
                  <a:pt x="29811" y="85667"/>
                </a:lnTo>
                <a:cubicBezTo>
                  <a:pt x="29986" y="87462"/>
                  <a:pt x="29148" y="90398"/>
                  <a:pt x="29148" y="90398"/>
                </a:cubicBezTo>
                <a:cubicBezTo>
                  <a:pt x="29217" y="87523"/>
                  <a:pt x="28881" y="85113"/>
                  <a:pt x="28881" y="85113"/>
                </a:cubicBezTo>
                <a:cubicBezTo>
                  <a:pt x="27773" y="84883"/>
                  <a:pt x="26808" y="84798"/>
                  <a:pt x="25987" y="84798"/>
                </a:cubicBezTo>
                <a:cubicBezTo>
                  <a:pt x="23679" y="84798"/>
                  <a:pt x="22508" y="85467"/>
                  <a:pt x="22508" y="85467"/>
                </a:cubicBezTo>
                <a:cubicBezTo>
                  <a:pt x="21517" y="87621"/>
                  <a:pt x="21562" y="90292"/>
                  <a:pt x="22034" y="92842"/>
                </a:cubicBezTo>
                <a:cubicBezTo>
                  <a:pt x="20948" y="92117"/>
                  <a:pt x="19925" y="91731"/>
                  <a:pt x="19925" y="91731"/>
                </a:cubicBezTo>
                <a:lnTo>
                  <a:pt x="19925" y="91731"/>
                </a:lnTo>
                <a:cubicBezTo>
                  <a:pt x="19925" y="91731"/>
                  <a:pt x="21123" y="92378"/>
                  <a:pt x="22157" y="93461"/>
                </a:cubicBezTo>
                <a:cubicBezTo>
                  <a:pt x="22837" y="96671"/>
                  <a:pt x="24125" y="99602"/>
                  <a:pt x="24768" y="100947"/>
                </a:cubicBezTo>
                <a:cubicBezTo>
                  <a:pt x="25852" y="105609"/>
                  <a:pt x="27277" y="111750"/>
                  <a:pt x="28027" y="113778"/>
                </a:cubicBezTo>
                <a:cubicBezTo>
                  <a:pt x="27164" y="113046"/>
                  <a:pt x="26290" y="112328"/>
                  <a:pt x="25404" y="111625"/>
                </a:cubicBezTo>
                <a:cubicBezTo>
                  <a:pt x="24732" y="97176"/>
                  <a:pt x="20432" y="92763"/>
                  <a:pt x="18980" y="91677"/>
                </a:cubicBezTo>
                <a:cubicBezTo>
                  <a:pt x="18680" y="91453"/>
                  <a:pt x="18502" y="91370"/>
                  <a:pt x="18502" y="91370"/>
                </a:cubicBezTo>
                <a:lnTo>
                  <a:pt x="18502" y="91370"/>
                </a:lnTo>
                <a:cubicBezTo>
                  <a:pt x="20785" y="100508"/>
                  <a:pt x="24327" y="109292"/>
                  <a:pt x="25212" y="111429"/>
                </a:cubicBezTo>
                <a:cubicBezTo>
                  <a:pt x="25216" y="111447"/>
                  <a:pt x="25220" y="111464"/>
                  <a:pt x="25226" y="111481"/>
                </a:cubicBezTo>
                <a:cubicBezTo>
                  <a:pt x="25084" y="111369"/>
                  <a:pt x="24945" y="111255"/>
                  <a:pt x="24804" y="111144"/>
                </a:cubicBezTo>
                <a:cubicBezTo>
                  <a:pt x="23596" y="110212"/>
                  <a:pt x="22370" y="109303"/>
                  <a:pt x="21126" y="108418"/>
                </a:cubicBezTo>
                <a:cubicBezTo>
                  <a:pt x="21413" y="100302"/>
                  <a:pt x="16492" y="96976"/>
                  <a:pt x="14816" y="96083"/>
                </a:cubicBezTo>
                <a:cubicBezTo>
                  <a:pt x="14794" y="96056"/>
                  <a:pt x="14771" y="96029"/>
                  <a:pt x="14748" y="96002"/>
                </a:cubicBezTo>
                <a:lnTo>
                  <a:pt x="14748" y="96002"/>
                </a:lnTo>
                <a:cubicBezTo>
                  <a:pt x="14765" y="96025"/>
                  <a:pt x="14784" y="96050"/>
                  <a:pt x="14802" y="96074"/>
                </a:cubicBezTo>
                <a:cubicBezTo>
                  <a:pt x="14470" y="95898"/>
                  <a:pt x="14269" y="95819"/>
                  <a:pt x="14269" y="95819"/>
                </a:cubicBezTo>
                <a:lnTo>
                  <a:pt x="14269" y="95819"/>
                </a:lnTo>
                <a:cubicBezTo>
                  <a:pt x="16807" y="99179"/>
                  <a:pt x="20302" y="106744"/>
                  <a:pt x="20999" y="108275"/>
                </a:cubicBezTo>
                <a:cubicBezTo>
                  <a:pt x="21011" y="108303"/>
                  <a:pt x="21023" y="108329"/>
                  <a:pt x="21034" y="108353"/>
                </a:cubicBezTo>
                <a:cubicBezTo>
                  <a:pt x="20373" y="107885"/>
                  <a:pt x="19705" y="107426"/>
                  <a:pt x="19032" y="106977"/>
                </a:cubicBezTo>
                <a:cubicBezTo>
                  <a:pt x="14514" y="98553"/>
                  <a:pt x="10546" y="97071"/>
                  <a:pt x="8882" y="97071"/>
                </a:cubicBezTo>
                <a:cubicBezTo>
                  <a:pt x="8360" y="97071"/>
                  <a:pt x="8064" y="97218"/>
                  <a:pt x="8051" y="97341"/>
                </a:cubicBezTo>
                <a:cubicBezTo>
                  <a:pt x="8000" y="97814"/>
                  <a:pt x="17296" y="105564"/>
                  <a:pt x="18843" y="106850"/>
                </a:cubicBezTo>
                <a:cubicBezTo>
                  <a:pt x="18729" y="106774"/>
                  <a:pt x="18616" y="106696"/>
                  <a:pt x="18501" y="106620"/>
                </a:cubicBezTo>
                <a:lnTo>
                  <a:pt x="18453" y="106691"/>
                </a:lnTo>
                <a:cubicBezTo>
                  <a:pt x="18465" y="106700"/>
                  <a:pt x="18476" y="106709"/>
                  <a:pt x="18489" y="106719"/>
                </a:cubicBezTo>
                <a:cubicBezTo>
                  <a:pt x="17018" y="105888"/>
                  <a:pt x="13537" y="104299"/>
                  <a:pt x="8265" y="104179"/>
                </a:cubicBezTo>
                <a:cubicBezTo>
                  <a:pt x="8141" y="104176"/>
                  <a:pt x="8016" y="104175"/>
                  <a:pt x="7892" y="104175"/>
                </a:cubicBezTo>
                <a:cubicBezTo>
                  <a:pt x="6751" y="104175"/>
                  <a:pt x="5613" y="104298"/>
                  <a:pt x="4507" y="104578"/>
                </a:cubicBezTo>
                <a:cubicBezTo>
                  <a:pt x="3354" y="104872"/>
                  <a:pt x="2074" y="105361"/>
                  <a:pt x="1573" y="106141"/>
                </a:cubicBezTo>
                <a:cubicBezTo>
                  <a:pt x="1573" y="106141"/>
                  <a:pt x="1635" y="106141"/>
                  <a:pt x="1752" y="106141"/>
                </a:cubicBezTo>
                <a:cubicBezTo>
                  <a:pt x="3316" y="106141"/>
                  <a:pt x="14692" y="106176"/>
                  <a:pt x="19106" y="107175"/>
                </a:cubicBezTo>
                <a:cubicBezTo>
                  <a:pt x="20026" y="107852"/>
                  <a:pt x="20934" y="108547"/>
                  <a:pt x="21829" y="109259"/>
                </a:cubicBezTo>
                <a:cubicBezTo>
                  <a:pt x="21174" y="109026"/>
                  <a:pt x="20020" y="108781"/>
                  <a:pt x="18055" y="108781"/>
                </a:cubicBezTo>
                <a:cubicBezTo>
                  <a:pt x="14775" y="108781"/>
                  <a:pt x="9238" y="109464"/>
                  <a:pt x="1" y="112025"/>
                </a:cubicBezTo>
                <a:cubicBezTo>
                  <a:pt x="1" y="112025"/>
                  <a:pt x="133" y="112025"/>
                  <a:pt x="377" y="112022"/>
                </a:cubicBezTo>
                <a:cubicBezTo>
                  <a:pt x="2247" y="111999"/>
                  <a:pt x="11009" y="111779"/>
                  <a:pt x="22388" y="109711"/>
                </a:cubicBezTo>
                <a:cubicBezTo>
                  <a:pt x="23110" y="110293"/>
                  <a:pt x="23825" y="110883"/>
                  <a:pt x="24533" y="111480"/>
                </a:cubicBezTo>
                <a:cubicBezTo>
                  <a:pt x="24789" y="111695"/>
                  <a:pt x="25042" y="111915"/>
                  <a:pt x="25296" y="112134"/>
                </a:cubicBezTo>
                <a:cubicBezTo>
                  <a:pt x="24979" y="112121"/>
                  <a:pt x="24661" y="112115"/>
                  <a:pt x="24342" y="112115"/>
                </a:cubicBezTo>
                <a:cubicBezTo>
                  <a:pt x="13174" y="112115"/>
                  <a:pt x="1801" y="119525"/>
                  <a:pt x="1801" y="119525"/>
                </a:cubicBezTo>
                <a:cubicBezTo>
                  <a:pt x="1801" y="119525"/>
                  <a:pt x="18004" y="115698"/>
                  <a:pt x="25449" y="112266"/>
                </a:cubicBezTo>
                <a:cubicBezTo>
                  <a:pt x="26500" y="113170"/>
                  <a:pt x="27533" y="114093"/>
                  <a:pt x="28547" y="115034"/>
                </a:cubicBezTo>
                <a:cubicBezTo>
                  <a:pt x="28163" y="114984"/>
                  <a:pt x="27765" y="114960"/>
                  <a:pt x="27357" y="114960"/>
                </a:cubicBezTo>
                <a:cubicBezTo>
                  <a:pt x="19470" y="114960"/>
                  <a:pt x="7520" y="123941"/>
                  <a:pt x="5161" y="125777"/>
                </a:cubicBezTo>
                <a:cubicBezTo>
                  <a:pt x="5086" y="125815"/>
                  <a:pt x="5010" y="125852"/>
                  <a:pt x="4937" y="125890"/>
                </a:cubicBezTo>
                <a:lnTo>
                  <a:pt x="5129" y="125801"/>
                </a:lnTo>
                <a:lnTo>
                  <a:pt x="5129" y="125801"/>
                </a:lnTo>
                <a:cubicBezTo>
                  <a:pt x="4880" y="125995"/>
                  <a:pt x="4746" y="126103"/>
                  <a:pt x="4746" y="126103"/>
                </a:cubicBezTo>
                <a:cubicBezTo>
                  <a:pt x="4746" y="126103"/>
                  <a:pt x="19754" y="121113"/>
                  <a:pt x="28844" y="115308"/>
                </a:cubicBezTo>
                <a:cubicBezTo>
                  <a:pt x="29322" y="115755"/>
                  <a:pt x="29795" y="116206"/>
                  <a:pt x="30265" y="116663"/>
                </a:cubicBezTo>
                <a:cubicBezTo>
                  <a:pt x="30820" y="117206"/>
                  <a:pt x="31362" y="117762"/>
                  <a:pt x="31897" y="118324"/>
                </a:cubicBezTo>
                <a:cubicBezTo>
                  <a:pt x="31690" y="118351"/>
                  <a:pt x="31484" y="118380"/>
                  <a:pt x="31279" y="118412"/>
                </a:cubicBezTo>
                <a:cubicBezTo>
                  <a:pt x="19442" y="120202"/>
                  <a:pt x="8440" y="127649"/>
                  <a:pt x="8440" y="127649"/>
                </a:cubicBezTo>
                <a:cubicBezTo>
                  <a:pt x="8440" y="127649"/>
                  <a:pt x="8631" y="127576"/>
                  <a:pt x="8984" y="127451"/>
                </a:cubicBezTo>
                <a:cubicBezTo>
                  <a:pt x="9061" y="127424"/>
                  <a:pt x="9139" y="127397"/>
                  <a:pt x="9217" y="127370"/>
                </a:cubicBezTo>
                <a:cubicBezTo>
                  <a:pt x="10645" y="126876"/>
                  <a:pt x="13936" y="125824"/>
                  <a:pt x="18115" y="125037"/>
                </a:cubicBezTo>
                <a:cubicBezTo>
                  <a:pt x="23473" y="124029"/>
                  <a:pt x="30032" y="120390"/>
                  <a:pt x="32104" y="118541"/>
                </a:cubicBezTo>
                <a:cubicBezTo>
                  <a:pt x="32715" y="119190"/>
                  <a:pt x="33317" y="119846"/>
                  <a:pt x="33918" y="120505"/>
                </a:cubicBezTo>
                <a:cubicBezTo>
                  <a:pt x="31220" y="120830"/>
                  <a:pt x="22993" y="124507"/>
                  <a:pt x="19761" y="127198"/>
                </a:cubicBezTo>
                <a:cubicBezTo>
                  <a:pt x="17116" y="129399"/>
                  <a:pt x="13833" y="131645"/>
                  <a:pt x="12325" y="132650"/>
                </a:cubicBezTo>
                <a:cubicBezTo>
                  <a:pt x="12135" y="132746"/>
                  <a:pt x="11945" y="132843"/>
                  <a:pt x="11755" y="132936"/>
                </a:cubicBezTo>
                <a:cubicBezTo>
                  <a:pt x="11898" y="132874"/>
                  <a:pt x="12040" y="132809"/>
                  <a:pt x="12183" y="132746"/>
                </a:cubicBezTo>
                <a:lnTo>
                  <a:pt x="12183" y="132746"/>
                </a:lnTo>
                <a:cubicBezTo>
                  <a:pt x="12073" y="132819"/>
                  <a:pt x="11974" y="132884"/>
                  <a:pt x="11888" y="132940"/>
                </a:cubicBezTo>
                <a:lnTo>
                  <a:pt x="12192" y="132940"/>
                </a:lnTo>
                <a:cubicBezTo>
                  <a:pt x="15400" y="131739"/>
                  <a:pt x="28862" y="126477"/>
                  <a:pt x="34233" y="120850"/>
                </a:cubicBezTo>
                <a:cubicBezTo>
                  <a:pt x="34668" y="121329"/>
                  <a:pt x="35104" y="121806"/>
                  <a:pt x="35540" y="122283"/>
                </a:cubicBezTo>
                <a:cubicBezTo>
                  <a:pt x="35775" y="122547"/>
                  <a:pt x="36006" y="122818"/>
                  <a:pt x="36237" y="123085"/>
                </a:cubicBezTo>
                <a:cubicBezTo>
                  <a:pt x="35035" y="123470"/>
                  <a:pt x="31406" y="124972"/>
                  <a:pt x="25799" y="130249"/>
                </a:cubicBezTo>
                <a:cubicBezTo>
                  <a:pt x="24679" y="131302"/>
                  <a:pt x="23681" y="132188"/>
                  <a:pt x="22792" y="132940"/>
                </a:cubicBezTo>
                <a:lnTo>
                  <a:pt x="26692" y="132940"/>
                </a:lnTo>
                <a:cubicBezTo>
                  <a:pt x="27123" y="132631"/>
                  <a:pt x="27563" y="132300"/>
                  <a:pt x="28015" y="131949"/>
                </a:cubicBezTo>
                <a:cubicBezTo>
                  <a:pt x="33772" y="127461"/>
                  <a:pt x="35867" y="124393"/>
                  <a:pt x="36471" y="123354"/>
                </a:cubicBezTo>
                <a:cubicBezTo>
                  <a:pt x="37256" y="124267"/>
                  <a:pt x="38026" y="125196"/>
                  <a:pt x="38778" y="126139"/>
                </a:cubicBezTo>
                <a:lnTo>
                  <a:pt x="37078" y="126858"/>
                </a:lnTo>
                <a:cubicBezTo>
                  <a:pt x="36920" y="126924"/>
                  <a:pt x="36761" y="126992"/>
                  <a:pt x="36619" y="127086"/>
                </a:cubicBezTo>
                <a:cubicBezTo>
                  <a:pt x="36431" y="127210"/>
                  <a:pt x="36277" y="127378"/>
                  <a:pt x="36108" y="127529"/>
                </a:cubicBezTo>
                <a:cubicBezTo>
                  <a:pt x="35732" y="127867"/>
                  <a:pt x="35287" y="128119"/>
                  <a:pt x="34847" y="128369"/>
                </a:cubicBezTo>
                <a:lnTo>
                  <a:pt x="37198" y="132942"/>
                </a:lnTo>
                <a:lnTo>
                  <a:pt x="103476" y="132942"/>
                </a:lnTo>
                <a:lnTo>
                  <a:pt x="103476" y="10683"/>
                </a:lnTo>
                <a:lnTo>
                  <a:pt x="100570" y="10683"/>
                </a:lnTo>
                <a:cubicBezTo>
                  <a:pt x="99640" y="9578"/>
                  <a:pt x="98929" y="8293"/>
                  <a:pt x="98097" y="7107"/>
                </a:cubicBezTo>
                <a:cubicBezTo>
                  <a:pt x="97069" y="5646"/>
                  <a:pt x="95847" y="4333"/>
                  <a:pt x="94463" y="3203"/>
                </a:cubicBezTo>
                <a:cubicBezTo>
                  <a:pt x="93148" y="2616"/>
                  <a:pt x="91741" y="2275"/>
                  <a:pt x="90306" y="2275"/>
                </a:cubicBezTo>
                <a:cubicBezTo>
                  <a:pt x="90148" y="2275"/>
                  <a:pt x="89990" y="2279"/>
                  <a:pt x="89831" y="2288"/>
                </a:cubicBezTo>
                <a:cubicBezTo>
                  <a:pt x="88682" y="2349"/>
                  <a:pt x="87504" y="2625"/>
                  <a:pt x="86366" y="2625"/>
                </a:cubicBezTo>
                <a:cubicBezTo>
                  <a:pt x="85796" y="2625"/>
                  <a:pt x="85236" y="2556"/>
                  <a:pt x="84694" y="2355"/>
                </a:cubicBezTo>
                <a:cubicBezTo>
                  <a:pt x="83311" y="1840"/>
                  <a:pt x="82297" y="534"/>
                  <a:pt x="80874" y="138"/>
                </a:cubicBezTo>
                <a:cubicBezTo>
                  <a:pt x="80522" y="40"/>
                  <a:pt x="80169" y="1"/>
                  <a:pt x="79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591193" y="3753715"/>
            <a:ext cx="2047551" cy="1995080"/>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rot="3909949">
            <a:off x="-397199" y="-513928"/>
            <a:ext cx="2496985" cy="1324688"/>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907151" y="-344170"/>
            <a:ext cx="1830166" cy="159012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3298303">
            <a:off x="-90846" y="562140"/>
            <a:ext cx="821806" cy="1858404"/>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6660582" y="4251990"/>
            <a:ext cx="2047551" cy="1995080"/>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4633251">
            <a:off x="8002695" y="-216047"/>
            <a:ext cx="2047494" cy="199502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4500072">
            <a:off x="441960" y="-1138122"/>
            <a:ext cx="2047576" cy="199510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txBox="1"/>
          <p:nvPr>
            <p:ph type="ctrTitle"/>
          </p:nvPr>
        </p:nvSpPr>
        <p:spPr>
          <a:xfrm>
            <a:off x="1641000" y="1862100"/>
            <a:ext cx="5862000" cy="11145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sz="7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8" name="Google Shape;18;p2"/>
          <p:cNvSpPr txBox="1"/>
          <p:nvPr>
            <p:ph idx="1" type="subTitle"/>
          </p:nvPr>
        </p:nvSpPr>
        <p:spPr>
          <a:xfrm>
            <a:off x="1880100" y="3408775"/>
            <a:ext cx="53838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a:lvl1pPr>
            <a:lvl2pPr lvl="1">
              <a:lnSpc>
                <a:spcPct val="100000"/>
              </a:lnSpc>
              <a:spcBef>
                <a:spcPts val="0"/>
              </a:spcBef>
              <a:spcAft>
                <a:spcPts val="0"/>
              </a:spcAft>
              <a:buSzPts val="2800"/>
              <a:buNone/>
              <a:defRPr sz="2800"/>
            </a:lvl2pPr>
            <a:lvl3pPr lvl="2">
              <a:lnSpc>
                <a:spcPct val="100000"/>
              </a:lnSpc>
              <a:spcBef>
                <a:spcPts val="0"/>
              </a:spcBef>
              <a:spcAft>
                <a:spcPts val="0"/>
              </a:spcAft>
              <a:buSzPts val="2800"/>
              <a:buNone/>
              <a:defRPr sz="2800"/>
            </a:lvl3pPr>
            <a:lvl4pPr lvl="3">
              <a:lnSpc>
                <a:spcPct val="100000"/>
              </a:lnSpc>
              <a:spcBef>
                <a:spcPts val="0"/>
              </a:spcBef>
              <a:spcAft>
                <a:spcPts val="0"/>
              </a:spcAft>
              <a:buSzPts val="2800"/>
              <a:buNone/>
              <a:defRPr sz="2800"/>
            </a:lvl4pPr>
            <a:lvl5pPr lvl="4">
              <a:lnSpc>
                <a:spcPct val="100000"/>
              </a:lnSpc>
              <a:spcBef>
                <a:spcPts val="0"/>
              </a:spcBef>
              <a:spcAft>
                <a:spcPts val="0"/>
              </a:spcAft>
              <a:buSzPts val="2800"/>
              <a:buNone/>
              <a:defRPr sz="2800"/>
            </a:lvl5pPr>
            <a:lvl6pPr lvl="5">
              <a:lnSpc>
                <a:spcPct val="100000"/>
              </a:lnSpc>
              <a:spcBef>
                <a:spcPts val="0"/>
              </a:spcBef>
              <a:spcAft>
                <a:spcPts val="0"/>
              </a:spcAft>
              <a:buSzPts val="2800"/>
              <a:buNone/>
              <a:defRPr sz="2800"/>
            </a:lvl6pPr>
            <a:lvl7pPr lvl="6">
              <a:lnSpc>
                <a:spcPct val="100000"/>
              </a:lnSpc>
              <a:spcBef>
                <a:spcPts val="0"/>
              </a:spcBef>
              <a:spcAft>
                <a:spcPts val="0"/>
              </a:spcAft>
              <a:buSzPts val="2800"/>
              <a:buNone/>
              <a:defRPr sz="2800"/>
            </a:lvl7pPr>
            <a:lvl8pPr lvl="7">
              <a:lnSpc>
                <a:spcPct val="100000"/>
              </a:lnSpc>
              <a:spcBef>
                <a:spcPts val="0"/>
              </a:spcBef>
              <a:spcAft>
                <a:spcPts val="0"/>
              </a:spcAft>
              <a:buSzPts val="2800"/>
              <a:buNone/>
              <a:defRPr sz="2800"/>
            </a:lvl8pPr>
            <a:lvl9pPr lvl="8">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sp>
        <p:nvSpPr>
          <p:cNvPr id="20" name="Google Shape;20;p3"/>
          <p:cNvSpPr/>
          <p:nvPr/>
        </p:nvSpPr>
        <p:spPr>
          <a:xfrm rot="9575958">
            <a:off x="966492" y="536204"/>
            <a:ext cx="1164694" cy="2633798"/>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rot="3675764">
            <a:off x="65176" y="-97019"/>
            <a:ext cx="3014801" cy="159939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rot="2108698">
            <a:off x="-647344" y="-102122"/>
            <a:ext cx="2606326" cy="2264491"/>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rot="-1309682">
            <a:off x="6724238" y="3179656"/>
            <a:ext cx="3550549" cy="1883619"/>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rot="-2680953">
            <a:off x="5928040" y="2691122"/>
            <a:ext cx="3376622" cy="3290312"/>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rot="-6619689">
            <a:off x="5900604" y="4118895"/>
            <a:ext cx="1710144" cy="1485586"/>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7" name="Google Shape;27;p3"/>
          <p:cNvSpPr txBox="1"/>
          <p:nvPr>
            <p:ph idx="1" type="subTitle"/>
          </p:nvPr>
        </p:nvSpPr>
        <p:spPr>
          <a:xfrm>
            <a:off x="2955750" y="3082750"/>
            <a:ext cx="3232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28" name="Google Shape;28;p3"/>
          <p:cNvSpPr txBox="1"/>
          <p:nvPr>
            <p:ph hasCustomPrompt="1" idx="2" type="title"/>
          </p:nvPr>
        </p:nvSpPr>
        <p:spPr>
          <a:xfrm>
            <a:off x="3965100" y="1674750"/>
            <a:ext cx="1213800" cy="628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a:spcBef>
                <a:spcPts val="0"/>
              </a:spcBef>
              <a:spcAft>
                <a:spcPts val="0"/>
              </a:spcAft>
              <a:buSzPts val="2500"/>
              <a:buNone/>
              <a:defRPr sz="25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31" name="Google Shape;31;p4"/>
          <p:cNvSpPr txBox="1"/>
          <p:nvPr>
            <p:ph idx="1" type="body"/>
          </p:nvPr>
        </p:nvSpPr>
        <p:spPr>
          <a:xfrm>
            <a:off x="847375" y="2116750"/>
            <a:ext cx="5456400" cy="27072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32" name="Google Shape;32;p4"/>
          <p:cNvSpPr/>
          <p:nvPr/>
        </p:nvSpPr>
        <p:spPr>
          <a:xfrm rot="10800000">
            <a:off x="7516727" y="-290359"/>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rot="9117405">
            <a:off x="7821973" y="1207690"/>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5400000">
            <a:off x="8157858" y="163904"/>
            <a:ext cx="1226015" cy="106529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240375" y="4823952"/>
            <a:ext cx="9624742" cy="467111"/>
          </a:xfrm>
          <a:custGeom>
            <a:rect b="b" l="l" r="r" t="t"/>
            <a:pathLst>
              <a:path extrusionOk="0" h="34665" w="158739">
                <a:moveTo>
                  <a:pt x="3007" y="1"/>
                </a:moveTo>
                <a:cubicBezTo>
                  <a:pt x="2827" y="1"/>
                  <a:pt x="2647" y="89"/>
                  <a:pt x="2585" y="260"/>
                </a:cubicBezTo>
                <a:cubicBezTo>
                  <a:pt x="2546" y="162"/>
                  <a:pt x="2444" y="114"/>
                  <a:pt x="2338" y="114"/>
                </a:cubicBezTo>
                <a:cubicBezTo>
                  <a:pt x="2253" y="114"/>
                  <a:pt x="2165" y="144"/>
                  <a:pt x="2103" y="202"/>
                </a:cubicBezTo>
                <a:cubicBezTo>
                  <a:pt x="1964" y="334"/>
                  <a:pt x="1933" y="542"/>
                  <a:pt x="1934" y="732"/>
                </a:cubicBezTo>
                <a:cubicBezTo>
                  <a:pt x="1891" y="703"/>
                  <a:pt x="1842" y="690"/>
                  <a:pt x="1793" y="690"/>
                </a:cubicBezTo>
                <a:cubicBezTo>
                  <a:pt x="1590" y="690"/>
                  <a:pt x="1378" y="915"/>
                  <a:pt x="1461" y="1116"/>
                </a:cubicBezTo>
                <a:cubicBezTo>
                  <a:pt x="1456" y="1116"/>
                  <a:pt x="1451" y="1116"/>
                  <a:pt x="1446" y="1116"/>
                </a:cubicBezTo>
                <a:cubicBezTo>
                  <a:pt x="1204" y="1116"/>
                  <a:pt x="980" y="1340"/>
                  <a:pt x="985" y="1583"/>
                </a:cubicBezTo>
                <a:cubicBezTo>
                  <a:pt x="582" y="1624"/>
                  <a:pt x="219" y="1848"/>
                  <a:pt x="0" y="2191"/>
                </a:cubicBezTo>
                <a:lnTo>
                  <a:pt x="0" y="34664"/>
                </a:lnTo>
                <a:lnTo>
                  <a:pt x="158739" y="34664"/>
                </a:lnTo>
                <a:lnTo>
                  <a:pt x="158730" y="4785"/>
                </a:lnTo>
                <a:cubicBezTo>
                  <a:pt x="157628" y="4757"/>
                  <a:pt x="156337" y="4614"/>
                  <a:pt x="155119" y="4614"/>
                </a:cubicBezTo>
                <a:cubicBezTo>
                  <a:pt x="155014" y="4614"/>
                  <a:pt x="154909" y="4615"/>
                  <a:pt x="154805" y="4617"/>
                </a:cubicBezTo>
                <a:cubicBezTo>
                  <a:pt x="154797" y="4618"/>
                  <a:pt x="154788" y="4618"/>
                  <a:pt x="154780" y="4618"/>
                </a:cubicBezTo>
                <a:cubicBezTo>
                  <a:pt x="154741" y="4618"/>
                  <a:pt x="154703" y="4614"/>
                  <a:pt x="154671" y="4593"/>
                </a:cubicBezTo>
                <a:cubicBezTo>
                  <a:pt x="154628" y="4564"/>
                  <a:pt x="154608" y="4510"/>
                  <a:pt x="154576" y="4469"/>
                </a:cubicBezTo>
                <a:cubicBezTo>
                  <a:pt x="154529" y="4409"/>
                  <a:pt x="154426" y="4374"/>
                  <a:pt x="154331" y="4374"/>
                </a:cubicBezTo>
                <a:cubicBezTo>
                  <a:pt x="154261" y="4374"/>
                  <a:pt x="154195" y="4394"/>
                  <a:pt x="154162" y="4439"/>
                </a:cubicBezTo>
                <a:cubicBezTo>
                  <a:pt x="154167" y="4355"/>
                  <a:pt x="154168" y="4264"/>
                  <a:pt x="154123" y="4194"/>
                </a:cubicBezTo>
                <a:cubicBezTo>
                  <a:pt x="154094" y="4149"/>
                  <a:pt x="154038" y="4119"/>
                  <a:pt x="153987" y="4119"/>
                </a:cubicBezTo>
                <a:cubicBezTo>
                  <a:pt x="153957" y="4119"/>
                  <a:pt x="153929" y="4129"/>
                  <a:pt x="153908" y="4153"/>
                </a:cubicBezTo>
                <a:cubicBezTo>
                  <a:pt x="154002" y="3972"/>
                  <a:pt x="153857" y="3787"/>
                  <a:pt x="153687" y="3787"/>
                </a:cubicBezTo>
                <a:cubicBezTo>
                  <a:pt x="153641" y="3787"/>
                  <a:pt x="153593" y="3801"/>
                  <a:pt x="153547" y="3831"/>
                </a:cubicBezTo>
                <a:cubicBezTo>
                  <a:pt x="153529" y="3730"/>
                  <a:pt x="153507" y="3624"/>
                  <a:pt x="153441" y="3545"/>
                </a:cubicBezTo>
                <a:cubicBezTo>
                  <a:pt x="153399" y="3496"/>
                  <a:pt x="153332" y="3465"/>
                  <a:pt x="153269" y="3465"/>
                </a:cubicBezTo>
                <a:cubicBezTo>
                  <a:pt x="153231" y="3465"/>
                  <a:pt x="153194" y="3477"/>
                  <a:pt x="153166" y="3503"/>
                </a:cubicBezTo>
                <a:cubicBezTo>
                  <a:pt x="153188" y="3360"/>
                  <a:pt x="153053" y="3224"/>
                  <a:pt x="152913" y="3224"/>
                </a:cubicBezTo>
                <a:cubicBezTo>
                  <a:pt x="152894" y="3224"/>
                  <a:pt x="152875" y="3226"/>
                  <a:pt x="152857" y="3231"/>
                </a:cubicBezTo>
                <a:cubicBezTo>
                  <a:pt x="152823" y="3130"/>
                  <a:pt x="152727" y="3063"/>
                  <a:pt x="152623" y="3063"/>
                </a:cubicBezTo>
                <a:cubicBezTo>
                  <a:pt x="152608" y="3063"/>
                  <a:pt x="152594" y="3065"/>
                  <a:pt x="152579" y="3067"/>
                </a:cubicBezTo>
                <a:cubicBezTo>
                  <a:pt x="152458" y="3090"/>
                  <a:pt x="152371" y="3198"/>
                  <a:pt x="152377" y="3321"/>
                </a:cubicBezTo>
                <a:cubicBezTo>
                  <a:pt x="152348" y="3278"/>
                  <a:pt x="152298" y="3258"/>
                  <a:pt x="152247" y="3258"/>
                </a:cubicBezTo>
                <a:cubicBezTo>
                  <a:pt x="152190" y="3258"/>
                  <a:pt x="152130" y="3282"/>
                  <a:pt x="152090" y="3323"/>
                </a:cubicBezTo>
                <a:cubicBezTo>
                  <a:pt x="152014" y="3402"/>
                  <a:pt x="151993" y="3517"/>
                  <a:pt x="151983" y="3626"/>
                </a:cubicBezTo>
                <a:cubicBezTo>
                  <a:pt x="151947" y="3607"/>
                  <a:pt x="151912" y="3598"/>
                  <a:pt x="151878" y="3598"/>
                </a:cubicBezTo>
                <a:cubicBezTo>
                  <a:pt x="151716" y="3598"/>
                  <a:pt x="151591" y="3792"/>
                  <a:pt x="151706" y="3946"/>
                </a:cubicBezTo>
                <a:cubicBezTo>
                  <a:pt x="151668" y="3920"/>
                  <a:pt x="151624" y="3907"/>
                  <a:pt x="151579" y="3907"/>
                </a:cubicBezTo>
                <a:cubicBezTo>
                  <a:pt x="151536" y="3907"/>
                  <a:pt x="151494" y="3919"/>
                  <a:pt x="151456" y="3944"/>
                </a:cubicBezTo>
                <a:cubicBezTo>
                  <a:pt x="151455" y="4043"/>
                  <a:pt x="151484" y="4139"/>
                  <a:pt x="151540" y="4221"/>
                </a:cubicBezTo>
                <a:cubicBezTo>
                  <a:pt x="151130" y="4247"/>
                  <a:pt x="150715" y="4319"/>
                  <a:pt x="150309" y="4377"/>
                </a:cubicBezTo>
                <a:cubicBezTo>
                  <a:pt x="150359" y="4255"/>
                  <a:pt x="150251" y="4102"/>
                  <a:pt x="150122" y="4102"/>
                </a:cubicBezTo>
                <a:cubicBezTo>
                  <a:pt x="150117" y="4102"/>
                  <a:pt x="150112" y="4102"/>
                  <a:pt x="150107" y="4103"/>
                </a:cubicBezTo>
                <a:cubicBezTo>
                  <a:pt x="150177" y="4033"/>
                  <a:pt x="150179" y="3919"/>
                  <a:pt x="150109" y="3848"/>
                </a:cubicBezTo>
                <a:cubicBezTo>
                  <a:pt x="150074" y="3813"/>
                  <a:pt x="150028" y="3795"/>
                  <a:pt x="149981" y="3795"/>
                </a:cubicBezTo>
                <a:cubicBezTo>
                  <a:pt x="149936" y="3795"/>
                  <a:pt x="149891" y="3812"/>
                  <a:pt x="149855" y="3846"/>
                </a:cubicBezTo>
                <a:cubicBezTo>
                  <a:pt x="149877" y="3767"/>
                  <a:pt x="149898" y="3682"/>
                  <a:pt x="149867" y="3607"/>
                </a:cubicBezTo>
                <a:cubicBezTo>
                  <a:pt x="149847" y="3555"/>
                  <a:pt x="149790" y="3518"/>
                  <a:pt x="149737" y="3518"/>
                </a:cubicBezTo>
                <a:cubicBezTo>
                  <a:pt x="149713" y="3518"/>
                  <a:pt x="149689" y="3526"/>
                  <a:pt x="149671" y="3545"/>
                </a:cubicBezTo>
                <a:cubicBezTo>
                  <a:pt x="149746" y="3458"/>
                  <a:pt x="149669" y="3310"/>
                  <a:pt x="149560" y="3278"/>
                </a:cubicBezTo>
                <a:cubicBezTo>
                  <a:pt x="149536" y="3272"/>
                  <a:pt x="149512" y="3269"/>
                  <a:pt x="149488" y="3269"/>
                </a:cubicBezTo>
                <a:cubicBezTo>
                  <a:pt x="149400" y="3269"/>
                  <a:pt x="149311" y="3309"/>
                  <a:pt x="149234" y="3356"/>
                </a:cubicBezTo>
                <a:cubicBezTo>
                  <a:pt x="149255" y="3217"/>
                  <a:pt x="149110" y="3102"/>
                  <a:pt x="148977" y="3102"/>
                </a:cubicBezTo>
                <a:cubicBezTo>
                  <a:pt x="148926" y="3102"/>
                  <a:pt x="148877" y="3119"/>
                  <a:pt x="148839" y="3156"/>
                </a:cubicBezTo>
                <a:cubicBezTo>
                  <a:pt x="148824" y="3047"/>
                  <a:pt x="148804" y="2927"/>
                  <a:pt x="148719" y="2855"/>
                </a:cubicBezTo>
                <a:cubicBezTo>
                  <a:pt x="148689" y="2828"/>
                  <a:pt x="148647" y="2816"/>
                  <a:pt x="148605" y="2816"/>
                </a:cubicBezTo>
                <a:cubicBezTo>
                  <a:pt x="148534" y="2816"/>
                  <a:pt x="148465" y="2853"/>
                  <a:pt x="148459" y="2922"/>
                </a:cubicBezTo>
                <a:cubicBezTo>
                  <a:pt x="148460" y="2788"/>
                  <a:pt x="148349" y="2663"/>
                  <a:pt x="148215" y="2649"/>
                </a:cubicBezTo>
                <a:cubicBezTo>
                  <a:pt x="148206" y="2648"/>
                  <a:pt x="148197" y="2648"/>
                  <a:pt x="148188" y="2648"/>
                </a:cubicBezTo>
                <a:cubicBezTo>
                  <a:pt x="148065" y="2648"/>
                  <a:pt x="147945" y="2741"/>
                  <a:pt x="147918" y="2863"/>
                </a:cubicBezTo>
                <a:cubicBezTo>
                  <a:pt x="147901" y="2781"/>
                  <a:pt x="147817" y="2737"/>
                  <a:pt x="147732" y="2737"/>
                </a:cubicBezTo>
                <a:cubicBezTo>
                  <a:pt x="147698" y="2737"/>
                  <a:pt x="147664" y="2744"/>
                  <a:pt x="147634" y="2759"/>
                </a:cubicBezTo>
                <a:cubicBezTo>
                  <a:pt x="147529" y="2811"/>
                  <a:pt x="147470" y="2922"/>
                  <a:pt x="147425" y="3031"/>
                </a:cubicBezTo>
                <a:cubicBezTo>
                  <a:pt x="147416" y="2914"/>
                  <a:pt x="147325" y="2822"/>
                  <a:pt x="147209" y="2809"/>
                </a:cubicBezTo>
                <a:cubicBezTo>
                  <a:pt x="147200" y="2808"/>
                  <a:pt x="147190" y="2807"/>
                  <a:pt x="147181" y="2807"/>
                </a:cubicBezTo>
                <a:cubicBezTo>
                  <a:pt x="147076" y="2807"/>
                  <a:pt x="146982" y="2876"/>
                  <a:pt x="146949" y="2978"/>
                </a:cubicBezTo>
                <a:cubicBezTo>
                  <a:pt x="146928" y="2847"/>
                  <a:pt x="146815" y="2751"/>
                  <a:pt x="146683" y="2751"/>
                </a:cubicBezTo>
                <a:cubicBezTo>
                  <a:pt x="146679" y="2751"/>
                  <a:pt x="146675" y="2751"/>
                  <a:pt x="146671" y="2751"/>
                </a:cubicBezTo>
                <a:cubicBezTo>
                  <a:pt x="146534" y="2756"/>
                  <a:pt x="146423" y="2862"/>
                  <a:pt x="146411" y="2998"/>
                </a:cubicBezTo>
                <a:cubicBezTo>
                  <a:pt x="146355" y="2872"/>
                  <a:pt x="146231" y="2793"/>
                  <a:pt x="146096" y="2793"/>
                </a:cubicBezTo>
                <a:cubicBezTo>
                  <a:pt x="146079" y="2793"/>
                  <a:pt x="146061" y="2794"/>
                  <a:pt x="146044" y="2797"/>
                </a:cubicBezTo>
                <a:cubicBezTo>
                  <a:pt x="145891" y="2820"/>
                  <a:pt x="145771" y="2944"/>
                  <a:pt x="145754" y="3099"/>
                </a:cubicBezTo>
                <a:cubicBezTo>
                  <a:pt x="145696" y="3077"/>
                  <a:pt x="145635" y="3067"/>
                  <a:pt x="145576" y="3067"/>
                </a:cubicBezTo>
                <a:cubicBezTo>
                  <a:pt x="145385" y="3067"/>
                  <a:pt x="145209" y="3174"/>
                  <a:pt x="145189" y="3371"/>
                </a:cubicBezTo>
                <a:cubicBezTo>
                  <a:pt x="145172" y="3367"/>
                  <a:pt x="145154" y="3366"/>
                  <a:pt x="145137" y="3366"/>
                </a:cubicBezTo>
                <a:cubicBezTo>
                  <a:pt x="144983" y="3366"/>
                  <a:pt x="144835" y="3512"/>
                  <a:pt x="144849" y="3670"/>
                </a:cubicBezTo>
                <a:cubicBezTo>
                  <a:pt x="144851" y="3695"/>
                  <a:pt x="144856" y="3724"/>
                  <a:pt x="144843" y="3746"/>
                </a:cubicBezTo>
                <a:cubicBezTo>
                  <a:pt x="144823" y="3778"/>
                  <a:pt x="144778" y="3777"/>
                  <a:pt x="144740" y="3783"/>
                </a:cubicBezTo>
                <a:cubicBezTo>
                  <a:pt x="144634" y="3800"/>
                  <a:pt x="144557" y="3899"/>
                  <a:pt x="144533" y="4003"/>
                </a:cubicBezTo>
                <a:cubicBezTo>
                  <a:pt x="144507" y="4108"/>
                  <a:pt x="144525" y="4216"/>
                  <a:pt x="144542" y="4322"/>
                </a:cubicBezTo>
                <a:cubicBezTo>
                  <a:pt x="144371" y="4313"/>
                  <a:pt x="144198" y="4308"/>
                  <a:pt x="144026" y="4308"/>
                </a:cubicBezTo>
                <a:cubicBezTo>
                  <a:pt x="143774" y="4308"/>
                  <a:pt x="143522" y="4319"/>
                  <a:pt x="143275" y="4352"/>
                </a:cubicBezTo>
                <a:cubicBezTo>
                  <a:pt x="143249" y="4221"/>
                  <a:pt x="143195" y="4087"/>
                  <a:pt x="143084" y="4015"/>
                </a:cubicBezTo>
                <a:cubicBezTo>
                  <a:pt x="143041" y="3988"/>
                  <a:pt x="142988" y="3974"/>
                  <a:pt x="142937" y="3974"/>
                </a:cubicBezTo>
                <a:cubicBezTo>
                  <a:pt x="142854" y="3974"/>
                  <a:pt x="142774" y="4010"/>
                  <a:pt x="142737" y="4082"/>
                </a:cubicBezTo>
                <a:cubicBezTo>
                  <a:pt x="142722" y="3906"/>
                  <a:pt x="142607" y="3755"/>
                  <a:pt x="142440" y="3693"/>
                </a:cubicBezTo>
                <a:cubicBezTo>
                  <a:pt x="142356" y="3663"/>
                  <a:pt x="142269" y="3638"/>
                  <a:pt x="142187" y="3638"/>
                </a:cubicBezTo>
                <a:cubicBezTo>
                  <a:pt x="142110" y="3638"/>
                  <a:pt x="142038" y="3660"/>
                  <a:pt x="141980" y="3720"/>
                </a:cubicBezTo>
                <a:cubicBezTo>
                  <a:pt x="141816" y="3159"/>
                  <a:pt x="141398" y="2620"/>
                  <a:pt x="140820" y="2530"/>
                </a:cubicBezTo>
                <a:cubicBezTo>
                  <a:pt x="140756" y="2520"/>
                  <a:pt x="140692" y="2515"/>
                  <a:pt x="140627" y="2515"/>
                </a:cubicBezTo>
                <a:cubicBezTo>
                  <a:pt x="140425" y="2515"/>
                  <a:pt x="140221" y="2559"/>
                  <a:pt x="140023" y="2606"/>
                </a:cubicBezTo>
                <a:cubicBezTo>
                  <a:pt x="139882" y="2640"/>
                  <a:pt x="139740" y="2675"/>
                  <a:pt x="139607" y="2735"/>
                </a:cubicBezTo>
                <a:cubicBezTo>
                  <a:pt x="139342" y="2856"/>
                  <a:pt x="139144" y="3089"/>
                  <a:pt x="138940" y="3295"/>
                </a:cubicBezTo>
                <a:cubicBezTo>
                  <a:pt x="138792" y="3150"/>
                  <a:pt x="138584" y="3071"/>
                  <a:pt x="138377" y="3071"/>
                </a:cubicBezTo>
                <a:cubicBezTo>
                  <a:pt x="138288" y="3071"/>
                  <a:pt x="138199" y="3086"/>
                  <a:pt x="138115" y="3117"/>
                </a:cubicBezTo>
                <a:cubicBezTo>
                  <a:pt x="137836" y="3218"/>
                  <a:pt x="137586" y="3571"/>
                  <a:pt x="137558" y="3866"/>
                </a:cubicBezTo>
                <a:cubicBezTo>
                  <a:pt x="137110" y="3887"/>
                  <a:pt x="136624" y="3878"/>
                  <a:pt x="136177" y="3899"/>
                </a:cubicBezTo>
                <a:cubicBezTo>
                  <a:pt x="136235" y="3742"/>
                  <a:pt x="136111" y="3597"/>
                  <a:pt x="135968" y="3597"/>
                </a:cubicBezTo>
                <a:cubicBezTo>
                  <a:pt x="135931" y="3597"/>
                  <a:pt x="135893" y="3607"/>
                  <a:pt x="135856" y="3629"/>
                </a:cubicBezTo>
                <a:cubicBezTo>
                  <a:pt x="135915" y="3434"/>
                  <a:pt x="135765" y="3214"/>
                  <a:pt x="135569" y="3164"/>
                </a:cubicBezTo>
                <a:cubicBezTo>
                  <a:pt x="135531" y="3154"/>
                  <a:pt x="135494" y="3150"/>
                  <a:pt x="135457" y="3150"/>
                </a:cubicBezTo>
                <a:cubicBezTo>
                  <a:pt x="135299" y="3150"/>
                  <a:pt x="135147" y="3234"/>
                  <a:pt x="135046" y="3365"/>
                </a:cubicBezTo>
                <a:cubicBezTo>
                  <a:pt x="135060" y="3274"/>
                  <a:pt x="134996" y="3188"/>
                  <a:pt x="134905" y="3177"/>
                </a:cubicBezTo>
                <a:cubicBezTo>
                  <a:pt x="134898" y="3176"/>
                  <a:pt x="134891" y="3176"/>
                  <a:pt x="134885" y="3176"/>
                </a:cubicBezTo>
                <a:cubicBezTo>
                  <a:pt x="134800" y="3176"/>
                  <a:pt x="134729" y="3240"/>
                  <a:pt x="134721" y="3326"/>
                </a:cubicBezTo>
                <a:cubicBezTo>
                  <a:pt x="134691" y="3218"/>
                  <a:pt x="134592" y="3147"/>
                  <a:pt x="134484" y="3147"/>
                </a:cubicBezTo>
                <a:cubicBezTo>
                  <a:pt x="134471" y="3147"/>
                  <a:pt x="134457" y="3148"/>
                  <a:pt x="134443" y="3150"/>
                </a:cubicBezTo>
                <a:cubicBezTo>
                  <a:pt x="134319" y="3172"/>
                  <a:pt x="134232" y="3283"/>
                  <a:pt x="134239" y="3409"/>
                </a:cubicBezTo>
                <a:cubicBezTo>
                  <a:pt x="134203" y="3322"/>
                  <a:pt x="134114" y="3281"/>
                  <a:pt x="134020" y="3281"/>
                </a:cubicBezTo>
                <a:cubicBezTo>
                  <a:pt x="133943" y="3281"/>
                  <a:pt x="133862" y="3309"/>
                  <a:pt x="133807" y="3363"/>
                </a:cubicBezTo>
                <a:cubicBezTo>
                  <a:pt x="133685" y="3482"/>
                  <a:pt x="133667" y="3654"/>
                  <a:pt x="133683" y="3824"/>
                </a:cubicBezTo>
                <a:cubicBezTo>
                  <a:pt x="133489" y="3814"/>
                  <a:pt x="133296" y="3810"/>
                  <a:pt x="133103" y="3810"/>
                </a:cubicBezTo>
                <a:cubicBezTo>
                  <a:pt x="133042" y="3810"/>
                  <a:pt x="132981" y="3810"/>
                  <a:pt x="132920" y="3811"/>
                </a:cubicBezTo>
                <a:cubicBezTo>
                  <a:pt x="132943" y="3709"/>
                  <a:pt x="132951" y="3598"/>
                  <a:pt x="132902" y="3507"/>
                </a:cubicBezTo>
                <a:cubicBezTo>
                  <a:pt x="132865" y="3441"/>
                  <a:pt x="132789" y="3392"/>
                  <a:pt x="132716" y="3392"/>
                </a:cubicBezTo>
                <a:cubicBezTo>
                  <a:pt x="132689" y="3392"/>
                  <a:pt x="132663" y="3399"/>
                  <a:pt x="132638" y="3414"/>
                </a:cubicBezTo>
                <a:cubicBezTo>
                  <a:pt x="132682" y="3316"/>
                  <a:pt x="132676" y="3187"/>
                  <a:pt x="132595" y="3115"/>
                </a:cubicBezTo>
                <a:cubicBezTo>
                  <a:pt x="132565" y="3089"/>
                  <a:pt x="132524" y="3076"/>
                  <a:pt x="132483" y="3076"/>
                </a:cubicBezTo>
                <a:cubicBezTo>
                  <a:pt x="132416" y="3076"/>
                  <a:pt x="132350" y="3111"/>
                  <a:pt x="132333" y="3176"/>
                </a:cubicBezTo>
                <a:cubicBezTo>
                  <a:pt x="132354" y="3061"/>
                  <a:pt x="132372" y="2934"/>
                  <a:pt x="132309" y="2837"/>
                </a:cubicBezTo>
                <a:cubicBezTo>
                  <a:pt x="132276" y="2785"/>
                  <a:pt x="132211" y="2756"/>
                  <a:pt x="132151" y="2756"/>
                </a:cubicBezTo>
                <a:cubicBezTo>
                  <a:pt x="132098" y="2756"/>
                  <a:pt x="132048" y="2779"/>
                  <a:pt x="132030" y="2831"/>
                </a:cubicBezTo>
                <a:cubicBezTo>
                  <a:pt x="132023" y="2721"/>
                  <a:pt x="131920" y="2626"/>
                  <a:pt x="131810" y="2626"/>
                </a:cubicBezTo>
                <a:cubicBezTo>
                  <a:pt x="131807" y="2626"/>
                  <a:pt x="131805" y="2626"/>
                  <a:pt x="131802" y="2627"/>
                </a:cubicBezTo>
                <a:cubicBezTo>
                  <a:pt x="131688" y="2633"/>
                  <a:pt x="131591" y="2739"/>
                  <a:pt x="131595" y="2852"/>
                </a:cubicBezTo>
                <a:cubicBezTo>
                  <a:pt x="131551" y="2758"/>
                  <a:pt x="131457" y="2700"/>
                  <a:pt x="131357" y="2700"/>
                </a:cubicBezTo>
                <a:cubicBezTo>
                  <a:pt x="131340" y="2700"/>
                  <a:pt x="131324" y="2702"/>
                  <a:pt x="131307" y="2705"/>
                </a:cubicBezTo>
                <a:cubicBezTo>
                  <a:pt x="131189" y="2728"/>
                  <a:pt x="131100" y="2828"/>
                  <a:pt x="131093" y="2949"/>
                </a:cubicBezTo>
                <a:cubicBezTo>
                  <a:pt x="131054" y="2874"/>
                  <a:pt x="130977" y="2829"/>
                  <a:pt x="130895" y="2829"/>
                </a:cubicBezTo>
                <a:cubicBezTo>
                  <a:pt x="130886" y="2829"/>
                  <a:pt x="130876" y="2829"/>
                  <a:pt x="130866" y="2831"/>
                </a:cubicBezTo>
                <a:cubicBezTo>
                  <a:pt x="130776" y="2844"/>
                  <a:pt x="130591" y="2948"/>
                  <a:pt x="130576" y="3038"/>
                </a:cubicBezTo>
                <a:cubicBezTo>
                  <a:pt x="130528" y="2829"/>
                  <a:pt x="130369" y="2665"/>
                  <a:pt x="130162" y="2612"/>
                </a:cubicBezTo>
                <a:cubicBezTo>
                  <a:pt x="130122" y="2602"/>
                  <a:pt x="130081" y="2597"/>
                  <a:pt x="130040" y="2597"/>
                </a:cubicBezTo>
                <a:cubicBezTo>
                  <a:pt x="129874" y="2597"/>
                  <a:pt x="129710" y="2674"/>
                  <a:pt x="129603" y="2803"/>
                </a:cubicBezTo>
                <a:cubicBezTo>
                  <a:pt x="129665" y="2701"/>
                  <a:pt x="129545" y="2567"/>
                  <a:pt x="129426" y="2567"/>
                </a:cubicBezTo>
                <a:cubicBezTo>
                  <a:pt x="129426" y="2567"/>
                  <a:pt x="129425" y="2567"/>
                  <a:pt x="129425" y="2567"/>
                </a:cubicBezTo>
                <a:cubicBezTo>
                  <a:pt x="129305" y="2569"/>
                  <a:pt x="129204" y="2652"/>
                  <a:pt x="129113" y="2729"/>
                </a:cubicBezTo>
                <a:cubicBezTo>
                  <a:pt x="129106" y="2606"/>
                  <a:pt x="129011" y="2506"/>
                  <a:pt x="128889" y="2492"/>
                </a:cubicBezTo>
                <a:cubicBezTo>
                  <a:pt x="128879" y="2492"/>
                  <a:pt x="128870" y="2491"/>
                  <a:pt x="128861" y="2491"/>
                </a:cubicBezTo>
                <a:cubicBezTo>
                  <a:pt x="128749" y="2491"/>
                  <a:pt x="128648" y="2565"/>
                  <a:pt x="128618" y="2676"/>
                </a:cubicBezTo>
                <a:cubicBezTo>
                  <a:pt x="128616" y="2560"/>
                  <a:pt x="128500" y="2467"/>
                  <a:pt x="128384" y="2467"/>
                </a:cubicBezTo>
                <a:cubicBezTo>
                  <a:pt x="128383" y="2467"/>
                  <a:pt x="128382" y="2467"/>
                  <a:pt x="128382" y="2467"/>
                </a:cubicBezTo>
                <a:cubicBezTo>
                  <a:pt x="128265" y="2468"/>
                  <a:pt x="128158" y="2544"/>
                  <a:pt x="128094" y="2642"/>
                </a:cubicBezTo>
                <a:cubicBezTo>
                  <a:pt x="128110" y="2512"/>
                  <a:pt x="128011" y="2378"/>
                  <a:pt x="127881" y="2356"/>
                </a:cubicBezTo>
                <a:cubicBezTo>
                  <a:pt x="127868" y="2354"/>
                  <a:pt x="127855" y="2353"/>
                  <a:pt x="127843" y="2353"/>
                </a:cubicBezTo>
                <a:cubicBezTo>
                  <a:pt x="127726" y="2353"/>
                  <a:pt x="127610" y="2441"/>
                  <a:pt x="127586" y="2556"/>
                </a:cubicBezTo>
                <a:cubicBezTo>
                  <a:pt x="127551" y="2378"/>
                  <a:pt x="127417" y="2235"/>
                  <a:pt x="127241" y="2191"/>
                </a:cubicBezTo>
                <a:cubicBezTo>
                  <a:pt x="127213" y="2184"/>
                  <a:pt x="127183" y="2181"/>
                  <a:pt x="127152" y="2181"/>
                </a:cubicBezTo>
                <a:cubicBezTo>
                  <a:pt x="126995" y="2181"/>
                  <a:pt x="126817" y="2265"/>
                  <a:pt x="126728" y="2384"/>
                </a:cubicBezTo>
                <a:cubicBezTo>
                  <a:pt x="126740" y="2270"/>
                  <a:pt x="126666" y="2167"/>
                  <a:pt x="126555" y="2141"/>
                </a:cubicBezTo>
                <a:cubicBezTo>
                  <a:pt x="126538" y="2137"/>
                  <a:pt x="126521" y="2135"/>
                  <a:pt x="126505" y="2135"/>
                </a:cubicBezTo>
                <a:cubicBezTo>
                  <a:pt x="126412" y="2135"/>
                  <a:pt x="126326" y="2194"/>
                  <a:pt x="126294" y="2286"/>
                </a:cubicBezTo>
                <a:cubicBezTo>
                  <a:pt x="126282" y="2191"/>
                  <a:pt x="126184" y="2122"/>
                  <a:pt x="126088" y="2122"/>
                </a:cubicBezTo>
                <a:cubicBezTo>
                  <a:pt x="126078" y="2122"/>
                  <a:pt x="126068" y="2123"/>
                  <a:pt x="126059" y="2124"/>
                </a:cubicBezTo>
                <a:cubicBezTo>
                  <a:pt x="125954" y="2140"/>
                  <a:pt x="125869" y="2224"/>
                  <a:pt x="125829" y="2323"/>
                </a:cubicBezTo>
                <a:cubicBezTo>
                  <a:pt x="125774" y="2191"/>
                  <a:pt x="125655" y="2127"/>
                  <a:pt x="125535" y="2127"/>
                </a:cubicBezTo>
                <a:cubicBezTo>
                  <a:pt x="125403" y="2127"/>
                  <a:pt x="125271" y="2206"/>
                  <a:pt x="125228" y="2358"/>
                </a:cubicBezTo>
                <a:cubicBezTo>
                  <a:pt x="125105" y="2294"/>
                  <a:pt x="124969" y="2261"/>
                  <a:pt x="124833" y="2261"/>
                </a:cubicBezTo>
                <a:cubicBezTo>
                  <a:pt x="124713" y="2261"/>
                  <a:pt x="124592" y="2287"/>
                  <a:pt x="124480" y="2338"/>
                </a:cubicBezTo>
                <a:cubicBezTo>
                  <a:pt x="124244" y="2447"/>
                  <a:pt x="124032" y="2633"/>
                  <a:pt x="123976" y="2886"/>
                </a:cubicBezTo>
                <a:cubicBezTo>
                  <a:pt x="123995" y="2760"/>
                  <a:pt x="123866" y="2655"/>
                  <a:pt x="123745" y="2655"/>
                </a:cubicBezTo>
                <a:cubicBezTo>
                  <a:pt x="123703" y="2655"/>
                  <a:pt x="123662" y="2668"/>
                  <a:pt x="123629" y="2698"/>
                </a:cubicBezTo>
                <a:cubicBezTo>
                  <a:pt x="123651" y="2543"/>
                  <a:pt x="123527" y="2435"/>
                  <a:pt x="123399" y="2435"/>
                </a:cubicBezTo>
                <a:cubicBezTo>
                  <a:pt x="123336" y="2435"/>
                  <a:pt x="123271" y="2462"/>
                  <a:pt x="123223" y="2524"/>
                </a:cubicBezTo>
                <a:cubicBezTo>
                  <a:pt x="123216" y="2378"/>
                  <a:pt x="123098" y="2291"/>
                  <a:pt x="122978" y="2291"/>
                </a:cubicBezTo>
                <a:cubicBezTo>
                  <a:pt x="122899" y="2291"/>
                  <a:pt x="122819" y="2329"/>
                  <a:pt x="122770" y="2413"/>
                </a:cubicBezTo>
                <a:cubicBezTo>
                  <a:pt x="122796" y="2284"/>
                  <a:pt x="122710" y="2141"/>
                  <a:pt x="122583" y="2105"/>
                </a:cubicBezTo>
                <a:cubicBezTo>
                  <a:pt x="122561" y="2099"/>
                  <a:pt x="122539" y="2096"/>
                  <a:pt x="122517" y="2096"/>
                </a:cubicBezTo>
                <a:cubicBezTo>
                  <a:pt x="122409" y="2096"/>
                  <a:pt x="122301" y="2165"/>
                  <a:pt x="122262" y="2267"/>
                </a:cubicBezTo>
                <a:cubicBezTo>
                  <a:pt x="122224" y="2150"/>
                  <a:pt x="122115" y="2072"/>
                  <a:pt x="121995" y="2072"/>
                </a:cubicBezTo>
                <a:cubicBezTo>
                  <a:pt x="121986" y="2072"/>
                  <a:pt x="121977" y="2073"/>
                  <a:pt x="121967" y="2074"/>
                </a:cubicBezTo>
                <a:cubicBezTo>
                  <a:pt x="121836" y="2087"/>
                  <a:pt x="121732" y="2191"/>
                  <a:pt x="121716" y="2321"/>
                </a:cubicBezTo>
                <a:cubicBezTo>
                  <a:pt x="121667" y="2239"/>
                  <a:pt x="121578" y="2191"/>
                  <a:pt x="121486" y="2191"/>
                </a:cubicBezTo>
                <a:cubicBezTo>
                  <a:pt x="121455" y="2191"/>
                  <a:pt x="121423" y="2197"/>
                  <a:pt x="121391" y="2209"/>
                </a:cubicBezTo>
                <a:cubicBezTo>
                  <a:pt x="121271" y="2256"/>
                  <a:pt x="121201" y="2384"/>
                  <a:pt x="121226" y="2511"/>
                </a:cubicBezTo>
                <a:cubicBezTo>
                  <a:pt x="121185" y="2471"/>
                  <a:pt x="121132" y="2452"/>
                  <a:pt x="121078" y="2452"/>
                </a:cubicBezTo>
                <a:cubicBezTo>
                  <a:pt x="121034" y="2452"/>
                  <a:pt x="120991" y="2465"/>
                  <a:pt x="120953" y="2491"/>
                </a:cubicBezTo>
                <a:cubicBezTo>
                  <a:pt x="120870" y="2552"/>
                  <a:pt x="120841" y="2663"/>
                  <a:pt x="120884" y="2757"/>
                </a:cubicBezTo>
                <a:cubicBezTo>
                  <a:pt x="120883" y="2757"/>
                  <a:pt x="120881" y="2757"/>
                  <a:pt x="120879" y="2757"/>
                </a:cubicBezTo>
                <a:cubicBezTo>
                  <a:pt x="120677" y="2757"/>
                  <a:pt x="120541" y="3038"/>
                  <a:pt x="120668" y="3196"/>
                </a:cubicBezTo>
                <a:cubicBezTo>
                  <a:pt x="120637" y="3187"/>
                  <a:pt x="120605" y="3182"/>
                  <a:pt x="120572" y="3182"/>
                </a:cubicBezTo>
                <a:cubicBezTo>
                  <a:pt x="120440" y="3182"/>
                  <a:pt x="120307" y="3259"/>
                  <a:pt x="120249" y="3380"/>
                </a:cubicBezTo>
                <a:cubicBezTo>
                  <a:pt x="120167" y="3309"/>
                  <a:pt x="120059" y="3275"/>
                  <a:pt x="119949" y="3275"/>
                </a:cubicBezTo>
                <a:cubicBezTo>
                  <a:pt x="119797" y="3275"/>
                  <a:pt x="119642" y="3339"/>
                  <a:pt x="119548" y="3455"/>
                </a:cubicBezTo>
                <a:cubicBezTo>
                  <a:pt x="119443" y="3449"/>
                  <a:pt x="119338" y="3447"/>
                  <a:pt x="119234" y="3447"/>
                </a:cubicBezTo>
                <a:cubicBezTo>
                  <a:pt x="118769" y="3447"/>
                  <a:pt x="118309" y="3490"/>
                  <a:pt x="117843" y="3490"/>
                </a:cubicBezTo>
                <a:cubicBezTo>
                  <a:pt x="117819" y="3490"/>
                  <a:pt x="117794" y="3490"/>
                  <a:pt x="117770" y="3490"/>
                </a:cubicBezTo>
                <a:cubicBezTo>
                  <a:pt x="117512" y="3487"/>
                  <a:pt x="117254" y="3486"/>
                  <a:pt x="116996" y="3486"/>
                </a:cubicBezTo>
                <a:cubicBezTo>
                  <a:pt x="112096" y="3486"/>
                  <a:pt x="107206" y="3934"/>
                  <a:pt x="102333" y="4466"/>
                </a:cubicBezTo>
                <a:cubicBezTo>
                  <a:pt x="102037" y="4499"/>
                  <a:pt x="101737" y="4547"/>
                  <a:pt x="101443" y="4547"/>
                </a:cubicBezTo>
                <a:cubicBezTo>
                  <a:pt x="101249" y="4547"/>
                  <a:pt x="101058" y="4526"/>
                  <a:pt x="100870" y="4466"/>
                </a:cubicBezTo>
                <a:cubicBezTo>
                  <a:pt x="100940" y="4138"/>
                  <a:pt x="100728" y="3792"/>
                  <a:pt x="100431" y="3633"/>
                </a:cubicBezTo>
                <a:cubicBezTo>
                  <a:pt x="100428" y="3523"/>
                  <a:pt x="100340" y="3461"/>
                  <a:pt x="100252" y="3461"/>
                </a:cubicBezTo>
                <a:cubicBezTo>
                  <a:pt x="100186" y="3461"/>
                  <a:pt x="100119" y="3497"/>
                  <a:pt x="100089" y="3574"/>
                </a:cubicBezTo>
                <a:cubicBezTo>
                  <a:pt x="100134" y="3455"/>
                  <a:pt x="100031" y="3323"/>
                  <a:pt x="99909" y="3287"/>
                </a:cubicBezTo>
                <a:cubicBezTo>
                  <a:pt x="99871" y="3276"/>
                  <a:pt x="99833" y="3271"/>
                  <a:pt x="99794" y="3271"/>
                </a:cubicBezTo>
                <a:cubicBezTo>
                  <a:pt x="99708" y="3271"/>
                  <a:pt x="99620" y="3293"/>
                  <a:pt x="99535" y="3315"/>
                </a:cubicBezTo>
                <a:cubicBezTo>
                  <a:pt x="99572" y="3129"/>
                  <a:pt x="99426" y="2978"/>
                  <a:pt x="99261" y="2978"/>
                </a:cubicBezTo>
                <a:cubicBezTo>
                  <a:pt x="99212" y="2978"/>
                  <a:pt x="99161" y="2992"/>
                  <a:pt x="99114" y="3021"/>
                </a:cubicBezTo>
                <a:cubicBezTo>
                  <a:pt x="99156" y="2882"/>
                  <a:pt x="99099" y="2734"/>
                  <a:pt x="98976" y="2659"/>
                </a:cubicBezTo>
                <a:cubicBezTo>
                  <a:pt x="98925" y="2629"/>
                  <a:pt x="98869" y="2614"/>
                  <a:pt x="98813" y="2614"/>
                </a:cubicBezTo>
                <a:cubicBezTo>
                  <a:pt x="98732" y="2614"/>
                  <a:pt x="98652" y="2645"/>
                  <a:pt x="98591" y="2705"/>
                </a:cubicBezTo>
                <a:cubicBezTo>
                  <a:pt x="98569" y="2398"/>
                  <a:pt x="98383" y="2071"/>
                  <a:pt x="98081" y="2014"/>
                </a:cubicBezTo>
                <a:cubicBezTo>
                  <a:pt x="98061" y="2010"/>
                  <a:pt x="98040" y="2009"/>
                  <a:pt x="98019" y="2009"/>
                </a:cubicBezTo>
                <a:cubicBezTo>
                  <a:pt x="97856" y="2009"/>
                  <a:pt x="97665" y="2116"/>
                  <a:pt x="97564" y="2234"/>
                </a:cubicBezTo>
                <a:cubicBezTo>
                  <a:pt x="97554" y="2144"/>
                  <a:pt x="97479" y="2079"/>
                  <a:pt x="97391" y="2079"/>
                </a:cubicBezTo>
                <a:cubicBezTo>
                  <a:pt x="97383" y="2079"/>
                  <a:pt x="97375" y="2080"/>
                  <a:pt x="97367" y="2081"/>
                </a:cubicBezTo>
                <a:cubicBezTo>
                  <a:pt x="97270" y="2094"/>
                  <a:pt x="97204" y="2185"/>
                  <a:pt x="97219" y="2281"/>
                </a:cubicBezTo>
                <a:cubicBezTo>
                  <a:pt x="97147" y="2206"/>
                  <a:pt x="97057" y="2172"/>
                  <a:pt x="96968" y="2172"/>
                </a:cubicBezTo>
                <a:cubicBezTo>
                  <a:pt x="96783" y="2172"/>
                  <a:pt x="96606" y="2319"/>
                  <a:pt x="96613" y="2537"/>
                </a:cubicBezTo>
                <a:cubicBezTo>
                  <a:pt x="96444" y="2372"/>
                  <a:pt x="96210" y="2260"/>
                  <a:pt x="95977" y="2260"/>
                </a:cubicBezTo>
                <a:cubicBezTo>
                  <a:pt x="95915" y="2260"/>
                  <a:pt x="95853" y="2268"/>
                  <a:pt x="95792" y="2285"/>
                </a:cubicBezTo>
                <a:cubicBezTo>
                  <a:pt x="95505" y="2367"/>
                  <a:pt x="95288" y="2692"/>
                  <a:pt x="95382" y="2977"/>
                </a:cubicBezTo>
                <a:cubicBezTo>
                  <a:pt x="95356" y="2966"/>
                  <a:pt x="95329" y="2961"/>
                  <a:pt x="95302" y="2961"/>
                </a:cubicBezTo>
                <a:cubicBezTo>
                  <a:pt x="95229" y="2961"/>
                  <a:pt x="95158" y="3000"/>
                  <a:pt x="95119" y="3067"/>
                </a:cubicBezTo>
                <a:cubicBezTo>
                  <a:pt x="95063" y="2970"/>
                  <a:pt x="94961" y="2912"/>
                  <a:pt x="94852" y="2912"/>
                </a:cubicBezTo>
                <a:cubicBezTo>
                  <a:pt x="94837" y="2912"/>
                  <a:pt x="94822" y="2913"/>
                  <a:pt x="94807" y="2915"/>
                </a:cubicBezTo>
                <a:cubicBezTo>
                  <a:pt x="94697" y="3119"/>
                  <a:pt x="94488" y="3235"/>
                  <a:pt x="94272" y="3235"/>
                </a:cubicBezTo>
                <a:cubicBezTo>
                  <a:pt x="94176" y="3235"/>
                  <a:pt x="94078" y="3212"/>
                  <a:pt x="93988" y="3164"/>
                </a:cubicBezTo>
                <a:cubicBezTo>
                  <a:pt x="93955" y="3012"/>
                  <a:pt x="93796" y="2915"/>
                  <a:pt x="93644" y="2915"/>
                </a:cubicBezTo>
                <a:cubicBezTo>
                  <a:pt x="93567" y="2915"/>
                  <a:pt x="93490" y="2940"/>
                  <a:pt x="93433" y="2996"/>
                </a:cubicBezTo>
                <a:cubicBezTo>
                  <a:pt x="93436" y="2815"/>
                  <a:pt x="93330" y="2651"/>
                  <a:pt x="93165" y="2578"/>
                </a:cubicBezTo>
                <a:cubicBezTo>
                  <a:pt x="93125" y="2562"/>
                  <a:pt x="93081" y="2554"/>
                  <a:pt x="93036" y="2554"/>
                </a:cubicBezTo>
                <a:cubicBezTo>
                  <a:pt x="92896" y="2554"/>
                  <a:pt x="92742" y="2625"/>
                  <a:pt x="92650" y="2721"/>
                </a:cubicBezTo>
                <a:cubicBezTo>
                  <a:pt x="92630" y="2555"/>
                  <a:pt x="92473" y="2418"/>
                  <a:pt x="92307" y="2418"/>
                </a:cubicBezTo>
                <a:cubicBezTo>
                  <a:pt x="92304" y="2418"/>
                  <a:pt x="92301" y="2418"/>
                  <a:pt x="92299" y="2418"/>
                </a:cubicBezTo>
                <a:cubicBezTo>
                  <a:pt x="92130" y="2421"/>
                  <a:pt x="91976" y="2569"/>
                  <a:pt x="91964" y="2739"/>
                </a:cubicBezTo>
                <a:cubicBezTo>
                  <a:pt x="91919" y="2592"/>
                  <a:pt x="91769" y="2488"/>
                  <a:pt x="91618" y="2488"/>
                </a:cubicBezTo>
                <a:cubicBezTo>
                  <a:pt x="91594" y="2488"/>
                  <a:pt x="91570" y="2491"/>
                  <a:pt x="91546" y="2496"/>
                </a:cubicBezTo>
                <a:cubicBezTo>
                  <a:pt x="91408" y="2527"/>
                  <a:pt x="91229" y="2575"/>
                  <a:pt x="91176" y="2682"/>
                </a:cubicBezTo>
                <a:lnTo>
                  <a:pt x="91176" y="2682"/>
                </a:lnTo>
                <a:cubicBezTo>
                  <a:pt x="91173" y="2514"/>
                  <a:pt x="91032" y="2347"/>
                  <a:pt x="90860" y="2339"/>
                </a:cubicBezTo>
                <a:cubicBezTo>
                  <a:pt x="90898" y="2237"/>
                  <a:pt x="90853" y="2122"/>
                  <a:pt x="90756" y="2072"/>
                </a:cubicBezTo>
                <a:cubicBezTo>
                  <a:pt x="90725" y="2057"/>
                  <a:pt x="90692" y="2049"/>
                  <a:pt x="90659" y="2049"/>
                </a:cubicBezTo>
                <a:cubicBezTo>
                  <a:pt x="90589" y="2049"/>
                  <a:pt x="90521" y="2084"/>
                  <a:pt x="90480" y="2146"/>
                </a:cubicBezTo>
                <a:cubicBezTo>
                  <a:pt x="90540" y="2014"/>
                  <a:pt x="90483" y="1843"/>
                  <a:pt x="90356" y="1773"/>
                </a:cubicBezTo>
                <a:cubicBezTo>
                  <a:pt x="90315" y="1751"/>
                  <a:pt x="90269" y="1740"/>
                  <a:pt x="90223" y="1740"/>
                </a:cubicBezTo>
                <a:cubicBezTo>
                  <a:pt x="90126" y="1740"/>
                  <a:pt x="90028" y="1787"/>
                  <a:pt x="89975" y="1868"/>
                </a:cubicBezTo>
                <a:cubicBezTo>
                  <a:pt x="90026" y="1756"/>
                  <a:pt x="89901" y="1631"/>
                  <a:pt x="89778" y="1631"/>
                </a:cubicBezTo>
                <a:cubicBezTo>
                  <a:pt x="89774" y="1631"/>
                  <a:pt x="89770" y="1631"/>
                  <a:pt x="89766" y="1632"/>
                </a:cubicBezTo>
                <a:cubicBezTo>
                  <a:pt x="89639" y="1639"/>
                  <a:pt x="89535" y="1731"/>
                  <a:pt x="89442" y="1816"/>
                </a:cubicBezTo>
                <a:cubicBezTo>
                  <a:pt x="89441" y="1679"/>
                  <a:pt x="89318" y="1553"/>
                  <a:pt x="89179" y="1550"/>
                </a:cubicBezTo>
                <a:cubicBezTo>
                  <a:pt x="89177" y="1550"/>
                  <a:pt x="89175" y="1550"/>
                  <a:pt x="89173" y="1550"/>
                </a:cubicBezTo>
                <a:cubicBezTo>
                  <a:pt x="89038" y="1550"/>
                  <a:pt x="88911" y="1668"/>
                  <a:pt x="88903" y="1803"/>
                </a:cubicBezTo>
                <a:cubicBezTo>
                  <a:pt x="88897" y="1659"/>
                  <a:pt x="88745" y="1564"/>
                  <a:pt x="88597" y="1564"/>
                </a:cubicBezTo>
                <a:cubicBezTo>
                  <a:pt x="88569" y="1564"/>
                  <a:pt x="88542" y="1568"/>
                  <a:pt x="88515" y="1575"/>
                </a:cubicBezTo>
                <a:cubicBezTo>
                  <a:pt x="88348" y="1620"/>
                  <a:pt x="88226" y="1757"/>
                  <a:pt x="88115" y="1890"/>
                </a:cubicBezTo>
                <a:cubicBezTo>
                  <a:pt x="88080" y="1739"/>
                  <a:pt x="87945" y="1634"/>
                  <a:pt x="87791" y="1634"/>
                </a:cubicBezTo>
                <a:cubicBezTo>
                  <a:pt x="87789" y="1634"/>
                  <a:pt x="87786" y="1634"/>
                  <a:pt x="87783" y="1634"/>
                </a:cubicBezTo>
                <a:cubicBezTo>
                  <a:pt x="87628" y="1638"/>
                  <a:pt x="87494" y="1749"/>
                  <a:pt x="87463" y="1903"/>
                </a:cubicBezTo>
                <a:cubicBezTo>
                  <a:pt x="87451" y="1804"/>
                  <a:pt x="87348" y="1746"/>
                  <a:pt x="87245" y="1746"/>
                </a:cubicBezTo>
                <a:cubicBezTo>
                  <a:pt x="87211" y="1746"/>
                  <a:pt x="87177" y="1752"/>
                  <a:pt x="87146" y="1766"/>
                </a:cubicBezTo>
                <a:cubicBezTo>
                  <a:pt x="87024" y="1818"/>
                  <a:pt x="86947" y="1938"/>
                  <a:pt x="86877" y="2053"/>
                </a:cubicBezTo>
                <a:cubicBezTo>
                  <a:pt x="86850" y="1916"/>
                  <a:pt x="86708" y="1825"/>
                  <a:pt x="86571" y="1825"/>
                </a:cubicBezTo>
                <a:cubicBezTo>
                  <a:pt x="86512" y="1825"/>
                  <a:pt x="86453" y="1842"/>
                  <a:pt x="86406" y="1880"/>
                </a:cubicBezTo>
                <a:cubicBezTo>
                  <a:pt x="86394" y="1703"/>
                  <a:pt x="86192" y="1510"/>
                  <a:pt x="86013" y="1510"/>
                </a:cubicBezTo>
                <a:cubicBezTo>
                  <a:pt x="85990" y="1510"/>
                  <a:pt x="85967" y="1514"/>
                  <a:pt x="85945" y="1521"/>
                </a:cubicBezTo>
                <a:cubicBezTo>
                  <a:pt x="85959" y="1367"/>
                  <a:pt x="85818" y="1219"/>
                  <a:pt x="85665" y="1219"/>
                </a:cubicBezTo>
                <a:cubicBezTo>
                  <a:pt x="85658" y="1219"/>
                  <a:pt x="85652" y="1219"/>
                  <a:pt x="85645" y="1220"/>
                </a:cubicBezTo>
                <a:lnTo>
                  <a:pt x="85586" y="1033"/>
                </a:lnTo>
                <a:cubicBezTo>
                  <a:pt x="85181" y="852"/>
                  <a:pt x="84746" y="759"/>
                  <a:pt x="84307" y="759"/>
                </a:cubicBezTo>
                <a:cubicBezTo>
                  <a:pt x="84123" y="759"/>
                  <a:pt x="83938" y="775"/>
                  <a:pt x="83755" y="808"/>
                </a:cubicBezTo>
                <a:cubicBezTo>
                  <a:pt x="83603" y="836"/>
                  <a:pt x="83411" y="944"/>
                  <a:pt x="83463" y="1090"/>
                </a:cubicBezTo>
                <a:cubicBezTo>
                  <a:pt x="83426" y="1011"/>
                  <a:pt x="83339" y="963"/>
                  <a:pt x="83254" y="963"/>
                </a:cubicBezTo>
                <a:cubicBezTo>
                  <a:pt x="83219" y="963"/>
                  <a:pt x="83185" y="970"/>
                  <a:pt x="83155" y="987"/>
                </a:cubicBezTo>
                <a:cubicBezTo>
                  <a:pt x="83048" y="1044"/>
                  <a:pt x="83006" y="1197"/>
                  <a:pt x="83070" y="1300"/>
                </a:cubicBezTo>
                <a:cubicBezTo>
                  <a:pt x="83024" y="1254"/>
                  <a:pt x="82967" y="1235"/>
                  <a:pt x="82907" y="1235"/>
                </a:cubicBezTo>
                <a:cubicBezTo>
                  <a:pt x="82723" y="1235"/>
                  <a:pt x="82519" y="1423"/>
                  <a:pt x="82587" y="1610"/>
                </a:cubicBezTo>
                <a:lnTo>
                  <a:pt x="82587" y="1610"/>
                </a:lnTo>
                <a:cubicBezTo>
                  <a:pt x="82552" y="1523"/>
                  <a:pt x="82462" y="1480"/>
                  <a:pt x="82367" y="1480"/>
                </a:cubicBezTo>
                <a:cubicBezTo>
                  <a:pt x="82287" y="1480"/>
                  <a:pt x="82204" y="1511"/>
                  <a:pt x="82150" y="1571"/>
                </a:cubicBezTo>
                <a:cubicBezTo>
                  <a:pt x="82033" y="1703"/>
                  <a:pt x="82038" y="1907"/>
                  <a:pt x="82101" y="2074"/>
                </a:cubicBezTo>
                <a:cubicBezTo>
                  <a:pt x="82003" y="1992"/>
                  <a:pt x="81876" y="1950"/>
                  <a:pt x="81749" y="1950"/>
                </a:cubicBezTo>
                <a:cubicBezTo>
                  <a:pt x="81648" y="1950"/>
                  <a:pt x="81547" y="1976"/>
                  <a:pt x="81462" y="2030"/>
                </a:cubicBezTo>
                <a:cubicBezTo>
                  <a:pt x="81269" y="2153"/>
                  <a:pt x="81169" y="2406"/>
                  <a:pt x="81227" y="2627"/>
                </a:cubicBezTo>
                <a:cubicBezTo>
                  <a:pt x="81192" y="2588"/>
                  <a:pt x="81143" y="2571"/>
                  <a:pt x="81093" y="2571"/>
                </a:cubicBezTo>
                <a:cubicBezTo>
                  <a:pt x="80992" y="2571"/>
                  <a:pt x="80885" y="2639"/>
                  <a:pt x="80875" y="2742"/>
                </a:cubicBezTo>
                <a:cubicBezTo>
                  <a:pt x="80800" y="2689"/>
                  <a:pt x="80711" y="2665"/>
                  <a:pt x="80620" y="2665"/>
                </a:cubicBezTo>
                <a:cubicBezTo>
                  <a:pt x="80433" y="2665"/>
                  <a:pt x="80243" y="2769"/>
                  <a:pt x="80168" y="2942"/>
                </a:cubicBezTo>
                <a:cubicBezTo>
                  <a:pt x="80111" y="2789"/>
                  <a:pt x="79948" y="2708"/>
                  <a:pt x="79787" y="2708"/>
                </a:cubicBezTo>
                <a:cubicBezTo>
                  <a:pt x="79653" y="2708"/>
                  <a:pt x="79521" y="2764"/>
                  <a:pt x="79453" y="2881"/>
                </a:cubicBezTo>
                <a:cubicBezTo>
                  <a:pt x="79462" y="2733"/>
                  <a:pt x="79310" y="2620"/>
                  <a:pt x="79168" y="2620"/>
                </a:cubicBezTo>
                <a:cubicBezTo>
                  <a:pt x="79112" y="2620"/>
                  <a:pt x="79057" y="2638"/>
                  <a:pt x="79015" y="2678"/>
                </a:cubicBezTo>
                <a:cubicBezTo>
                  <a:pt x="79035" y="2582"/>
                  <a:pt x="78932" y="2512"/>
                  <a:pt x="78840" y="2512"/>
                </a:cubicBezTo>
                <a:cubicBezTo>
                  <a:pt x="78789" y="2512"/>
                  <a:pt x="78741" y="2533"/>
                  <a:pt x="78719" y="2583"/>
                </a:cubicBezTo>
                <a:cubicBezTo>
                  <a:pt x="78704" y="2553"/>
                  <a:pt x="78667" y="2543"/>
                  <a:pt x="78623" y="2543"/>
                </a:cubicBezTo>
                <a:cubicBezTo>
                  <a:pt x="78559" y="2543"/>
                  <a:pt x="78482" y="2562"/>
                  <a:pt x="78434" y="2567"/>
                </a:cubicBezTo>
                <a:cubicBezTo>
                  <a:pt x="78213" y="2234"/>
                  <a:pt x="77815" y="2076"/>
                  <a:pt x="77410" y="2076"/>
                </a:cubicBezTo>
                <a:cubicBezTo>
                  <a:pt x="77188" y="2076"/>
                  <a:pt x="76963" y="2123"/>
                  <a:pt x="76763" y="2215"/>
                </a:cubicBezTo>
                <a:cubicBezTo>
                  <a:pt x="76865" y="1941"/>
                  <a:pt x="76687" y="1597"/>
                  <a:pt x="76405" y="1521"/>
                </a:cubicBezTo>
                <a:cubicBezTo>
                  <a:pt x="76365" y="1510"/>
                  <a:pt x="76324" y="1505"/>
                  <a:pt x="76283" y="1505"/>
                </a:cubicBezTo>
                <a:cubicBezTo>
                  <a:pt x="76035" y="1505"/>
                  <a:pt x="75788" y="1693"/>
                  <a:pt x="75746" y="1941"/>
                </a:cubicBezTo>
                <a:cubicBezTo>
                  <a:pt x="75521" y="1655"/>
                  <a:pt x="75158" y="1506"/>
                  <a:pt x="74797" y="1506"/>
                </a:cubicBezTo>
                <a:cubicBezTo>
                  <a:pt x="74520" y="1506"/>
                  <a:pt x="74244" y="1594"/>
                  <a:pt x="74034" y="1777"/>
                </a:cubicBezTo>
                <a:cubicBezTo>
                  <a:pt x="73969" y="1755"/>
                  <a:pt x="73900" y="1744"/>
                  <a:pt x="73832" y="1744"/>
                </a:cubicBezTo>
                <a:cubicBezTo>
                  <a:pt x="73630" y="1744"/>
                  <a:pt x="73428" y="1836"/>
                  <a:pt x="73305" y="1995"/>
                </a:cubicBezTo>
                <a:cubicBezTo>
                  <a:pt x="73216" y="1758"/>
                  <a:pt x="72970" y="1594"/>
                  <a:pt x="72719" y="1594"/>
                </a:cubicBezTo>
                <a:cubicBezTo>
                  <a:pt x="72700" y="1594"/>
                  <a:pt x="72680" y="1595"/>
                  <a:pt x="72661" y="1597"/>
                </a:cubicBezTo>
                <a:cubicBezTo>
                  <a:pt x="72391" y="1623"/>
                  <a:pt x="72154" y="1848"/>
                  <a:pt x="72111" y="2115"/>
                </a:cubicBezTo>
                <a:cubicBezTo>
                  <a:pt x="71375" y="1941"/>
                  <a:pt x="70632" y="1809"/>
                  <a:pt x="69882" y="1719"/>
                </a:cubicBezTo>
                <a:cubicBezTo>
                  <a:pt x="69796" y="1708"/>
                  <a:pt x="69707" y="1699"/>
                  <a:pt x="69619" y="1699"/>
                </a:cubicBezTo>
                <a:cubicBezTo>
                  <a:pt x="69471" y="1699"/>
                  <a:pt x="69328" y="1725"/>
                  <a:pt x="69212" y="1813"/>
                </a:cubicBezTo>
                <a:cubicBezTo>
                  <a:pt x="69184" y="1652"/>
                  <a:pt x="69017" y="1553"/>
                  <a:pt x="68857" y="1553"/>
                </a:cubicBezTo>
                <a:cubicBezTo>
                  <a:pt x="68763" y="1553"/>
                  <a:pt x="68672" y="1587"/>
                  <a:pt x="68613" y="1663"/>
                </a:cubicBezTo>
                <a:lnTo>
                  <a:pt x="64799" y="1574"/>
                </a:lnTo>
                <a:cubicBezTo>
                  <a:pt x="64746" y="1507"/>
                  <a:pt x="64668" y="1479"/>
                  <a:pt x="64585" y="1479"/>
                </a:cubicBezTo>
                <a:cubicBezTo>
                  <a:pt x="64473" y="1479"/>
                  <a:pt x="64350" y="1528"/>
                  <a:pt x="64260" y="1598"/>
                </a:cubicBezTo>
                <a:cubicBezTo>
                  <a:pt x="64103" y="1721"/>
                  <a:pt x="63976" y="1895"/>
                  <a:pt x="63786" y="1959"/>
                </a:cubicBezTo>
                <a:cubicBezTo>
                  <a:pt x="63733" y="1977"/>
                  <a:pt x="63679" y="1985"/>
                  <a:pt x="63625" y="1985"/>
                </a:cubicBezTo>
                <a:cubicBezTo>
                  <a:pt x="63355" y="1985"/>
                  <a:pt x="63091" y="1778"/>
                  <a:pt x="62846" y="1627"/>
                </a:cubicBezTo>
                <a:cubicBezTo>
                  <a:pt x="62507" y="1419"/>
                  <a:pt x="62112" y="1320"/>
                  <a:pt x="61716" y="1320"/>
                </a:cubicBezTo>
                <a:cubicBezTo>
                  <a:pt x="61012" y="1320"/>
                  <a:pt x="60301" y="1633"/>
                  <a:pt x="59880" y="2202"/>
                </a:cubicBezTo>
                <a:cubicBezTo>
                  <a:pt x="59732" y="1858"/>
                  <a:pt x="59341" y="1705"/>
                  <a:pt x="58956" y="1705"/>
                </a:cubicBezTo>
                <a:cubicBezTo>
                  <a:pt x="58862" y="1705"/>
                  <a:pt x="58769" y="1714"/>
                  <a:pt x="58680" y="1732"/>
                </a:cubicBezTo>
                <a:cubicBezTo>
                  <a:pt x="58223" y="1822"/>
                  <a:pt x="57813" y="2070"/>
                  <a:pt x="57361" y="2182"/>
                </a:cubicBezTo>
                <a:cubicBezTo>
                  <a:pt x="57235" y="2045"/>
                  <a:pt x="57048" y="1971"/>
                  <a:pt x="56862" y="1971"/>
                </a:cubicBezTo>
                <a:cubicBezTo>
                  <a:pt x="56767" y="1971"/>
                  <a:pt x="56672" y="1990"/>
                  <a:pt x="56585" y="2031"/>
                </a:cubicBezTo>
                <a:lnTo>
                  <a:pt x="55818" y="1592"/>
                </a:lnTo>
                <a:cubicBezTo>
                  <a:pt x="55728" y="1539"/>
                  <a:pt x="55632" y="1486"/>
                  <a:pt x="55529" y="1470"/>
                </a:cubicBezTo>
                <a:cubicBezTo>
                  <a:pt x="55508" y="1467"/>
                  <a:pt x="55484" y="1465"/>
                  <a:pt x="55459" y="1465"/>
                </a:cubicBezTo>
                <a:cubicBezTo>
                  <a:pt x="55300" y="1465"/>
                  <a:pt x="55065" y="1523"/>
                  <a:pt x="54987" y="1628"/>
                </a:cubicBezTo>
                <a:cubicBezTo>
                  <a:pt x="54929" y="1610"/>
                  <a:pt x="54869" y="1601"/>
                  <a:pt x="54808" y="1601"/>
                </a:cubicBezTo>
                <a:cubicBezTo>
                  <a:pt x="54604" y="1601"/>
                  <a:pt x="54397" y="1702"/>
                  <a:pt x="54282" y="1872"/>
                </a:cubicBezTo>
                <a:cubicBezTo>
                  <a:pt x="54225" y="1754"/>
                  <a:pt x="54095" y="1697"/>
                  <a:pt x="53961" y="1697"/>
                </a:cubicBezTo>
                <a:cubicBezTo>
                  <a:pt x="53894" y="1697"/>
                  <a:pt x="53826" y="1712"/>
                  <a:pt x="53766" y="1740"/>
                </a:cubicBezTo>
                <a:cubicBezTo>
                  <a:pt x="53587" y="1825"/>
                  <a:pt x="53467" y="1995"/>
                  <a:pt x="53354" y="2157"/>
                </a:cubicBezTo>
                <a:cubicBezTo>
                  <a:pt x="53278" y="2054"/>
                  <a:pt x="53152" y="2005"/>
                  <a:pt x="53025" y="2005"/>
                </a:cubicBezTo>
                <a:cubicBezTo>
                  <a:pt x="52873" y="2005"/>
                  <a:pt x="52720" y="2076"/>
                  <a:pt x="52648" y="2211"/>
                </a:cubicBezTo>
                <a:cubicBezTo>
                  <a:pt x="52544" y="2100"/>
                  <a:pt x="52391" y="2040"/>
                  <a:pt x="52239" y="2040"/>
                </a:cubicBezTo>
                <a:cubicBezTo>
                  <a:pt x="52141" y="2040"/>
                  <a:pt x="52044" y="2065"/>
                  <a:pt x="51960" y="2116"/>
                </a:cubicBezTo>
                <a:cubicBezTo>
                  <a:pt x="51950" y="1866"/>
                  <a:pt x="51803" y="1643"/>
                  <a:pt x="51577" y="1535"/>
                </a:cubicBezTo>
                <a:cubicBezTo>
                  <a:pt x="51448" y="1475"/>
                  <a:pt x="51264" y="1425"/>
                  <a:pt x="51096" y="1425"/>
                </a:cubicBezTo>
                <a:cubicBezTo>
                  <a:pt x="50978" y="1425"/>
                  <a:pt x="50868" y="1450"/>
                  <a:pt x="50789" y="1513"/>
                </a:cubicBezTo>
                <a:cubicBezTo>
                  <a:pt x="50742" y="1438"/>
                  <a:pt x="50654" y="1397"/>
                  <a:pt x="50566" y="1397"/>
                </a:cubicBezTo>
                <a:cubicBezTo>
                  <a:pt x="50506" y="1397"/>
                  <a:pt x="50446" y="1416"/>
                  <a:pt x="50401" y="1457"/>
                </a:cubicBezTo>
                <a:cubicBezTo>
                  <a:pt x="50346" y="1369"/>
                  <a:pt x="50226" y="1355"/>
                  <a:pt x="50122" y="1350"/>
                </a:cubicBezTo>
                <a:cubicBezTo>
                  <a:pt x="49804" y="1336"/>
                  <a:pt x="49484" y="1318"/>
                  <a:pt x="49165" y="1298"/>
                </a:cubicBezTo>
                <a:cubicBezTo>
                  <a:pt x="49089" y="1221"/>
                  <a:pt x="48980" y="1183"/>
                  <a:pt x="48872" y="1183"/>
                </a:cubicBezTo>
                <a:cubicBezTo>
                  <a:pt x="48738" y="1183"/>
                  <a:pt x="48604" y="1240"/>
                  <a:pt x="48526" y="1348"/>
                </a:cubicBezTo>
                <a:cubicBezTo>
                  <a:pt x="48537" y="1149"/>
                  <a:pt x="48335" y="986"/>
                  <a:pt x="48142" y="986"/>
                </a:cubicBezTo>
                <a:cubicBezTo>
                  <a:pt x="48082" y="986"/>
                  <a:pt x="48024" y="1002"/>
                  <a:pt x="47972" y="1037"/>
                </a:cubicBezTo>
                <a:cubicBezTo>
                  <a:pt x="47920" y="1073"/>
                  <a:pt x="47875" y="1123"/>
                  <a:pt x="47814" y="1143"/>
                </a:cubicBezTo>
                <a:cubicBezTo>
                  <a:pt x="47796" y="1148"/>
                  <a:pt x="47778" y="1151"/>
                  <a:pt x="47760" y="1151"/>
                </a:cubicBezTo>
                <a:cubicBezTo>
                  <a:pt x="47614" y="1151"/>
                  <a:pt x="47497" y="971"/>
                  <a:pt x="47347" y="910"/>
                </a:cubicBezTo>
                <a:cubicBezTo>
                  <a:pt x="47306" y="893"/>
                  <a:pt x="47265" y="886"/>
                  <a:pt x="47223" y="886"/>
                </a:cubicBezTo>
                <a:cubicBezTo>
                  <a:pt x="47053" y="886"/>
                  <a:pt x="46879" y="1008"/>
                  <a:pt x="46718" y="1093"/>
                </a:cubicBezTo>
                <a:cubicBezTo>
                  <a:pt x="46462" y="1228"/>
                  <a:pt x="46182" y="1320"/>
                  <a:pt x="45915" y="1320"/>
                </a:cubicBezTo>
                <a:cubicBezTo>
                  <a:pt x="45684" y="1320"/>
                  <a:pt x="45465" y="1251"/>
                  <a:pt x="45281" y="1080"/>
                </a:cubicBezTo>
                <a:cubicBezTo>
                  <a:pt x="44886" y="1010"/>
                  <a:pt x="44487" y="974"/>
                  <a:pt x="44087" y="974"/>
                </a:cubicBezTo>
                <a:cubicBezTo>
                  <a:pt x="43576" y="974"/>
                  <a:pt x="43066" y="1032"/>
                  <a:pt x="42565" y="1146"/>
                </a:cubicBezTo>
                <a:cubicBezTo>
                  <a:pt x="41997" y="1277"/>
                  <a:pt x="41451" y="1478"/>
                  <a:pt x="40888" y="1628"/>
                </a:cubicBezTo>
                <a:cubicBezTo>
                  <a:pt x="40206" y="1809"/>
                  <a:pt x="39506" y="1913"/>
                  <a:pt x="38799" y="1936"/>
                </a:cubicBezTo>
                <a:cubicBezTo>
                  <a:pt x="38731" y="1938"/>
                  <a:pt x="38663" y="1939"/>
                  <a:pt x="38594" y="1939"/>
                </a:cubicBezTo>
                <a:cubicBezTo>
                  <a:pt x="38141" y="1939"/>
                  <a:pt x="37679" y="1882"/>
                  <a:pt x="37298" y="1644"/>
                </a:cubicBezTo>
                <a:cubicBezTo>
                  <a:pt x="37033" y="1478"/>
                  <a:pt x="36780" y="1303"/>
                  <a:pt x="36469" y="1278"/>
                </a:cubicBezTo>
                <a:cubicBezTo>
                  <a:pt x="36432" y="1275"/>
                  <a:pt x="36395" y="1273"/>
                  <a:pt x="36359" y="1273"/>
                </a:cubicBezTo>
                <a:cubicBezTo>
                  <a:pt x="36073" y="1273"/>
                  <a:pt x="35793" y="1364"/>
                  <a:pt x="35560" y="1533"/>
                </a:cubicBezTo>
                <a:cubicBezTo>
                  <a:pt x="35458" y="1382"/>
                  <a:pt x="35327" y="1215"/>
                  <a:pt x="35145" y="1215"/>
                </a:cubicBezTo>
                <a:cubicBezTo>
                  <a:pt x="35144" y="1215"/>
                  <a:pt x="35143" y="1215"/>
                  <a:pt x="35143" y="1215"/>
                </a:cubicBezTo>
                <a:cubicBezTo>
                  <a:pt x="34963" y="1216"/>
                  <a:pt x="34835" y="1382"/>
                  <a:pt x="34720" y="1521"/>
                </a:cubicBezTo>
                <a:cubicBezTo>
                  <a:pt x="34627" y="1634"/>
                  <a:pt x="34491" y="1747"/>
                  <a:pt x="34354" y="1747"/>
                </a:cubicBezTo>
                <a:cubicBezTo>
                  <a:pt x="34323" y="1747"/>
                  <a:pt x="34292" y="1741"/>
                  <a:pt x="34261" y="1728"/>
                </a:cubicBezTo>
                <a:cubicBezTo>
                  <a:pt x="34167" y="1687"/>
                  <a:pt x="34108" y="1589"/>
                  <a:pt x="34016" y="1544"/>
                </a:cubicBezTo>
                <a:cubicBezTo>
                  <a:pt x="33977" y="1524"/>
                  <a:pt x="33937" y="1516"/>
                  <a:pt x="33895" y="1516"/>
                </a:cubicBezTo>
                <a:cubicBezTo>
                  <a:pt x="33763" y="1516"/>
                  <a:pt x="33626" y="1602"/>
                  <a:pt x="33513" y="1685"/>
                </a:cubicBezTo>
                <a:cubicBezTo>
                  <a:pt x="33464" y="1474"/>
                  <a:pt x="33155" y="1261"/>
                  <a:pt x="32921" y="1261"/>
                </a:cubicBezTo>
                <a:cubicBezTo>
                  <a:pt x="32852" y="1261"/>
                  <a:pt x="32790" y="1280"/>
                  <a:pt x="32743" y="1323"/>
                </a:cubicBezTo>
                <a:lnTo>
                  <a:pt x="32321" y="743"/>
                </a:lnTo>
                <a:cubicBezTo>
                  <a:pt x="32211" y="591"/>
                  <a:pt x="32026" y="429"/>
                  <a:pt x="31864" y="429"/>
                </a:cubicBezTo>
                <a:cubicBezTo>
                  <a:pt x="31809" y="429"/>
                  <a:pt x="31757" y="447"/>
                  <a:pt x="31712" y="490"/>
                </a:cubicBezTo>
                <a:cubicBezTo>
                  <a:pt x="31792" y="370"/>
                  <a:pt x="31646" y="211"/>
                  <a:pt x="31503" y="211"/>
                </a:cubicBezTo>
                <a:cubicBezTo>
                  <a:pt x="31493" y="211"/>
                  <a:pt x="31483" y="211"/>
                  <a:pt x="31472" y="213"/>
                </a:cubicBezTo>
                <a:cubicBezTo>
                  <a:pt x="31320" y="237"/>
                  <a:pt x="31213" y="373"/>
                  <a:pt x="31122" y="497"/>
                </a:cubicBezTo>
                <a:cubicBezTo>
                  <a:pt x="31080" y="428"/>
                  <a:pt x="31005" y="397"/>
                  <a:pt x="30928" y="397"/>
                </a:cubicBezTo>
                <a:cubicBezTo>
                  <a:pt x="30787" y="397"/>
                  <a:pt x="30636" y="496"/>
                  <a:pt x="30642" y="642"/>
                </a:cubicBezTo>
                <a:cubicBezTo>
                  <a:pt x="30610" y="630"/>
                  <a:pt x="30576" y="624"/>
                  <a:pt x="30543" y="624"/>
                </a:cubicBezTo>
                <a:cubicBezTo>
                  <a:pt x="30334" y="624"/>
                  <a:pt x="30130" y="846"/>
                  <a:pt x="30188" y="1057"/>
                </a:cubicBezTo>
                <a:cubicBezTo>
                  <a:pt x="30161" y="1024"/>
                  <a:pt x="30125" y="1010"/>
                  <a:pt x="30086" y="1010"/>
                </a:cubicBezTo>
                <a:cubicBezTo>
                  <a:pt x="30001" y="1010"/>
                  <a:pt x="29903" y="1078"/>
                  <a:pt x="29860" y="1161"/>
                </a:cubicBezTo>
                <a:cubicBezTo>
                  <a:pt x="29798" y="1283"/>
                  <a:pt x="29787" y="1433"/>
                  <a:pt x="29694" y="1531"/>
                </a:cubicBezTo>
                <a:cubicBezTo>
                  <a:pt x="29606" y="1627"/>
                  <a:pt x="29467" y="1653"/>
                  <a:pt x="29338" y="1672"/>
                </a:cubicBezTo>
                <a:cubicBezTo>
                  <a:pt x="28526" y="1791"/>
                  <a:pt x="27710" y="1842"/>
                  <a:pt x="26892" y="1842"/>
                </a:cubicBezTo>
                <a:cubicBezTo>
                  <a:pt x="25891" y="1842"/>
                  <a:pt x="24888" y="1765"/>
                  <a:pt x="23891" y="1640"/>
                </a:cubicBezTo>
                <a:cubicBezTo>
                  <a:pt x="23921" y="1471"/>
                  <a:pt x="23817" y="1288"/>
                  <a:pt x="23657" y="1227"/>
                </a:cubicBezTo>
                <a:cubicBezTo>
                  <a:pt x="23617" y="1212"/>
                  <a:pt x="23575" y="1205"/>
                  <a:pt x="23534" y="1205"/>
                </a:cubicBezTo>
                <a:cubicBezTo>
                  <a:pt x="23405" y="1205"/>
                  <a:pt x="23276" y="1272"/>
                  <a:pt x="23209" y="1382"/>
                </a:cubicBezTo>
                <a:cubicBezTo>
                  <a:pt x="23236" y="1222"/>
                  <a:pt x="23107" y="1052"/>
                  <a:pt x="22945" y="1035"/>
                </a:cubicBezTo>
                <a:cubicBezTo>
                  <a:pt x="22936" y="1034"/>
                  <a:pt x="22928" y="1034"/>
                  <a:pt x="22919" y="1034"/>
                </a:cubicBezTo>
                <a:cubicBezTo>
                  <a:pt x="22766" y="1034"/>
                  <a:pt x="22623" y="1166"/>
                  <a:pt x="22616" y="1320"/>
                </a:cubicBezTo>
                <a:cubicBezTo>
                  <a:pt x="22611" y="1217"/>
                  <a:pt x="22506" y="1154"/>
                  <a:pt x="22403" y="1154"/>
                </a:cubicBezTo>
                <a:cubicBezTo>
                  <a:pt x="22368" y="1154"/>
                  <a:pt x="22333" y="1161"/>
                  <a:pt x="22302" y="1177"/>
                </a:cubicBezTo>
                <a:cubicBezTo>
                  <a:pt x="22180" y="1238"/>
                  <a:pt x="22120" y="1379"/>
                  <a:pt x="22093" y="1513"/>
                </a:cubicBezTo>
                <a:cubicBezTo>
                  <a:pt x="22067" y="1647"/>
                  <a:pt x="22063" y="1787"/>
                  <a:pt x="22010" y="1914"/>
                </a:cubicBezTo>
                <a:cubicBezTo>
                  <a:pt x="21926" y="2117"/>
                  <a:pt x="21711" y="2256"/>
                  <a:pt x="21492" y="2256"/>
                </a:cubicBezTo>
                <a:cubicBezTo>
                  <a:pt x="21471" y="2256"/>
                  <a:pt x="21450" y="2255"/>
                  <a:pt x="21429" y="2252"/>
                </a:cubicBezTo>
                <a:lnTo>
                  <a:pt x="21429" y="2252"/>
                </a:lnTo>
                <a:cubicBezTo>
                  <a:pt x="21433" y="2372"/>
                  <a:pt x="21321" y="2430"/>
                  <a:pt x="21197" y="2430"/>
                </a:cubicBezTo>
                <a:cubicBezTo>
                  <a:pt x="21115" y="2430"/>
                  <a:pt x="21028" y="2405"/>
                  <a:pt x="20966" y="2356"/>
                </a:cubicBezTo>
                <a:cubicBezTo>
                  <a:pt x="20809" y="2234"/>
                  <a:pt x="20696" y="2035"/>
                  <a:pt x="20502" y="1994"/>
                </a:cubicBezTo>
                <a:cubicBezTo>
                  <a:pt x="20432" y="1979"/>
                  <a:pt x="20357" y="1987"/>
                  <a:pt x="20292" y="1960"/>
                </a:cubicBezTo>
                <a:cubicBezTo>
                  <a:pt x="20215" y="1930"/>
                  <a:pt x="20163" y="1860"/>
                  <a:pt x="20094" y="1815"/>
                </a:cubicBezTo>
                <a:cubicBezTo>
                  <a:pt x="20039" y="1782"/>
                  <a:pt x="19978" y="1765"/>
                  <a:pt x="19918" y="1765"/>
                </a:cubicBezTo>
                <a:cubicBezTo>
                  <a:pt x="19835" y="1765"/>
                  <a:pt x="19752" y="1796"/>
                  <a:pt x="19688" y="1855"/>
                </a:cubicBezTo>
                <a:cubicBezTo>
                  <a:pt x="19652" y="1702"/>
                  <a:pt x="19502" y="1586"/>
                  <a:pt x="19345" y="1586"/>
                </a:cubicBezTo>
                <a:cubicBezTo>
                  <a:pt x="19342" y="1586"/>
                  <a:pt x="19339" y="1586"/>
                  <a:pt x="19336" y="1586"/>
                </a:cubicBezTo>
                <a:cubicBezTo>
                  <a:pt x="19176" y="1592"/>
                  <a:pt x="19029" y="1720"/>
                  <a:pt x="19003" y="1877"/>
                </a:cubicBezTo>
                <a:cubicBezTo>
                  <a:pt x="18970" y="1696"/>
                  <a:pt x="18820" y="1559"/>
                  <a:pt x="18638" y="1542"/>
                </a:cubicBezTo>
                <a:cubicBezTo>
                  <a:pt x="18625" y="1541"/>
                  <a:pt x="18612" y="1541"/>
                  <a:pt x="18600" y="1541"/>
                </a:cubicBezTo>
                <a:cubicBezTo>
                  <a:pt x="18431" y="1541"/>
                  <a:pt x="18278" y="1644"/>
                  <a:pt x="18218" y="1803"/>
                </a:cubicBezTo>
                <a:cubicBezTo>
                  <a:pt x="18193" y="1676"/>
                  <a:pt x="18069" y="1578"/>
                  <a:pt x="17941" y="1578"/>
                </a:cubicBezTo>
                <a:cubicBezTo>
                  <a:pt x="17930" y="1578"/>
                  <a:pt x="17919" y="1578"/>
                  <a:pt x="17909" y="1580"/>
                </a:cubicBezTo>
                <a:cubicBezTo>
                  <a:pt x="17771" y="1598"/>
                  <a:pt x="17494" y="1737"/>
                  <a:pt x="17505" y="1877"/>
                </a:cubicBezTo>
                <a:lnTo>
                  <a:pt x="17505" y="1877"/>
                </a:lnTo>
                <a:cubicBezTo>
                  <a:pt x="17489" y="1891"/>
                  <a:pt x="17283" y="2095"/>
                  <a:pt x="17268" y="2111"/>
                </a:cubicBezTo>
                <a:lnTo>
                  <a:pt x="17268" y="2111"/>
                </a:lnTo>
                <a:cubicBezTo>
                  <a:pt x="17252" y="2110"/>
                  <a:pt x="17237" y="2109"/>
                  <a:pt x="17221" y="2109"/>
                </a:cubicBezTo>
                <a:cubicBezTo>
                  <a:pt x="16810" y="2109"/>
                  <a:pt x="16536" y="2587"/>
                  <a:pt x="16503" y="3008"/>
                </a:cubicBezTo>
                <a:cubicBezTo>
                  <a:pt x="16493" y="3153"/>
                  <a:pt x="16496" y="3305"/>
                  <a:pt x="16429" y="3434"/>
                </a:cubicBezTo>
                <a:cubicBezTo>
                  <a:pt x="16290" y="3697"/>
                  <a:pt x="15951" y="3735"/>
                  <a:pt x="15643" y="3735"/>
                </a:cubicBezTo>
                <a:cubicBezTo>
                  <a:pt x="15605" y="3735"/>
                  <a:pt x="15567" y="3734"/>
                  <a:pt x="15530" y="3734"/>
                </a:cubicBezTo>
                <a:cubicBezTo>
                  <a:pt x="15518" y="3733"/>
                  <a:pt x="15505" y="3733"/>
                  <a:pt x="15492" y="3733"/>
                </a:cubicBezTo>
                <a:cubicBezTo>
                  <a:pt x="15165" y="3733"/>
                  <a:pt x="14772" y="3823"/>
                  <a:pt x="14705" y="4137"/>
                </a:cubicBezTo>
                <a:cubicBezTo>
                  <a:pt x="14622" y="4035"/>
                  <a:pt x="14492" y="3985"/>
                  <a:pt x="14362" y="3985"/>
                </a:cubicBezTo>
                <a:cubicBezTo>
                  <a:pt x="14223" y="3985"/>
                  <a:pt x="14083" y="4042"/>
                  <a:pt x="14001" y="4155"/>
                </a:cubicBezTo>
                <a:lnTo>
                  <a:pt x="13750" y="3956"/>
                </a:lnTo>
                <a:lnTo>
                  <a:pt x="13391" y="4137"/>
                </a:lnTo>
                <a:cubicBezTo>
                  <a:pt x="13324" y="3903"/>
                  <a:pt x="13251" y="3660"/>
                  <a:pt x="13091" y="3475"/>
                </a:cubicBezTo>
                <a:cubicBezTo>
                  <a:pt x="12973" y="3340"/>
                  <a:pt x="12793" y="3244"/>
                  <a:pt x="12618" y="3244"/>
                </a:cubicBezTo>
                <a:cubicBezTo>
                  <a:pt x="12556" y="3244"/>
                  <a:pt x="12494" y="3256"/>
                  <a:pt x="12436" y="3283"/>
                </a:cubicBezTo>
                <a:cubicBezTo>
                  <a:pt x="12408" y="3190"/>
                  <a:pt x="12313" y="3143"/>
                  <a:pt x="12217" y="3143"/>
                </a:cubicBezTo>
                <a:cubicBezTo>
                  <a:pt x="12119" y="3143"/>
                  <a:pt x="12021" y="3192"/>
                  <a:pt x="11994" y="3288"/>
                </a:cubicBezTo>
                <a:cubicBezTo>
                  <a:pt x="11961" y="3133"/>
                  <a:pt x="11802" y="3048"/>
                  <a:pt x="11646" y="3048"/>
                </a:cubicBezTo>
                <a:cubicBezTo>
                  <a:pt x="11518" y="3048"/>
                  <a:pt x="11392" y="3105"/>
                  <a:pt x="11341" y="3227"/>
                </a:cubicBezTo>
                <a:cubicBezTo>
                  <a:pt x="11287" y="3043"/>
                  <a:pt x="11094" y="2922"/>
                  <a:pt x="10905" y="2922"/>
                </a:cubicBezTo>
                <a:cubicBezTo>
                  <a:pt x="10836" y="2922"/>
                  <a:pt x="10768" y="2938"/>
                  <a:pt x="10707" y="2973"/>
                </a:cubicBezTo>
                <a:cubicBezTo>
                  <a:pt x="10602" y="3033"/>
                  <a:pt x="10526" y="3135"/>
                  <a:pt x="10427" y="3205"/>
                </a:cubicBezTo>
                <a:cubicBezTo>
                  <a:pt x="10327" y="3274"/>
                  <a:pt x="10185" y="3310"/>
                  <a:pt x="10042" y="3310"/>
                </a:cubicBezTo>
                <a:cubicBezTo>
                  <a:pt x="9857" y="3310"/>
                  <a:pt x="9672" y="3251"/>
                  <a:pt x="9574" y="3128"/>
                </a:cubicBezTo>
                <a:cubicBezTo>
                  <a:pt x="9594" y="3128"/>
                  <a:pt x="9364" y="3091"/>
                  <a:pt x="9384" y="3091"/>
                </a:cubicBezTo>
                <a:cubicBezTo>
                  <a:pt x="9196" y="2843"/>
                  <a:pt x="8882" y="2705"/>
                  <a:pt x="8572" y="2705"/>
                </a:cubicBezTo>
                <a:cubicBezTo>
                  <a:pt x="8404" y="2705"/>
                  <a:pt x="8238" y="2745"/>
                  <a:pt x="8092" y="2829"/>
                </a:cubicBezTo>
                <a:cubicBezTo>
                  <a:pt x="8048" y="2742"/>
                  <a:pt x="7956" y="2703"/>
                  <a:pt x="7861" y="2703"/>
                </a:cubicBezTo>
                <a:cubicBezTo>
                  <a:pt x="7728" y="2703"/>
                  <a:pt x="7590" y="2781"/>
                  <a:pt x="7571" y="2916"/>
                </a:cubicBezTo>
                <a:cubicBezTo>
                  <a:pt x="7481" y="2797"/>
                  <a:pt x="7331" y="2734"/>
                  <a:pt x="7182" y="2734"/>
                </a:cubicBezTo>
                <a:cubicBezTo>
                  <a:pt x="7078" y="2734"/>
                  <a:pt x="6973" y="2765"/>
                  <a:pt x="6891" y="2831"/>
                </a:cubicBezTo>
                <a:cubicBezTo>
                  <a:pt x="7006" y="2345"/>
                  <a:pt x="7042" y="1692"/>
                  <a:pt x="6585" y="1495"/>
                </a:cubicBezTo>
                <a:cubicBezTo>
                  <a:pt x="6657" y="1349"/>
                  <a:pt x="6594" y="1151"/>
                  <a:pt x="6450" y="1074"/>
                </a:cubicBezTo>
                <a:cubicBezTo>
                  <a:pt x="6406" y="1050"/>
                  <a:pt x="6356" y="1038"/>
                  <a:pt x="6306" y="1038"/>
                </a:cubicBezTo>
                <a:cubicBezTo>
                  <a:pt x="6195" y="1038"/>
                  <a:pt x="6082" y="1094"/>
                  <a:pt x="6024" y="1190"/>
                </a:cubicBezTo>
                <a:cubicBezTo>
                  <a:pt x="6136" y="993"/>
                  <a:pt x="5934" y="726"/>
                  <a:pt x="5709" y="726"/>
                </a:cubicBezTo>
                <a:cubicBezTo>
                  <a:pt x="5702" y="726"/>
                  <a:pt x="5696" y="726"/>
                  <a:pt x="5689" y="726"/>
                </a:cubicBezTo>
                <a:cubicBezTo>
                  <a:pt x="5456" y="743"/>
                  <a:pt x="5282" y="980"/>
                  <a:pt x="5275" y="1214"/>
                </a:cubicBezTo>
                <a:cubicBezTo>
                  <a:pt x="5028" y="1145"/>
                  <a:pt x="4939" y="853"/>
                  <a:pt x="4815" y="630"/>
                </a:cubicBezTo>
                <a:cubicBezTo>
                  <a:pt x="4729" y="477"/>
                  <a:pt x="4543" y="345"/>
                  <a:pt x="4388" y="345"/>
                </a:cubicBezTo>
                <a:cubicBezTo>
                  <a:pt x="4316" y="345"/>
                  <a:pt x="4251" y="373"/>
                  <a:pt x="4205" y="439"/>
                </a:cubicBezTo>
                <a:cubicBezTo>
                  <a:pt x="4144" y="236"/>
                  <a:pt x="3929" y="114"/>
                  <a:pt x="3721" y="114"/>
                </a:cubicBezTo>
                <a:cubicBezTo>
                  <a:pt x="3606" y="114"/>
                  <a:pt x="3493" y="151"/>
                  <a:pt x="3409" y="234"/>
                </a:cubicBezTo>
                <a:cubicBezTo>
                  <a:pt x="3342" y="77"/>
                  <a:pt x="3175" y="1"/>
                  <a:pt x="3007"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 name="Shape 36"/>
        <p:cNvGrpSpPr/>
        <p:nvPr/>
      </p:nvGrpSpPr>
      <p:grpSpPr>
        <a:xfrm>
          <a:off x="0" y="0"/>
          <a:ext cx="0" cy="0"/>
          <a:chOff x="0" y="0"/>
          <a:chExt cx="0" cy="0"/>
        </a:xfrm>
      </p:grpSpPr>
      <p:sp>
        <p:nvSpPr>
          <p:cNvPr id="37" name="Google Shape;37;p5"/>
          <p:cNvSpPr/>
          <p:nvPr/>
        </p:nvSpPr>
        <p:spPr>
          <a:xfrm rot="-3012016">
            <a:off x="6833878" y="1026492"/>
            <a:ext cx="2166918" cy="1882715"/>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p:nvPr/>
        </p:nvSpPr>
        <p:spPr>
          <a:xfrm rot="-6326742">
            <a:off x="-644944" y="1810938"/>
            <a:ext cx="2641834" cy="140153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a:off x="7415023" y="2446053"/>
            <a:ext cx="1919117" cy="1869938"/>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rot="-3024716">
            <a:off x="323555" y="2494689"/>
            <a:ext cx="704832" cy="1593881"/>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rot="-1656794">
            <a:off x="2626659" y="3177403"/>
            <a:ext cx="2427531" cy="2365323"/>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rot="-8487784">
            <a:off x="4730507" y="1560804"/>
            <a:ext cx="1352683" cy="1175271"/>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44" name="Google Shape;44;p5"/>
          <p:cNvSpPr txBox="1"/>
          <p:nvPr>
            <p:ph idx="1" type="body"/>
          </p:nvPr>
        </p:nvSpPr>
        <p:spPr>
          <a:xfrm>
            <a:off x="736312" y="2138625"/>
            <a:ext cx="3247500" cy="2538000"/>
          </a:xfrm>
          <a:prstGeom prst="rect">
            <a:avLst/>
          </a:prstGeom>
          <a:solidFill>
            <a:srgbClr val="E0D9C6"/>
          </a:solidFill>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45" name="Google Shape;45;p5"/>
          <p:cNvSpPr txBox="1"/>
          <p:nvPr>
            <p:ph idx="2" type="body"/>
          </p:nvPr>
        </p:nvSpPr>
        <p:spPr>
          <a:xfrm>
            <a:off x="5160200" y="2138625"/>
            <a:ext cx="3247500" cy="2538000"/>
          </a:xfrm>
          <a:prstGeom prst="rect">
            <a:avLst/>
          </a:prstGeom>
          <a:solidFill>
            <a:srgbClr val="E0D9C6"/>
          </a:solidFill>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6" name="Shape 46"/>
        <p:cNvGrpSpPr/>
        <p:nvPr/>
      </p:nvGrpSpPr>
      <p:grpSpPr>
        <a:xfrm>
          <a:off x="0" y="0"/>
          <a:ext cx="0" cy="0"/>
          <a:chOff x="0" y="0"/>
          <a:chExt cx="0" cy="0"/>
        </a:xfrm>
      </p:grpSpPr>
      <p:sp>
        <p:nvSpPr>
          <p:cNvPr id="47" name="Google Shape;47;p6"/>
          <p:cNvSpPr/>
          <p:nvPr/>
        </p:nvSpPr>
        <p:spPr>
          <a:xfrm flipH="1" rot="10800000">
            <a:off x="-255637" y="-409459"/>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flipH="1" rot="-9117405">
            <a:off x="-560837" y="1088590"/>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flipH="1" rot="-5400000">
            <a:off x="-224954" y="44804"/>
            <a:ext cx="1226015" cy="106529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rot="1855389">
            <a:off x="-709831" y="2841048"/>
            <a:ext cx="2497049" cy="132472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2054524">
            <a:off x="-903364" y="3432929"/>
            <a:ext cx="1830195" cy="1590154"/>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rot="1243724">
            <a:off x="91525" y="4215291"/>
            <a:ext cx="821802" cy="1858394"/>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2445558">
            <a:off x="-387303" y="1851575"/>
            <a:ext cx="2047575" cy="19951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txBox="1"/>
          <p:nvPr>
            <p:ph type="title"/>
          </p:nvPr>
        </p:nvSpPr>
        <p:spPr>
          <a:xfrm>
            <a:off x="5801073" y="622925"/>
            <a:ext cx="2490600" cy="1065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500"/>
              <a:buNone/>
              <a:defRPr sz="2500"/>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5" name="Shape 55"/>
        <p:cNvGrpSpPr/>
        <p:nvPr/>
      </p:nvGrpSpPr>
      <p:grpSpPr>
        <a:xfrm>
          <a:off x="0" y="0"/>
          <a:ext cx="0" cy="0"/>
          <a:chOff x="0" y="0"/>
          <a:chExt cx="0" cy="0"/>
        </a:xfrm>
      </p:grpSpPr>
      <p:sp>
        <p:nvSpPr>
          <p:cNvPr id="56" name="Google Shape;56;p7"/>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57" name="Google Shape;57;p7"/>
          <p:cNvSpPr txBox="1"/>
          <p:nvPr>
            <p:ph idx="1" type="body"/>
          </p:nvPr>
        </p:nvSpPr>
        <p:spPr>
          <a:xfrm>
            <a:off x="847375" y="2116750"/>
            <a:ext cx="2859900" cy="14115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8" name="Shape 58"/>
        <p:cNvGrpSpPr/>
        <p:nvPr/>
      </p:nvGrpSpPr>
      <p:grpSpPr>
        <a:xfrm>
          <a:off x="0" y="0"/>
          <a:ext cx="0" cy="0"/>
          <a:chOff x="0" y="0"/>
          <a:chExt cx="0" cy="0"/>
        </a:xfrm>
      </p:grpSpPr>
      <p:sp>
        <p:nvSpPr>
          <p:cNvPr id="59" name="Google Shape;59;p8"/>
          <p:cNvSpPr/>
          <p:nvPr/>
        </p:nvSpPr>
        <p:spPr>
          <a:xfrm>
            <a:off x="-91851" y="-246425"/>
            <a:ext cx="4870692" cy="5724829"/>
          </a:xfrm>
          <a:custGeom>
            <a:rect b="b" l="l" r="r" t="t"/>
            <a:pathLst>
              <a:path extrusionOk="0" h="209528" w="174953">
                <a:moveTo>
                  <a:pt x="26848" y="25159"/>
                </a:moveTo>
                <a:cubicBezTo>
                  <a:pt x="26848" y="25159"/>
                  <a:pt x="27656" y="25663"/>
                  <a:pt x="28700" y="26215"/>
                </a:cubicBezTo>
                <a:cubicBezTo>
                  <a:pt x="28390" y="26490"/>
                  <a:pt x="28076" y="26789"/>
                  <a:pt x="27761" y="27113"/>
                </a:cubicBezTo>
                <a:cubicBezTo>
                  <a:pt x="27501" y="26441"/>
                  <a:pt x="27196" y="25789"/>
                  <a:pt x="26848" y="25159"/>
                </a:cubicBezTo>
                <a:close/>
                <a:moveTo>
                  <a:pt x="24779" y="30715"/>
                </a:moveTo>
                <a:lnTo>
                  <a:pt x="24779" y="30715"/>
                </a:lnTo>
                <a:cubicBezTo>
                  <a:pt x="22877" y="33090"/>
                  <a:pt x="22416" y="33496"/>
                  <a:pt x="22125" y="33496"/>
                </a:cubicBezTo>
                <a:cubicBezTo>
                  <a:pt x="21982" y="33496"/>
                  <a:pt x="21880" y="33398"/>
                  <a:pt x="21669" y="33387"/>
                </a:cubicBezTo>
                <a:cubicBezTo>
                  <a:pt x="21433" y="33376"/>
                  <a:pt x="21358" y="32638"/>
                  <a:pt x="21686" y="31474"/>
                </a:cubicBezTo>
                <a:cubicBezTo>
                  <a:pt x="22694" y="31266"/>
                  <a:pt x="23725" y="31014"/>
                  <a:pt x="24779" y="30715"/>
                </a:cubicBezTo>
                <a:close/>
                <a:moveTo>
                  <a:pt x="32790" y="49234"/>
                </a:moveTo>
                <a:cubicBezTo>
                  <a:pt x="33379" y="49234"/>
                  <a:pt x="33783" y="50185"/>
                  <a:pt x="34313" y="51498"/>
                </a:cubicBezTo>
                <a:cubicBezTo>
                  <a:pt x="33902" y="51802"/>
                  <a:pt x="33466" y="52133"/>
                  <a:pt x="33014" y="52487"/>
                </a:cubicBezTo>
                <a:cubicBezTo>
                  <a:pt x="32995" y="52439"/>
                  <a:pt x="32975" y="52394"/>
                  <a:pt x="32956" y="52346"/>
                </a:cubicBezTo>
                <a:cubicBezTo>
                  <a:pt x="32957" y="52346"/>
                  <a:pt x="31493" y="49261"/>
                  <a:pt x="32779" y="49234"/>
                </a:cubicBezTo>
                <a:cubicBezTo>
                  <a:pt x="32783" y="49234"/>
                  <a:pt x="32787" y="49234"/>
                  <a:pt x="32790" y="49234"/>
                </a:cubicBezTo>
                <a:close/>
                <a:moveTo>
                  <a:pt x="35022" y="53186"/>
                </a:moveTo>
                <a:cubicBezTo>
                  <a:pt x="35174" y="53522"/>
                  <a:pt x="35339" y="53865"/>
                  <a:pt x="35519" y="54207"/>
                </a:cubicBezTo>
                <a:lnTo>
                  <a:pt x="35518" y="54207"/>
                </a:lnTo>
                <a:cubicBezTo>
                  <a:pt x="35162" y="54529"/>
                  <a:pt x="34799" y="54870"/>
                  <a:pt x="34429" y="55231"/>
                </a:cubicBezTo>
                <a:cubicBezTo>
                  <a:pt x="34250" y="54953"/>
                  <a:pt x="34076" y="54661"/>
                  <a:pt x="33908" y="54359"/>
                </a:cubicBezTo>
                <a:cubicBezTo>
                  <a:pt x="34297" y="53948"/>
                  <a:pt x="34670" y="53556"/>
                  <a:pt x="35022" y="53186"/>
                </a:cubicBezTo>
                <a:close/>
                <a:moveTo>
                  <a:pt x="27532" y="50421"/>
                </a:moveTo>
                <a:lnTo>
                  <a:pt x="27532" y="50422"/>
                </a:lnTo>
                <a:cubicBezTo>
                  <a:pt x="27609" y="50646"/>
                  <a:pt x="27692" y="50891"/>
                  <a:pt x="27784" y="51165"/>
                </a:cubicBezTo>
                <a:cubicBezTo>
                  <a:pt x="28054" y="51966"/>
                  <a:pt x="28661" y="53622"/>
                  <a:pt x="29554" y="55416"/>
                </a:cubicBezTo>
                <a:cubicBezTo>
                  <a:pt x="29127" y="55808"/>
                  <a:pt x="28697" y="56214"/>
                  <a:pt x="28273" y="56632"/>
                </a:cubicBezTo>
                <a:cubicBezTo>
                  <a:pt x="28118" y="56335"/>
                  <a:pt x="27966" y="56029"/>
                  <a:pt x="27819" y="55705"/>
                </a:cubicBezTo>
                <a:cubicBezTo>
                  <a:pt x="27275" y="54502"/>
                  <a:pt x="26846" y="53493"/>
                  <a:pt x="26515" y="52649"/>
                </a:cubicBezTo>
                <a:cubicBezTo>
                  <a:pt x="26872" y="51882"/>
                  <a:pt x="27211" y="51139"/>
                  <a:pt x="27532" y="50421"/>
                </a:cubicBezTo>
                <a:close/>
                <a:moveTo>
                  <a:pt x="20052" y="46512"/>
                </a:moveTo>
                <a:cubicBezTo>
                  <a:pt x="20098" y="46512"/>
                  <a:pt x="20141" y="46515"/>
                  <a:pt x="20182" y="46519"/>
                </a:cubicBezTo>
                <a:cubicBezTo>
                  <a:pt x="20742" y="46577"/>
                  <a:pt x="20908" y="47479"/>
                  <a:pt x="20834" y="48962"/>
                </a:cubicBezTo>
                <a:cubicBezTo>
                  <a:pt x="20795" y="49753"/>
                  <a:pt x="20556" y="52602"/>
                  <a:pt x="20819" y="55478"/>
                </a:cubicBezTo>
                <a:cubicBezTo>
                  <a:pt x="20361" y="56454"/>
                  <a:pt x="19919" y="57471"/>
                  <a:pt x="19500" y="58528"/>
                </a:cubicBezTo>
                <a:cubicBezTo>
                  <a:pt x="19079" y="57378"/>
                  <a:pt x="18694" y="55987"/>
                  <a:pt x="18505" y="54427"/>
                </a:cubicBezTo>
                <a:cubicBezTo>
                  <a:pt x="18644" y="53762"/>
                  <a:pt x="18771" y="53083"/>
                  <a:pt x="18880" y="52388"/>
                </a:cubicBezTo>
                <a:cubicBezTo>
                  <a:pt x="19250" y="50049"/>
                  <a:pt x="19510" y="48163"/>
                  <a:pt x="19709" y="46580"/>
                </a:cubicBezTo>
                <a:cubicBezTo>
                  <a:pt x="19831" y="46527"/>
                  <a:pt x="19948" y="46512"/>
                  <a:pt x="20052" y="46512"/>
                </a:cubicBezTo>
                <a:close/>
                <a:moveTo>
                  <a:pt x="37284" y="56732"/>
                </a:moveTo>
                <a:cubicBezTo>
                  <a:pt x="37802" y="57286"/>
                  <a:pt x="38275" y="57765"/>
                  <a:pt x="38717" y="58173"/>
                </a:cubicBezTo>
                <a:cubicBezTo>
                  <a:pt x="38360" y="58386"/>
                  <a:pt x="38001" y="58621"/>
                  <a:pt x="37641" y="58880"/>
                </a:cubicBezTo>
                <a:cubicBezTo>
                  <a:pt x="37165" y="58483"/>
                  <a:pt x="36713" y="58058"/>
                  <a:pt x="36286" y="57608"/>
                </a:cubicBezTo>
                <a:cubicBezTo>
                  <a:pt x="36616" y="57321"/>
                  <a:pt x="36949" y="57028"/>
                  <a:pt x="37284" y="56732"/>
                </a:cubicBezTo>
                <a:close/>
                <a:moveTo>
                  <a:pt x="30792" y="57643"/>
                </a:moveTo>
                <a:cubicBezTo>
                  <a:pt x="30979" y="57944"/>
                  <a:pt x="31174" y="58239"/>
                  <a:pt x="31376" y="58526"/>
                </a:cubicBezTo>
                <a:cubicBezTo>
                  <a:pt x="31043" y="58920"/>
                  <a:pt x="30705" y="59330"/>
                  <a:pt x="30364" y="59757"/>
                </a:cubicBezTo>
                <a:cubicBezTo>
                  <a:pt x="30125" y="59475"/>
                  <a:pt x="29884" y="59172"/>
                  <a:pt x="29645" y="58846"/>
                </a:cubicBezTo>
                <a:cubicBezTo>
                  <a:pt x="30029" y="58445"/>
                  <a:pt x="30411" y="58045"/>
                  <a:pt x="30792" y="57643"/>
                </a:cubicBezTo>
                <a:close/>
                <a:moveTo>
                  <a:pt x="32965" y="60433"/>
                </a:moveTo>
                <a:cubicBezTo>
                  <a:pt x="33490" y="60947"/>
                  <a:pt x="34048" y="61384"/>
                  <a:pt x="34635" y="61702"/>
                </a:cubicBezTo>
                <a:cubicBezTo>
                  <a:pt x="34338" y="62059"/>
                  <a:pt x="34046" y="62440"/>
                  <a:pt x="33758" y="62843"/>
                </a:cubicBezTo>
                <a:cubicBezTo>
                  <a:pt x="33771" y="62754"/>
                  <a:pt x="33728" y="62666"/>
                  <a:pt x="33651" y="62620"/>
                </a:cubicBezTo>
                <a:cubicBezTo>
                  <a:pt x="33225" y="62364"/>
                  <a:pt x="32602" y="61941"/>
                  <a:pt x="31893" y="61319"/>
                </a:cubicBezTo>
                <a:cubicBezTo>
                  <a:pt x="32240" y="61034"/>
                  <a:pt x="32598" y="60739"/>
                  <a:pt x="32965" y="60433"/>
                </a:cubicBezTo>
                <a:close/>
                <a:moveTo>
                  <a:pt x="33636" y="63019"/>
                </a:moveTo>
                <a:cubicBezTo>
                  <a:pt x="33177" y="63681"/>
                  <a:pt x="32757" y="64367"/>
                  <a:pt x="32375" y="65076"/>
                </a:cubicBezTo>
                <a:lnTo>
                  <a:pt x="32374" y="65077"/>
                </a:lnTo>
                <a:cubicBezTo>
                  <a:pt x="30559" y="65235"/>
                  <a:pt x="28746" y="65431"/>
                  <a:pt x="26936" y="65664"/>
                </a:cubicBezTo>
                <a:cubicBezTo>
                  <a:pt x="26724" y="65694"/>
                  <a:pt x="26511" y="65727"/>
                  <a:pt x="26298" y="65757"/>
                </a:cubicBezTo>
                <a:cubicBezTo>
                  <a:pt x="26313" y="65742"/>
                  <a:pt x="26328" y="65726"/>
                  <a:pt x="26342" y="65711"/>
                </a:cubicBezTo>
                <a:cubicBezTo>
                  <a:pt x="26937" y="65262"/>
                  <a:pt x="28023" y="64429"/>
                  <a:pt x="29443" y="63300"/>
                </a:cubicBezTo>
                <a:cubicBezTo>
                  <a:pt x="29519" y="63301"/>
                  <a:pt x="29594" y="63301"/>
                  <a:pt x="29670" y="63301"/>
                </a:cubicBezTo>
                <a:cubicBezTo>
                  <a:pt x="31285" y="63301"/>
                  <a:pt x="32743" y="63149"/>
                  <a:pt x="33560" y="63043"/>
                </a:cubicBezTo>
                <a:cubicBezTo>
                  <a:pt x="33587" y="63040"/>
                  <a:pt x="33612" y="63031"/>
                  <a:pt x="33636" y="63019"/>
                </a:cubicBezTo>
                <a:close/>
                <a:moveTo>
                  <a:pt x="26288" y="65752"/>
                </a:moveTo>
                <a:cubicBezTo>
                  <a:pt x="26287" y="65755"/>
                  <a:pt x="26285" y="65757"/>
                  <a:pt x="26283" y="65759"/>
                </a:cubicBezTo>
                <a:lnTo>
                  <a:pt x="26279" y="65760"/>
                </a:lnTo>
                <a:lnTo>
                  <a:pt x="26288" y="65752"/>
                </a:lnTo>
                <a:close/>
                <a:moveTo>
                  <a:pt x="25721" y="62900"/>
                </a:moveTo>
                <a:cubicBezTo>
                  <a:pt x="26374" y="63057"/>
                  <a:pt x="27068" y="63160"/>
                  <a:pt x="27768" y="63222"/>
                </a:cubicBezTo>
                <a:cubicBezTo>
                  <a:pt x="27197" y="64033"/>
                  <a:pt x="26616" y="64890"/>
                  <a:pt x="26027" y="65796"/>
                </a:cubicBezTo>
                <a:cubicBezTo>
                  <a:pt x="24690" y="65987"/>
                  <a:pt x="23355" y="66199"/>
                  <a:pt x="22023" y="66431"/>
                </a:cubicBezTo>
                <a:cubicBezTo>
                  <a:pt x="22832" y="65768"/>
                  <a:pt x="24163" y="64476"/>
                  <a:pt x="25721" y="62900"/>
                </a:cubicBezTo>
                <a:close/>
                <a:moveTo>
                  <a:pt x="35209" y="65015"/>
                </a:moveTo>
                <a:lnTo>
                  <a:pt x="35208" y="65016"/>
                </a:lnTo>
                <a:cubicBezTo>
                  <a:pt x="36108" y="65301"/>
                  <a:pt x="37211" y="65748"/>
                  <a:pt x="38424" y="66292"/>
                </a:cubicBezTo>
                <a:cubicBezTo>
                  <a:pt x="37361" y="66725"/>
                  <a:pt x="36193" y="66953"/>
                  <a:pt x="34994" y="67118"/>
                </a:cubicBezTo>
                <a:cubicBezTo>
                  <a:pt x="33152" y="66072"/>
                  <a:pt x="31914" y="65667"/>
                  <a:pt x="31144" y="65520"/>
                </a:cubicBezTo>
                <a:cubicBezTo>
                  <a:pt x="32496" y="65326"/>
                  <a:pt x="33850" y="65158"/>
                  <a:pt x="35209" y="65015"/>
                </a:cubicBezTo>
                <a:close/>
                <a:moveTo>
                  <a:pt x="22115" y="60487"/>
                </a:moveTo>
                <a:cubicBezTo>
                  <a:pt x="22392" y="60976"/>
                  <a:pt x="22721" y="61393"/>
                  <a:pt x="23111" y="61716"/>
                </a:cubicBezTo>
                <a:cubicBezTo>
                  <a:pt x="23283" y="61857"/>
                  <a:pt x="23465" y="61986"/>
                  <a:pt x="23655" y="62099"/>
                </a:cubicBezTo>
                <a:cubicBezTo>
                  <a:pt x="22696" y="63534"/>
                  <a:pt x="21907" y="65026"/>
                  <a:pt x="21393" y="66545"/>
                </a:cubicBezTo>
                <a:cubicBezTo>
                  <a:pt x="20340" y="66735"/>
                  <a:pt x="19291" y="66937"/>
                  <a:pt x="18243" y="67153"/>
                </a:cubicBezTo>
                <a:cubicBezTo>
                  <a:pt x="18272" y="66983"/>
                  <a:pt x="18302" y="66811"/>
                  <a:pt x="18328" y="66643"/>
                </a:cubicBezTo>
                <a:cubicBezTo>
                  <a:pt x="18338" y="66584"/>
                  <a:pt x="18348" y="66523"/>
                  <a:pt x="18377" y="66472"/>
                </a:cubicBezTo>
                <a:cubicBezTo>
                  <a:pt x="18481" y="66291"/>
                  <a:pt x="18794" y="66270"/>
                  <a:pt x="18829" y="66063"/>
                </a:cubicBezTo>
                <a:cubicBezTo>
                  <a:pt x="18842" y="65982"/>
                  <a:pt x="18802" y="65897"/>
                  <a:pt x="18818" y="65816"/>
                </a:cubicBezTo>
                <a:cubicBezTo>
                  <a:pt x="18829" y="65756"/>
                  <a:pt x="18869" y="65706"/>
                  <a:pt x="18904" y="65656"/>
                </a:cubicBezTo>
                <a:cubicBezTo>
                  <a:pt x="19014" y="65500"/>
                  <a:pt x="19089" y="65323"/>
                  <a:pt x="19123" y="65135"/>
                </a:cubicBezTo>
                <a:cubicBezTo>
                  <a:pt x="19139" y="65047"/>
                  <a:pt x="19134" y="64941"/>
                  <a:pt x="19079" y="64878"/>
                </a:cubicBezTo>
                <a:cubicBezTo>
                  <a:pt x="19964" y="63672"/>
                  <a:pt x="21023" y="62169"/>
                  <a:pt x="22115" y="60487"/>
                </a:cubicBezTo>
                <a:close/>
                <a:moveTo>
                  <a:pt x="30293" y="65647"/>
                </a:moveTo>
                <a:cubicBezTo>
                  <a:pt x="31004" y="66258"/>
                  <a:pt x="31707" y="66853"/>
                  <a:pt x="32402" y="67430"/>
                </a:cubicBezTo>
                <a:cubicBezTo>
                  <a:pt x="31147" y="67585"/>
                  <a:pt x="29913" y="67785"/>
                  <a:pt x="28779" y="68189"/>
                </a:cubicBezTo>
                <a:cubicBezTo>
                  <a:pt x="27830" y="67535"/>
                  <a:pt x="26847" y="66929"/>
                  <a:pt x="25833" y="66386"/>
                </a:cubicBezTo>
                <a:cubicBezTo>
                  <a:pt x="26227" y="66316"/>
                  <a:pt x="26620" y="66242"/>
                  <a:pt x="27014" y="66174"/>
                </a:cubicBezTo>
                <a:cubicBezTo>
                  <a:pt x="28105" y="65984"/>
                  <a:pt x="29198" y="65811"/>
                  <a:pt x="30293" y="65647"/>
                </a:cubicBezTo>
                <a:close/>
                <a:moveTo>
                  <a:pt x="25594" y="66430"/>
                </a:moveTo>
                <a:cubicBezTo>
                  <a:pt x="26121" y="67184"/>
                  <a:pt x="26724" y="67990"/>
                  <a:pt x="27386" y="68829"/>
                </a:cubicBezTo>
                <a:lnTo>
                  <a:pt x="27386" y="68830"/>
                </a:lnTo>
                <a:cubicBezTo>
                  <a:pt x="27110" y="68991"/>
                  <a:pt x="26845" y="69173"/>
                  <a:pt x="26595" y="69373"/>
                </a:cubicBezTo>
                <a:cubicBezTo>
                  <a:pt x="26118" y="69753"/>
                  <a:pt x="25708" y="70197"/>
                  <a:pt x="25309" y="70657"/>
                </a:cubicBezTo>
                <a:cubicBezTo>
                  <a:pt x="23839" y="69217"/>
                  <a:pt x="22303" y="68077"/>
                  <a:pt x="20730" y="67411"/>
                </a:cubicBezTo>
                <a:cubicBezTo>
                  <a:pt x="22344" y="67053"/>
                  <a:pt x="23966" y="66725"/>
                  <a:pt x="25594" y="66430"/>
                </a:cubicBezTo>
                <a:close/>
                <a:moveTo>
                  <a:pt x="20258" y="67513"/>
                </a:moveTo>
                <a:cubicBezTo>
                  <a:pt x="21138" y="69237"/>
                  <a:pt x="22168" y="71023"/>
                  <a:pt x="23282" y="72812"/>
                </a:cubicBezTo>
                <a:cubicBezTo>
                  <a:pt x="22637" y="73348"/>
                  <a:pt x="21923" y="73800"/>
                  <a:pt x="21192" y="74229"/>
                </a:cubicBezTo>
                <a:cubicBezTo>
                  <a:pt x="20470" y="73457"/>
                  <a:pt x="19721" y="72696"/>
                  <a:pt x="18947" y="71955"/>
                </a:cubicBezTo>
                <a:cubicBezTo>
                  <a:pt x="19067" y="71815"/>
                  <a:pt x="19064" y="71562"/>
                  <a:pt x="18902" y="71458"/>
                </a:cubicBezTo>
                <a:cubicBezTo>
                  <a:pt x="19041" y="71309"/>
                  <a:pt x="19001" y="71033"/>
                  <a:pt x="18824" y="70929"/>
                </a:cubicBezTo>
                <a:cubicBezTo>
                  <a:pt x="18913" y="70889"/>
                  <a:pt x="18958" y="70789"/>
                  <a:pt x="18928" y="70697"/>
                </a:cubicBezTo>
                <a:cubicBezTo>
                  <a:pt x="18903" y="70616"/>
                  <a:pt x="18828" y="70564"/>
                  <a:pt x="18747" y="70564"/>
                </a:cubicBezTo>
                <a:cubicBezTo>
                  <a:pt x="18735" y="70564"/>
                  <a:pt x="18723" y="70565"/>
                  <a:pt x="18711" y="70567"/>
                </a:cubicBezTo>
                <a:cubicBezTo>
                  <a:pt x="18750" y="70487"/>
                  <a:pt x="18776" y="70395"/>
                  <a:pt x="18750" y="70310"/>
                </a:cubicBezTo>
                <a:cubicBezTo>
                  <a:pt x="18728" y="70239"/>
                  <a:pt x="18657" y="70180"/>
                  <a:pt x="18586" y="70180"/>
                </a:cubicBezTo>
                <a:cubicBezTo>
                  <a:pt x="18572" y="70180"/>
                  <a:pt x="18558" y="70182"/>
                  <a:pt x="18544" y="70187"/>
                </a:cubicBezTo>
                <a:cubicBezTo>
                  <a:pt x="18612" y="70124"/>
                  <a:pt x="18604" y="70010"/>
                  <a:pt x="18554" y="69931"/>
                </a:cubicBezTo>
                <a:cubicBezTo>
                  <a:pt x="18503" y="69854"/>
                  <a:pt x="18420" y="69805"/>
                  <a:pt x="18340" y="69759"/>
                </a:cubicBezTo>
                <a:cubicBezTo>
                  <a:pt x="18179" y="69665"/>
                  <a:pt x="18018" y="69571"/>
                  <a:pt x="17856" y="69477"/>
                </a:cubicBezTo>
                <a:cubicBezTo>
                  <a:pt x="17932" y="68997"/>
                  <a:pt x="18016" y="68508"/>
                  <a:pt x="18099" y="68021"/>
                </a:cubicBezTo>
                <a:lnTo>
                  <a:pt x="18099" y="68020"/>
                </a:lnTo>
                <a:cubicBezTo>
                  <a:pt x="18817" y="67845"/>
                  <a:pt x="19537" y="67676"/>
                  <a:pt x="20258" y="67513"/>
                </a:cubicBezTo>
                <a:close/>
                <a:moveTo>
                  <a:pt x="17969" y="74840"/>
                </a:moveTo>
                <a:lnTo>
                  <a:pt x="17969" y="74840"/>
                </a:lnTo>
                <a:cubicBezTo>
                  <a:pt x="18164" y="75153"/>
                  <a:pt x="18366" y="75470"/>
                  <a:pt x="18574" y="75790"/>
                </a:cubicBezTo>
                <a:cubicBezTo>
                  <a:pt x="18339" y="75947"/>
                  <a:pt x="18108" y="76109"/>
                  <a:pt x="17887" y="76280"/>
                </a:cubicBezTo>
                <a:cubicBezTo>
                  <a:pt x="17888" y="76273"/>
                  <a:pt x="17891" y="76264"/>
                  <a:pt x="17892" y="76256"/>
                </a:cubicBezTo>
                <a:cubicBezTo>
                  <a:pt x="17962" y="75938"/>
                  <a:pt x="18031" y="75615"/>
                  <a:pt x="18021" y="75289"/>
                </a:cubicBezTo>
                <a:cubicBezTo>
                  <a:pt x="18015" y="75138"/>
                  <a:pt x="17998" y="74988"/>
                  <a:pt x="17969" y="74840"/>
                </a:cubicBezTo>
                <a:close/>
                <a:moveTo>
                  <a:pt x="32089" y="85274"/>
                </a:moveTo>
                <a:cubicBezTo>
                  <a:pt x="32418" y="85697"/>
                  <a:pt x="32741" y="86109"/>
                  <a:pt x="33057" y="86508"/>
                </a:cubicBezTo>
                <a:lnTo>
                  <a:pt x="33056" y="86509"/>
                </a:lnTo>
                <a:cubicBezTo>
                  <a:pt x="32517" y="87190"/>
                  <a:pt x="32047" y="87917"/>
                  <a:pt x="31688" y="88588"/>
                </a:cubicBezTo>
                <a:cubicBezTo>
                  <a:pt x="31410" y="88107"/>
                  <a:pt x="31105" y="87592"/>
                  <a:pt x="30775" y="87049"/>
                </a:cubicBezTo>
                <a:cubicBezTo>
                  <a:pt x="31172" y="86466"/>
                  <a:pt x="31610" y="85872"/>
                  <a:pt x="32089" y="85274"/>
                </a:cubicBezTo>
                <a:close/>
                <a:moveTo>
                  <a:pt x="36297" y="90512"/>
                </a:moveTo>
                <a:cubicBezTo>
                  <a:pt x="36738" y="91044"/>
                  <a:pt x="37126" y="91506"/>
                  <a:pt x="37452" y="91892"/>
                </a:cubicBezTo>
                <a:cubicBezTo>
                  <a:pt x="36116" y="93499"/>
                  <a:pt x="35156" y="94632"/>
                  <a:pt x="34509" y="94632"/>
                </a:cubicBezTo>
                <a:cubicBezTo>
                  <a:pt x="34399" y="94632"/>
                  <a:pt x="34299" y="94599"/>
                  <a:pt x="34207" y="94531"/>
                </a:cubicBezTo>
                <a:cubicBezTo>
                  <a:pt x="33756" y="94200"/>
                  <a:pt x="34556" y="92390"/>
                  <a:pt x="36296" y="90512"/>
                </a:cubicBezTo>
                <a:close/>
                <a:moveTo>
                  <a:pt x="22407" y="90083"/>
                </a:moveTo>
                <a:cubicBezTo>
                  <a:pt x="22896" y="90751"/>
                  <a:pt x="23368" y="91383"/>
                  <a:pt x="23812" y="91969"/>
                </a:cubicBezTo>
                <a:cubicBezTo>
                  <a:pt x="23651" y="94294"/>
                  <a:pt x="23350" y="95513"/>
                  <a:pt x="22659" y="95725"/>
                </a:cubicBezTo>
                <a:cubicBezTo>
                  <a:pt x="22631" y="95734"/>
                  <a:pt x="22601" y="95738"/>
                  <a:pt x="22571" y="95738"/>
                </a:cubicBezTo>
                <a:cubicBezTo>
                  <a:pt x="21966" y="95738"/>
                  <a:pt x="20951" y="94057"/>
                  <a:pt x="22192" y="90140"/>
                </a:cubicBezTo>
                <a:lnTo>
                  <a:pt x="22407" y="90083"/>
                </a:lnTo>
                <a:close/>
                <a:moveTo>
                  <a:pt x="29975" y="88301"/>
                </a:moveTo>
                <a:cubicBezTo>
                  <a:pt x="30424" y="88760"/>
                  <a:pt x="30841" y="89196"/>
                  <a:pt x="31218" y="89598"/>
                </a:cubicBezTo>
                <a:cubicBezTo>
                  <a:pt x="30238" y="92009"/>
                  <a:pt x="29252" y="95776"/>
                  <a:pt x="28146" y="95776"/>
                </a:cubicBezTo>
                <a:cubicBezTo>
                  <a:pt x="28085" y="95776"/>
                  <a:pt x="28025" y="95765"/>
                  <a:pt x="27963" y="95741"/>
                </a:cubicBezTo>
                <a:lnTo>
                  <a:pt x="27963" y="95742"/>
                </a:lnTo>
                <a:cubicBezTo>
                  <a:pt x="27146" y="95431"/>
                  <a:pt x="27622" y="92221"/>
                  <a:pt x="29975" y="88301"/>
                </a:cubicBezTo>
                <a:close/>
                <a:moveTo>
                  <a:pt x="16593" y="95117"/>
                </a:moveTo>
                <a:cubicBezTo>
                  <a:pt x="16777" y="95347"/>
                  <a:pt x="16955" y="95561"/>
                  <a:pt x="17127" y="95761"/>
                </a:cubicBezTo>
                <a:cubicBezTo>
                  <a:pt x="17320" y="98247"/>
                  <a:pt x="17069" y="97724"/>
                  <a:pt x="16709" y="98040"/>
                </a:cubicBezTo>
                <a:cubicBezTo>
                  <a:pt x="16691" y="98056"/>
                  <a:pt x="16668" y="98063"/>
                  <a:pt x="16640" y="98063"/>
                </a:cubicBezTo>
                <a:cubicBezTo>
                  <a:pt x="16550" y="98063"/>
                  <a:pt x="16414" y="97978"/>
                  <a:pt x="16252" y="97813"/>
                </a:cubicBezTo>
                <a:cubicBezTo>
                  <a:pt x="16316" y="96909"/>
                  <a:pt x="16430" y="96009"/>
                  <a:pt x="16593" y="95117"/>
                </a:cubicBezTo>
                <a:close/>
                <a:moveTo>
                  <a:pt x="23780" y="106777"/>
                </a:moveTo>
                <a:cubicBezTo>
                  <a:pt x="24158" y="106777"/>
                  <a:pt x="24691" y="107214"/>
                  <a:pt x="25348" y="107963"/>
                </a:cubicBezTo>
                <a:cubicBezTo>
                  <a:pt x="25450" y="108079"/>
                  <a:pt x="25611" y="108270"/>
                  <a:pt x="25821" y="108513"/>
                </a:cubicBezTo>
                <a:cubicBezTo>
                  <a:pt x="25529" y="108563"/>
                  <a:pt x="25301" y="108605"/>
                  <a:pt x="25180" y="108629"/>
                </a:cubicBezTo>
                <a:cubicBezTo>
                  <a:pt x="25119" y="108640"/>
                  <a:pt x="25066" y="108677"/>
                  <a:pt x="25032" y="108729"/>
                </a:cubicBezTo>
                <a:cubicBezTo>
                  <a:pt x="24934" y="108886"/>
                  <a:pt x="24701" y="109263"/>
                  <a:pt x="24406" y="109800"/>
                </a:cubicBezTo>
                <a:cubicBezTo>
                  <a:pt x="22736" y="107669"/>
                  <a:pt x="23210" y="107110"/>
                  <a:pt x="23519" y="106866"/>
                </a:cubicBezTo>
                <a:cubicBezTo>
                  <a:pt x="23595" y="106806"/>
                  <a:pt x="23683" y="106777"/>
                  <a:pt x="23780" y="106777"/>
                </a:cubicBezTo>
                <a:close/>
                <a:moveTo>
                  <a:pt x="30021" y="112614"/>
                </a:moveTo>
                <a:cubicBezTo>
                  <a:pt x="30522" y="112995"/>
                  <a:pt x="31037" y="113341"/>
                  <a:pt x="31552" y="113623"/>
                </a:cubicBezTo>
                <a:cubicBezTo>
                  <a:pt x="31359" y="114064"/>
                  <a:pt x="31188" y="114505"/>
                  <a:pt x="31042" y="114936"/>
                </a:cubicBezTo>
                <a:cubicBezTo>
                  <a:pt x="30467" y="114701"/>
                  <a:pt x="29906" y="114433"/>
                  <a:pt x="29361" y="114131"/>
                </a:cubicBezTo>
                <a:cubicBezTo>
                  <a:pt x="29563" y="113635"/>
                  <a:pt x="29783" y="113128"/>
                  <a:pt x="30021" y="112614"/>
                </a:cubicBezTo>
                <a:close/>
                <a:moveTo>
                  <a:pt x="30450" y="117362"/>
                </a:moveTo>
                <a:cubicBezTo>
                  <a:pt x="29947" y="120488"/>
                  <a:pt x="29708" y="124894"/>
                  <a:pt x="28374" y="124894"/>
                </a:cubicBezTo>
                <a:cubicBezTo>
                  <a:pt x="28343" y="124894"/>
                  <a:pt x="28310" y="124892"/>
                  <a:pt x="28278" y="124887"/>
                </a:cubicBezTo>
                <a:cubicBezTo>
                  <a:pt x="27433" y="124757"/>
                  <a:pt x="27115" y="122123"/>
                  <a:pt x="28011" y="118326"/>
                </a:cubicBezTo>
                <a:cubicBezTo>
                  <a:pt x="28849" y="118076"/>
                  <a:pt x="29666" y="117753"/>
                  <a:pt x="30450" y="117362"/>
                </a:cubicBezTo>
                <a:close/>
                <a:moveTo>
                  <a:pt x="20336" y="118655"/>
                </a:moveTo>
                <a:lnTo>
                  <a:pt x="20336" y="118655"/>
                </a:lnTo>
                <a:cubicBezTo>
                  <a:pt x="20915" y="118774"/>
                  <a:pt x="21501" y="118859"/>
                  <a:pt x="22091" y="118913"/>
                </a:cubicBezTo>
                <a:cubicBezTo>
                  <a:pt x="22890" y="123362"/>
                  <a:pt x="23084" y="125654"/>
                  <a:pt x="22125" y="126189"/>
                </a:cubicBezTo>
                <a:cubicBezTo>
                  <a:pt x="22071" y="126220"/>
                  <a:pt x="22007" y="126235"/>
                  <a:pt x="21937" y="126235"/>
                </a:cubicBezTo>
                <a:cubicBezTo>
                  <a:pt x="21141" y="126235"/>
                  <a:pt x="19511" y="124196"/>
                  <a:pt x="20336" y="118655"/>
                </a:cubicBezTo>
                <a:close/>
                <a:moveTo>
                  <a:pt x="16158" y="129259"/>
                </a:moveTo>
                <a:cubicBezTo>
                  <a:pt x="16158" y="129263"/>
                  <a:pt x="16159" y="129267"/>
                  <a:pt x="16159" y="129271"/>
                </a:cubicBezTo>
                <a:lnTo>
                  <a:pt x="16152" y="129266"/>
                </a:lnTo>
                <a:cubicBezTo>
                  <a:pt x="16155" y="129263"/>
                  <a:pt x="16156" y="129261"/>
                  <a:pt x="16158" y="129259"/>
                </a:cubicBezTo>
                <a:close/>
                <a:moveTo>
                  <a:pt x="17274" y="137056"/>
                </a:moveTo>
                <a:cubicBezTo>
                  <a:pt x="17860" y="137056"/>
                  <a:pt x="18033" y="137421"/>
                  <a:pt x="18052" y="137467"/>
                </a:cubicBezTo>
                <a:cubicBezTo>
                  <a:pt x="18054" y="137471"/>
                  <a:pt x="18054" y="137471"/>
                  <a:pt x="18056" y="137477"/>
                </a:cubicBezTo>
                <a:cubicBezTo>
                  <a:pt x="18088" y="137569"/>
                  <a:pt x="18476" y="138902"/>
                  <a:pt x="15512" y="140556"/>
                </a:cubicBezTo>
                <a:cubicBezTo>
                  <a:pt x="15305" y="140673"/>
                  <a:pt x="15107" y="140808"/>
                  <a:pt x="14922" y="140959"/>
                </a:cubicBezTo>
                <a:cubicBezTo>
                  <a:pt x="14886" y="140852"/>
                  <a:pt x="14821" y="140711"/>
                  <a:pt x="14731" y="140658"/>
                </a:cubicBezTo>
                <a:lnTo>
                  <a:pt x="14731" y="140658"/>
                </a:lnTo>
                <a:cubicBezTo>
                  <a:pt x="14735" y="140658"/>
                  <a:pt x="14739" y="140658"/>
                  <a:pt x="14744" y="140658"/>
                </a:cubicBezTo>
                <a:cubicBezTo>
                  <a:pt x="14863" y="140658"/>
                  <a:pt x="14983" y="140601"/>
                  <a:pt x="15047" y="140500"/>
                </a:cubicBezTo>
                <a:cubicBezTo>
                  <a:pt x="15133" y="140365"/>
                  <a:pt x="15110" y="140171"/>
                  <a:pt x="14996" y="140060"/>
                </a:cubicBezTo>
                <a:lnTo>
                  <a:pt x="14996" y="140060"/>
                </a:lnTo>
                <a:cubicBezTo>
                  <a:pt x="15008" y="140061"/>
                  <a:pt x="15019" y="140062"/>
                  <a:pt x="15031" y="140062"/>
                </a:cubicBezTo>
                <a:cubicBezTo>
                  <a:pt x="15168" y="140062"/>
                  <a:pt x="15302" y="139964"/>
                  <a:pt x="15340" y="139830"/>
                </a:cubicBezTo>
                <a:cubicBezTo>
                  <a:pt x="15381" y="139686"/>
                  <a:pt x="15301" y="139517"/>
                  <a:pt x="15163" y="139456"/>
                </a:cubicBezTo>
                <a:lnTo>
                  <a:pt x="15163" y="139456"/>
                </a:lnTo>
                <a:cubicBezTo>
                  <a:pt x="15186" y="139460"/>
                  <a:pt x="15209" y="139462"/>
                  <a:pt x="15231" y="139462"/>
                </a:cubicBezTo>
                <a:cubicBezTo>
                  <a:pt x="15395" y="139462"/>
                  <a:pt x="15558" y="139365"/>
                  <a:pt x="15631" y="139217"/>
                </a:cubicBezTo>
                <a:cubicBezTo>
                  <a:pt x="15715" y="139050"/>
                  <a:pt x="15674" y="138829"/>
                  <a:pt x="15537" y="138701"/>
                </a:cubicBezTo>
                <a:cubicBezTo>
                  <a:pt x="15713" y="138699"/>
                  <a:pt x="15902" y="138625"/>
                  <a:pt x="15989" y="138470"/>
                </a:cubicBezTo>
                <a:cubicBezTo>
                  <a:pt x="16076" y="138316"/>
                  <a:pt x="16015" y="138082"/>
                  <a:pt x="15845" y="138031"/>
                </a:cubicBezTo>
                <a:cubicBezTo>
                  <a:pt x="15975" y="137994"/>
                  <a:pt x="16071" y="137881"/>
                  <a:pt x="16086" y="137745"/>
                </a:cubicBezTo>
                <a:cubicBezTo>
                  <a:pt x="16096" y="137637"/>
                  <a:pt x="16044" y="137530"/>
                  <a:pt x="15959" y="137463"/>
                </a:cubicBezTo>
                <a:cubicBezTo>
                  <a:pt x="16539" y="137158"/>
                  <a:pt x="16964" y="137056"/>
                  <a:pt x="17274" y="137056"/>
                </a:cubicBezTo>
                <a:close/>
                <a:moveTo>
                  <a:pt x="26321" y="138704"/>
                </a:moveTo>
                <a:cubicBezTo>
                  <a:pt x="26767" y="138704"/>
                  <a:pt x="27440" y="139070"/>
                  <a:pt x="28291" y="139702"/>
                </a:cubicBezTo>
                <a:cubicBezTo>
                  <a:pt x="29144" y="140336"/>
                  <a:pt x="32863" y="143315"/>
                  <a:pt x="36334" y="144534"/>
                </a:cubicBezTo>
                <a:lnTo>
                  <a:pt x="36334" y="144536"/>
                </a:lnTo>
                <a:cubicBezTo>
                  <a:pt x="36164" y="144712"/>
                  <a:pt x="35999" y="144892"/>
                  <a:pt x="35843" y="145071"/>
                </a:cubicBezTo>
                <a:cubicBezTo>
                  <a:pt x="35576" y="145378"/>
                  <a:pt x="35323" y="145697"/>
                  <a:pt x="35082" y="146023"/>
                </a:cubicBezTo>
                <a:cubicBezTo>
                  <a:pt x="33433" y="145584"/>
                  <a:pt x="31488" y="144830"/>
                  <a:pt x="29617" y="143535"/>
                </a:cubicBezTo>
                <a:cubicBezTo>
                  <a:pt x="25010" y="140351"/>
                  <a:pt x="25540" y="139321"/>
                  <a:pt x="25898" y="138887"/>
                </a:cubicBezTo>
                <a:cubicBezTo>
                  <a:pt x="26000" y="138763"/>
                  <a:pt x="26143" y="138704"/>
                  <a:pt x="26321" y="138704"/>
                </a:cubicBezTo>
                <a:close/>
                <a:moveTo>
                  <a:pt x="32124" y="151927"/>
                </a:moveTo>
                <a:lnTo>
                  <a:pt x="32124" y="151927"/>
                </a:lnTo>
                <a:cubicBezTo>
                  <a:pt x="30625" y="156170"/>
                  <a:pt x="30521" y="159496"/>
                  <a:pt x="30598" y="161134"/>
                </a:cubicBezTo>
                <a:cubicBezTo>
                  <a:pt x="30594" y="161117"/>
                  <a:pt x="30591" y="161099"/>
                  <a:pt x="30589" y="161082"/>
                </a:cubicBezTo>
                <a:lnTo>
                  <a:pt x="30486" y="161095"/>
                </a:lnTo>
                <a:cubicBezTo>
                  <a:pt x="30504" y="161258"/>
                  <a:pt x="30528" y="161421"/>
                  <a:pt x="30547" y="161584"/>
                </a:cubicBezTo>
                <a:cubicBezTo>
                  <a:pt x="30290" y="160468"/>
                  <a:pt x="29416" y="156684"/>
                  <a:pt x="28512" y="153008"/>
                </a:cubicBezTo>
                <a:cubicBezTo>
                  <a:pt x="29750" y="152770"/>
                  <a:pt x="30960" y="152408"/>
                  <a:pt x="32124" y="151927"/>
                </a:cubicBezTo>
                <a:close/>
                <a:moveTo>
                  <a:pt x="22612" y="153201"/>
                </a:moveTo>
                <a:lnTo>
                  <a:pt x="22612" y="153201"/>
                </a:lnTo>
                <a:cubicBezTo>
                  <a:pt x="23382" y="153296"/>
                  <a:pt x="24158" y="153343"/>
                  <a:pt x="24933" y="153343"/>
                </a:cubicBezTo>
                <a:cubicBezTo>
                  <a:pt x="25266" y="153343"/>
                  <a:pt x="25598" y="153335"/>
                  <a:pt x="25930" y="153317"/>
                </a:cubicBezTo>
                <a:cubicBezTo>
                  <a:pt x="26759" y="155627"/>
                  <a:pt x="28200" y="158454"/>
                  <a:pt x="30580" y="161854"/>
                </a:cubicBezTo>
                <a:cubicBezTo>
                  <a:pt x="30696" y="162814"/>
                  <a:pt x="30826" y="163771"/>
                  <a:pt x="30970" y="164728"/>
                </a:cubicBezTo>
                <a:cubicBezTo>
                  <a:pt x="30951" y="164704"/>
                  <a:pt x="30929" y="164678"/>
                  <a:pt x="30906" y="164649"/>
                </a:cubicBezTo>
                <a:cubicBezTo>
                  <a:pt x="29854" y="163338"/>
                  <a:pt x="25354" y="157664"/>
                  <a:pt x="22612" y="153201"/>
                </a:cubicBezTo>
                <a:close/>
                <a:moveTo>
                  <a:pt x="45426" y="159099"/>
                </a:moveTo>
                <a:cubicBezTo>
                  <a:pt x="45828" y="160607"/>
                  <a:pt x="46257" y="162098"/>
                  <a:pt x="46699" y="163550"/>
                </a:cubicBezTo>
                <a:cubicBezTo>
                  <a:pt x="45855" y="164101"/>
                  <a:pt x="45009" y="164676"/>
                  <a:pt x="44173" y="165274"/>
                </a:cubicBezTo>
                <a:cubicBezTo>
                  <a:pt x="43212" y="164281"/>
                  <a:pt x="42262" y="163620"/>
                  <a:pt x="41575" y="163214"/>
                </a:cubicBezTo>
                <a:cubicBezTo>
                  <a:pt x="42896" y="161836"/>
                  <a:pt x="44199" y="160440"/>
                  <a:pt x="45426" y="159099"/>
                </a:cubicBezTo>
                <a:close/>
                <a:moveTo>
                  <a:pt x="50938" y="164082"/>
                </a:moveTo>
                <a:lnTo>
                  <a:pt x="50938" y="164083"/>
                </a:lnTo>
                <a:cubicBezTo>
                  <a:pt x="51088" y="164690"/>
                  <a:pt x="51261" y="165406"/>
                  <a:pt x="51450" y="166201"/>
                </a:cubicBezTo>
                <a:cubicBezTo>
                  <a:pt x="51184" y="166395"/>
                  <a:pt x="50913" y="166595"/>
                  <a:pt x="50638" y="166800"/>
                </a:cubicBezTo>
                <a:cubicBezTo>
                  <a:pt x="50431" y="166121"/>
                  <a:pt x="50217" y="165490"/>
                  <a:pt x="49995" y="164909"/>
                </a:cubicBezTo>
                <a:cubicBezTo>
                  <a:pt x="50315" y="164629"/>
                  <a:pt x="50630" y="164354"/>
                  <a:pt x="50938" y="164082"/>
                </a:cubicBezTo>
                <a:close/>
                <a:moveTo>
                  <a:pt x="15231" y="150482"/>
                </a:moveTo>
                <a:cubicBezTo>
                  <a:pt x="15936" y="151042"/>
                  <a:pt x="16807" y="151553"/>
                  <a:pt x="17880" y="151985"/>
                </a:cubicBezTo>
                <a:cubicBezTo>
                  <a:pt x="19005" y="152437"/>
                  <a:pt x="20172" y="152779"/>
                  <a:pt x="21363" y="153008"/>
                </a:cubicBezTo>
                <a:cubicBezTo>
                  <a:pt x="21808" y="156047"/>
                  <a:pt x="23660" y="161484"/>
                  <a:pt x="30989" y="164863"/>
                </a:cubicBezTo>
                <a:cubicBezTo>
                  <a:pt x="31031" y="165148"/>
                  <a:pt x="31081" y="165430"/>
                  <a:pt x="31127" y="165714"/>
                </a:cubicBezTo>
                <a:cubicBezTo>
                  <a:pt x="30272" y="166142"/>
                  <a:pt x="29447" y="166598"/>
                  <a:pt x="28703" y="167133"/>
                </a:cubicBezTo>
                <a:cubicBezTo>
                  <a:pt x="25410" y="163527"/>
                  <a:pt x="20256" y="158144"/>
                  <a:pt x="14601" y="153220"/>
                </a:cubicBezTo>
                <a:cubicBezTo>
                  <a:pt x="14565" y="153004"/>
                  <a:pt x="14484" y="152800"/>
                  <a:pt x="14361" y="152620"/>
                </a:cubicBezTo>
                <a:lnTo>
                  <a:pt x="14361" y="152620"/>
                </a:lnTo>
                <a:cubicBezTo>
                  <a:pt x="14390" y="152627"/>
                  <a:pt x="14419" y="152631"/>
                  <a:pt x="14448" y="152631"/>
                </a:cubicBezTo>
                <a:cubicBezTo>
                  <a:pt x="14586" y="152631"/>
                  <a:pt x="14723" y="152550"/>
                  <a:pt x="14782" y="152425"/>
                </a:cubicBezTo>
                <a:cubicBezTo>
                  <a:pt x="14852" y="152273"/>
                  <a:pt x="14800" y="152074"/>
                  <a:pt x="14664" y="151977"/>
                </a:cubicBezTo>
                <a:cubicBezTo>
                  <a:pt x="14839" y="151965"/>
                  <a:pt x="14991" y="151851"/>
                  <a:pt x="15049" y="151687"/>
                </a:cubicBezTo>
                <a:cubicBezTo>
                  <a:pt x="15108" y="151522"/>
                  <a:pt x="15063" y="151337"/>
                  <a:pt x="14935" y="151217"/>
                </a:cubicBezTo>
                <a:lnTo>
                  <a:pt x="14935" y="151217"/>
                </a:lnTo>
                <a:cubicBezTo>
                  <a:pt x="14955" y="151221"/>
                  <a:pt x="14974" y="151223"/>
                  <a:pt x="14994" y="151223"/>
                </a:cubicBezTo>
                <a:cubicBezTo>
                  <a:pt x="15135" y="151223"/>
                  <a:pt x="15274" y="151125"/>
                  <a:pt x="15313" y="150988"/>
                </a:cubicBezTo>
                <a:cubicBezTo>
                  <a:pt x="15358" y="150832"/>
                  <a:pt x="15267" y="150650"/>
                  <a:pt x="15114" y="150593"/>
                </a:cubicBezTo>
                <a:cubicBezTo>
                  <a:pt x="15161" y="150565"/>
                  <a:pt x="15201" y="150528"/>
                  <a:pt x="15231" y="150482"/>
                </a:cubicBezTo>
                <a:close/>
                <a:moveTo>
                  <a:pt x="41200" y="163603"/>
                </a:moveTo>
                <a:cubicBezTo>
                  <a:pt x="41732" y="164385"/>
                  <a:pt x="42289" y="165288"/>
                  <a:pt x="42844" y="166250"/>
                </a:cubicBezTo>
                <a:cubicBezTo>
                  <a:pt x="42196" y="166740"/>
                  <a:pt x="41561" y="167242"/>
                  <a:pt x="40946" y="167755"/>
                </a:cubicBezTo>
                <a:cubicBezTo>
                  <a:pt x="40243" y="166996"/>
                  <a:pt x="39574" y="166384"/>
                  <a:pt x="38949" y="165895"/>
                </a:cubicBezTo>
                <a:cubicBezTo>
                  <a:pt x="39697" y="165149"/>
                  <a:pt x="40451" y="164380"/>
                  <a:pt x="41200" y="163603"/>
                </a:cubicBezTo>
                <a:close/>
                <a:moveTo>
                  <a:pt x="47741" y="166838"/>
                </a:moveTo>
                <a:cubicBezTo>
                  <a:pt x="47936" y="167433"/>
                  <a:pt x="48132" y="168016"/>
                  <a:pt x="48327" y="168586"/>
                </a:cubicBezTo>
                <a:cubicBezTo>
                  <a:pt x="47884" y="168941"/>
                  <a:pt x="47436" y="169307"/>
                  <a:pt x="46983" y="169685"/>
                </a:cubicBezTo>
                <a:cubicBezTo>
                  <a:pt x="46771" y="169138"/>
                  <a:pt x="46523" y="168603"/>
                  <a:pt x="46241" y="168086"/>
                </a:cubicBezTo>
                <a:cubicBezTo>
                  <a:pt x="46749" y="167669"/>
                  <a:pt x="47249" y="167252"/>
                  <a:pt x="47741" y="166838"/>
                </a:cubicBezTo>
                <a:close/>
                <a:moveTo>
                  <a:pt x="38665" y="168832"/>
                </a:moveTo>
                <a:cubicBezTo>
                  <a:pt x="38843" y="168984"/>
                  <a:pt x="39023" y="169137"/>
                  <a:pt x="39203" y="169290"/>
                </a:cubicBezTo>
                <a:cubicBezTo>
                  <a:pt x="38469" y="169976"/>
                  <a:pt x="37781" y="170675"/>
                  <a:pt x="37156" y="171386"/>
                </a:cubicBezTo>
                <a:cubicBezTo>
                  <a:pt x="37724" y="170559"/>
                  <a:pt x="38347" y="169761"/>
                  <a:pt x="38665" y="168832"/>
                </a:cubicBezTo>
                <a:close/>
                <a:moveTo>
                  <a:pt x="44589" y="169427"/>
                </a:moveTo>
                <a:cubicBezTo>
                  <a:pt x="44875" y="169970"/>
                  <a:pt x="45151" y="170507"/>
                  <a:pt x="45415" y="171030"/>
                </a:cubicBezTo>
                <a:cubicBezTo>
                  <a:pt x="45017" y="171380"/>
                  <a:pt x="44619" y="171739"/>
                  <a:pt x="44219" y="172107"/>
                </a:cubicBezTo>
                <a:cubicBezTo>
                  <a:pt x="43867" y="171548"/>
                  <a:pt x="43520" y="171026"/>
                  <a:pt x="43178" y="170541"/>
                </a:cubicBezTo>
                <a:cubicBezTo>
                  <a:pt x="43652" y="170171"/>
                  <a:pt x="44123" y="169801"/>
                  <a:pt x="44589" y="169427"/>
                </a:cubicBezTo>
                <a:close/>
                <a:moveTo>
                  <a:pt x="51997" y="168505"/>
                </a:moveTo>
                <a:lnTo>
                  <a:pt x="51997" y="168505"/>
                </a:lnTo>
                <a:cubicBezTo>
                  <a:pt x="52331" y="169912"/>
                  <a:pt x="52692" y="171430"/>
                  <a:pt x="53056" y="172934"/>
                </a:cubicBezTo>
                <a:cubicBezTo>
                  <a:pt x="52722" y="173087"/>
                  <a:pt x="52390" y="173237"/>
                  <a:pt x="52060" y="173383"/>
                </a:cubicBezTo>
                <a:cubicBezTo>
                  <a:pt x="51847" y="171905"/>
                  <a:pt x="51596" y="170565"/>
                  <a:pt x="51315" y="169348"/>
                </a:cubicBezTo>
                <a:cubicBezTo>
                  <a:pt x="51544" y="169061"/>
                  <a:pt x="51772" y="168778"/>
                  <a:pt x="51997" y="168505"/>
                </a:cubicBezTo>
                <a:close/>
                <a:moveTo>
                  <a:pt x="41875" y="171543"/>
                </a:moveTo>
                <a:cubicBezTo>
                  <a:pt x="42429" y="172005"/>
                  <a:pt x="42956" y="172446"/>
                  <a:pt x="43432" y="172841"/>
                </a:cubicBezTo>
                <a:cubicBezTo>
                  <a:pt x="43243" y="173021"/>
                  <a:pt x="43054" y="173202"/>
                  <a:pt x="42866" y="173385"/>
                </a:cubicBezTo>
                <a:cubicBezTo>
                  <a:pt x="42077" y="173081"/>
                  <a:pt x="41271" y="172820"/>
                  <a:pt x="40452" y="172606"/>
                </a:cubicBezTo>
                <a:cubicBezTo>
                  <a:pt x="40929" y="172257"/>
                  <a:pt x="41403" y="171902"/>
                  <a:pt x="41875" y="171543"/>
                </a:cubicBezTo>
                <a:close/>
                <a:moveTo>
                  <a:pt x="14384" y="154010"/>
                </a:moveTo>
                <a:cubicBezTo>
                  <a:pt x="14931" y="156244"/>
                  <a:pt x="17288" y="161613"/>
                  <a:pt x="27386" y="168279"/>
                </a:cubicBezTo>
                <a:cubicBezTo>
                  <a:pt x="27093" y="168591"/>
                  <a:pt x="26831" y="168930"/>
                  <a:pt x="26602" y="169291"/>
                </a:cubicBezTo>
                <a:cubicBezTo>
                  <a:pt x="26589" y="169310"/>
                  <a:pt x="26579" y="169331"/>
                  <a:pt x="26567" y="169351"/>
                </a:cubicBezTo>
                <a:cubicBezTo>
                  <a:pt x="21904" y="165391"/>
                  <a:pt x="16494" y="160975"/>
                  <a:pt x="15819" y="160246"/>
                </a:cubicBezTo>
                <a:cubicBezTo>
                  <a:pt x="15723" y="160143"/>
                  <a:pt x="15633" y="160034"/>
                  <a:pt x="15547" y="159923"/>
                </a:cubicBezTo>
                <a:cubicBezTo>
                  <a:pt x="13927" y="157853"/>
                  <a:pt x="13839" y="154600"/>
                  <a:pt x="13839" y="154599"/>
                </a:cubicBezTo>
                <a:lnTo>
                  <a:pt x="13839" y="154599"/>
                </a:lnTo>
                <a:cubicBezTo>
                  <a:pt x="13839" y="154600"/>
                  <a:pt x="13413" y="158545"/>
                  <a:pt x="15049" y="160883"/>
                </a:cubicBezTo>
                <a:cubicBezTo>
                  <a:pt x="16153" y="162460"/>
                  <a:pt x="20308" y="167780"/>
                  <a:pt x="25504" y="171702"/>
                </a:cubicBezTo>
                <a:cubicBezTo>
                  <a:pt x="25314" y="172190"/>
                  <a:pt x="25117" y="172675"/>
                  <a:pt x="24877" y="173138"/>
                </a:cubicBezTo>
                <a:cubicBezTo>
                  <a:pt x="24728" y="173419"/>
                  <a:pt x="24566" y="173693"/>
                  <a:pt x="24391" y="173957"/>
                </a:cubicBezTo>
                <a:cubicBezTo>
                  <a:pt x="22731" y="173106"/>
                  <a:pt x="20982" y="172288"/>
                  <a:pt x="19227" y="171597"/>
                </a:cubicBezTo>
                <a:cubicBezTo>
                  <a:pt x="17187" y="170793"/>
                  <a:pt x="15311" y="170106"/>
                  <a:pt x="13627" y="169506"/>
                </a:cubicBezTo>
                <a:cubicBezTo>
                  <a:pt x="13662" y="167539"/>
                  <a:pt x="13693" y="165579"/>
                  <a:pt x="13711" y="163640"/>
                </a:cubicBezTo>
                <a:cubicBezTo>
                  <a:pt x="13743" y="160547"/>
                  <a:pt x="13670" y="157352"/>
                  <a:pt x="13701" y="154259"/>
                </a:cubicBezTo>
                <a:lnTo>
                  <a:pt x="13701" y="154259"/>
                </a:lnTo>
                <a:cubicBezTo>
                  <a:pt x="13745" y="154269"/>
                  <a:pt x="13788" y="154273"/>
                  <a:pt x="13831" y="154273"/>
                </a:cubicBezTo>
                <a:cubicBezTo>
                  <a:pt x="14038" y="154273"/>
                  <a:pt x="14238" y="154168"/>
                  <a:pt x="14384" y="154010"/>
                </a:cubicBezTo>
                <a:close/>
                <a:moveTo>
                  <a:pt x="49426" y="171713"/>
                </a:moveTo>
                <a:cubicBezTo>
                  <a:pt x="49746" y="172598"/>
                  <a:pt x="50055" y="173435"/>
                  <a:pt x="50348" y="174208"/>
                </a:cubicBezTo>
                <a:cubicBezTo>
                  <a:pt x="49619" y="174603"/>
                  <a:pt x="48835" y="175077"/>
                  <a:pt x="48025" y="175601"/>
                </a:cubicBezTo>
                <a:cubicBezTo>
                  <a:pt x="48027" y="174855"/>
                  <a:pt x="47981" y="174110"/>
                  <a:pt x="47892" y="173370"/>
                </a:cubicBezTo>
                <a:cubicBezTo>
                  <a:pt x="48431" y="172825"/>
                  <a:pt x="48945" y="172273"/>
                  <a:pt x="49426" y="171713"/>
                </a:cubicBezTo>
                <a:close/>
                <a:moveTo>
                  <a:pt x="46998" y="174246"/>
                </a:moveTo>
                <a:cubicBezTo>
                  <a:pt x="47305" y="174887"/>
                  <a:pt x="47554" y="175419"/>
                  <a:pt x="47729" y="175796"/>
                </a:cubicBezTo>
                <a:cubicBezTo>
                  <a:pt x="47660" y="175839"/>
                  <a:pt x="47592" y="175885"/>
                  <a:pt x="47523" y="175931"/>
                </a:cubicBezTo>
                <a:lnTo>
                  <a:pt x="47524" y="175932"/>
                </a:lnTo>
                <a:cubicBezTo>
                  <a:pt x="47075" y="175621"/>
                  <a:pt x="46623" y="175314"/>
                  <a:pt x="46169" y="175010"/>
                </a:cubicBezTo>
                <a:cubicBezTo>
                  <a:pt x="46449" y="174758"/>
                  <a:pt x="46725" y="174504"/>
                  <a:pt x="46998" y="174246"/>
                </a:cubicBezTo>
                <a:close/>
                <a:moveTo>
                  <a:pt x="46057" y="175110"/>
                </a:moveTo>
                <a:cubicBezTo>
                  <a:pt x="46484" y="175423"/>
                  <a:pt x="46909" y="175739"/>
                  <a:pt x="47332" y="176058"/>
                </a:cubicBezTo>
                <a:lnTo>
                  <a:pt x="47333" y="176060"/>
                </a:lnTo>
                <a:cubicBezTo>
                  <a:pt x="47008" y="176278"/>
                  <a:pt x="46681" y="176504"/>
                  <a:pt x="46351" y="176736"/>
                </a:cubicBezTo>
                <a:cubicBezTo>
                  <a:pt x="45900" y="176702"/>
                  <a:pt x="45391" y="176681"/>
                  <a:pt x="44815" y="176681"/>
                </a:cubicBezTo>
                <a:cubicBezTo>
                  <a:pt x="44617" y="176681"/>
                  <a:pt x="44411" y="176684"/>
                  <a:pt x="44198" y="176689"/>
                </a:cubicBezTo>
                <a:cubicBezTo>
                  <a:pt x="44825" y="176182"/>
                  <a:pt x="45448" y="175655"/>
                  <a:pt x="46057" y="175110"/>
                </a:cubicBezTo>
                <a:close/>
                <a:moveTo>
                  <a:pt x="68439" y="170174"/>
                </a:moveTo>
                <a:lnTo>
                  <a:pt x="68439" y="170175"/>
                </a:lnTo>
                <a:cubicBezTo>
                  <a:pt x="69063" y="171312"/>
                  <a:pt x="70261" y="173457"/>
                  <a:pt x="71816" y="176032"/>
                </a:cubicBezTo>
                <a:cubicBezTo>
                  <a:pt x="71480" y="176479"/>
                  <a:pt x="71133" y="176936"/>
                  <a:pt x="70774" y="177404"/>
                </a:cubicBezTo>
                <a:cubicBezTo>
                  <a:pt x="69462" y="175679"/>
                  <a:pt x="68349" y="174379"/>
                  <a:pt x="67703" y="173651"/>
                </a:cubicBezTo>
                <a:cubicBezTo>
                  <a:pt x="67983" y="172467"/>
                  <a:pt x="68227" y="171301"/>
                  <a:pt x="68439" y="170174"/>
                </a:cubicBezTo>
                <a:close/>
                <a:moveTo>
                  <a:pt x="38294" y="174148"/>
                </a:moveTo>
                <a:cubicBezTo>
                  <a:pt x="39521" y="174211"/>
                  <a:pt x="40729" y="174292"/>
                  <a:pt x="41849" y="174393"/>
                </a:cubicBezTo>
                <a:cubicBezTo>
                  <a:pt x="40985" y="175267"/>
                  <a:pt x="40134" y="176178"/>
                  <a:pt x="39309" y="177124"/>
                </a:cubicBezTo>
                <a:cubicBezTo>
                  <a:pt x="38357" y="177257"/>
                  <a:pt x="37321" y="177427"/>
                  <a:pt x="36194" y="177637"/>
                </a:cubicBezTo>
                <a:cubicBezTo>
                  <a:pt x="36096" y="176994"/>
                  <a:pt x="35994" y="176352"/>
                  <a:pt x="35944" y="175717"/>
                </a:cubicBezTo>
                <a:cubicBezTo>
                  <a:pt x="36721" y="175218"/>
                  <a:pt x="37505" y="174695"/>
                  <a:pt x="38294" y="174148"/>
                </a:cubicBezTo>
                <a:close/>
                <a:moveTo>
                  <a:pt x="13567" y="172730"/>
                </a:moveTo>
                <a:cubicBezTo>
                  <a:pt x="16246" y="174368"/>
                  <a:pt x="19059" y="175775"/>
                  <a:pt x="21975" y="176937"/>
                </a:cubicBezTo>
                <a:cubicBezTo>
                  <a:pt x="21347" y="177671"/>
                  <a:pt x="20751" y="178421"/>
                  <a:pt x="20289" y="179249"/>
                </a:cubicBezTo>
                <a:cubicBezTo>
                  <a:pt x="19920" y="179203"/>
                  <a:pt x="19548" y="179162"/>
                  <a:pt x="19171" y="179126"/>
                </a:cubicBezTo>
                <a:cubicBezTo>
                  <a:pt x="16873" y="178910"/>
                  <a:pt x="15014" y="178770"/>
                  <a:pt x="13448" y="178671"/>
                </a:cubicBezTo>
                <a:cubicBezTo>
                  <a:pt x="13487" y="176703"/>
                  <a:pt x="13528" y="174717"/>
                  <a:pt x="13567" y="172730"/>
                </a:cubicBezTo>
                <a:close/>
                <a:moveTo>
                  <a:pt x="51529" y="177252"/>
                </a:moveTo>
                <a:cubicBezTo>
                  <a:pt x="51933" y="178264"/>
                  <a:pt x="52253" y="179038"/>
                  <a:pt x="52450" y="179509"/>
                </a:cubicBezTo>
                <a:cubicBezTo>
                  <a:pt x="52456" y="179528"/>
                  <a:pt x="52460" y="179547"/>
                  <a:pt x="52465" y="179565"/>
                </a:cubicBezTo>
                <a:cubicBezTo>
                  <a:pt x="52312" y="179446"/>
                  <a:pt x="52161" y="179323"/>
                  <a:pt x="52008" y="179203"/>
                </a:cubicBezTo>
                <a:cubicBezTo>
                  <a:pt x="51497" y="178811"/>
                  <a:pt x="50981" y="178428"/>
                  <a:pt x="50465" y="178045"/>
                </a:cubicBezTo>
                <a:lnTo>
                  <a:pt x="50465" y="178045"/>
                </a:lnTo>
                <a:cubicBezTo>
                  <a:pt x="50823" y="177781"/>
                  <a:pt x="51177" y="177517"/>
                  <a:pt x="51529" y="177252"/>
                </a:cubicBezTo>
                <a:close/>
                <a:moveTo>
                  <a:pt x="52475" y="179568"/>
                </a:moveTo>
                <a:cubicBezTo>
                  <a:pt x="52476" y="179571"/>
                  <a:pt x="52477" y="179574"/>
                  <a:pt x="52479" y="179577"/>
                </a:cubicBezTo>
                <a:lnTo>
                  <a:pt x="52476" y="179575"/>
                </a:lnTo>
                <a:cubicBezTo>
                  <a:pt x="52476" y="179572"/>
                  <a:pt x="52476" y="179570"/>
                  <a:pt x="52475" y="179568"/>
                </a:cubicBezTo>
                <a:close/>
                <a:moveTo>
                  <a:pt x="58074" y="171975"/>
                </a:moveTo>
                <a:cubicBezTo>
                  <a:pt x="57992" y="174416"/>
                  <a:pt x="58080" y="176844"/>
                  <a:pt x="58229" y="178962"/>
                </a:cubicBezTo>
                <a:cubicBezTo>
                  <a:pt x="57624" y="179243"/>
                  <a:pt x="56955" y="179538"/>
                  <a:pt x="56226" y="179849"/>
                </a:cubicBezTo>
                <a:cubicBezTo>
                  <a:pt x="56285" y="177949"/>
                  <a:pt x="56054" y="175953"/>
                  <a:pt x="55655" y="174001"/>
                </a:cubicBezTo>
                <a:cubicBezTo>
                  <a:pt x="56521" y="173292"/>
                  <a:pt x="57333" y="172609"/>
                  <a:pt x="58074" y="171975"/>
                </a:cubicBezTo>
                <a:close/>
                <a:moveTo>
                  <a:pt x="50146" y="178278"/>
                </a:moveTo>
                <a:cubicBezTo>
                  <a:pt x="50673" y="178703"/>
                  <a:pt x="51194" y="179134"/>
                  <a:pt x="51714" y="179567"/>
                </a:cubicBezTo>
                <a:lnTo>
                  <a:pt x="51714" y="179568"/>
                </a:lnTo>
                <a:cubicBezTo>
                  <a:pt x="51992" y="179798"/>
                  <a:pt x="52266" y="180036"/>
                  <a:pt x="52542" y="180270"/>
                </a:cubicBezTo>
                <a:cubicBezTo>
                  <a:pt x="52239" y="180259"/>
                  <a:pt x="51936" y="180254"/>
                  <a:pt x="51632" y="180254"/>
                </a:cubicBezTo>
                <a:cubicBezTo>
                  <a:pt x="49987" y="180254"/>
                  <a:pt x="48337" y="180405"/>
                  <a:pt x="46714" y="180663"/>
                </a:cubicBezTo>
                <a:cubicBezTo>
                  <a:pt x="47873" y="179900"/>
                  <a:pt x="49024" y="179096"/>
                  <a:pt x="50146" y="178278"/>
                </a:cubicBezTo>
                <a:close/>
                <a:moveTo>
                  <a:pt x="53702" y="175573"/>
                </a:moveTo>
                <a:cubicBezTo>
                  <a:pt x="54158" y="177405"/>
                  <a:pt x="54597" y="179090"/>
                  <a:pt x="54970" y="180368"/>
                </a:cubicBezTo>
                <a:cubicBezTo>
                  <a:pt x="54647" y="180498"/>
                  <a:pt x="54312" y="180631"/>
                  <a:pt x="53967" y="180766"/>
                </a:cubicBezTo>
                <a:cubicBezTo>
                  <a:pt x="53533" y="180414"/>
                  <a:pt x="53097" y="180066"/>
                  <a:pt x="52659" y="179719"/>
                </a:cubicBezTo>
                <a:cubicBezTo>
                  <a:pt x="52602" y="178612"/>
                  <a:pt x="52526" y="177562"/>
                  <a:pt x="52434" y="176563"/>
                </a:cubicBezTo>
                <a:cubicBezTo>
                  <a:pt x="52864" y="176231"/>
                  <a:pt x="53287" y="175902"/>
                  <a:pt x="53702" y="175573"/>
                </a:cubicBezTo>
                <a:close/>
                <a:moveTo>
                  <a:pt x="37393" y="179442"/>
                </a:moveTo>
                <a:cubicBezTo>
                  <a:pt x="37054" y="179876"/>
                  <a:pt x="36724" y="180318"/>
                  <a:pt x="36401" y="180767"/>
                </a:cubicBezTo>
                <a:cubicBezTo>
                  <a:pt x="36426" y="180361"/>
                  <a:pt x="36428" y="179954"/>
                  <a:pt x="36408" y="179548"/>
                </a:cubicBezTo>
                <a:lnTo>
                  <a:pt x="36408" y="179548"/>
                </a:lnTo>
                <a:cubicBezTo>
                  <a:pt x="36730" y="179514"/>
                  <a:pt x="37058" y="179478"/>
                  <a:pt x="37393" y="179442"/>
                </a:cubicBezTo>
                <a:close/>
                <a:moveTo>
                  <a:pt x="87099" y="181697"/>
                </a:moveTo>
                <a:lnTo>
                  <a:pt x="87115" y="181709"/>
                </a:lnTo>
                <a:lnTo>
                  <a:pt x="87084" y="181730"/>
                </a:lnTo>
                <a:cubicBezTo>
                  <a:pt x="87090" y="181719"/>
                  <a:pt x="87094" y="181708"/>
                  <a:pt x="87099" y="181697"/>
                </a:cubicBezTo>
                <a:close/>
                <a:moveTo>
                  <a:pt x="86445" y="181160"/>
                </a:moveTo>
                <a:lnTo>
                  <a:pt x="86445" y="181160"/>
                </a:lnTo>
                <a:cubicBezTo>
                  <a:pt x="86618" y="181305"/>
                  <a:pt x="86782" y="181440"/>
                  <a:pt x="86932" y="181563"/>
                </a:cubicBezTo>
                <a:cubicBezTo>
                  <a:pt x="86855" y="181706"/>
                  <a:pt x="86776" y="181850"/>
                  <a:pt x="86699" y="181992"/>
                </a:cubicBezTo>
                <a:cubicBezTo>
                  <a:pt x="86611" y="181966"/>
                  <a:pt x="86525" y="181936"/>
                  <a:pt x="86438" y="181907"/>
                </a:cubicBezTo>
                <a:cubicBezTo>
                  <a:pt x="86450" y="181688"/>
                  <a:pt x="86454" y="181440"/>
                  <a:pt x="86445" y="181160"/>
                </a:cubicBezTo>
                <a:close/>
                <a:moveTo>
                  <a:pt x="67630" y="173951"/>
                </a:moveTo>
                <a:cubicBezTo>
                  <a:pt x="68144" y="174908"/>
                  <a:pt x="68968" y="176535"/>
                  <a:pt x="69857" y="178619"/>
                </a:cubicBezTo>
                <a:cubicBezTo>
                  <a:pt x="69063" y="179713"/>
                  <a:pt x="68332" y="180855"/>
                  <a:pt x="67670" y="182035"/>
                </a:cubicBezTo>
                <a:cubicBezTo>
                  <a:pt x="67009" y="181420"/>
                  <a:pt x="66363" y="180796"/>
                  <a:pt x="65763" y="180200"/>
                </a:cubicBezTo>
                <a:cubicBezTo>
                  <a:pt x="66515" y="178147"/>
                  <a:pt x="67128" y="176026"/>
                  <a:pt x="67630" y="173951"/>
                </a:cubicBezTo>
                <a:close/>
                <a:moveTo>
                  <a:pt x="87227" y="181798"/>
                </a:moveTo>
                <a:lnTo>
                  <a:pt x="87227" y="181800"/>
                </a:lnTo>
                <a:cubicBezTo>
                  <a:pt x="87544" y="182053"/>
                  <a:pt x="87752" y="182212"/>
                  <a:pt x="87752" y="182212"/>
                </a:cubicBezTo>
                <a:cubicBezTo>
                  <a:pt x="87479" y="182184"/>
                  <a:pt x="87200" y="182127"/>
                  <a:pt x="86924" y="182054"/>
                </a:cubicBezTo>
                <a:cubicBezTo>
                  <a:pt x="86961" y="181978"/>
                  <a:pt x="87000" y="181904"/>
                  <a:pt x="87037" y="181828"/>
                </a:cubicBezTo>
                <a:cubicBezTo>
                  <a:pt x="87102" y="181819"/>
                  <a:pt x="87162" y="181808"/>
                  <a:pt x="87227" y="181798"/>
                </a:cubicBezTo>
                <a:close/>
                <a:moveTo>
                  <a:pt x="43828" y="178601"/>
                </a:moveTo>
                <a:lnTo>
                  <a:pt x="43828" y="178601"/>
                </a:lnTo>
                <a:cubicBezTo>
                  <a:pt x="42186" y="179876"/>
                  <a:pt x="40632" y="181198"/>
                  <a:pt x="39390" y="182374"/>
                </a:cubicBezTo>
                <a:cubicBezTo>
                  <a:pt x="39364" y="182366"/>
                  <a:pt x="39337" y="182363"/>
                  <a:pt x="39310" y="182363"/>
                </a:cubicBezTo>
                <a:cubicBezTo>
                  <a:pt x="39230" y="182363"/>
                  <a:pt x="39150" y="182395"/>
                  <a:pt x="39107" y="182465"/>
                </a:cubicBezTo>
                <a:cubicBezTo>
                  <a:pt x="39092" y="182385"/>
                  <a:pt x="39009" y="182336"/>
                  <a:pt x="38930" y="182336"/>
                </a:cubicBezTo>
                <a:cubicBezTo>
                  <a:pt x="38886" y="182336"/>
                  <a:pt x="38843" y="182351"/>
                  <a:pt x="38813" y="182385"/>
                </a:cubicBezTo>
                <a:cubicBezTo>
                  <a:pt x="38779" y="182425"/>
                  <a:pt x="38762" y="182479"/>
                  <a:pt x="38716" y="182502"/>
                </a:cubicBezTo>
                <a:cubicBezTo>
                  <a:pt x="38702" y="182509"/>
                  <a:pt x="38686" y="182512"/>
                  <a:pt x="38671" y="182512"/>
                </a:cubicBezTo>
                <a:cubicBezTo>
                  <a:pt x="38627" y="182512"/>
                  <a:pt x="38580" y="182489"/>
                  <a:pt x="38535" y="182478"/>
                </a:cubicBezTo>
                <a:cubicBezTo>
                  <a:pt x="38516" y="182473"/>
                  <a:pt x="38496" y="182470"/>
                  <a:pt x="38477" y="182470"/>
                </a:cubicBezTo>
                <a:cubicBezTo>
                  <a:pt x="38312" y="182470"/>
                  <a:pt x="38156" y="182650"/>
                  <a:pt x="38202" y="182816"/>
                </a:cubicBezTo>
                <a:cubicBezTo>
                  <a:pt x="38100" y="182586"/>
                  <a:pt x="37785" y="182461"/>
                  <a:pt x="37489" y="182461"/>
                </a:cubicBezTo>
                <a:cubicBezTo>
                  <a:pt x="37332" y="182461"/>
                  <a:pt x="37181" y="182496"/>
                  <a:pt x="37069" y="182569"/>
                </a:cubicBezTo>
                <a:cubicBezTo>
                  <a:pt x="37046" y="182390"/>
                  <a:pt x="36911" y="182246"/>
                  <a:pt x="36733" y="182216"/>
                </a:cubicBezTo>
                <a:cubicBezTo>
                  <a:pt x="36709" y="182212"/>
                  <a:pt x="36685" y="182210"/>
                  <a:pt x="36662" y="182210"/>
                </a:cubicBezTo>
                <a:cubicBezTo>
                  <a:pt x="36510" y="182210"/>
                  <a:pt x="36368" y="182294"/>
                  <a:pt x="36297" y="182433"/>
                </a:cubicBezTo>
                <a:cubicBezTo>
                  <a:pt x="36271" y="182385"/>
                  <a:pt x="36235" y="182343"/>
                  <a:pt x="36193" y="182309"/>
                </a:cubicBezTo>
                <a:cubicBezTo>
                  <a:pt x="36223" y="182157"/>
                  <a:pt x="36250" y="182005"/>
                  <a:pt x="36275" y="181853"/>
                </a:cubicBezTo>
                <a:cubicBezTo>
                  <a:pt x="37500" y="181310"/>
                  <a:pt x="39235" y="180298"/>
                  <a:pt x="41130" y="178985"/>
                </a:cubicBezTo>
                <a:cubicBezTo>
                  <a:pt x="42005" y="178867"/>
                  <a:pt x="42904" y="178739"/>
                  <a:pt x="43828" y="178601"/>
                </a:cubicBezTo>
                <a:close/>
                <a:moveTo>
                  <a:pt x="55772" y="183117"/>
                </a:moveTo>
                <a:lnTo>
                  <a:pt x="55772" y="183118"/>
                </a:lnTo>
                <a:cubicBezTo>
                  <a:pt x="55871" y="183208"/>
                  <a:pt x="55973" y="183298"/>
                  <a:pt x="56072" y="183389"/>
                </a:cubicBezTo>
                <a:cubicBezTo>
                  <a:pt x="55850" y="183361"/>
                  <a:pt x="55622" y="183342"/>
                  <a:pt x="55392" y="183330"/>
                </a:cubicBezTo>
                <a:cubicBezTo>
                  <a:pt x="55519" y="183260"/>
                  <a:pt x="55648" y="183188"/>
                  <a:pt x="55772" y="183117"/>
                </a:cubicBezTo>
                <a:close/>
                <a:moveTo>
                  <a:pt x="52710" y="180411"/>
                </a:moveTo>
                <a:cubicBezTo>
                  <a:pt x="52935" y="180603"/>
                  <a:pt x="53156" y="180799"/>
                  <a:pt x="53380" y="180993"/>
                </a:cubicBezTo>
                <a:cubicBezTo>
                  <a:pt x="52861" y="181191"/>
                  <a:pt x="52323" y="181392"/>
                  <a:pt x="51754" y="181599"/>
                </a:cubicBezTo>
                <a:cubicBezTo>
                  <a:pt x="49292" y="182493"/>
                  <a:pt x="47245" y="183380"/>
                  <a:pt x="45548" y="184217"/>
                </a:cubicBezTo>
                <a:cubicBezTo>
                  <a:pt x="44922" y="184069"/>
                  <a:pt x="44293" y="183921"/>
                  <a:pt x="43670" y="183777"/>
                </a:cubicBezTo>
                <a:cubicBezTo>
                  <a:pt x="47050" y="182696"/>
                  <a:pt x="50305" y="181533"/>
                  <a:pt x="52710" y="180411"/>
                </a:cubicBezTo>
                <a:close/>
                <a:moveTo>
                  <a:pt x="62634" y="178093"/>
                </a:moveTo>
                <a:cubicBezTo>
                  <a:pt x="62140" y="180273"/>
                  <a:pt x="61817" y="182487"/>
                  <a:pt x="61669" y="184716"/>
                </a:cubicBezTo>
                <a:cubicBezTo>
                  <a:pt x="60785" y="183830"/>
                  <a:pt x="60231" y="183176"/>
                  <a:pt x="59850" y="182725"/>
                </a:cubicBezTo>
                <a:cubicBezTo>
                  <a:pt x="60110" y="181785"/>
                  <a:pt x="60337" y="180857"/>
                  <a:pt x="60532" y="179942"/>
                </a:cubicBezTo>
                <a:cubicBezTo>
                  <a:pt x="61377" y="179272"/>
                  <a:pt x="62071" y="178649"/>
                  <a:pt x="62634" y="178093"/>
                </a:cubicBezTo>
                <a:close/>
                <a:moveTo>
                  <a:pt x="58441" y="181468"/>
                </a:moveTo>
                <a:cubicBezTo>
                  <a:pt x="58599" y="183045"/>
                  <a:pt x="58765" y="184286"/>
                  <a:pt x="58866" y="184977"/>
                </a:cubicBezTo>
                <a:cubicBezTo>
                  <a:pt x="58727" y="184850"/>
                  <a:pt x="58588" y="184722"/>
                  <a:pt x="58449" y="184595"/>
                </a:cubicBezTo>
                <a:cubicBezTo>
                  <a:pt x="57763" y="183977"/>
                  <a:pt x="57067" y="183373"/>
                  <a:pt x="56367" y="182774"/>
                </a:cubicBezTo>
                <a:cubicBezTo>
                  <a:pt x="57118" y="182330"/>
                  <a:pt x="57810" y="181895"/>
                  <a:pt x="58441" y="181468"/>
                </a:cubicBezTo>
                <a:close/>
                <a:moveTo>
                  <a:pt x="56395" y="183683"/>
                </a:moveTo>
                <a:lnTo>
                  <a:pt x="56395" y="183683"/>
                </a:lnTo>
                <a:cubicBezTo>
                  <a:pt x="56913" y="184164"/>
                  <a:pt x="57427" y="184650"/>
                  <a:pt x="57937" y="185140"/>
                </a:cubicBezTo>
                <a:cubicBezTo>
                  <a:pt x="58042" y="185241"/>
                  <a:pt x="58144" y="185346"/>
                  <a:pt x="58249" y="185449"/>
                </a:cubicBezTo>
                <a:cubicBezTo>
                  <a:pt x="58220" y="185446"/>
                  <a:pt x="58191" y="185445"/>
                  <a:pt x="58163" y="185445"/>
                </a:cubicBezTo>
                <a:cubicBezTo>
                  <a:pt x="58021" y="185445"/>
                  <a:pt x="57891" y="185480"/>
                  <a:pt x="57805" y="185556"/>
                </a:cubicBezTo>
                <a:cubicBezTo>
                  <a:pt x="57734" y="185361"/>
                  <a:pt x="57610" y="185129"/>
                  <a:pt x="57409" y="185129"/>
                </a:cubicBezTo>
                <a:cubicBezTo>
                  <a:pt x="57401" y="185129"/>
                  <a:pt x="57393" y="185130"/>
                  <a:pt x="57385" y="185131"/>
                </a:cubicBezTo>
                <a:cubicBezTo>
                  <a:pt x="57335" y="185135"/>
                  <a:pt x="57286" y="185154"/>
                  <a:pt x="57236" y="185154"/>
                </a:cubicBezTo>
                <a:cubicBezTo>
                  <a:pt x="57110" y="185153"/>
                  <a:pt x="57021" y="185035"/>
                  <a:pt x="56917" y="184964"/>
                </a:cubicBezTo>
                <a:cubicBezTo>
                  <a:pt x="56880" y="184939"/>
                  <a:pt x="56830" y="184926"/>
                  <a:pt x="56782" y="184926"/>
                </a:cubicBezTo>
                <a:cubicBezTo>
                  <a:pt x="56698" y="184926"/>
                  <a:pt x="56620" y="184966"/>
                  <a:pt x="56628" y="185047"/>
                </a:cubicBezTo>
                <a:cubicBezTo>
                  <a:pt x="56548" y="184979"/>
                  <a:pt x="56448" y="184908"/>
                  <a:pt x="56350" y="184908"/>
                </a:cubicBezTo>
                <a:cubicBezTo>
                  <a:pt x="56324" y="184908"/>
                  <a:pt x="56298" y="184913"/>
                  <a:pt x="56272" y="184924"/>
                </a:cubicBezTo>
                <a:cubicBezTo>
                  <a:pt x="56232" y="184942"/>
                  <a:pt x="56200" y="184976"/>
                  <a:pt x="56162" y="184999"/>
                </a:cubicBezTo>
                <a:cubicBezTo>
                  <a:pt x="56095" y="185040"/>
                  <a:pt x="56015" y="185049"/>
                  <a:pt x="55938" y="185057"/>
                </a:cubicBezTo>
                <a:lnTo>
                  <a:pt x="54540" y="185204"/>
                </a:lnTo>
                <a:cubicBezTo>
                  <a:pt x="54504" y="185208"/>
                  <a:pt x="54467" y="185210"/>
                  <a:pt x="54431" y="185210"/>
                </a:cubicBezTo>
                <a:cubicBezTo>
                  <a:pt x="54289" y="185210"/>
                  <a:pt x="54143" y="185183"/>
                  <a:pt x="53996" y="185142"/>
                </a:cubicBezTo>
                <a:cubicBezTo>
                  <a:pt x="54827" y="184662"/>
                  <a:pt x="55631" y="184175"/>
                  <a:pt x="56395" y="183683"/>
                </a:cubicBezTo>
                <a:close/>
                <a:moveTo>
                  <a:pt x="59590" y="183625"/>
                </a:moveTo>
                <a:cubicBezTo>
                  <a:pt x="59832" y="184140"/>
                  <a:pt x="60159" y="184760"/>
                  <a:pt x="60601" y="185473"/>
                </a:cubicBezTo>
                <a:cubicBezTo>
                  <a:pt x="60530" y="185449"/>
                  <a:pt x="60459" y="185422"/>
                  <a:pt x="60396" y="185422"/>
                </a:cubicBezTo>
                <a:cubicBezTo>
                  <a:pt x="60356" y="185422"/>
                  <a:pt x="60319" y="185433"/>
                  <a:pt x="60287" y="185462"/>
                </a:cubicBezTo>
                <a:cubicBezTo>
                  <a:pt x="60246" y="185499"/>
                  <a:pt x="60229" y="185558"/>
                  <a:pt x="60185" y="185589"/>
                </a:cubicBezTo>
                <a:cubicBezTo>
                  <a:pt x="60161" y="185607"/>
                  <a:pt x="60135" y="185613"/>
                  <a:pt x="60108" y="185613"/>
                </a:cubicBezTo>
                <a:cubicBezTo>
                  <a:pt x="60028" y="185613"/>
                  <a:pt x="59938" y="185555"/>
                  <a:pt x="59852" y="185537"/>
                </a:cubicBezTo>
                <a:cubicBezTo>
                  <a:pt x="59832" y="185533"/>
                  <a:pt x="59812" y="185531"/>
                  <a:pt x="59792" y="185531"/>
                </a:cubicBezTo>
                <a:cubicBezTo>
                  <a:pt x="59709" y="185531"/>
                  <a:pt x="59626" y="185563"/>
                  <a:pt x="59547" y="185596"/>
                </a:cubicBezTo>
                <a:lnTo>
                  <a:pt x="59535" y="185600"/>
                </a:lnTo>
                <a:cubicBezTo>
                  <a:pt x="59388" y="185463"/>
                  <a:pt x="59243" y="185325"/>
                  <a:pt x="59096" y="185189"/>
                </a:cubicBezTo>
                <a:cubicBezTo>
                  <a:pt x="59115" y="185128"/>
                  <a:pt x="59136" y="185070"/>
                  <a:pt x="59156" y="185010"/>
                </a:cubicBezTo>
                <a:lnTo>
                  <a:pt x="59156" y="185010"/>
                </a:lnTo>
                <a:cubicBezTo>
                  <a:pt x="59154" y="185031"/>
                  <a:pt x="59152" y="185051"/>
                  <a:pt x="59151" y="185072"/>
                </a:cubicBezTo>
                <a:cubicBezTo>
                  <a:pt x="59153" y="185048"/>
                  <a:pt x="59156" y="185024"/>
                  <a:pt x="59159" y="185000"/>
                </a:cubicBezTo>
                <a:cubicBezTo>
                  <a:pt x="59311" y="184539"/>
                  <a:pt x="59456" y="184080"/>
                  <a:pt x="59590" y="183625"/>
                </a:cubicBezTo>
                <a:close/>
                <a:moveTo>
                  <a:pt x="102001" y="185097"/>
                </a:moveTo>
                <a:cubicBezTo>
                  <a:pt x="102058" y="185164"/>
                  <a:pt x="102117" y="185234"/>
                  <a:pt x="102178" y="185307"/>
                </a:cubicBezTo>
                <a:cubicBezTo>
                  <a:pt x="101614" y="185562"/>
                  <a:pt x="101267" y="185726"/>
                  <a:pt x="101267" y="185726"/>
                </a:cubicBezTo>
                <a:cubicBezTo>
                  <a:pt x="101466" y="185538"/>
                  <a:pt x="101716" y="185325"/>
                  <a:pt x="102001" y="185097"/>
                </a:cubicBezTo>
                <a:close/>
                <a:moveTo>
                  <a:pt x="65273" y="181474"/>
                </a:moveTo>
                <a:cubicBezTo>
                  <a:pt x="65729" y="182191"/>
                  <a:pt x="66230" y="182958"/>
                  <a:pt x="66764" y="183755"/>
                </a:cubicBezTo>
                <a:cubicBezTo>
                  <a:pt x="66493" y="184308"/>
                  <a:pt x="66248" y="184841"/>
                  <a:pt x="66026" y="185354"/>
                </a:cubicBezTo>
                <a:cubicBezTo>
                  <a:pt x="66009" y="185354"/>
                  <a:pt x="65992" y="185353"/>
                  <a:pt x="65975" y="185353"/>
                </a:cubicBezTo>
                <a:cubicBezTo>
                  <a:pt x="65805" y="185353"/>
                  <a:pt x="65637" y="185393"/>
                  <a:pt x="65485" y="185470"/>
                </a:cubicBezTo>
                <a:cubicBezTo>
                  <a:pt x="65451" y="185606"/>
                  <a:pt x="65266" y="185615"/>
                  <a:pt x="65126" y="185622"/>
                </a:cubicBezTo>
                <a:cubicBezTo>
                  <a:pt x="64986" y="185628"/>
                  <a:pt x="64806" y="185746"/>
                  <a:pt x="64879" y="185867"/>
                </a:cubicBezTo>
                <a:cubicBezTo>
                  <a:pt x="64864" y="185902"/>
                  <a:pt x="64834" y="185917"/>
                  <a:pt x="64796" y="185917"/>
                </a:cubicBezTo>
                <a:cubicBezTo>
                  <a:pt x="64667" y="185917"/>
                  <a:pt x="64444" y="185746"/>
                  <a:pt x="64355" y="185648"/>
                </a:cubicBezTo>
                <a:cubicBezTo>
                  <a:pt x="64264" y="185546"/>
                  <a:pt x="64140" y="185422"/>
                  <a:pt x="64018" y="185422"/>
                </a:cubicBezTo>
                <a:cubicBezTo>
                  <a:pt x="63989" y="185422"/>
                  <a:pt x="63959" y="185429"/>
                  <a:pt x="63930" y="185446"/>
                </a:cubicBezTo>
                <a:cubicBezTo>
                  <a:pt x="63887" y="185471"/>
                  <a:pt x="63852" y="185516"/>
                  <a:pt x="63802" y="185520"/>
                </a:cubicBezTo>
                <a:cubicBezTo>
                  <a:pt x="63800" y="185520"/>
                  <a:pt x="63798" y="185520"/>
                  <a:pt x="63796" y="185520"/>
                </a:cubicBezTo>
                <a:cubicBezTo>
                  <a:pt x="63715" y="185520"/>
                  <a:pt x="63681" y="185416"/>
                  <a:pt x="63642" y="185343"/>
                </a:cubicBezTo>
                <a:cubicBezTo>
                  <a:pt x="63615" y="185294"/>
                  <a:pt x="63574" y="185252"/>
                  <a:pt x="63523" y="185227"/>
                </a:cubicBezTo>
                <a:cubicBezTo>
                  <a:pt x="64169" y="184035"/>
                  <a:pt x="64751" y="182775"/>
                  <a:pt x="65273" y="181474"/>
                </a:cubicBezTo>
                <a:close/>
                <a:moveTo>
                  <a:pt x="76293" y="171522"/>
                </a:moveTo>
                <a:cubicBezTo>
                  <a:pt x="78152" y="175598"/>
                  <a:pt x="80705" y="180916"/>
                  <a:pt x="82991" y="184698"/>
                </a:cubicBezTo>
                <a:cubicBezTo>
                  <a:pt x="82839" y="186169"/>
                  <a:pt x="82830" y="187253"/>
                  <a:pt x="82830" y="187253"/>
                </a:cubicBezTo>
                <a:cubicBezTo>
                  <a:pt x="82840" y="187275"/>
                  <a:pt x="82852" y="187298"/>
                  <a:pt x="82863" y="187321"/>
                </a:cubicBezTo>
                <a:cubicBezTo>
                  <a:pt x="82771" y="187215"/>
                  <a:pt x="82628" y="187151"/>
                  <a:pt x="82488" y="187151"/>
                </a:cubicBezTo>
                <a:cubicBezTo>
                  <a:pt x="82421" y="187151"/>
                  <a:pt x="82355" y="187165"/>
                  <a:pt x="82294" y="187197"/>
                </a:cubicBezTo>
                <a:cubicBezTo>
                  <a:pt x="82250" y="187027"/>
                  <a:pt x="82073" y="186918"/>
                  <a:pt x="81900" y="186918"/>
                </a:cubicBezTo>
                <a:cubicBezTo>
                  <a:pt x="81825" y="186918"/>
                  <a:pt x="81750" y="186939"/>
                  <a:pt x="81689" y="186985"/>
                </a:cubicBezTo>
                <a:cubicBezTo>
                  <a:pt x="81720" y="186865"/>
                  <a:pt x="81617" y="186729"/>
                  <a:pt x="81492" y="186728"/>
                </a:cubicBezTo>
                <a:cubicBezTo>
                  <a:pt x="81461" y="186728"/>
                  <a:pt x="81430" y="186735"/>
                  <a:pt x="81404" y="186750"/>
                </a:cubicBezTo>
                <a:cubicBezTo>
                  <a:pt x="80147" y="183086"/>
                  <a:pt x="77177" y="179076"/>
                  <a:pt x="74347" y="175825"/>
                </a:cubicBezTo>
                <a:lnTo>
                  <a:pt x="76293" y="171522"/>
                </a:lnTo>
                <a:close/>
                <a:moveTo>
                  <a:pt x="71183" y="181967"/>
                </a:moveTo>
                <a:cubicBezTo>
                  <a:pt x="71947" y="183925"/>
                  <a:pt x="73117" y="185978"/>
                  <a:pt x="74369" y="187831"/>
                </a:cubicBezTo>
                <a:cubicBezTo>
                  <a:pt x="73883" y="187765"/>
                  <a:pt x="73398" y="187681"/>
                  <a:pt x="72914" y="187584"/>
                </a:cubicBezTo>
                <a:lnTo>
                  <a:pt x="72914" y="187585"/>
                </a:lnTo>
                <a:cubicBezTo>
                  <a:pt x="71891" y="186227"/>
                  <a:pt x="70840" y="184975"/>
                  <a:pt x="69901" y="184055"/>
                </a:cubicBezTo>
                <a:cubicBezTo>
                  <a:pt x="70344" y="183367"/>
                  <a:pt x="70772" y="182667"/>
                  <a:pt x="71183" y="181967"/>
                </a:cubicBezTo>
                <a:close/>
                <a:moveTo>
                  <a:pt x="73190" y="178263"/>
                </a:moveTo>
                <a:cubicBezTo>
                  <a:pt x="75169" y="181419"/>
                  <a:pt x="77531" y="184925"/>
                  <a:pt x="79956" y="187932"/>
                </a:cubicBezTo>
                <a:cubicBezTo>
                  <a:pt x="79171" y="188009"/>
                  <a:pt x="78382" y="188047"/>
                  <a:pt x="77594" y="188047"/>
                </a:cubicBezTo>
                <a:cubicBezTo>
                  <a:pt x="77513" y="188047"/>
                  <a:pt x="77432" y="188047"/>
                  <a:pt x="77351" y="188046"/>
                </a:cubicBezTo>
                <a:cubicBezTo>
                  <a:pt x="75869" y="184920"/>
                  <a:pt x="74098" y="182065"/>
                  <a:pt x="72448" y="179700"/>
                </a:cubicBezTo>
                <a:cubicBezTo>
                  <a:pt x="72706" y="179214"/>
                  <a:pt x="72953" y="178736"/>
                  <a:pt x="73190" y="178263"/>
                </a:cubicBezTo>
                <a:close/>
                <a:moveTo>
                  <a:pt x="83817" y="188602"/>
                </a:moveTo>
                <a:cubicBezTo>
                  <a:pt x="83846" y="188632"/>
                  <a:pt x="83875" y="188662"/>
                  <a:pt x="83904" y="188692"/>
                </a:cubicBezTo>
                <a:cubicBezTo>
                  <a:pt x="83860" y="188715"/>
                  <a:pt x="83814" y="188738"/>
                  <a:pt x="83771" y="188760"/>
                </a:cubicBezTo>
                <a:lnTo>
                  <a:pt x="83747" y="188759"/>
                </a:lnTo>
                <a:cubicBezTo>
                  <a:pt x="83780" y="188712"/>
                  <a:pt x="83804" y="188658"/>
                  <a:pt x="83817" y="188602"/>
                </a:cubicBezTo>
                <a:close/>
                <a:moveTo>
                  <a:pt x="122860" y="188795"/>
                </a:moveTo>
                <a:cubicBezTo>
                  <a:pt x="122861" y="188795"/>
                  <a:pt x="123056" y="188806"/>
                  <a:pt x="123366" y="188818"/>
                </a:cubicBezTo>
                <a:cubicBezTo>
                  <a:pt x="123461" y="188956"/>
                  <a:pt x="123555" y="189095"/>
                  <a:pt x="123652" y="189234"/>
                </a:cubicBezTo>
                <a:cubicBezTo>
                  <a:pt x="123371" y="189108"/>
                  <a:pt x="123100" y="188964"/>
                  <a:pt x="122860" y="188795"/>
                </a:cubicBezTo>
                <a:close/>
                <a:moveTo>
                  <a:pt x="125479" y="191798"/>
                </a:moveTo>
                <a:lnTo>
                  <a:pt x="125481" y="191802"/>
                </a:lnTo>
                <a:lnTo>
                  <a:pt x="125476" y="191802"/>
                </a:lnTo>
                <a:cubicBezTo>
                  <a:pt x="125476" y="191800"/>
                  <a:pt x="125477" y="191800"/>
                  <a:pt x="125479" y="191798"/>
                </a:cubicBezTo>
                <a:close/>
                <a:moveTo>
                  <a:pt x="128025" y="187909"/>
                </a:moveTo>
                <a:cubicBezTo>
                  <a:pt x="129068" y="190104"/>
                  <a:pt x="130509" y="192325"/>
                  <a:pt x="131912" y="194173"/>
                </a:cubicBezTo>
                <a:cubicBezTo>
                  <a:pt x="131463" y="194143"/>
                  <a:pt x="131015" y="194115"/>
                  <a:pt x="130571" y="194081"/>
                </a:cubicBezTo>
                <a:cubicBezTo>
                  <a:pt x="130564" y="194072"/>
                  <a:pt x="130559" y="194064"/>
                  <a:pt x="130552" y="194055"/>
                </a:cubicBezTo>
                <a:cubicBezTo>
                  <a:pt x="130641" y="193697"/>
                  <a:pt x="130390" y="193309"/>
                  <a:pt x="130046" y="193174"/>
                </a:cubicBezTo>
                <a:cubicBezTo>
                  <a:pt x="130000" y="193157"/>
                  <a:pt x="129953" y="193143"/>
                  <a:pt x="129905" y="193132"/>
                </a:cubicBezTo>
                <a:cubicBezTo>
                  <a:pt x="128733" y="191492"/>
                  <a:pt x="127473" y="189919"/>
                  <a:pt x="126350" y="188777"/>
                </a:cubicBezTo>
                <a:cubicBezTo>
                  <a:pt x="126982" y="188719"/>
                  <a:pt x="127506" y="188614"/>
                  <a:pt x="127710" y="188431"/>
                </a:cubicBezTo>
                <a:cubicBezTo>
                  <a:pt x="127710" y="188431"/>
                  <a:pt x="127829" y="188236"/>
                  <a:pt x="128025" y="187909"/>
                </a:cubicBezTo>
                <a:close/>
                <a:moveTo>
                  <a:pt x="133228" y="177579"/>
                </a:moveTo>
                <a:cubicBezTo>
                  <a:pt x="134690" y="180728"/>
                  <a:pt x="136453" y="184347"/>
                  <a:pt x="138154" y="187379"/>
                </a:cubicBezTo>
                <a:cubicBezTo>
                  <a:pt x="138620" y="189527"/>
                  <a:pt x="138226" y="191810"/>
                  <a:pt x="138416" y="193986"/>
                </a:cubicBezTo>
                <a:cubicBezTo>
                  <a:pt x="138352" y="194083"/>
                  <a:pt x="138292" y="194180"/>
                  <a:pt x="138229" y="194276"/>
                </a:cubicBezTo>
                <a:cubicBezTo>
                  <a:pt x="138087" y="190303"/>
                  <a:pt x="134834" y="185414"/>
                  <a:pt x="131495" y="181407"/>
                </a:cubicBezTo>
                <a:cubicBezTo>
                  <a:pt x="131518" y="181353"/>
                  <a:pt x="131540" y="181298"/>
                  <a:pt x="131561" y="181245"/>
                </a:cubicBezTo>
                <a:lnTo>
                  <a:pt x="131561" y="181245"/>
                </a:lnTo>
                <a:cubicBezTo>
                  <a:pt x="131543" y="181246"/>
                  <a:pt x="131526" y="181246"/>
                  <a:pt x="131508" y="181246"/>
                </a:cubicBezTo>
                <a:cubicBezTo>
                  <a:pt x="131457" y="181246"/>
                  <a:pt x="131405" y="181244"/>
                  <a:pt x="131355" y="181240"/>
                </a:cubicBezTo>
                <a:cubicBezTo>
                  <a:pt x="131098" y="180933"/>
                  <a:pt x="130841" y="180633"/>
                  <a:pt x="130584" y="180337"/>
                </a:cubicBezTo>
                <a:lnTo>
                  <a:pt x="132157" y="179599"/>
                </a:lnTo>
                <a:cubicBezTo>
                  <a:pt x="132157" y="179599"/>
                  <a:pt x="132615" y="178828"/>
                  <a:pt x="133228" y="177579"/>
                </a:cubicBezTo>
                <a:close/>
                <a:moveTo>
                  <a:pt x="130218" y="184037"/>
                </a:moveTo>
                <a:cubicBezTo>
                  <a:pt x="132532" y="187641"/>
                  <a:pt x="135268" y="191538"/>
                  <a:pt x="137981" y="194552"/>
                </a:cubicBezTo>
                <a:cubicBezTo>
                  <a:pt x="136780" y="194475"/>
                  <a:pt x="135576" y="194401"/>
                  <a:pt x="134367" y="194331"/>
                </a:cubicBezTo>
                <a:cubicBezTo>
                  <a:pt x="132978" y="191030"/>
                  <a:pt x="131201" y="187972"/>
                  <a:pt x="129480" y="185389"/>
                </a:cubicBezTo>
                <a:cubicBezTo>
                  <a:pt x="129725" y="184951"/>
                  <a:pt x="129976" y="184495"/>
                  <a:pt x="130218" y="184037"/>
                </a:cubicBezTo>
                <a:close/>
                <a:moveTo>
                  <a:pt x="46477" y="0"/>
                </a:moveTo>
                <a:cubicBezTo>
                  <a:pt x="45091" y="0"/>
                  <a:pt x="42466" y="110"/>
                  <a:pt x="40102" y="827"/>
                </a:cubicBezTo>
                <a:cubicBezTo>
                  <a:pt x="40102" y="827"/>
                  <a:pt x="40169" y="2747"/>
                  <a:pt x="39550" y="4360"/>
                </a:cubicBezTo>
                <a:cubicBezTo>
                  <a:pt x="39550" y="4360"/>
                  <a:pt x="38998" y="1757"/>
                  <a:pt x="38608" y="1122"/>
                </a:cubicBezTo>
                <a:cubicBezTo>
                  <a:pt x="38608" y="1122"/>
                  <a:pt x="35411" y="1419"/>
                  <a:pt x="34124" y="2007"/>
                </a:cubicBezTo>
                <a:cubicBezTo>
                  <a:pt x="32837" y="2594"/>
                  <a:pt x="29332" y="2787"/>
                  <a:pt x="28702" y="3057"/>
                </a:cubicBezTo>
                <a:cubicBezTo>
                  <a:pt x="28702" y="3057"/>
                  <a:pt x="27883" y="10155"/>
                  <a:pt x="27102" y="12411"/>
                </a:cubicBezTo>
                <a:cubicBezTo>
                  <a:pt x="27102" y="12411"/>
                  <a:pt x="27198" y="6324"/>
                  <a:pt x="26447" y="3978"/>
                </a:cubicBezTo>
                <a:cubicBezTo>
                  <a:pt x="26447" y="3978"/>
                  <a:pt x="24101" y="4729"/>
                  <a:pt x="22132" y="5681"/>
                </a:cubicBezTo>
                <a:cubicBezTo>
                  <a:pt x="21045" y="6207"/>
                  <a:pt x="19797" y="6832"/>
                  <a:pt x="18791" y="7383"/>
                </a:cubicBezTo>
                <a:lnTo>
                  <a:pt x="18793" y="7189"/>
                </a:lnTo>
                <a:lnTo>
                  <a:pt x="0" y="7386"/>
                </a:lnTo>
                <a:lnTo>
                  <a:pt x="0" y="209527"/>
                </a:lnTo>
                <a:lnTo>
                  <a:pt x="174326" y="209526"/>
                </a:lnTo>
                <a:lnTo>
                  <a:pt x="174952" y="197921"/>
                </a:lnTo>
                <a:lnTo>
                  <a:pt x="174952" y="197921"/>
                </a:lnTo>
                <a:cubicBezTo>
                  <a:pt x="173722" y="198048"/>
                  <a:pt x="172488" y="198111"/>
                  <a:pt x="171254" y="198111"/>
                </a:cubicBezTo>
                <a:cubicBezTo>
                  <a:pt x="168585" y="198111"/>
                  <a:pt x="165920" y="197814"/>
                  <a:pt x="163309" y="197224"/>
                </a:cubicBezTo>
                <a:cubicBezTo>
                  <a:pt x="162252" y="196985"/>
                  <a:pt x="161205" y="196698"/>
                  <a:pt x="160140" y="196501"/>
                </a:cubicBezTo>
                <a:cubicBezTo>
                  <a:pt x="158922" y="196276"/>
                  <a:pt x="157686" y="196170"/>
                  <a:pt x="156452" y="196066"/>
                </a:cubicBezTo>
                <a:cubicBezTo>
                  <a:pt x="156263" y="196050"/>
                  <a:pt x="156072" y="196033"/>
                  <a:pt x="155881" y="196017"/>
                </a:cubicBezTo>
                <a:cubicBezTo>
                  <a:pt x="160286" y="194760"/>
                  <a:pt x="162909" y="193257"/>
                  <a:pt x="162910" y="193257"/>
                </a:cubicBezTo>
                <a:lnTo>
                  <a:pt x="162910" y="193257"/>
                </a:lnTo>
                <a:cubicBezTo>
                  <a:pt x="162005" y="193740"/>
                  <a:pt x="159397" y="193748"/>
                  <a:pt x="155468" y="193906"/>
                </a:cubicBezTo>
                <a:cubicBezTo>
                  <a:pt x="156311" y="192735"/>
                  <a:pt x="157300" y="191661"/>
                  <a:pt x="158180" y="190512"/>
                </a:cubicBezTo>
                <a:cubicBezTo>
                  <a:pt x="159477" y="188818"/>
                  <a:pt x="160536" y="186954"/>
                  <a:pt x="161328" y="184973"/>
                </a:cubicBezTo>
                <a:cubicBezTo>
                  <a:pt x="161547" y="183075"/>
                  <a:pt x="161380" y="181156"/>
                  <a:pt x="160709" y="179365"/>
                </a:cubicBezTo>
                <a:cubicBezTo>
                  <a:pt x="159985" y="177431"/>
                  <a:pt x="158687" y="175597"/>
                  <a:pt x="158793" y="173536"/>
                </a:cubicBezTo>
                <a:cubicBezTo>
                  <a:pt x="158882" y="171773"/>
                  <a:pt x="160008" y="170151"/>
                  <a:pt x="159950" y="168387"/>
                </a:cubicBezTo>
                <a:cubicBezTo>
                  <a:pt x="159860" y="165730"/>
                  <a:pt x="157289" y="163843"/>
                  <a:pt x="157233" y="161185"/>
                </a:cubicBezTo>
                <a:cubicBezTo>
                  <a:pt x="155996" y="165846"/>
                  <a:pt x="149819" y="167903"/>
                  <a:pt x="148501" y="172541"/>
                </a:cubicBezTo>
                <a:cubicBezTo>
                  <a:pt x="148116" y="173897"/>
                  <a:pt x="148200" y="175338"/>
                  <a:pt x="147928" y="176719"/>
                </a:cubicBezTo>
                <a:cubicBezTo>
                  <a:pt x="147744" y="177653"/>
                  <a:pt x="147400" y="178546"/>
                  <a:pt x="147013" y="179425"/>
                </a:cubicBezTo>
                <a:cubicBezTo>
                  <a:pt x="146926" y="179570"/>
                  <a:pt x="146841" y="179713"/>
                  <a:pt x="146756" y="179856"/>
                </a:cubicBezTo>
                <a:cubicBezTo>
                  <a:pt x="146249" y="178258"/>
                  <a:pt x="146561" y="176429"/>
                  <a:pt x="145840" y="174911"/>
                </a:cubicBezTo>
                <a:cubicBezTo>
                  <a:pt x="145677" y="174570"/>
                  <a:pt x="145471" y="174267"/>
                  <a:pt x="145241" y="173984"/>
                </a:cubicBezTo>
                <a:cubicBezTo>
                  <a:pt x="145225" y="173868"/>
                  <a:pt x="145213" y="173755"/>
                  <a:pt x="145197" y="173636"/>
                </a:cubicBezTo>
                <a:cubicBezTo>
                  <a:pt x="145026" y="172450"/>
                  <a:pt x="144719" y="171285"/>
                  <a:pt x="144236" y="170189"/>
                </a:cubicBezTo>
                <a:cubicBezTo>
                  <a:pt x="143782" y="169157"/>
                  <a:pt x="143126" y="168040"/>
                  <a:pt x="142318" y="167694"/>
                </a:cubicBezTo>
                <a:lnTo>
                  <a:pt x="142318" y="167694"/>
                </a:lnTo>
                <a:cubicBezTo>
                  <a:pt x="142318" y="167694"/>
                  <a:pt x="142633" y="169536"/>
                  <a:pt x="142998" y="172050"/>
                </a:cubicBezTo>
                <a:cubicBezTo>
                  <a:pt x="141988" y="171308"/>
                  <a:pt x="141003" y="170547"/>
                  <a:pt x="140471" y="169395"/>
                </a:cubicBezTo>
                <a:lnTo>
                  <a:pt x="140471" y="169395"/>
                </a:lnTo>
                <a:cubicBezTo>
                  <a:pt x="140727" y="171066"/>
                  <a:pt x="140296" y="172688"/>
                  <a:pt x="139658" y="174295"/>
                </a:cubicBezTo>
                <a:cubicBezTo>
                  <a:pt x="138853" y="172226"/>
                  <a:pt x="137844" y="169859"/>
                  <a:pt x="136578" y="167144"/>
                </a:cubicBezTo>
                <a:lnTo>
                  <a:pt x="136578" y="167144"/>
                </a:lnTo>
                <a:cubicBezTo>
                  <a:pt x="136578" y="167144"/>
                  <a:pt x="136598" y="167268"/>
                  <a:pt x="136639" y="167495"/>
                </a:cubicBezTo>
                <a:cubicBezTo>
                  <a:pt x="136825" y="168529"/>
                  <a:pt x="137454" y="171816"/>
                  <a:pt x="138710" y="176469"/>
                </a:cubicBezTo>
                <a:cubicBezTo>
                  <a:pt x="138070" y="177877"/>
                  <a:pt x="137436" y="179286"/>
                  <a:pt x="137133" y="180722"/>
                </a:cubicBezTo>
                <a:cubicBezTo>
                  <a:pt x="136176" y="178828"/>
                  <a:pt x="135129" y="177092"/>
                  <a:pt x="134133" y="175596"/>
                </a:cubicBezTo>
                <a:cubicBezTo>
                  <a:pt x="135664" y="171990"/>
                  <a:pt x="137279" y="166674"/>
                  <a:pt x="135698" y="162776"/>
                </a:cubicBezTo>
                <a:cubicBezTo>
                  <a:pt x="135698" y="162776"/>
                  <a:pt x="134313" y="161898"/>
                  <a:pt x="131507" y="161898"/>
                </a:cubicBezTo>
                <a:cubicBezTo>
                  <a:pt x="130788" y="161898"/>
                  <a:pt x="129976" y="161956"/>
                  <a:pt x="129069" y="162100"/>
                </a:cubicBezTo>
                <a:cubicBezTo>
                  <a:pt x="129069" y="162100"/>
                  <a:pt x="128604" y="164597"/>
                  <a:pt x="128538" y="167598"/>
                </a:cubicBezTo>
                <a:cubicBezTo>
                  <a:pt x="128538" y="167598"/>
                  <a:pt x="127804" y="164497"/>
                  <a:pt x="128072" y="162633"/>
                </a:cubicBezTo>
                <a:lnTo>
                  <a:pt x="128072" y="162633"/>
                </a:lnTo>
                <a:cubicBezTo>
                  <a:pt x="128072" y="162633"/>
                  <a:pt x="127097" y="162792"/>
                  <a:pt x="126541" y="163135"/>
                </a:cubicBezTo>
                <a:cubicBezTo>
                  <a:pt x="126541" y="163135"/>
                  <a:pt x="126272" y="167790"/>
                  <a:pt x="126636" y="169851"/>
                </a:cubicBezTo>
                <a:cubicBezTo>
                  <a:pt x="126636" y="169851"/>
                  <a:pt x="125080" y="165198"/>
                  <a:pt x="125170" y="163646"/>
                </a:cubicBezTo>
                <a:lnTo>
                  <a:pt x="125170" y="163646"/>
                </a:lnTo>
                <a:cubicBezTo>
                  <a:pt x="125170" y="163647"/>
                  <a:pt x="121489" y="165098"/>
                  <a:pt x="118830" y="167467"/>
                </a:cubicBezTo>
                <a:cubicBezTo>
                  <a:pt x="118830" y="167467"/>
                  <a:pt x="119697" y="169181"/>
                  <a:pt x="119811" y="170905"/>
                </a:cubicBezTo>
                <a:cubicBezTo>
                  <a:pt x="119811" y="170905"/>
                  <a:pt x="118218" y="168773"/>
                  <a:pt x="117597" y="168361"/>
                </a:cubicBezTo>
                <a:cubicBezTo>
                  <a:pt x="117597" y="168361"/>
                  <a:pt x="114820" y="169972"/>
                  <a:pt x="113899" y="171047"/>
                </a:cubicBezTo>
                <a:cubicBezTo>
                  <a:pt x="112979" y="172121"/>
                  <a:pt x="109877" y="173767"/>
                  <a:pt x="109418" y="174276"/>
                </a:cubicBezTo>
                <a:cubicBezTo>
                  <a:pt x="109418" y="174276"/>
                  <a:pt x="111657" y="181061"/>
                  <a:pt x="111895" y="183438"/>
                </a:cubicBezTo>
                <a:cubicBezTo>
                  <a:pt x="111895" y="183438"/>
                  <a:pt x="111085" y="181613"/>
                  <a:pt x="110079" y="179713"/>
                </a:cubicBezTo>
                <a:cubicBezTo>
                  <a:pt x="110186" y="179648"/>
                  <a:pt x="110246" y="179612"/>
                  <a:pt x="110246" y="179612"/>
                </a:cubicBezTo>
                <a:cubicBezTo>
                  <a:pt x="110227" y="178827"/>
                  <a:pt x="108759" y="175086"/>
                  <a:pt x="108759" y="173467"/>
                </a:cubicBezTo>
                <a:cubicBezTo>
                  <a:pt x="108759" y="171848"/>
                  <a:pt x="107548" y="168379"/>
                  <a:pt x="107548" y="168379"/>
                </a:cubicBezTo>
                <a:cubicBezTo>
                  <a:pt x="107487" y="168371"/>
                  <a:pt x="107414" y="168368"/>
                  <a:pt x="107331" y="168368"/>
                </a:cubicBezTo>
                <a:cubicBezTo>
                  <a:pt x="106284" y="168368"/>
                  <a:pt x="103728" y="168938"/>
                  <a:pt x="103728" y="168938"/>
                </a:cubicBezTo>
                <a:cubicBezTo>
                  <a:pt x="105113" y="167525"/>
                  <a:pt x="107144" y="166682"/>
                  <a:pt x="107144" y="166682"/>
                </a:cubicBezTo>
                <a:cubicBezTo>
                  <a:pt x="106598" y="162642"/>
                  <a:pt x="104483" y="158638"/>
                  <a:pt x="104483" y="158638"/>
                </a:cubicBezTo>
                <a:cubicBezTo>
                  <a:pt x="103404" y="160053"/>
                  <a:pt x="98585" y="162935"/>
                  <a:pt x="98585" y="162935"/>
                </a:cubicBezTo>
                <a:cubicBezTo>
                  <a:pt x="100437" y="161417"/>
                  <a:pt x="103672" y="157172"/>
                  <a:pt x="103672" y="157172"/>
                </a:cubicBezTo>
                <a:cubicBezTo>
                  <a:pt x="103444" y="156459"/>
                  <a:pt x="102715" y="155594"/>
                  <a:pt x="102715" y="155594"/>
                </a:cubicBezTo>
                <a:cubicBezTo>
                  <a:pt x="101560" y="157414"/>
                  <a:pt x="98611" y="159562"/>
                  <a:pt x="98611" y="159562"/>
                </a:cubicBezTo>
                <a:cubicBezTo>
                  <a:pt x="100791" y="156905"/>
                  <a:pt x="102245" y="154389"/>
                  <a:pt x="102245" y="154389"/>
                </a:cubicBezTo>
                <a:cubicBezTo>
                  <a:pt x="98915" y="150462"/>
                  <a:pt x="95985" y="150038"/>
                  <a:pt x="95985" y="150038"/>
                </a:cubicBezTo>
                <a:cubicBezTo>
                  <a:pt x="91023" y="152597"/>
                  <a:pt x="88375" y="160018"/>
                  <a:pt x="87230" y="164247"/>
                </a:cubicBezTo>
                <a:cubicBezTo>
                  <a:pt x="86900" y="163774"/>
                  <a:pt x="86524" y="163389"/>
                  <a:pt x="86107" y="163209"/>
                </a:cubicBezTo>
                <a:lnTo>
                  <a:pt x="86107" y="163209"/>
                </a:lnTo>
                <a:cubicBezTo>
                  <a:pt x="86107" y="163209"/>
                  <a:pt x="86347" y="164615"/>
                  <a:pt x="86650" y="166648"/>
                </a:cubicBezTo>
                <a:cubicBezTo>
                  <a:pt x="86566" y="167058"/>
                  <a:pt x="86524" y="167292"/>
                  <a:pt x="86524" y="167292"/>
                </a:cubicBezTo>
                <a:lnTo>
                  <a:pt x="86851" y="168019"/>
                </a:lnTo>
                <a:cubicBezTo>
                  <a:pt x="86932" y="168584"/>
                  <a:pt x="87015" y="169178"/>
                  <a:pt x="87096" y="169788"/>
                </a:cubicBezTo>
                <a:cubicBezTo>
                  <a:pt x="86345" y="169672"/>
                  <a:pt x="85814" y="169167"/>
                  <a:pt x="85814" y="169167"/>
                </a:cubicBezTo>
                <a:cubicBezTo>
                  <a:pt x="85436" y="170273"/>
                  <a:pt x="85058" y="171837"/>
                  <a:pt x="84734" y="173358"/>
                </a:cubicBezTo>
                <a:cubicBezTo>
                  <a:pt x="83812" y="170583"/>
                  <a:pt x="82427" y="167080"/>
                  <a:pt x="80366" y="162660"/>
                </a:cubicBezTo>
                <a:lnTo>
                  <a:pt x="80366" y="162660"/>
                </a:lnTo>
                <a:cubicBezTo>
                  <a:pt x="80366" y="162660"/>
                  <a:pt x="80386" y="162783"/>
                  <a:pt x="80428" y="163010"/>
                </a:cubicBezTo>
                <a:cubicBezTo>
                  <a:pt x="80677" y="164394"/>
                  <a:pt x="81722" y="169819"/>
                  <a:pt x="83998" y="177153"/>
                </a:cubicBezTo>
                <a:cubicBezTo>
                  <a:pt x="83876" y="177843"/>
                  <a:pt x="83805" y="178278"/>
                  <a:pt x="83805" y="178278"/>
                </a:cubicBezTo>
                <a:cubicBezTo>
                  <a:pt x="83849" y="178605"/>
                  <a:pt x="84262" y="179120"/>
                  <a:pt x="84804" y="179670"/>
                </a:cubicBezTo>
                <a:cubicBezTo>
                  <a:pt x="85002" y="180269"/>
                  <a:pt x="85208" y="180875"/>
                  <a:pt x="85420" y="181492"/>
                </a:cubicBezTo>
                <a:cubicBezTo>
                  <a:pt x="84467" y="181045"/>
                  <a:pt x="83762" y="180560"/>
                  <a:pt x="83762" y="180560"/>
                </a:cubicBezTo>
                <a:cubicBezTo>
                  <a:pt x="83597" y="181110"/>
                  <a:pt x="83461" y="181683"/>
                  <a:pt x="83349" y="182252"/>
                </a:cubicBezTo>
                <a:cubicBezTo>
                  <a:pt x="81906" y="177377"/>
                  <a:pt x="79227" y="172925"/>
                  <a:pt x="77049" y="169840"/>
                </a:cubicBezTo>
                <a:cubicBezTo>
                  <a:pt x="77976" y="167791"/>
                  <a:pt x="78610" y="166387"/>
                  <a:pt x="78610" y="166387"/>
                </a:cubicBezTo>
                <a:lnTo>
                  <a:pt x="78610" y="166387"/>
                </a:lnTo>
                <a:cubicBezTo>
                  <a:pt x="78610" y="166387"/>
                  <a:pt x="77922" y="167470"/>
                  <a:pt x="76664" y="169302"/>
                </a:cubicBezTo>
                <a:cubicBezTo>
                  <a:pt x="74956" y="166944"/>
                  <a:pt x="73644" y="165514"/>
                  <a:pt x="73644" y="165514"/>
                </a:cubicBezTo>
                <a:lnTo>
                  <a:pt x="73644" y="165514"/>
                </a:lnTo>
                <a:cubicBezTo>
                  <a:pt x="73644" y="165514"/>
                  <a:pt x="74513" y="167584"/>
                  <a:pt x="75829" y="170504"/>
                </a:cubicBezTo>
                <a:cubicBezTo>
                  <a:pt x="75048" y="171621"/>
                  <a:pt x="74116" y="172926"/>
                  <a:pt x="73049" y="174373"/>
                </a:cubicBezTo>
                <a:cubicBezTo>
                  <a:pt x="71092" y="172239"/>
                  <a:pt x="69353" y="170578"/>
                  <a:pt x="68507" y="169792"/>
                </a:cubicBezTo>
                <a:cubicBezTo>
                  <a:pt x="69638" y="163625"/>
                  <a:pt x="69817" y="158716"/>
                  <a:pt x="69817" y="158715"/>
                </a:cubicBezTo>
                <a:lnTo>
                  <a:pt x="69817" y="158715"/>
                </a:lnTo>
                <a:cubicBezTo>
                  <a:pt x="68722" y="162773"/>
                  <a:pt x="67568" y="164120"/>
                  <a:pt x="64339" y="172470"/>
                </a:cubicBezTo>
                <a:cubicBezTo>
                  <a:pt x="63849" y="173742"/>
                  <a:pt x="63424" y="175036"/>
                  <a:pt x="63066" y="176352"/>
                </a:cubicBezTo>
                <a:cubicBezTo>
                  <a:pt x="62877" y="176471"/>
                  <a:pt x="62665" y="176603"/>
                  <a:pt x="62429" y="176745"/>
                </a:cubicBezTo>
                <a:lnTo>
                  <a:pt x="62391" y="176705"/>
                </a:lnTo>
                <a:lnTo>
                  <a:pt x="62391" y="176705"/>
                </a:lnTo>
                <a:cubicBezTo>
                  <a:pt x="62391" y="176705"/>
                  <a:pt x="62400" y="176721"/>
                  <a:pt x="62418" y="176753"/>
                </a:cubicBezTo>
                <a:cubicBezTo>
                  <a:pt x="62015" y="176998"/>
                  <a:pt x="61539" y="177274"/>
                  <a:pt x="60973" y="177582"/>
                </a:cubicBezTo>
                <a:cubicBezTo>
                  <a:pt x="61441" y="174697"/>
                  <a:pt x="61652" y="171776"/>
                  <a:pt x="61604" y="168853"/>
                </a:cubicBezTo>
                <a:cubicBezTo>
                  <a:pt x="62240" y="168271"/>
                  <a:pt x="62595" y="167932"/>
                  <a:pt x="62595" y="167932"/>
                </a:cubicBezTo>
                <a:lnTo>
                  <a:pt x="62595" y="167932"/>
                </a:lnTo>
                <a:cubicBezTo>
                  <a:pt x="62595" y="167932"/>
                  <a:pt x="62283" y="168116"/>
                  <a:pt x="61744" y="168421"/>
                </a:cubicBezTo>
                <a:cubicBezTo>
                  <a:pt x="61889" y="168304"/>
                  <a:pt x="62034" y="168187"/>
                  <a:pt x="62178" y="168068"/>
                </a:cubicBezTo>
                <a:lnTo>
                  <a:pt x="62178" y="168068"/>
                </a:lnTo>
                <a:cubicBezTo>
                  <a:pt x="61985" y="168215"/>
                  <a:pt x="61791" y="168356"/>
                  <a:pt x="61597" y="168501"/>
                </a:cubicBezTo>
                <a:cubicBezTo>
                  <a:pt x="61417" y="160635"/>
                  <a:pt x="59449" y="155392"/>
                  <a:pt x="59448" y="155391"/>
                </a:cubicBezTo>
                <a:lnTo>
                  <a:pt x="59448" y="155391"/>
                </a:lnTo>
                <a:cubicBezTo>
                  <a:pt x="59968" y="156910"/>
                  <a:pt x="58892" y="161872"/>
                  <a:pt x="58221" y="169471"/>
                </a:cubicBezTo>
                <a:cubicBezTo>
                  <a:pt x="58193" y="169778"/>
                  <a:pt x="58171" y="170086"/>
                  <a:pt x="58151" y="170393"/>
                </a:cubicBezTo>
                <a:cubicBezTo>
                  <a:pt x="57224" y="170885"/>
                  <a:pt x="56210" y="171408"/>
                  <a:pt x="55165" y="171924"/>
                </a:cubicBezTo>
                <a:cubicBezTo>
                  <a:pt x="54674" y="170061"/>
                  <a:pt x="54072" y="168292"/>
                  <a:pt x="53476" y="166752"/>
                </a:cubicBezTo>
                <a:cubicBezTo>
                  <a:pt x="55268" y="164696"/>
                  <a:pt x="56773" y="163178"/>
                  <a:pt x="57610" y="162366"/>
                </a:cubicBezTo>
                <a:cubicBezTo>
                  <a:pt x="57680" y="162297"/>
                  <a:pt x="57751" y="162230"/>
                  <a:pt x="57822" y="162160"/>
                </a:cubicBezTo>
                <a:cubicBezTo>
                  <a:pt x="58144" y="161851"/>
                  <a:pt x="58325" y="161689"/>
                  <a:pt x="58325" y="161688"/>
                </a:cubicBezTo>
                <a:lnTo>
                  <a:pt x="58325" y="161688"/>
                </a:lnTo>
                <a:cubicBezTo>
                  <a:pt x="58325" y="161689"/>
                  <a:pt x="56075" y="162941"/>
                  <a:pt x="52849" y="165199"/>
                </a:cubicBezTo>
                <a:cubicBezTo>
                  <a:pt x="52524" y="164429"/>
                  <a:pt x="52217" y="163750"/>
                  <a:pt x="51949" y="163183"/>
                </a:cubicBezTo>
                <a:cubicBezTo>
                  <a:pt x="55948" y="159615"/>
                  <a:pt x="58665" y="156915"/>
                  <a:pt x="58665" y="156915"/>
                </a:cubicBezTo>
                <a:lnTo>
                  <a:pt x="58665" y="156915"/>
                </a:lnTo>
                <a:cubicBezTo>
                  <a:pt x="58665" y="156915"/>
                  <a:pt x="58477" y="157001"/>
                  <a:pt x="58137" y="157162"/>
                </a:cubicBezTo>
                <a:lnTo>
                  <a:pt x="58336" y="157004"/>
                </a:lnTo>
                <a:lnTo>
                  <a:pt x="58336" y="157004"/>
                </a:lnTo>
                <a:cubicBezTo>
                  <a:pt x="58255" y="157063"/>
                  <a:pt x="58175" y="157122"/>
                  <a:pt x="58094" y="157181"/>
                </a:cubicBezTo>
                <a:cubicBezTo>
                  <a:pt x="56929" y="157732"/>
                  <a:pt x="54100" y="159114"/>
                  <a:pt x="50760" y="161051"/>
                </a:cubicBezTo>
                <a:cubicBezTo>
                  <a:pt x="49306" y="159232"/>
                  <a:pt x="46637" y="158240"/>
                  <a:pt x="46637" y="158240"/>
                </a:cubicBezTo>
                <a:lnTo>
                  <a:pt x="46637" y="158240"/>
                </a:lnTo>
                <a:cubicBezTo>
                  <a:pt x="46637" y="158240"/>
                  <a:pt x="48972" y="159487"/>
                  <a:pt x="50086" y="161446"/>
                </a:cubicBezTo>
                <a:cubicBezTo>
                  <a:pt x="49660" y="161697"/>
                  <a:pt x="49229" y="161957"/>
                  <a:pt x="48792" y="162223"/>
                </a:cubicBezTo>
                <a:cubicBezTo>
                  <a:pt x="47734" y="160226"/>
                  <a:pt x="46691" y="159090"/>
                  <a:pt x="45985" y="158481"/>
                </a:cubicBezTo>
                <a:cubicBezTo>
                  <a:pt x="50090" y="153970"/>
                  <a:pt x="53235" y="150233"/>
                  <a:pt x="53235" y="150233"/>
                </a:cubicBezTo>
                <a:lnTo>
                  <a:pt x="53235" y="150233"/>
                </a:lnTo>
                <a:cubicBezTo>
                  <a:pt x="53235" y="150234"/>
                  <a:pt x="44704" y="155185"/>
                  <a:pt x="38097" y="163015"/>
                </a:cubicBezTo>
                <a:cubicBezTo>
                  <a:pt x="37992" y="162294"/>
                  <a:pt x="37978" y="161574"/>
                  <a:pt x="38174" y="160850"/>
                </a:cubicBezTo>
                <a:lnTo>
                  <a:pt x="38174" y="160850"/>
                </a:lnTo>
                <a:cubicBezTo>
                  <a:pt x="37298" y="162296"/>
                  <a:pt x="35929" y="163263"/>
                  <a:pt x="34409" y="164087"/>
                </a:cubicBezTo>
                <a:cubicBezTo>
                  <a:pt x="34043" y="164133"/>
                  <a:pt x="33838" y="164255"/>
                  <a:pt x="33827" y="164362"/>
                </a:cubicBezTo>
                <a:cubicBezTo>
                  <a:pt x="33827" y="164367"/>
                  <a:pt x="33835" y="164379"/>
                  <a:pt x="33837" y="164387"/>
                </a:cubicBezTo>
                <a:cubicBezTo>
                  <a:pt x="33688" y="164463"/>
                  <a:pt x="33539" y="164538"/>
                  <a:pt x="33388" y="164613"/>
                </a:cubicBezTo>
                <a:cubicBezTo>
                  <a:pt x="40692" y="154623"/>
                  <a:pt x="45042" y="146516"/>
                  <a:pt x="46001" y="144674"/>
                </a:cubicBezTo>
                <a:cubicBezTo>
                  <a:pt x="46135" y="144415"/>
                  <a:pt x="46207" y="144274"/>
                  <a:pt x="46207" y="144274"/>
                </a:cubicBezTo>
                <a:lnTo>
                  <a:pt x="46207" y="144274"/>
                </a:lnTo>
                <a:cubicBezTo>
                  <a:pt x="34851" y="156760"/>
                  <a:pt x="32173" y="162875"/>
                  <a:pt x="31607" y="165475"/>
                </a:cubicBezTo>
                <a:cubicBezTo>
                  <a:pt x="31540" y="165508"/>
                  <a:pt x="31474" y="165540"/>
                  <a:pt x="31407" y="165573"/>
                </a:cubicBezTo>
                <a:cubicBezTo>
                  <a:pt x="31169" y="164399"/>
                  <a:pt x="30949" y="163220"/>
                  <a:pt x="30748" y="162039"/>
                </a:cubicBezTo>
                <a:cubicBezTo>
                  <a:pt x="31466" y="159165"/>
                  <a:pt x="33618" y="154220"/>
                  <a:pt x="35555" y="150060"/>
                </a:cubicBezTo>
                <a:cubicBezTo>
                  <a:pt x="36815" y="149190"/>
                  <a:pt x="37960" y="148162"/>
                  <a:pt x="38960" y="147001"/>
                </a:cubicBezTo>
                <a:cubicBezTo>
                  <a:pt x="39084" y="146858"/>
                  <a:pt x="38987" y="146632"/>
                  <a:pt x="38797" y="146622"/>
                </a:cubicBezTo>
                <a:cubicBezTo>
                  <a:pt x="38448" y="146605"/>
                  <a:pt x="37918" y="146564"/>
                  <a:pt x="37262" y="146470"/>
                </a:cubicBezTo>
                <a:cubicBezTo>
                  <a:pt x="37528" y="145922"/>
                  <a:pt x="37774" y="145418"/>
                  <a:pt x="37994" y="144970"/>
                </a:cubicBezTo>
                <a:cubicBezTo>
                  <a:pt x="38335" y="145026"/>
                  <a:pt x="38667" y="145056"/>
                  <a:pt x="38988" y="145056"/>
                </a:cubicBezTo>
                <a:cubicBezTo>
                  <a:pt x="39399" y="145056"/>
                  <a:pt x="39792" y="145006"/>
                  <a:pt x="40158" y="144896"/>
                </a:cubicBezTo>
                <a:cubicBezTo>
                  <a:pt x="43354" y="143942"/>
                  <a:pt x="46167" y="138757"/>
                  <a:pt x="47067" y="136946"/>
                </a:cubicBezTo>
                <a:cubicBezTo>
                  <a:pt x="47147" y="136784"/>
                  <a:pt x="47022" y="136614"/>
                  <a:pt x="46864" y="136614"/>
                </a:cubicBezTo>
                <a:cubicBezTo>
                  <a:pt x="46832" y="136614"/>
                  <a:pt x="46799" y="136621"/>
                  <a:pt x="46765" y="136636"/>
                </a:cubicBezTo>
                <a:cubicBezTo>
                  <a:pt x="45794" y="137094"/>
                  <a:pt x="43678" y="137888"/>
                  <a:pt x="40695" y="137888"/>
                </a:cubicBezTo>
                <a:cubicBezTo>
                  <a:pt x="39798" y="137888"/>
                  <a:pt x="38822" y="137816"/>
                  <a:pt x="37776" y="137642"/>
                </a:cubicBezTo>
                <a:cubicBezTo>
                  <a:pt x="31837" y="136655"/>
                  <a:pt x="30563" y="135932"/>
                  <a:pt x="30952" y="135172"/>
                </a:cubicBezTo>
                <a:cubicBezTo>
                  <a:pt x="31134" y="134817"/>
                  <a:pt x="31374" y="134671"/>
                  <a:pt x="31779" y="134671"/>
                </a:cubicBezTo>
                <a:cubicBezTo>
                  <a:pt x="32242" y="134671"/>
                  <a:pt x="32922" y="134861"/>
                  <a:pt x="33981" y="135148"/>
                </a:cubicBezTo>
                <a:cubicBezTo>
                  <a:pt x="35214" y="135482"/>
                  <a:pt x="38495" y="136258"/>
                  <a:pt x="41673" y="136258"/>
                </a:cubicBezTo>
                <a:cubicBezTo>
                  <a:pt x="43613" y="136258"/>
                  <a:pt x="45514" y="135969"/>
                  <a:pt x="46887" y="135114"/>
                </a:cubicBezTo>
                <a:cubicBezTo>
                  <a:pt x="46887" y="135114"/>
                  <a:pt x="48816" y="134451"/>
                  <a:pt x="49710" y="129954"/>
                </a:cubicBezTo>
                <a:cubicBezTo>
                  <a:pt x="49741" y="129801"/>
                  <a:pt x="49620" y="129675"/>
                  <a:pt x="49485" y="129675"/>
                </a:cubicBezTo>
                <a:cubicBezTo>
                  <a:pt x="49446" y="129675"/>
                  <a:pt x="49405" y="129685"/>
                  <a:pt x="49367" y="129709"/>
                </a:cubicBezTo>
                <a:cubicBezTo>
                  <a:pt x="48312" y="130365"/>
                  <a:pt x="45426" y="131886"/>
                  <a:pt x="41376" y="131886"/>
                </a:cubicBezTo>
                <a:cubicBezTo>
                  <a:pt x="40278" y="131886"/>
                  <a:pt x="39094" y="131774"/>
                  <a:pt x="37838" y="131503"/>
                </a:cubicBezTo>
                <a:cubicBezTo>
                  <a:pt x="37838" y="131503"/>
                  <a:pt x="34459" y="131005"/>
                  <a:pt x="35153" y="129921"/>
                </a:cubicBezTo>
                <a:cubicBezTo>
                  <a:pt x="35296" y="129697"/>
                  <a:pt x="35578" y="129612"/>
                  <a:pt x="35971" y="129612"/>
                </a:cubicBezTo>
                <a:cubicBezTo>
                  <a:pt x="37228" y="129612"/>
                  <a:pt x="39615" y="130484"/>
                  <a:pt x="42193" y="130484"/>
                </a:cubicBezTo>
                <a:cubicBezTo>
                  <a:pt x="42714" y="130484"/>
                  <a:pt x="43242" y="130448"/>
                  <a:pt x="43770" y="130362"/>
                </a:cubicBezTo>
                <a:cubicBezTo>
                  <a:pt x="47733" y="129720"/>
                  <a:pt x="49322" y="129026"/>
                  <a:pt x="49867" y="126359"/>
                </a:cubicBezTo>
                <a:cubicBezTo>
                  <a:pt x="50393" y="123786"/>
                  <a:pt x="48551" y="119745"/>
                  <a:pt x="50507" y="118134"/>
                </a:cubicBezTo>
                <a:cubicBezTo>
                  <a:pt x="50619" y="118042"/>
                  <a:pt x="50616" y="117869"/>
                  <a:pt x="50501" y="117781"/>
                </a:cubicBezTo>
                <a:cubicBezTo>
                  <a:pt x="49740" y="117197"/>
                  <a:pt x="47381" y="115312"/>
                  <a:pt x="46286" y="113553"/>
                </a:cubicBezTo>
                <a:cubicBezTo>
                  <a:pt x="45746" y="112685"/>
                  <a:pt x="44895" y="112201"/>
                  <a:pt x="43930" y="112201"/>
                </a:cubicBezTo>
                <a:cubicBezTo>
                  <a:pt x="42544" y="112201"/>
                  <a:pt x="40925" y="113202"/>
                  <a:pt x="39663" y="115506"/>
                </a:cubicBezTo>
                <a:cubicBezTo>
                  <a:pt x="37680" y="119126"/>
                  <a:pt x="36505" y="121983"/>
                  <a:pt x="35457" y="121983"/>
                </a:cubicBezTo>
                <a:cubicBezTo>
                  <a:pt x="35374" y="121983"/>
                  <a:pt x="35292" y="121965"/>
                  <a:pt x="35210" y="121928"/>
                </a:cubicBezTo>
                <a:cubicBezTo>
                  <a:pt x="34126" y="121439"/>
                  <a:pt x="36519" y="114421"/>
                  <a:pt x="42366" y="110784"/>
                </a:cubicBezTo>
                <a:cubicBezTo>
                  <a:pt x="42540" y="110675"/>
                  <a:pt x="42504" y="110412"/>
                  <a:pt x="42303" y="110364"/>
                </a:cubicBezTo>
                <a:cubicBezTo>
                  <a:pt x="41896" y="110269"/>
                  <a:pt x="41288" y="110120"/>
                  <a:pt x="40568" y="109927"/>
                </a:cubicBezTo>
                <a:cubicBezTo>
                  <a:pt x="40879" y="109571"/>
                  <a:pt x="41136" y="109257"/>
                  <a:pt x="41324" y="109020"/>
                </a:cubicBezTo>
                <a:cubicBezTo>
                  <a:pt x="41428" y="108889"/>
                  <a:pt x="41331" y="108706"/>
                  <a:pt x="41177" y="108706"/>
                </a:cubicBezTo>
                <a:cubicBezTo>
                  <a:pt x="41162" y="108706"/>
                  <a:pt x="41147" y="108707"/>
                  <a:pt x="41131" y="108711"/>
                </a:cubicBezTo>
                <a:cubicBezTo>
                  <a:pt x="40626" y="108829"/>
                  <a:pt x="39792" y="108969"/>
                  <a:pt x="38710" y="108969"/>
                </a:cubicBezTo>
                <a:cubicBezTo>
                  <a:pt x="38203" y="108969"/>
                  <a:pt x="37642" y="108938"/>
                  <a:pt x="37034" y="108860"/>
                </a:cubicBezTo>
                <a:cubicBezTo>
                  <a:pt x="36997" y="108847"/>
                  <a:pt x="36962" y="108835"/>
                  <a:pt x="36925" y="108822"/>
                </a:cubicBezTo>
                <a:cubicBezTo>
                  <a:pt x="36701" y="108743"/>
                  <a:pt x="36467" y="108704"/>
                  <a:pt x="36230" y="108704"/>
                </a:cubicBezTo>
                <a:cubicBezTo>
                  <a:pt x="36186" y="108704"/>
                  <a:pt x="36142" y="108705"/>
                  <a:pt x="36098" y="108708"/>
                </a:cubicBezTo>
                <a:cubicBezTo>
                  <a:pt x="35224" y="108530"/>
                  <a:pt x="34368" y="108276"/>
                  <a:pt x="33538" y="107947"/>
                </a:cubicBezTo>
                <a:cubicBezTo>
                  <a:pt x="28816" y="106079"/>
                  <a:pt x="27893" y="105257"/>
                  <a:pt x="28349" y="104699"/>
                </a:cubicBezTo>
                <a:cubicBezTo>
                  <a:pt x="28512" y="104500"/>
                  <a:pt x="28681" y="104407"/>
                  <a:pt x="28902" y="104407"/>
                </a:cubicBezTo>
                <a:cubicBezTo>
                  <a:pt x="29298" y="104407"/>
                  <a:pt x="29860" y="104705"/>
                  <a:pt x="30851" y="105217"/>
                </a:cubicBezTo>
                <a:cubicBezTo>
                  <a:pt x="32116" y="105869"/>
                  <a:pt x="36187" y="107790"/>
                  <a:pt x="39480" y="107790"/>
                </a:cubicBezTo>
                <a:cubicBezTo>
                  <a:pt x="40204" y="107790"/>
                  <a:pt x="40890" y="107697"/>
                  <a:pt x="41500" y="107478"/>
                </a:cubicBezTo>
                <a:cubicBezTo>
                  <a:pt x="41500" y="107478"/>
                  <a:pt x="43209" y="107273"/>
                  <a:pt x="44744" y="103722"/>
                </a:cubicBezTo>
                <a:cubicBezTo>
                  <a:pt x="44802" y="103588"/>
                  <a:pt x="44702" y="103448"/>
                  <a:pt x="44570" y="103448"/>
                </a:cubicBezTo>
                <a:cubicBezTo>
                  <a:pt x="44549" y="103448"/>
                  <a:pt x="44527" y="103452"/>
                  <a:pt x="44504" y="103460"/>
                </a:cubicBezTo>
                <a:cubicBezTo>
                  <a:pt x="43818" y="103706"/>
                  <a:pt x="42327" y="104140"/>
                  <a:pt x="40359" y="104140"/>
                </a:cubicBezTo>
                <a:cubicBezTo>
                  <a:pt x="38730" y="104140"/>
                  <a:pt x="36774" y="103842"/>
                  <a:pt x="34678" y="102895"/>
                </a:cubicBezTo>
                <a:cubicBezTo>
                  <a:pt x="34678" y="102895"/>
                  <a:pt x="31980" y="101885"/>
                  <a:pt x="32744" y="101114"/>
                </a:cubicBezTo>
                <a:cubicBezTo>
                  <a:pt x="32846" y="101011"/>
                  <a:pt x="32985" y="100966"/>
                  <a:pt x="33159" y="100966"/>
                </a:cubicBezTo>
                <a:cubicBezTo>
                  <a:pt x="34287" y="100966"/>
                  <a:pt x="36843" y="102856"/>
                  <a:pt x="39773" y="103007"/>
                </a:cubicBezTo>
                <a:cubicBezTo>
                  <a:pt x="40289" y="103033"/>
                  <a:pt x="40760" y="103049"/>
                  <a:pt x="41191" y="103049"/>
                </a:cubicBezTo>
                <a:cubicBezTo>
                  <a:pt x="43581" y="103049"/>
                  <a:pt x="44730" y="102568"/>
                  <a:pt x="45512" y="100786"/>
                </a:cubicBezTo>
                <a:cubicBezTo>
                  <a:pt x="46401" y="98758"/>
                  <a:pt x="45598" y="95099"/>
                  <a:pt x="47497" y="94116"/>
                </a:cubicBezTo>
                <a:cubicBezTo>
                  <a:pt x="47606" y="94061"/>
                  <a:pt x="47634" y="93917"/>
                  <a:pt x="47555" y="93824"/>
                </a:cubicBezTo>
                <a:cubicBezTo>
                  <a:pt x="47031" y="93207"/>
                  <a:pt x="45420" y="91234"/>
                  <a:pt x="44828" y="89589"/>
                </a:cubicBezTo>
                <a:cubicBezTo>
                  <a:pt x="44473" y="88602"/>
                  <a:pt x="43637" y="88000"/>
                  <a:pt x="42582" y="88000"/>
                </a:cubicBezTo>
                <a:cubicBezTo>
                  <a:pt x="41525" y="88000"/>
                  <a:pt x="40250" y="88603"/>
                  <a:pt x="39021" y="90025"/>
                </a:cubicBezTo>
                <a:cubicBezTo>
                  <a:pt x="38604" y="90507"/>
                  <a:pt x="38215" y="90972"/>
                  <a:pt x="37851" y="91409"/>
                </a:cubicBezTo>
                <a:cubicBezTo>
                  <a:pt x="37645" y="90918"/>
                  <a:pt x="37400" y="90340"/>
                  <a:pt x="37115" y="89692"/>
                </a:cubicBezTo>
                <a:cubicBezTo>
                  <a:pt x="38421" y="88477"/>
                  <a:pt x="40103" y="87319"/>
                  <a:pt x="42083" y="86608"/>
                </a:cubicBezTo>
                <a:cubicBezTo>
                  <a:pt x="42246" y="86550"/>
                  <a:pt x="42264" y="86327"/>
                  <a:pt x="42106" y="86252"/>
                </a:cubicBezTo>
                <a:cubicBezTo>
                  <a:pt x="41321" y="85879"/>
                  <a:pt x="39589" y="85026"/>
                  <a:pt x="37944" y="84025"/>
                </a:cubicBezTo>
                <a:cubicBezTo>
                  <a:pt x="37648" y="83845"/>
                  <a:pt x="37331" y="83763"/>
                  <a:pt x="37002" y="83763"/>
                </a:cubicBezTo>
                <a:cubicBezTo>
                  <a:pt x="36291" y="83763"/>
                  <a:pt x="35523" y="84145"/>
                  <a:pt x="34782" y="84735"/>
                </a:cubicBezTo>
                <a:cubicBezTo>
                  <a:pt x="34521" y="84218"/>
                  <a:pt x="34249" y="83690"/>
                  <a:pt x="33967" y="83153"/>
                </a:cubicBezTo>
                <a:cubicBezTo>
                  <a:pt x="34137" y="82977"/>
                  <a:pt x="34312" y="82803"/>
                  <a:pt x="34489" y="82628"/>
                </a:cubicBezTo>
                <a:cubicBezTo>
                  <a:pt x="34614" y="82507"/>
                  <a:pt x="34532" y="82297"/>
                  <a:pt x="34358" y="82297"/>
                </a:cubicBezTo>
                <a:cubicBezTo>
                  <a:pt x="34358" y="82297"/>
                  <a:pt x="34357" y="82297"/>
                  <a:pt x="34357" y="82297"/>
                </a:cubicBezTo>
                <a:cubicBezTo>
                  <a:pt x="34321" y="82297"/>
                  <a:pt x="34284" y="82297"/>
                  <a:pt x="34245" y="82297"/>
                </a:cubicBezTo>
                <a:cubicBezTo>
                  <a:pt x="34034" y="82297"/>
                  <a:pt x="33778" y="82294"/>
                  <a:pt x="33505" y="82287"/>
                </a:cubicBezTo>
                <a:cubicBezTo>
                  <a:pt x="33276" y="81866"/>
                  <a:pt x="33044" y="81442"/>
                  <a:pt x="32803" y="81017"/>
                </a:cubicBezTo>
                <a:cubicBezTo>
                  <a:pt x="33112" y="79466"/>
                  <a:pt x="33293" y="77856"/>
                  <a:pt x="34113" y="76561"/>
                </a:cubicBezTo>
                <a:cubicBezTo>
                  <a:pt x="39782" y="82661"/>
                  <a:pt x="45583" y="88198"/>
                  <a:pt x="45583" y="88198"/>
                </a:cubicBezTo>
                <a:cubicBezTo>
                  <a:pt x="45583" y="88198"/>
                  <a:pt x="42084" y="81194"/>
                  <a:pt x="36089" y="74656"/>
                </a:cubicBezTo>
                <a:cubicBezTo>
                  <a:pt x="36919" y="74055"/>
                  <a:pt x="37769" y="73476"/>
                  <a:pt x="38328" y="72632"/>
                </a:cubicBezTo>
                <a:cubicBezTo>
                  <a:pt x="38399" y="72525"/>
                  <a:pt x="38459" y="72416"/>
                  <a:pt x="38518" y="72306"/>
                </a:cubicBezTo>
                <a:cubicBezTo>
                  <a:pt x="45164" y="77374"/>
                  <a:pt x="50201" y="80492"/>
                  <a:pt x="51585" y="81327"/>
                </a:cubicBezTo>
                <a:cubicBezTo>
                  <a:pt x="51834" y="81477"/>
                  <a:pt x="51970" y="81556"/>
                  <a:pt x="51970" y="81556"/>
                </a:cubicBezTo>
                <a:cubicBezTo>
                  <a:pt x="46558" y="75976"/>
                  <a:pt x="42380" y="72319"/>
                  <a:pt x="39196" y="69924"/>
                </a:cubicBezTo>
                <a:cubicBezTo>
                  <a:pt x="39325" y="68891"/>
                  <a:pt x="39358" y="67826"/>
                  <a:pt x="39599" y="66832"/>
                </a:cubicBezTo>
                <a:cubicBezTo>
                  <a:pt x="45769" y="69740"/>
                  <a:pt x="53904" y="74542"/>
                  <a:pt x="53904" y="74542"/>
                </a:cubicBezTo>
                <a:cubicBezTo>
                  <a:pt x="53859" y="73434"/>
                  <a:pt x="52836" y="72158"/>
                  <a:pt x="51824" y="71159"/>
                </a:cubicBezTo>
                <a:cubicBezTo>
                  <a:pt x="50749" y="70097"/>
                  <a:pt x="49514" y="69211"/>
                  <a:pt x="48193" y="68476"/>
                </a:cubicBezTo>
                <a:cubicBezTo>
                  <a:pt x="45130" y="66773"/>
                  <a:pt x="42365" y="65874"/>
                  <a:pt x="40166" y="65406"/>
                </a:cubicBezTo>
                <a:cubicBezTo>
                  <a:pt x="40209" y="65333"/>
                  <a:pt x="40248" y="65260"/>
                  <a:pt x="40296" y="65188"/>
                </a:cubicBezTo>
                <a:lnTo>
                  <a:pt x="40296" y="65188"/>
                </a:lnTo>
                <a:cubicBezTo>
                  <a:pt x="40214" y="65256"/>
                  <a:pt x="40131" y="65318"/>
                  <a:pt x="40048" y="65380"/>
                </a:cubicBezTo>
                <a:cubicBezTo>
                  <a:pt x="38349" y="65026"/>
                  <a:pt x="36996" y="64931"/>
                  <a:pt x="36121" y="64916"/>
                </a:cubicBezTo>
                <a:cubicBezTo>
                  <a:pt x="36140" y="64914"/>
                  <a:pt x="36157" y="64912"/>
                  <a:pt x="36175" y="64911"/>
                </a:cubicBezTo>
                <a:lnTo>
                  <a:pt x="36168" y="64808"/>
                </a:lnTo>
                <a:cubicBezTo>
                  <a:pt x="36004" y="64815"/>
                  <a:pt x="35840" y="64828"/>
                  <a:pt x="35676" y="64838"/>
                </a:cubicBezTo>
                <a:cubicBezTo>
                  <a:pt x="38048" y="64447"/>
                  <a:pt x="52310" y="62076"/>
                  <a:pt x="52544" y="61557"/>
                </a:cubicBezTo>
                <a:cubicBezTo>
                  <a:pt x="52676" y="61264"/>
                  <a:pt x="51503" y="60056"/>
                  <a:pt x="48554" y="60056"/>
                </a:cubicBezTo>
                <a:cubicBezTo>
                  <a:pt x="45821" y="60056"/>
                  <a:pt x="41563" y="61093"/>
                  <a:pt x="35404" y="64854"/>
                </a:cubicBezTo>
                <a:cubicBezTo>
                  <a:pt x="34438" y="64910"/>
                  <a:pt x="33474" y="64980"/>
                  <a:pt x="32511" y="65063"/>
                </a:cubicBezTo>
                <a:lnTo>
                  <a:pt x="32593" y="65005"/>
                </a:lnTo>
                <a:cubicBezTo>
                  <a:pt x="33200" y="64577"/>
                  <a:pt x="34697" y="63533"/>
                  <a:pt x="36578" y="62289"/>
                </a:cubicBezTo>
                <a:cubicBezTo>
                  <a:pt x="36663" y="62293"/>
                  <a:pt x="36752" y="62295"/>
                  <a:pt x="36845" y="62295"/>
                </a:cubicBezTo>
                <a:cubicBezTo>
                  <a:pt x="37773" y="62295"/>
                  <a:pt x="39082" y="62082"/>
                  <a:pt x="40843" y="61353"/>
                </a:cubicBezTo>
                <a:cubicBezTo>
                  <a:pt x="41029" y="61276"/>
                  <a:pt x="41038" y="61015"/>
                  <a:pt x="40856" y="60932"/>
                </a:cubicBezTo>
                <a:cubicBezTo>
                  <a:pt x="40445" y="60743"/>
                  <a:pt x="40045" y="60533"/>
                  <a:pt x="39657" y="60303"/>
                </a:cubicBezTo>
                <a:cubicBezTo>
                  <a:pt x="40027" y="60070"/>
                  <a:pt x="40402" y="59838"/>
                  <a:pt x="40780" y="59607"/>
                </a:cubicBezTo>
                <a:cubicBezTo>
                  <a:pt x="41224" y="59793"/>
                  <a:pt x="41666" y="59886"/>
                  <a:pt x="42129" y="59886"/>
                </a:cubicBezTo>
                <a:cubicBezTo>
                  <a:pt x="42681" y="59886"/>
                  <a:pt x="43264" y="59753"/>
                  <a:pt x="43918" y="59486"/>
                </a:cubicBezTo>
                <a:cubicBezTo>
                  <a:pt x="46137" y="58580"/>
                  <a:pt x="48276" y="55354"/>
                  <a:pt x="50478" y="55354"/>
                </a:cubicBezTo>
                <a:cubicBezTo>
                  <a:pt x="50689" y="55354"/>
                  <a:pt x="50900" y="55384"/>
                  <a:pt x="51112" y="55447"/>
                </a:cubicBezTo>
                <a:cubicBezTo>
                  <a:pt x="51134" y="55454"/>
                  <a:pt x="51156" y="55457"/>
                  <a:pt x="51178" y="55457"/>
                </a:cubicBezTo>
                <a:cubicBezTo>
                  <a:pt x="51292" y="55457"/>
                  <a:pt x="51394" y="55368"/>
                  <a:pt x="51402" y="55246"/>
                </a:cubicBezTo>
                <a:cubicBezTo>
                  <a:pt x="51464" y="54289"/>
                  <a:pt x="51721" y="51280"/>
                  <a:pt x="52574" y="49392"/>
                </a:cubicBezTo>
                <a:cubicBezTo>
                  <a:pt x="53530" y="47282"/>
                  <a:pt x="51958" y="44931"/>
                  <a:pt x="48159" y="44931"/>
                </a:cubicBezTo>
                <a:cubicBezTo>
                  <a:pt x="47875" y="44931"/>
                  <a:pt x="47579" y="44944"/>
                  <a:pt x="47271" y="44972"/>
                </a:cubicBezTo>
                <a:cubicBezTo>
                  <a:pt x="44713" y="45197"/>
                  <a:pt x="42575" y="45517"/>
                  <a:pt x="41183" y="45517"/>
                </a:cubicBezTo>
                <a:cubicBezTo>
                  <a:pt x="40160" y="45517"/>
                  <a:pt x="39541" y="45344"/>
                  <a:pt x="39456" y="44834"/>
                </a:cubicBezTo>
                <a:cubicBezTo>
                  <a:pt x="39335" y="44111"/>
                  <a:pt x="42006" y="43110"/>
                  <a:pt x="45541" y="43110"/>
                </a:cubicBezTo>
                <a:cubicBezTo>
                  <a:pt x="47746" y="43110"/>
                  <a:pt x="50288" y="43500"/>
                  <a:pt x="52698" y="44590"/>
                </a:cubicBezTo>
                <a:cubicBezTo>
                  <a:pt x="52731" y="44605"/>
                  <a:pt x="52764" y="44612"/>
                  <a:pt x="52796" y="44612"/>
                </a:cubicBezTo>
                <a:cubicBezTo>
                  <a:pt x="52946" y="44612"/>
                  <a:pt x="53070" y="44464"/>
                  <a:pt x="53011" y="44305"/>
                </a:cubicBezTo>
                <a:cubicBezTo>
                  <a:pt x="52651" y="43339"/>
                  <a:pt x="51880" y="41185"/>
                  <a:pt x="51305" y="38976"/>
                </a:cubicBezTo>
                <a:cubicBezTo>
                  <a:pt x="50911" y="37463"/>
                  <a:pt x="49095" y="36922"/>
                  <a:pt x="47011" y="36922"/>
                </a:cubicBezTo>
                <a:cubicBezTo>
                  <a:pt x="44990" y="36922"/>
                  <a:pt x="42719" y="37430"/>
                  <a:pt x="41249" y="38054"/>
                </a:cubicBezTo>
                <a:cubicBezTo>
                  <a:pt x="38837" y="39079"/>
                  <a:pt x="35457" y="41099"/>
                  <a:pt x="33904" y="41099"/>
                </a:cubicBezTo>
                <a:cubicBezTo>
                  <a:pt x="33535" y="41099"/>
                  <a:pt x="33269" y="40985"/>
                  <a:pt x="33144" y="40717"/>
                </a:cubicBezTo>
                <a:cubicBezTo>
                  <a:pt x="32502" y="39344"/>
                  <a:pt x="39322" y="34977"/>
                  <a:pt x="49518" y="34940"/>
                </a:cubicBezTo>
                <a:cubicBezTo>
                  <a:pt x="49726" y="34939"/>
                  <a:pt x="49829" y="34691"/>
                  <a:pt x="49679" y="34547"/>
                </a:cubicBezTo>
                <a:cubicBezTo>
                  <a:pt x="49066" y="33960"/>
                  <a:pt x="47937" y="32831"/>
                  <a:pt x="47358" y="31943"/>
                </a:cubicBezTo>
                <a:cubicBezTo>
                  <a:pt x="46636" y="30840"/>
                  <a:pt x="45262" y="29432"/>
                  <a:pt x="44940" y="29107"/>
                </a:cubicBezTo>
                <a:cubicBezTo>
                  <a:pt x="44898" y="29065"/>
                  <a:pt x="44842" y="29041"/>
                  <a:pt x="44782" y="29041"/>
                </a:cubicBezTo>
                <a:cubicBezTo>
                  <a:pt x="44780" y="29041"/>
                  <a:pt x="44777" y="29041"/>
                  <a:pt x="44775" y="29041"/>
                </a:cubicBezTo>
                <a:cubicBezTo>
                  <a:pt x="43926" y="29062"/>
                  <a:pt x="37713" y="29323"/>
                  <a:pt x="34680" y="32248"/>
                </a:cubicBezTo>
                <a:cubicBezTo>
                  <a:pt x="31844" y="34980"/>
                  <a:pt x="30114" y="36423"/>
                  <a:pt x="29067" y="36423"/>
                </a:cubicBezTo>
                <a:cubicBezTo>
                  <a:pt x="28910" y="36423"/>
                  <a:pt x="28769" y="36391"/>
                  <a:pt x="28642" y="36326"/>
                </a:cubicBezTo>
                <a:cubicBezTo>
                  <a:pt x="27673" y="35830"/>
                  <a:pt x="28940" y="30686"/>
                  <a:pt x="43267" y="27730"/>
                </a:cubicBezTo>
                <a:cubicBezTo>
                  <a:pt x="43456" y="27691"/>
                  <a:pt x="43519" y="27452"/>
                  <a:pt x="43371" y="27330"/>
                </a:cubicBezTo>
                <a:cubicBezTo>
                  <a:pt x="42383" y="26510"/>
                  <a:pt x="39450" y="24241"/>
                  <a:pt x="35789" y="22927"/>
                </a:cubicBezTo>
                <a:cubicBezTo>
                  <a:pt x="35763" y="22917"/>
                  <a:pt x="35738" y="22912"/>
                  <a:pt x="35711" y="22912"/>
                </a:cubicBezTo>
                <a:cubicBezTo>
                  <a:pt x="35709" y="22912"/>
                  <a:pt x="35706" y="22912"/>
                  <a:pt x="35703" y="22913"/>
                </a:cubicBezTo>
                <a:cubicBezTo>
                  <a:pt x="35683" y="22913"/>
                  <a:pt x="35656" y="22915"/>
                  <a:pt x="35624" y="22917"/>
                </a:cubicBezTo>
                <a:cubicBezTo>
                  <a:pt x="35311" y="22598"/>
                  <a:pt x="35019" y="22246"/>
                  <a:pt x="34803" y="21876"/>
                </a:cubicBezTo>
                <a:lnTo>
                  <a:pt x="34803" y="21876"/>
                </a:lnTo>
                <a:cubicBezTo>
                  <a:pt x="34803" y="21877"/>
                  <a:pt x="38041" y="23607"/>
                  <a:pt x="39164" y="23607"/>
                </a:cubicBezTo>
                <a:cubicBezTo>
                  <a:pt x="39239" y="23607"/>
                  <a:pt x="39304" y="23600"/>
                  <a:pt x="39359" y="23583"/>
                </a:cubicBezTo>
                <a:cubicBezTo>
                  <a:pt x="39359" y="23583"/>
                  <a:pt x="43901" y="20543"/>
                  <a:pt x="45870" y="18679"/>
                </a:cubicBezTo>
                <a:cubicBezTo>
                  <a:pt x="45870" y="18679"/>
                  <a:pt x="44968" y="18318"/>
                  <a:pt x="44705" y="17449"/>
                </a:cubicBezTo>
                <a:lnTo>
                  <a:pt x="47102" y="17434"/>
                </a:lnTo>
                <a:cubicBezTo>
                  <a:pt x="47102" y="17434"/>
                  <a:pt x="57048" y="10618"/>
                  <a:pt x="57380" y="3653"/>
                </a:cubicBezTo>
                <a:cubicBezTo>
                  <a:pt x="57380" y="3653"/>
                  <a:pt x="55979" y="1478"/>
                  <a:pt x="51649" y="258"/>
                </a:cubicBezTo>
                <a:cubicBezTo>
                  <a:pt x="51649" y="258"/>
                  <a:pt x="50178" y="2326"/>
                  <a:pt x="48857" y="5024"/>
                </a:cubicBezTo>
                <a:cubicBezTo>
                  <a:pt x="48857" y="5024"/>
                  <a:pt x="49494" y="1900"/>
                  <a:pt x="50520" y="322"/>
                </a:cubicBezTo>
                <a:cubicBezTo>
                  <a:pt x="50520" y="322"/>
                  <a:pt x="49797" y="119"/>
                  <a:pt x="49181" y="119"/>
                </a:cubicBezTo>
                <a:cubicBezTo>
                  <a:pt x="49091" y="119"/>
                  <a:pt x="49002" y="124"/>
                  <a:pt x="48919" y="134"/>
                </a:cubicBezTo>
                <a:cubicBezTo>
                  <a:pt x="48919" y="134"/>
                  <a:pt x="46721" y="4245"/>
                  <a:pt x="46186" y="6268"/>
                </a:cubicBezTo>
                <a:cubicBezTo>
                  <a:pt x="46186" y="6268"/>
                  <a:pt x="46727" y="1393"/>
                  <a:pt x="47460" y="22"/>
                </a:cubicBezTo>
                <a:cubicBezTo>
                  <a:pt x="47460" y="22"/>
                  <a:pt x="47089" y="0"/>
                  <a:pt x="46477" y="0"/>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p:nvPr/>
        </p:nvSpPr>
        <p:spPr>
          <a:xfrm rot="4500142">
            <a:off x="-295981" y="914030"/>
            <a:ext cx="1367224" cy="1332188"/>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8"/>
          <p:cNvSpPr txBox="1"/>
          <p:nvPr>
            <p:ph type="title"/>
          </p:nvPr>
        </p:nvSpPr>
        <p:spPr>
          <a:xfrm>
            <a:off x="3460500" y="1094925"/>
            <a:ext cx="4600200" cy="1317900"/>
          </a:xfrm>
          <a:prstGeom prst="rect">
            <a:avLst/>
          </a:prstGeom>
        </p:spPr>
        <p:txBody>
          <a:bodyPr anchorCtr="0" anchor="ctr" bIns="91425" lIns="91425" spcFirstLastPara="1" rIns="91425" wrap="square" tIns="91425">
            <a:noAutofit/>
          </a:bodyPr>
          <a:lstStyle>
            <a:lvl1pPr lvl="0" algn="r">
              <a:spcBef>
                <a:spcPts val="0"/>
              </a:spcBef>
              <a:spcAft>
                <a:spcPts val="0"/>
              </a:spcAft>
              <a:buSzPts val="8000"/>
              <a:buNone/>
              <a:defRPr sz="8000"/>
            </a:lvl1pPr>
            <a:lvl2pPr lvl="1" algn="r">
              <a:spcBef>
                <a:spcPts val="0"/>
              </a:spcBef>
              <a:spcAft>
                <a:spcPts val="0"/>
              </a:spcAft>
              <a:buSzPts val="7200"/>
              <a:buNone/>
              <a:defRPr sz="7200"/>
            </a:lvl2pPr>
            <a:lvl3pPr lvl="2" algn="r">
              <a:spcBef>
                <a:spcPts val="0"/>
              </a:spcBef>
              <a:spcAft>
                <a:spcPts val="0"/>
              </a:spcAft>
              <a:buSzPts val="7200"/>
              <a:buNone/>
              <a:defRPr sz="7200"/>
            </a:lvl3pPr>
            <a:lvl4pPr lvl="3" algn="r">
              <a:spcBef>
                <a:spcPts val="0"/>
              </a:spcBef>
              <a:spcAft>
                <a:spcPts val="0"/>
              </a:spcAft>
              <a:buSzPts val="7200"/>
              <a:buNone/>
              <a:defRPr sz="7200"/>
            </a:lvl4pPr>
            <a:lvl5pPr lvl="4" algn="r">
              <a:spcBef>
                <a:spcPts val="0"/>
              </a:spcBef>
              <a:spcAft>
                <a:spcPts val="0"/>
              </a:spcAft>
              <a:buSzPts val="7200"/>
              <a:buNone/>
              <a:defRPr sz="7200"/>
            </a:lvl5pPr>
            <a:lvl6pPr lvl="5" algn="r">
              <a:spcBef>
                <a:spcPts val="0"/>
              </a:spcBef>
              <a:spcAft>
                <a:spcPts val="0"/>
              </a:spcAft>
              <a:buSzPts val="7200"/>
              <a:buNone/>
              <a:defRPr sz="7200"/>
            </a:lvl6pPr>
            <a:lvl7pPr lvl="6" algn="r">
              <a:spcBef>
                <a:spcPts val="0"/>
              </a:spcBef>
              <a:spcAft>
                <a:spcPts val="0"/>
              </a:spcAft>
              <a:buSzPts val="7200"/>
              <a:buNone/>
              <a:defRPr sz="7200"/>
            </a:lvl7pPr>
            <a:lvl8pPr lvl="7" algn="r">
              <a:spcBef>
                <a:spcPts val="0"/>
              </a:spcBef>
              <a:spcAft>
                <a:spcPts val="0"/>
              </a:spcAft>
              <a:buSzPts val="7200"/>
              <a:buNone/>
              <a:defRPr sz="7200"/>
            </a:lvl8pPr>
            <a:lvl9pPr lvl="8" algn="r">
              <a:spcBef>
                <a:spcPts val="0"/>
              </a:spcBef>
              <a:spcAft>
                <a:spcPts val="0"/>
              </a:spcAft>
              <a:buSzPts val="7200"/>
              <a:buNone/>
              <a:defRPr sz="7200"/>
            </a:lvl9pPr>
          </a:lstStyle>
          <a:p/>
        </p:txBody>
      </p:sp>
      <p:sp>
        <p:nvSpPr>
          <p:cNvPr id="62" name="Google Shape;62;p8"/>
          <p:cNvSpPr txBox="1"/>
          <p:nvPr>
            <p:ph idx="1" type="subTitle"/>
          </p:nvPr>
        </p:nvSpPr>
        <p:spPr>
          <a:xfrm>
            <a:off x="4582025" y="2799175"/>
            <a:ext cx="3478800" cy="1317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3" name="Shape 63"/>
        <p:cNvGrpSpPr/>
        <p:nvPr/>
      </p:nvGrpSpPr>
      <p:grpSpPr>
        <a:xfrm>
          <a:off x="0" y="0"/>
          <a:ext cx="0" cy="0"/>
          <a:chOff x="0" y="0"/>
          <a:chExt cx="0" cy="0"/>
        </a:xfrm>
      </p:grpSpPr>
      <p:sp>
        <p:nvSpPr>
          <p:cNvPr id="64" name="Google Shape;64;p9"/>
          <p:cNvSpPr txBox="1"/>
          <p:nvPr>
            <p:ph idx="1" type="subTitle"/>
          </p:nvPr>
        </p:nvSpPr>
        <p:spPr>
          <a:xfrm>
            <a:off x="847375" y="1612025"/>
            <a:ext cx="2775000" cy="934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65" name="Google Shape;65;p9"/>
          <p:cNvSpPr txBox="1"/>
          <p:nvPr>
            <p:ph idx="2" type="body"/>
          </p:nvPr>
        </p:nvSpPr>
        <p:spPr>
          <a:xfrm>
            <a:off x="726057" y="2390725"/>
            <a:ext cx="2711400" cy="22560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66" name="Google Shape;66;p9"/>
          <p:cNvSpPr txBox="1"/>
          <p:nvPr>
            <p:ph type="title"/>
          </p:nvPr>
        </p:nvSpPr>
        <p:spPr>
          <a:xfrm>
            <a:off x="847375" y="622925"/>
            <a:ext cx="44511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7" name="Shape 67"/>
        <p:cNvGrpSpPr/>
        <p:nvPr/>
      </p:nvGrpSpPr>
      <p:grpSpPr>
        <a:xfrm>
          <a:off x="0" y="0"/>
          <a:ext cx="0" cy="0"/>
          <a:chOff x="0" y="0"/>
          <a:chExt cx="0" cy="0"/>
        </a:xfrm>
      </p:grpSpPr>
      <p:sp>
        <p:nvSpPr>
          <p:cNvPr id="68" name="Google Shape;68;p10"/>
          <p:cNvSpPr/>
          <p:nvPr/>
        </p:nvSpPr>
        <p:spPr>
          <a:xfrm>
            <a:off x="-10" y="373044"/>
            <a:ext cx="9144012" cy="4770453"/>
          </a:xfrm>
          <a:custGeom>
            <a:rect b="b" l="l" r="r" t="t"/>
            <a:pathLst>
              <a:path extrusionOk="0" h="103824" w="199010">
                <a:moveTo>
                  <a:pt x="32663" y="15459"/>
                </a:moveTo>
                <a:cubicBezTo>
                  <a:pt x="32846" y="15515"/>
                  <a:pt x="33026" y="15580"/>
                  <a:pt x="33202" y="15654"/>
                </a:cubicBezTo>
                <a:cubicBezTo>
                  <a:pt x="33086" y="15736"/>
                  <a:pt x="32973" y="15820"/>
                  <a:pt x="32865" y="15913"/>
                </a:cubicBezTo>
                <a:cubicBezTo>
                  <a:pt x="32633" y="15868"/>
                  <a:pt x="32401" y="15828"/>
                  <a:pt x="32167" y="15796"/>
                </a:cubicBezTo>
                <a:cubicBezTo>
                  <a:pt x="32329" y="15680"/>
                  <a:pt x="32495" y="15566"/>
                  <a:pt x="32663" y="15459"/>
                </a:cubicBezTo>
                <a:close/>
                <a:moveTo>
                  <a:pt x="33670" y="15890"/>
                </a:moveTo>
                <a:cubicBezTo>
                  <a:pt x="33821" y="15975"/>
                  <a:pt x="33968" y="16069"/>
                  <a:pt x="34111" y="16171"/>
                </a:cubicBezTo>
                <a:cubicBezTo>
                  <a:pt x="34104" y="16176"/>
                  <a:pt x="34099" y="16182"/>
                  <a:pt x="34092" y="16187"/>
                </a:cubicBezTo>
                <a:cubicBezTo>
                  <a:pt x="33868" y="16133"/>
                  <a:pt x="33642" y="16080"/>
                  <a:pt x="33416" y="16029"/>
                </a:cubicBezTo>
                <a:cubicBezTo>
                  <a:pt x="33499" y="15982"/>
                  <a:pt x="33583" y="15934"/>
                  <a:pt x="33668" y="15890"/>
                </a:cubicBezTo>
                <a:close/>
                <a:moveTo>
                  <a:pt x="38171" y="15744"/>
                </a:moveTo>
                <a:lnTo>
                  <a:pt x="38171" y="15744"/>
                </a:lnTo>
                <a:cubicBezTo>
                  <a:pt x="38046" y="15921"/>
                  <a:pt x="37921" y="16099"/>
                  <a:pt x="37797" y="16276"/>
                </a:cubicBezTo>
                <a:cubicBezTo>
                  <a:pt x="37735" y="16182"/>
                  <a:pt x="37670" y="16088"/>
                  <a:pt x="37605" y="15996"/>
                </a:cubicBezTo>
                <a:cubicBezTo>
                  <a:pt x="37790" y="15905"/>
                  <a:pt x="37977" y="15819"/>
                  <a:pt x="38171" y="15744"/>
                </a:cubicBezTo>
                <a:close/>
                <a:moveTo>
                  <a:pt x="30957" y="16205"/>
                </a:moveTo>
                <a:cubicBezTo>
                  <a:pt x="31457" y="16205"/>
                  <a:pt x="31949" y="16247"/>
                  <a:pt x="32420" y="16353"/>
                </a:cubicBezTo>
                <a:cubicBezTo>
                  <a:pt x="32305" y="16485"/>
                  <a:pt x="32198" y="16623"/>
                  <a:pt x="32100" y="16768"/>
                </a:cubicBezTo>
                <a:lnTo>
                  <a:pt x="31669" y="16713"/>
                </a:lnTo>
                <a:cubicBezTo>
                  <a:pt x="31336" y="16670"/>
                  <a:pt x="30999" y="16628"/>
                  <a:pt x="30664" y="16628"/>
                </a:cubicBezTo>
                <a:cubicBezTo>
                  <a:pt x="30496" y="16628"/>
                  <a:pt x="30328" y="16638"/>
                  <a:pt x="30161" y="16665"/>
                </a:cubicBezTo>
                <a:cubicBezTo>
                  <a:pt x="29954" y="16698"/>
                  <a:pt x="29752" y="16761"/>
                  <a:pt x="29563" y="16852"/>
                </a:cubicBezTo>
                <a:lnTo>
                  <a:pt x="29563" y="16852"/>
                </a:lnTo>
                <a:cubicBezTo>
                  <a:pt x="29382" y="16686"/>
                  <a:pt x="29199" y="16523"/>
                  <a:pt x="29013" y="16364"/>
                </a:cubicBezTo>
                <a:cubicBezTo>
                  <a:pt x="29655" y="16275"/>
                  <a:pt x="30313" y="16205"/>
                  <a:pt x="30957" y="16205"/>
                </a:cubicBezTo>
                <a:close/>
                <a:moveTo>
                  <a:pt x="32759" y="16443"/>
                </a:moveTo>
                <a:cubicBezTo>
                  <a:pt x="33026" y="16522"/>
                  <a:pt x="33284" y="16629"/>
                  <a:pt x="33529" y="16759"/>
                </a:cubicBezTo>
                <a:cubicBezTo>
                  <a:pt x="33480" y="16817"/>
                  <a:pt x="33432" y="16873"/>
                  <a:pt x="33385" y="16932"/>
                </a:cubicBezTo>
                <a:lnTo>
                  <a:pt x="32307" y="16794"/>
                </a:lnTo>
                <a:cubicBezTo>
                  <a:pt x="32453" y="16672"/>
                  <a:pt x="32605" y="16554"/>
                  <a:pt x="32759" y="16443"/>
                </a:cubicBezTo>
                <a:close/>
                <a:moveTo>
                  <a:pt x="39713" y="16124"/>
                </a:moveTo>
                <a:lnTo>
                  <a:pt x="39713" y="16124"/>
                </a:lnTo>
                <a:cubicBezTo>
                  <a:pt x="39740" y="16466"/>
                  <a:pt x="39749" y="16809"/>
                  <a:pt x="39747" y="17150"/>
                </a:cubicBezTo>
                <a:cubicBezTo>
                  <a:pt x="39734" y="17051"/>
                  <a:pt x="39718" y="16950"/>
                  <a:pt x="39702" y="16851"/>
                </a:cubicBezTo>
                <a:cubicBezTo>
                  <a:pt x="39717" y="16610"/>
                  <a:pt x="39720" y="16367"/>
                  <a:pt x="39713" y="16124"/>
                </a:cubicBezTo>
                <a:close/>
                <a:moveTo>
                  <a:pt x="38643" y="16053"/>
                </a:moveTo>
                <a:lnTo>
                  <a:pt x="38643" y="16053"/>
                </a:lnTo>
                <a:cubicBezTo>
                  <a:pt x="38546" y="16436"/>
                  <a:pt x="38441" y="16817"/>
                  <a:pt x="38331" y="17196"/>
                </a:cubicBezTo>
                <a:cubicBezTo>
                  <a:pt x="38259" y="17060"/>
                  <a:pt x="38186" y="16926"/>
                  <a:pt x="38109" y="16792"/>
                </a:cubicBezTo>
                <a:cubicBezTo>
                  <a:pt x="38289" y="16548"/>
                  <a:pt x="38469" y="16303"/>
                  <a:pt x="38643" y="16053"/>
                </a:cubicBezTo>
                <a:close/>
                <a:moveTo>
                  <a:pt x="40473" y="17089"/>
                </a:moveTo>
                <a:cubicBezTo>
                  <a:pt x="40506" y="17179"/>
                  <a:pt x="40535" y="17271"/>
                  <a:pt x="40564" y="17363"/>
                </a:cubicBezTo>
                <a:lnTo>
                  <a:pt x="40563" y="17363"/>
                </a:lnTo>
                <a:cubicBezTo>
                  <a:pt x="40567" y="17436"/>
                  <a:pt x="40570" y="17509"/>
                  <a:pt x="40572" y="17582"/>
                </a:cubicBezTo>
                <a:cubicBezTo>
                  <a:pt x="40541" y="17417"/>
                  <a:pt x="40509" y="17252"/>
                  <a:pt x="40473" y="17089"/>
                </a:cubicBezTo>
                <a:close/>
                <a:moveTo>
                  <a:pt x="38773" y="17132"/>
                </a:moveTo>
                <a:cubicBezTo>
                  <a:pt x="38773" y="17243"/>
                  <a:pt x="38771" y="17354"/>
                  <a:pt x="38767" y="17466"/>
                </a:cubicBezTo>
                <a:lnTo>
                  <a:pt x="38766" y="17465"/>
                </a:lnTo>
                <a:cubicBezTo>
                  <a:pt x="38740" y="17611"/>
                  <a:pt x="38712" y="17756"/>
                  <a:pt x="38683" y="17901"/>
                </a:cubicBezTo>
                <a:cubicBezTo>
                  <a:pt x="38657" y="17846"/>
                  <a:pt x="38630" y="17791"/>
                  <a:pt x="38603" y="17735"/>
                </a:cubicBezTo>
                <a:cubicBezTo>
                  <a:pt x="38666" y="17535"/>
                  <a:pt x="38722" y="17334"/>
                  <a:pt x="38773" y="17132"/>
                </a:cubicBezTo>
                <a:close/>
                <a:moveTo>
                  <a:pt x="30175" y="17432"/>
                </a:moveTo>
                <a:cubicBezTo>
                  <a:pt x="31061" y="17490"/>
                  <a:pt x="31937" y="17650"/>
                  <a:pt x="32786" y="17910"/>
                </a:cubicBezTo>
                <a:cubicBezTo>
                  <a:pt x="32740" y="18009"/>
                  <a:pt x="32695" y="18108"/>
                  <a:pt x="32656" y="18210"/>
                </a:cubicBezTo>
                <a:cubicBezTo>
                  <a:pt x="32271" y="18162"/>
                  <a:pt x="31885" y="18132"/>
                  <a:pt x="31503" y="18132"/>
                </a:cubicBezTo>
                <a:cubicBezTo>
                  <a:pt x="31298" y="18132"/>
                  <a:pt x="31095" y="18140"/>
                  <a:pt x="30893" y="18159"/>
                </a:cubicBezTo>
                <a:cubicBezTo>
                  <a:pt x="30748" y="18010"/>
                  <a:pt x="30605" y="17858"/>
                  <a:pt x="30458" y="17710"/>
                </a:cubicBezTo>
                <a:cubicBezTo>
                  <a:pt x="30364" y="17616"/>
                  <a:pt x="30269" y="17524"/>
                  <a:pt x="30174" y="17432"/>
                </a:cubicBezTo>
                <a:close/>
                <a:moveTo>
                  <a:pt x="24994" y="17848"/>
                </a:moveTo>
                <a:cubicBezTo>
                  <a:pt x="24815" y="18009"/>
                  <a:pt x="24627" y="18159"/>
                  <a:pt x="24431" y="18298"/>
                </a:cubicBezTo>
                <a:cubicBezTo>
                  <a:pt x="24476" y="18193"/>
                  <a:pt x="24515" y="18087"/>
                  <a:pt x="24553" y="17980"/>
                </a:cubicBezTo>
                <a:cubicBezTo>
                  <a:pt x="24701" y="17940"/>
                  <a:pt x="24848" y="17897"/>
                  <a:pt x="24994" y="17848"/>
                </a:cubicBezTo>
                <a:close/>
                <a:moveTo>
                  <a:pt x="33205" y="18046"/>
                </a:moveTo>
                <a:cubicBezTo>
                  <a:pt x="33517" y="18155"/>
                  <a:pt x="33824" y="18277"/>
                  <a:pt x="34126" y="18413"/>
                </a:cubicBezTo>
                <a:cubicBezTo>
                  <a:pt x="34119" y="18426"/>
                  <a:pt x="34111" y="18439"/>
                  <a:pt x="34102" y="18451"/>
                </a:cubicBezTo>
                <a:cubicBezTo>
                  <a:pt x="33750" y="18383"/>
                  <a:pt x="33395" y="18317"/>
                  <a:pt x="33039" y="18263"/>
                </a:cubicBezTo>
                <a:cubicBezTo>
                  <a:pt x="33093" y="18190"/>
                  <a:pt x="33150" y="18118"/>
                  <a:pt x="33205" y="18046"/>
                </a:cubicBezTo>
                <a:close/>
                <a:moveTo>
                  <a:pt x="25466" y="18532"/>
                </a:moveTo>
                <a:cubicBezTo>
                  <a:pt x="25458" y="18541"/>
                  <a:pt x="25449" y="18549"/>
                  <a:pt x="25440" y="18559"/>
                </a:cubicBezTo>
                <a:cubicBezTo>
                  <a:pt x="25443" y="18553"/>
                  <a:pt x="25444" y="18547"/>
                  <a:pt x="25447" y="18543"/>
                </a:cubicBezTo>
                <a:lnTo>
                  <a:pt x="25445" y="18542"/>
                </a:lnTo>
                <a:lnTo>
                  <a:pt x="25466" y="18532"/>
                </a:lnTo>
                <a:close/>
                <a:moveTo>
                  <a:pt x="43047" y="18217"/>
                </a:moveTo>
                <a:cubicBezTo>
                  <a:pt x="42819" y="18423"/>
                  <a:pt x="42598" y="18638"/>
                  <a:pt x="42384" y="18861"/>
                </a:cubicBezTo>
                <a:cubicBezTo>
                  <a:pt x="42369" y="18837"/>
                  <a:pt x="42356" y="18811"/>
                  <a:pt x="42340" y="18787"/>
                </a:cubicBezTo>
                <a:cubicBezTo>
                  <a:pt x="42569" y="18589"/>
                  <a:pt x="42806" y="18400"/>
                  <a:pt x="43047" y="18217"/>
                </a:cubicBezTo>
                <a:close/>
                <a:moveTo>
                  <a:pt x="42102" y="19002"/>
                </a:moveTo>
                <a:lnTo>
                  <a:pt x="42102" y="19002"/>
                </a:lnTo>
                <a:cubicBezTo>
                  <a:pt x="42122" y="19033"/>
                  <a:pt x="42143" y="19064"/>
                  <a:pt x="42161" y="19096"/>
                </a:cubicBezTo>
                <a:cubicBezTo>
                  <a:pt x="42036" y="19231"/>
                  <a:pt x="41912" y="19368"/>
                  <a:pt x="41791" y="19507"/>
                </a:cubicBezTo>
                <a:cubicBezTo>
                  <a:pt x="41775" y="19457"/>
                  <a:pt x="41758" y="19408"/>
                  <a:pt x="41741" y="19358"/>
                </a:cubicBezTo>
                <a:cubicBezTo>
                  <a:pt x="41858" y="19235"/>
                  <a:pt x="41978" y="19117"/>
                  <a:pt x="42102" y="19002"/>
                </a:cubicBezTo>
                <a:close/>
                <a:moveTo>
                  <a:pt x="24964" y="18776"/>
                </a:moveTo>
                <a:cubicBezTo>
                  <a:pt x="24948" y="18868"/>
                  <a:pt x="24931" y="18959"/>
                  <a:pt x="24912" y="19049"/>
                </a:cubicBezTo>
                <a:cubicBezTo>
                  <a:pt x="24507" y="19379"/>
                  <a:pt x="24054" y="19647"/>
                  <a:pt x="23571" y="19845"/>
                </a:cubicBezTo>
                <a:lnTo>
                  <a:pt x="23570" y="19845"/>
                </a:lnTo>
                <a:cubicBezTo>
                  <a:pt x="23727" y="19631"/>
                  <a:pt x="23872" y="19409"/>
                  <a:pt x="24003" y="19177"/>
                </a:cubicBezTo>
                <a:cubicBezTo>
                  <a:pt x="24330" y="19061"/>
                  <a:pt x="24650" y="18924"/>
                  <a:pt x="24964" y="18776"/>
                </a:cubicBezTo>
                <a:close/>
                <a:moveTo>
                  <a:pt x="31299" y="18588"/>
                </a:moveTo>
                <a:lnTo>
                  <a:pt x="31299" y="18588"/>
                </a:lnTo>
                <a:cubicBezTo>
                  <a:pt x="31683" y="18677"/>
                  <a:pt x="32064" y="18787"/>
                  <a:pt x="32437" y="18918"/>
                </a:cubicBezTo>
                <a:cubicBezTo>
                  <a:pt x="32414" y="19016"/>
                  <a:pt x="32395" y="19114"/>
                  <a:pt x="32378" y="19215"/>
                </a:cubicBezTo>
                <a:cubicBezTo>
                  <a:pt x="32435" y="19128"/>
                  <a:pt x="32493" y="19041"/>
                  <a:pt x="32552" y="18955"/>
                </a:cubicBezTo>
                <a:cubicBezTo>
                  <a:pt x="32889" y="19077"/>
                  <a:pt x="33219" y="19221"/>
                  <a:pt x="33543" y="19375"/>
                </a:cubicBezTo>
                <a:cubicBezTo>
                  <a:pt x="33445" y="19550"/>
                  <a:pt x="33350" y="19726"/>
                  <a:pt x="33257" y="19903"/>
                </a:cubicBezTo>
                <a:cubicBezTo>
                  <a:pt x="33048" y="19881"/>
                  <a:pt x="32839" y="19870"/>
                  <a:pt x="32630" y="19870"/>
                </a:cubicBezTo>
                <a:cubicBezTo>
                  <a:pt x="32566" y="19870"/>
                  <a:pt x="32501" y="19871"/>
                  <a:pt x="32437" y="19873"/>
                </a:cubicBezTo>
                <a:cubicBezTo>
                  <a:pt x="32170" y="19551"/>
                  <a:pt x="31895" y="19238"/>
                  <a:pt x="31612" y="18932"/>
                </a:cubicBezTo>
                <a:cubicBezTo>
                  <a:pt x="31508" y="18817"/>
                  <a:pt x="31404" y="18702"/>
                  <a:pt x="31299" y="18588"/>
                </a:cubicBezTo>
                <a:close/>
                <a:moveTo>
                  <a:pt x="41498" y="19626"/>
                </a:moveTo>
                <a:cubicBezTo>
                  <a:pt x="41513" y="19682"/>
                  <a:pt x="41530" y="19737"/>
                  <a:pt x="41545" y="19793"/>
                </a:cubicBezTo>
                <a:cubicBezTo>
                  <a:pt x="41478" y="19873"/>
                  <a:pt x="41413" y="19954"/>
                  <a:pt x="41346" y="20035"/>
                </a:cubicBezTo>
                <a:cubicBezTo>
                  <a:pt x="41341" y="19968"/>
                  <a:pt x="41335" y="19902"/>
                  <a:pt x="41329" y="19837"/>
                </a:cubicBezTo>
                <a:cubicBezTo>
                  <a:pt x="41378" y="19774"/>
                  <a:pt x="41427" y="19709"/>
                  <a:pt x="41480" y="19647"/>
                </a:cubicBezTo>
                <a:lnTo>
                  <a:pt x="41479" y="19647"/>
                </a:lnTo>
                <a:cubicBezTo>
                  <a:pt x="41486" y="19640"/>
                  <a:pt x="41492" y="19633"/>
                  <a:pt x="41498" y="19626"/>
                </a:cubicBezTo>
                <a:close/>
                <a:moveTo>
                  <a:pt x="33682" y="19441"/>
                </a:moveTo>
                <a:cubicBezTo>
                  <a:pt x="34133" y="19663"/>
                  <a:pt x="34569" y="19916"/>
                  <a:pt x="34984" y="20199"/>
                </a:cubicBezTo>
                <a:cubicBezTo>
                  <a:pt x="34429" y="20081"/>
                  <a:pt x="33861" y="19964"/>
                  <a:pt x="33295" y="19906"/>
                </a:cubicBezTo>
                <a:cubicBezTo>
                  <a:pt x="33422" y="19751"/>
                  <a:pt x="33551" y="19595"/>
                  <a:pt x="33682" y="19441"/>
                </a:cubicBezTo>
                <a:close/>
                <a:moveTo>
                  <a:pt x="25928" y="18938"/>
                </a:moveTo>
                <a:lnTo>
                  <a:pt x="25928" y="18938"/>
                </a:lnTo>
                <a:cubicBezTo>
                  <a:pt x="25673" y="19620"/>
                  <a:pt x="25147" y="20189"/>
                  <a:pt x="24500" y="20521"/>
                </a:cubicBezTo>
                <a:lnTo>
                  <a:pt x="24499" y="20521"/>
                </a:lnTo>
                <a:cubicBezTo>
                  <a:pt x="24668" y="20250"/>
                  <a:pt x="24824" y="19971"/>
                  <a:pt x="24966" y="19685"/>
                </a:cubicBezTo>
                <a:cubicBezTo>
                  <a:pt x="25324" y="19488"/>
                  <a:pt x="25648" y="19236"/>
                  <a:pt x="25928" y="18938"/>
                </a:cubicBezTo>
                <a:close/>
                <a:moveTo>
                  <a:pt x="41114" y="20123"/>
                </a:moveTo>
                <a:cubicBezTo>
                  <a:pt x="41121" y="20182"/>
                  <a:pt x="41126" y="20240"/>
                  <a:pt x="41132" y="20299"/>
                </a:cubicBezTo>
                <a:cubicBezTo>
                  <a:pt x="41080" y="20364"/>
                  <a:pt x="41027" y="20429"/>
                  <a:pt x="40976" y="20495"/>
                </a:cubicBezTo>
                <a:cubicBezTo>
                  <a:pt x="40898" y="20592"/>
                  <a:pt x="40825" y="20691"/>
                  <a:pt x="40749" y="20790"/>
                </a:cubicBezTo>
                <a:cubicBezTo>
                  <a:pt x="40754" y="20750"/>
                  <a:pt x="40755" y="20710"/>
                  <a:pt x="40757" y="20671"/>
                </a:cubicBezTo>
                <a:cubicBezTo>
                  <a:pt x="40869" y="20483"/>
                  <a:pt x="40988" y="20301"/>
                  <a:pt x="41114" y="20123"/>
                </a:cubicBezTo>
                <a:close/>
                <a:moveTo>
                  <a:pt x="32806" y="20334"/>
                </a:moveTo>
                <a:lnTo>
                  <a:pt x="32806" y="20334"/>
                </a:lnTo>
                <a:cubicBezTo>
                  <a:pt x="33685" y="20522"/>
                  <a:pt x="34552" y="20765"/>
                  <a:pt x="35402" y="21060"/>
                </a:cubicBezTo>
                <a:cubicBezTo>
                  <a:pt x="34844" y="20992"/>
                  <a:pt x="34282" y="20958"/>
                  <a:pt x="33720" y="20958"/>
                </a:cubicBezTo>
                <a:cubicBezTo>
                  <a:pt x="33581" y="20958"/>
                  <a:pt x="33441" y="20960"/>
                  <a:pt x="33302" y="20965"/>
                </a:cubicBezTo>
                <a:cubicBezTo>
                  <a:pt x="33140" y="20752"/>
                  <a:pt x="32974" y="20542"/>
                  <a:pt x="32806" y="20334"/>
                </a:cubicBezTo>
                <a:close/>
                <a:moveTo>
                  <a:pt x="33404" y="21097"/>
                </a:moveTo>
                <a:lnTo>
                  <a:pt x="33404" y="21097"/>
                </a:lnTo>
                <a:cubicBezTo>
                  <a:pt x="34169" y="21195"/>
                  <a:pt x="34934" y="21303"/>
                  <a:pt x="35695" y="21432"/>
                </a:cubicBezTo>
                <a:lnTo>
                  <a:pt x="33725" y="21523"/>
                </a:lnTo>
                <a:cubicBezTo>
                  <a:pt x="33620" y="21379"/>
                  <a:pt x="33511" y="21239"/>
                  <a:pt x="33404" y="21097"/>
                </a:cubicBezTo>
                <a:close/>
                <a:moveTo>
                  <a:pt x="27753" y="19938"/>
                </a:moveTo>
                <a:lnTo>
                  <a:pt x="27753" y="19938"/>
                </a:lnTo>
                <a:cubicBezTo>
                  <a:pt x="27627" y="20663"/>
                  <a:pt x="27279" y="21328"/>
                  <a:pt x="26756" y="21846"/>
                </a:cubicBezTo>
                <a:cubicBezTo>
                  <a:pt x="26367" y="21700"/>
                  <a:pt x="25974" y="21566"/>
                  <a:pt x="25577" y="21447"/>
                </a:cubicBezTo>
                <a:cubicBezTo>
                  <a:pt x="25932" y="21383"/>
                  <a:pt x="26273" y="21259"/>
                  <a:pt x="26586" y="21080"/>
                </a:cubicBezTo>
                <a:lnTo>
                  <a:pt x="26586" y="21080"/>
                </a:lnTo>
                <a:cubicBezTo>
                  <a:pt x="26558" y="21172"/>
                  <a:pt x="26530" y="21264"/>
                  <a:pt x="26499" y="21356"/>
                </a:cubicBezTo>
                <a:cubicBezTo>
                  <a:pt x="26562" y="21247"/>
                  <a:pt x="26624" y="21136"/>
                  <a:pt x="26686" y="21025"/>
                </a:cubicBezTo>
                <a:cubicBezTo>
                  <a:pt x="27123" y="20756"/>
                  <a:pt x="27497" y="20383"/>
                  <a:pt x="27753" y="19938"/>
                </a:cubicBezTo>
                <a:close/>
                <a:moveTo>
                  <a:pt x="33801" y="21630"/>
                </a:moveTo>
                <a:lnTo>
                  <a:pt x="35953" y="21876"/>
                </a:lnTo>
                <a:cubicBezTo>
                  <a:pt x="35412" y="22086"/>
                  <a:pt x="34845" y="22223"/>
                  <a:pt x="34267" y="22283"/>
                </a:cubicBezTo>
                <a:cubicBezTo>
                  <a:pt x="34115" y="22063"/>
                  <a:pt x="33959" y="21846"/>
                  <a:pt x="33801" y="21630"/>
                </a:cubicBezTo>
                <a:close/>
                <a:moveTo>
                  <a:pt x="34326" y="22372"/>
                </a:moveTo>
                <a:lnTo>
                  <a:pt x="34326" y="22372"/>
                </a:lnTo>
                <a:cubicBezTo>
                  <a:pt x="34926" y="22439"/>
                  <a:pt x="35521" y="22540"/>
                  <a:pt x="36109" y="22679"/>
                </a:cubicBezTo>
                <a:lnTo>
                  <a:pt x="34481" y="22603"/>
                </a:lnTo>
                <a:cubicBezTo>
                  <a:pt x="34430" y="22526"/>
                  <a:pt x="34380" y="22449"/>
                  <a:pt x="34326" y="22372"/>
                </a:cubicBezTo>
                <a:close/>
                <a:moveTo>
                  <a:pt x="47473" y="22286"/>
                </a:moveTo>
                <a:lnTo>
                  <a:pt x="47473" y="22286"/>
                </a:lnTo>
                <a:cubicBezTo>
                  <a:pt x="47235" y="22648"/>
                  <a:pt x="47025" y="23026"/>
                  <a:pt x="46843" y="23417"/>
                </a:cubicBezTo>
                <a:cubicBezTo>
                  <a:pt x="46702" y="23392"/>
                  <a:pt x="46561" y="23368"/>
                  <a:pt x="46420" y="23344"/>
                </a:cubicBezTo>
                <a:cubicBezTo>
                  <a:pt x="46739" y="22962"/>
                  <a:pt x="47091" y="22608"/>
                  <a:pt x="47473" y="22286"/>
                </a:cubicBezTo>
                <a:close/>
                <a:moveTo>
                  <a:pt x="49030" y="21778"/>
                </a:moveTo>
                <a:lnTo>
                  <a:pt x="49030" y="21778"/>
                </a:lnTo>
                <a:cubicBezTo>
                  <a:pt x="48565" y="22345"/>
                  <a:pt x="48176" y="22969"/>
                  <a:pt x="47873" y="23635"/>
                </a:cubicBezTo>
                <a:cubicBezTo>
                  <a:pt x="47750" y="23605"/>
                  <a:pt x="47627" y="23577"/>
                  <a:pt x="47505" y="23550"/>
                </a:cubicBezTo>
                <a:cubicBezTo>
                  <a:pt x="47938" y="22900"/>
                  <a:pt x="48450" y="22305"/>
                  <a:pt x="49030" y="21778"/>
                </a:cubicBezTo>
                <a:close/>
                <a:moveTo>
                  <a:pt x="50353" y="20956"/>
                </a:moveTo>
                <a:cubicBezTo>
                  <a:pt x="49720" y="21851"/>
                  <a:pt x="49144" y="22846"/>
                  <a:pt x="48786" y="23884"/>
                </a:cubicBezTo>
                <a:cubicBezTo>
                  <a:pt x="48641" y="23841"/>
                  <a:pt x="48497" y="23799"/>
                  <a:pt x="48351" y="23758"/>
                </a:cubicBezTo>
                <a:cubicBezTo>
                  <a:pt x="48901" y="22746"/>
                  <a:pt x="49574" y="21805"/>
                  <a:pt x="50353" y="20956"/>
                </a:cubicBezTo>
                <a:close/>
                <a:moveTo>
                  <a:pt x="45480" y="23783"/>
                </a:moveTo>
                <a:cubicBezTo>
                  <a:pt x="45515" y="23786"/>
                  <a:pt x="45551" y="23789"/>
                  <a:pt x="45587" y="23791"/>
                </a:cubicBezTo>
                <a:cubicBezTo>
                  <a:pt x="45521" y="23914"/>
                  <a:pt x="45458" y="24038"/>
                  <a:pt x="45398" y="24164"/>
                </a:cubicBezTo>
                <a:cubicBezTo>
                  <a:pt x="45341" y="24145"/>
                  <a:pt x="45283" y="24126"/>
                  <a:pt x="45227" y="24107"/>
                </a:cubicBezTo>
                <a:cubicBezTo>
                  <a:pt x="45308" y="23997"/>
                  <a:pt x="45391" y="23887"/>
                  <a:pt x="45480" y="23783"/>
                </a:cubicBezTo>
                <a:close/>
                <a:moveTo>
                  <a:pt x="50786" y="21025"/>
                </a:moveTo>
                <a:lnTo>
                  <a:pt x="50786" y="21025"/>
                </a:lnTo>
                <a:cubicBezTo>
                  <a:pt x="50404" y="22099"/>
                  <a:pt x="50192" y="23230"/>
                  <a:pt x="50142" y="24368"/>
                </a:cubicBezTo>
                <a:cubicBezTo>
                  <a:pt x="49870" y="24256"/>
                  <a:pt x="49595" y="24150"/>
                  <a:pt x="49315" y="24055"/>
                </a:cubicBezTo>
                <a:cubicBezTo>
                  <a:pt x="49702" y="22994"/>
                  <a:pt x="50191" y="21970"/>
                  <a:pt x="50786" y="21025"/>
                </a:cubicBezTo>
                <a:close/>
                <a:moveTo>
                  <a:pt x="46049" y="23823"/>
                </a:moveTo>
                <a:cubicBezTo>
                  <a:pt x="46248" y="23841"/>
                  <a:pt x="46446" y="23863"/>
                  <a:pt x="46644" y="23888"/>
                </a:cubicBezTo>
                <a:cubicBezTo>
                  <a:pt x="46563" y="24094"/>
                  <a:pt x="46488" y="24301"/>
                  <a:pt x="46423" y="24512"/>
                </a:cubicBezTo>
                <a:cubicBezTo>
                  <a:pt x="46195" y="24432"/>
                  <a:pt x="45969" y="24354"/>
                  <a:pt x="45741" y="24278"/>
                </a:cubicBezTo>
                <a:cubicBezTo>
                  <a:pt x="45838" y="24122"/>
                  <a:pt x="45942" y="23971"/>
                  <a:pt x="46049" y="23823"/>
                </a:cubicBezTo>
                <a:close/>
                <a:moveTo>
                  <a:pt x="43711" y="24479"/>
                </a:moveTo>
                <a:lnTo>
                  <a:pt x="43711" y="24479"/>
                </a:lnTo>
                <a:cubicBezTo>
                  <a:pt x="43724" y="24481"/>
                  <a:pt x="43737" y="24484"/>
                  <a:pt x="43750" y="24487"/>
                </a:cubicBezTo>
                <a:cubicBezTo>
                  <a:pt x="43743" y="24500"/>
                  <a:pt x="43735" y="24512"/>
                  <a:pt x="43727" y="24524"/>
                </a:cubicBezTo>
                <a:lnTo>
                  <a:pt x="43681" y="24511"/>
                </a:lnTo>
                <a:cubicBezTo>
                  <a:pt x="43692" y="24500"/>
                  <a:pt x="43701" y="24489"/>
                  <a:pt x="43711" y="24479"/>
                </a:cubicBezTo>
                <a:close/>
                <a:moveTo>
                  <a:pt x="44237" y="24583"/>
                </a:moveTo>
                <a:cubicBezTo>
                  <a:pt x="44303" y="24596"/>
                  <a:pt x="44370" y="24607"/>
                  <a:pt x="44436" y="24622"/>
                </a:cubicBezTo>
                <a:cubicBezTo>
                  <a:pt x="44420" y="24660"/>
                  <a:pt x="44404" y="24698"/>
                  <a:pt x="44388" y="24737"/>
                </a:cubicBezTo>
                <a:lnTo>
                  <a:pt x="44174" y="24667"/>
                </a:lnTo>
                <a:cubicBezTo>
                  <a:pt x="44195" y="24639"/>
                  <a:pt x="44215" y="24611"/>
                  <a:pt x="44237" y="24583"/>
                </a:cubicBezTo>
                <a:close/>
                <a:moveTo>
                  <a:pt x="51532" y="20565"/>
                </a:moveTo>
                <a:cubicBezTo>
                  <a:pt x="51204" y="21938"/>
                  <a:pt x="51022" y="23343"/>
                  <a:pt x="50991" y="24755"/>
                </a:cubicBezTo>
                <a:cubicBezTo>
                  <a:pt x="50837" y="24678"/>
                  <a:pt x="50680" y="24603"/>
                  <a:pt x="50521" y="24531"/>
                </a:cubicBezTo>
                <a:cubicBezTo>
                  <a:pt x="50732" y="23179"/>
                  <a:pt x="51070" y="21851"/>
                  <a:pt x="51532" y="20565"/>
                </a:cubicBezTo>
                <a:close/>
                <a:moveTo>
                  <a:pt x="47234" y="23977"/>
                </a:moveTo>
                <a:cubicBezTo>
                  <a:pt x="47386" y="24002"/>
                  <a:pt x="47539" y="24032"/>
                  <a:pt x="47692" y="24062"/>
                </a:cubicBezTo>
                <a:cubicBezTo>
                  <a:pt x="47587" y="24327"/>
                  <a:pt x="47496" y="24597"/>
                  <a:pt x="47417" y="24871"/>
                </a:cubicBezTo>
                <a:cubicBezTo>
                  <a:pt x="47232" y="24801"/>
                  <a:pt x="47046" y="24732"/>
                  <a:pt x="46858" y="24666"/>
                </a:cubicBezTo>
                <a:lnTo>
                  <a:pt x="46858" y="24665"/>
                </a:lnTo>
                <a:cubicBezTo>
                  <a:pt x="46974" y="24430"/>
                  <a:pt x="47099" y="24201"/>
                  <a:pt x="47234" y="23977"/>
                </a:cubicBezTo>
                <a:close/>
                <a:moveTo>
                  <a:pt x="44823" y="24709"/>
                </a:moveTo>
                <a:cubicBezTo>
                  <a:pt x="44925" y="24732"/>
                  <a:pt x="45025" y="24756"/>
                  <a:pt x="45126" y="24780"/>
                </a:cubicBezTo>
                <a:cubicBezTo>
                  <a:pt x="45104" y="24837"/>
                  <a:pt x="45082" y="24894"/>
                  <a:pt x="45061" y="24951"/>
                </a:cubicBezTo>
                <a:lnTo>
                  <a:pt x="44743" y="24849"/>
                </a:lnTo>
                <a:cubicBezTo>
                  <a:pt x="44769" y="24803"/>
                  <a:pt x="44796" y="24755"/>
                  <a:pt x="44823" y="24710"/>
                </a:cubicBezTo>
                <a:lnTo>
                  <a:pt x="44823" y="24709"/>
                </a:lnTo>
                <a:close/>
                <a:moveTo>
                  <a:pt x="48142" y="24159"/>
                </a:moveTo>
                <a:cubicBezTo>
                  <a:pt x="48315" y="24199"/>
                  <a:pt x="48488" y="24242"/>
                  <a:pt x="48660" y="24288"/>
                </a:cubicBezTo>
                <a:cubicBezTo>
                  <a:pt x="48567" y="24614"/>
                  <a:pt x="48499" y="24947"/>
                  <a:pt x="48457" y="25283"/>
                </a:cubicBezTo>
                <a:cubicBezTo>
                  <a:pt x="48223" y="25186"/>
                  <a:pt x="47988" y="25090"/>
                  <a:pt x="47752" y="24998"/>
                </a:cubicBezTo>
                <a:cubicBezTo>
                  <a:pt x="47873" y="24714"/>
                  <a:pt x="48002" y="24435"/>
                  <a:pt x="48142" y="24159"/>
                </a:cubicBezTo>
                <a:close/>
                <a:moveTo>
                  <a:pt x="45411" y="24846"/>
                </a:moveTo>
                <a:cubicBezTo>
                  <a:pt x="45699" y="24917"/>
                  <a:pt x="45984" y="24992"/>
                  <a:pt x="46268" y="25069"/>
                </a:cubicBezTo>
                <a:cubicBezTo>
                  <a:pt x="46247" y="25152"/>
                  <a:pt x="46223" y="25235"/>
                  <a:pt x="46205" y="25320"/>
                </a:cubicBezTo>
                <a:cubicBezTo>
                  <a:pt x="45957" y="25239"/>
                  <a:pt x="45708" y="25158"/>
                  <a:pt x="45458" y="25078"/>
                </a:cubicBezTo>
                <a:lnTo>
                  <a:pt x="45315" y="25033"/>
                </a:lnTo>
                <a:cubicBezTo>
                  <a:pt x="45346" y="24971"/>
                  <a:pt x="45378" y="24909"/>
                  <a:pt x="45411" y="24846"/>
                </a:cubicBezTo>
                <a:close/>
                <a:moveTo>
                  <a:pt x="52183" y="21094"/>
                </a:moveTo>
                <a:cubicBezTo>
                  <a:pt x="52405" y="22570"/>
                  <a:pt x="52457" y="24066"/>
                  <a:pt x="52337" y="25555"/>
                </a:cubicBezTo>
                <a:cubicBezTo>
                  <a:pt x="52092" y="25385"/>
                  <a:pt x="51838" y="25226"/>
                  <a:pt x="51580" y="25077"/>
                </a:cubicBezTo>
                <a:cubicBezTo>
                  <a:pt x="51958" y="23782"/>
                  <a:pt x="52160" y="22442"/>
                  <a:pt x="52183" y="21094"/>
                </a:cubicBezTo>
                <a:close/>
                <a:moveTo>
                  <a:pt x="28500" y="25354"/>
                </a:moveTo>
                <a:cubicBezTo>
                  <a:pt x="28544" y="25360"/>
                  <a:pt x="28588" y="25366"/>
                  <a:pt x="28634" y="25374"/>
                </a:cubicBezTo>
                <a:cubicBezTo>
                  <a:pt x="28597" y="25471"/>
                  <a:pt x="28557" y="25566"/>
                  <a:pt x="28514" y="25660"/>
                </a:cubicBezTo>
                <a:cubicBezTo>
                  <a:pt x="28480" y="25659"/>
                  <a:pt x="28446" y="25659"/>
                  <a:pt x="28411" y="25659"/>
                </a:cubicBezTo>
                <a:cubicBezTo>
                  <a:pt x="28343" y="25659"/>
                  <a:pt x="28274" y="25660"/>
                  <a:pt x="28206" y="25660"/>
                </a:cubicBezTo>
                <a:cubicBezTo>
                  <a:pt x="28301" y="25555"/>
                  <a:pt x="28401" y="25455"/>
                  <a:pt x="28500" y="25354"/>
                </a:cubicBezTo>
                <a:close/>
                <a:moveTo>
                  <a:pt x="46629" y="25166"/>
                </a:moveTo>
                <a:cubicBezTo>
                  <a:pt x="46852" y="25229"/>
                  <a:pt x="47072" y="25297"/>
                  <a:pt x="47293" y="25365"/>
                </a:cubicBezTo>
                <a:cubicBezTo>
                  <a:pt x="47271" y="25466"/>
                  <a:pt x="47251" y="25568"/>
                  <a:pt x="47233" y="25671"/>
                </a:cubicBezTo>
                <a:cubicBezTo>
                  <a:pt x="46997" y="25586"/>
                  <a:pt x="46760" y="25504"/>
                  <a:pt x="46523" y="25424"/>
                </a:cubicBezTo>
                <a:cubicBezTo>
                  <a:pt x="46557" y="25337"/>
                  <a:pt x="46592" y="25252"/>
                  <a:pt x="46629" y="25166"/>
                </a:cubicBezTo>
                <a:close/>
                <a:moveTo>
                  <a:pt x="26860" y="25180"/>
                </a:moveTo>
                <a:cubicBezTo>
                  <a:pt x="26876" y="25181"/>
                  <a:pt x="26894" y="25181"/>
                  <a:pt x="26912" y="25182"/>
                </a:cubicBezTo>
                <a:cubicBezTo>
                  <a:pt x="26782" y="25387"/>
                  <a:pt x="26662" y="25596"/>
                  <a:pt x="26548" y="25809"/>
                </a:cubicBezTo>
                <a:cubicBezTo>
                  <a:pt x="26410" y="25834"/>
                  <a:pt x="26272" y="25861"/>
                  <a:pt x="26134" y="25892"/>
                </a:cubicBezTo>
                <a:cubicBezTo>
                  <a:pt x="26346" y="25626"/>
                  <a:pt x="26589" y="25386"/>
                  <a:pt x="26860" y="25180"/>
                </a:cubicBezTo>
                <a:close/>
                <a:moveTo>
                  <a:pt x="49183" y="24436"/>
                </a:moveTo>
                <a:cubicBezTo>
                  <a:pt x="49503" y="24533"/>
                  <a:pt x="49819" y="24641"/>
                  <a:pt x="50132" y="24759"/>
                </a:cubicBezTo>
                <a:cubicBezTo>
                  <a:pt x="50127" y="25204"/>
                  <a:pt x="50148" y="25649"/>
                  <a:pt x="50194" y="26092"/>
                </a:cubicBezTo>
                <a:cubicBezTo>
                  <a:pt x="49761" y="25866"/>
                  <a:pt x="49317" y="25656"/>
                  <a:pt x="48868" y="25459"/>
                </a:cubicBezTo>
                <a:cubicBezTo>
                  <a:pt x="48961" y="25115"/>
                  <a:pt x="49068" y="24774"/>
                  <a:pt x="49183" y="24436"/>
                </a:cubicBezTo>
                <a:close/>
                <a:moveTo>
                  <a:pt x="47568" y="25449"/>
                </a:moveTo>
                <a:cubicBezTo>
                  <a:pt x="47853" y="25539"/>
                  <a:pt x="48136" y="25633"/>
                  <a:pt x="48418" y="25731"/>
                </a:cubicBezTo>
                <a:cubicBezTo>
                  <a:pt x="48413" y="25866"/>
                  <a:pt x="48411" y="26002"/>
                  <a:pt x="48416" y="26137"/>
                </a:cubicBezTo>
                <a:cubicBezTo>
                  <a:pt x="48100" y="25998"/>
                  <a:pt x="47779" y="25870"/>
                  <a:pt x="47455" y="25751"/>
                </a:cubicBezTo>
                <a:cubicBezTo>
                  <a:pt x="47491" y="25650"/>
                  <a:pt x="47529" y="25549"/>
                  <a:pt x="47568" y="25449"/>
                </a:cubicBezTo>
                <a:close/>
                <a:moveTo>
                  <a:pt x="25793" y="24471"/>
                </a:moveTo>
                <a:cubicBezTo>
                  <a:pt x="25681" y="25054"/>
                  <a:pt x="25479" y="25610"/>
                  <a:pt x="25236" y="26153"/>
                </a:cubicBezTo>
                <a:cubicBezTo>
                  <a:pt x="25138" y="26189"/>
                  <a:pt x="25040" y="26225"/>
                  <a:pt x="24942" y="26265"/>
                </a:cubicBezTo>
                <a:cubicBezTo>
                  <a:pt x="25307" y="25709"/>
                  <a:pt x="25594" y="25105"/>
                  <a:pt x="25793" y="24471"/>
                </a:cubicBezTo>
                <a:close/>
                <a:moveTo>
                  <a:pt x="44957" y="25841"/>
                </a:moveTo>
                <a:cubicBezTo>
                  <a:pt x="45338" y="25841"/>
                  <a:pt x="45720" y="25862"/>
                  <a:pt x="46099" y="25904"/>
                </a:cubicBezTo>
                <a:cubicBezTo>
                  <a:pt x="46080" y="26031"/>
                  <a:pt x="46067" y="26160"/>
                  <a:pt x="46054" y="26288"/>
                </a:cubicBezTo>
                <a:cubicBezTo>
                  <a:pt x="45693" y="26129"/>
                  <a:pt x="45322" y="25992"/>
                  <a:pt x="44944" y="25879"/>
                </a:cubicBezTo>
                <a:cubicBezTo>
                  <a:pt x="44948" y="25867"/>
                  <a:pt x="44952" y="25853"/>
                  <a:pt x="44957" y="25841"/>
                </a:cubicBezTo>
                <a:close/>
                <a:moveTo>
                  <a:pt x="26167" y="26315"/>
                </a:moveTo>
                <a:cubicBezTo>
                  <a:pt x="26209" y="26315"/>
                  <a:pt x="26252" y="26315"/>
                  <a:pt x="26294" y="26316"/>
                </a:cubicBezTo>
                <a:cubicBezTo>
                  <a:pt x="26269" y="26369"/>
                  <a:pt x="26248" y="26424"/>
                  <a:pt x="26224" y="26477"/>
                </a:cubicBezTo>
                <a:cubicBezTo>
                  <a:pt x="26045" y="26487"/>
                  <a:pt x="25865" y="26503"/>
                  <a:pt x="25689" y="26526"/>
                </a:cubicBezTo>
                <a:cubicBezTo>
                  <a:pt x="25733" y="26456"/>
                  <a:pt x="25778" y="26389"/>
                  <a:pt x="25824" y="26320"/>
                </a:cubicBezTo>
                <a:cubicBezTo>
                  <a:pt x="25938" y="26317"/>
                  <a:pt x="26053" y="26315"/>
                  <a:pt x="26167" y="26315"/>
                </a:cubicBezTo>
                <a:close/>
                <a:moveTo>
                  <a:pt x="27570" y="26404"/>
                </a:moveTo>
                <a:cubicBezTo>
                  <a:pt x="27749" y="26428"/>
                  <a:pt x="27926" y="26457"/>
                  <a:pt x="28103" y="26490"/>
                </a:cubicBezTo>
                <a:cubicBezTo>
                  <a:pt x="28095" y="26506"/>
                  <a:pt x="28088" y="26521"/>
                  <a:pt x="28081" y="26538"/>
                </a:cubicBezTo>
                <a:cubicBezTo>
                  <a:pt x="27888" y="26520"/>
                  <a:pt x="27696" y="26505"/>
                  <a:pt x="27502" y="26492"/>
                </a:cubicBezTo>
                <a:cubicBezTo>
                  <a:pt x="27524" y="26463"/>
                  <a:pt x="27548" y="26433"/>
                  <a:pt x="27570" y="26404"/>
                </a:cubicBezTo>
                <a:close/>
                <a:moveTo>
                  <a:pt x="50469" y="24890"/>
                </a:moveTo>
                <a:cubicBezTo>
                  <a:pt x="50642" y="24960"/>
                  <a:pt x="50813" y="25032"/>
                  <a:pt x="50984" y="25107"/>
                </a:cubicBezTo>
                <a:cubicBezTo>
                  <a:pt x="50981" y="25590"/>
                  <a:pt x="50997" y="26075"/>
                  <a:pt x="51030" y="26558"/>
                </a:cubicBezTo>
                <a:cubicBezTo>
                  <a:pt x="50800" y="26422"/>
                  <a:pt x="50566" y="26290"/>
                  <a:pt x="50330" y="26164"/>
                </a:cubicBezTo>
                <a:cubicBezTo>
                  <a:pt x="50363" y="25737"/>
                  <a:pt x="50410" y="25313"/>
                  <a:pt x="50469" y="24890"/>
                </a:cubicBezTo>
                <a:close/>
                <a:moveTo>
                  <a:pt x="25139" y="26363"/>
                </a:moveTo>
                <a:lnTo>
                  <a:pt x="25139" y="26363"/>
                </a:lnTo>
                <a:cubicBezTo>
                  <a:pt x="25092" y="26464"/>
                  <a:pt x="25044" y="26565"/>
                  <a:pt x="24995" y="26665"/>
                </a:cubicBezTo>
                <a:cubicBezTo>
                  <a:pt x="24845" y="26705"/>
                  <a:pt x="24699" y="26752"/>
                  <a:pt x="24554" y="26808"/>
                </a:cubicBezTo>
                <a:cubicBezTo>
                  <a:pt x="24659" y="26674"/>
                  <a:pt x="24760" y="26537"/>
                  <a:pt x="24856" y="26396"/>
                </a:cubicBezTo>
                <a:lnTo>
                  <a:pt x="24855" y="26396"/>
                </a:lnTo>
                <a:cubicBezTo>
                  <a:pt x="24950" y="26384"/>
                  <a:pt x="25044" y="26373"/>
                  <a:pt x="25139" y="26363"/>
                </a:cubicBezTo>
                <a:close/>
                <a:moveTo>
                  <a:pt x="46341" y="25930"/>
                </a:moveTo>
                <a:cubicBezTo>
                  <a:pt x="46619" y="25965"/>
                  <a:pt x="46895" y="26010"/>
                  <a:pt x="47171" y="26064"/>
                </a:cubicBezTo>
                <a:cubicBezTo>
                  <a:pt x="47136" y="26318"/>
                  <a:pt x="47114" y="26573"/>
                  <a:pt x="47103" y="26830"/>
                </a:cubicBezTo>
                <a:cubicBezTo>
                  <a:pt x="46802" y="26652"/>
                  <a:pt x="46504" y="26497"/>
                  <a:pt x="46210" y="26360"/>
                </a:cubicBezTo>
                <a:cubicBezTo>
                  <a:pt x="46251" y="26216"/>
                  <a:pt x="46294" y="26072"/>
                  <a:pt x="46341" y="25930"/>
                </a:cubicBezTo>
                <a:close/>
                <a:moveTo>
                  <a:pt x="27079" y="27053"/>
                </a:moveTo>
                <a:cubicBezTo>
                  <a:pt x="27202" y="27067"/>
                  <a:pt x="27323" y="27081"/>
                  <a:pt x="27445" y="27100"/>
                </a:cubicBezTo>
                <a:cubicBezTo>
                  <a:pt x="27308" y="27102"/>
                  <a:pt x="27172" y="27109"/>
                  <a:pt x="27036" y="27114"/>
                </a:cubicBezTo>
                <a:cubicBezTo>
                  <a:pt x="27049" y="27094"/>
                  <a:pt x="27064" y="27073"/>
                  <a:pt x="27079" y="27053"/>
                </a:cubicBezTo>
                <a:close/>
                <a:moveTo>
                  <a:pt x="25977" y="26991"/>
                </a:moveTo>
                <a:cubicBezTo>
                  <a:pt x="25989" y="26991"/>
                  <a:pt x="26000" y="26991"/>
                  <a:pt x="26012" y="26991"/>
                </a:cubicBezTo>
                <a:lnTo>
                  <a:pt x="26013" y="26991"/>
                </a:lnTo>
                <a:cubicBezTo>
                  <a:pt x="25987" y="27058"/>
                  <a:pt x="25964" y="27126"/>
                  <a:pt x="25941" y="27194"/>
                </a:cubicBezTo>
                <a:cubicBezTo>
                  <a:pt x="25735" y="27215"/>
                  <a:pt x="25531" y="27238"/>
                  <a:pt x="25325" y="27266"/>
                </a:cubicBezTo>
                <a:cubicBezTo>
                  <a:pt x="25301" y="27269"/>
                  <a:pt x="25275" y="27273"/>
                  <a:pt x="25251" y="27277"/>
                </a:cubicBezTo>
                <a:cubicBezTo>
                  <a:pt x="25299" y="27188"/>
                  <a:pt x="25349" y="27100"/>
                  <a:pt x="25399" y="27011"/>
                </a:cubicBezTo>
                <a:cubicBezTo>
                  <a:pt x="25592" y="27000"/>
                  <a:pt x="25785" y="26991"/>
                  <a:pt x="25977" y="26991"/>
                </a:cubicBezTo>
                <a:close/>
                <a:moveTo>
                  <a:pt x="24793" y="27067"/>
                </a:moveTo>
                <a:lnTo>
                  <a:pt x="24793" y="27067"/>
                </a:lnTo>
                <a:cubicBezTo>
                  <a:pt x="24738" y="27173"/>
                  <a:pt x="24684" y="27280"/>
                  <a:pt x="24627" y="27385"/>
                </a:cubicBezTo>
                <a:cubicBezTo>
                  <a:pt x="24335" y="27449"/>
                  <a:pt x="24049" y="27533"/>
                  <a:pt x="23782" y="27652"/>
                </a:cubicBezTo>
                <a:cubicBezTo>
                  <a:pt x="23954" y="27489"/>
                  <a:pt x="24120" y="27322"/>
                  <a:pt x="24275" y="27144"/>
                </a:cubicBezTo>
                <a:cubicBezTo>
                  <a:pt x="24447" y="27114"/>
                  <a:pt x="24619" y="27088"/>
                  <a:pt x="24793" y="27067"/>
                </a:cubicBezTo>
                <a:close/>
                <a:moveTo>
                  <a:pt x="26593" y="27772"/>
                </a:moveTo>
                <a:cubicBezTo>
                  <a:pt x="26803" y="27794"/>
                  <a:pt x="27014" y="27822"/>
                  <a:pt x="27221" y="27861"/>
                </a:cubicBezTo>
                <a:cubicBezTo>
                  <a:pt x="26987" y="27875"/>
                  <a:pt x="26748" y="27888"/>
                  <a:pt x="26509" y="27906"/>
                </a:cubicBezTo>
                <a:cubicBezTo>
                  <a:pt x="26537" y="27862"/>
                  <a:pt x="26566" y="27817"/>
                  <a:pt x="26593" y="27772"/>
                </a:cubicBezTo>
                <a:close/>
                <a:moveTo>
                  <a:pt x="25692" y="27725"/>
                </a:moveTo>
                <a:cubicBezTo>
                  <a:pt x="25718" y="27725"/>
                  <a:pt x="25744" y="27725"/>
                  <a:pt x="25769" y="27726"/>
                </a:cubicBezTo>
                <a:cubicBezTo>
                  <a:pt x="25744" y="27810"/>
                  <a:pt x="25721" y="27894"/>
                  <a:pt x="25699" y="27979"/>
                </a:cubicBezTo>
                <a:cubicBezTo>
                  <a:pt x="25392" y="28013"/>
                  <a:pt x="25089" y="28056"/>
                  <a:pt x="24790" y="28112"/>
                </a:cubicBezTo>
                <a:lnTo>
                  <a:pt x="24987" y="27754"/>
                </a:lnTo>
                <a:cubicBezTo>
                  <a:pt x="25221" y="27734"/>
                  <a:pt x="25456" y="27725"/>
                  <a:pt x="25692" y="27725"/>
                </a:cubicBezTo>
                <a:close/>
                <a:moveTo>
                  <a:pt x="26162" y="28496"/>
                </a:moveTo>
                <a:cubicBezTo>
                  <a:pt x="26603" y="28520"/>
                  <a:pt x="27043" y="28579"/>
                  <a:pt x="27475" y="28674"/>
                </a:cubicBezTo>
                <a:cubicBezTo>
                  <a:pt x="27474" y="28683"/>
                  <a:pt x="27474" y="28691"/>
                  <a:pt x="27472" y="28700"/>
                </a:cubicBezTo>
                <a:cubicBezTo>
                  <a:pt x="26965" y="28731"/>
                  <a:pt x="26458" y="28788"/>
                  <a:pt x="25957" y="28872"/>
                </a:cubicBezTo>
                <a:cubicBezTo>
                  <a:pt x="26023" y="28746"/>
                  <a:pt x="26092" y="28621"/>
                  <a:pt x="26162" y="28496"/>
                </a:cubicBezTo>
                <a:close/>
                <a:moveTo>
                  <a:pt x="25580" y="28486"/>
                </a:moveTo>
                <a:lnTo>
                  <a:pt x="25580" y="28486"/>
                </a:lnTo>
                <a:cubicBezTo>
                  <a:pt x="25547" y="28645"/>
                  <a:pt x="25517" y="28803"/>
                  <a:pt x="25492" y="28962"/>
                </a:cubicBezTo>
                <a:cubicBezTo>
                  <a:pt x="25021" y="29060"/>
                  <a:pt x="24557" y="29191"/>
                  <a:pt x="24104" y="29356"/>
                </a:cubicBezTo>
                <a:lnTo>
                  <a:pt x="24536" y="28570"/>
                </a:lnTo>
                <a:cubicBezTo>
                  <a:pt x="24883" y="28521"/>
                  <a:pt x="25231" y="28492"/>
                  <a:pt x="25580" y="28486"/>
                </a:cubicBezTo>
                <a:close/>
                <a:moveTo>
                  <a:pt x="27800" y="29064"/>
                </a:moveTo>
                <a:cubicBezTo>
                  <a:pt x="27876" y="29138"/>
                  <a:pt x="27951" y="29215"/>
                  <a:pt x="28025" y="29292"/>
                </a:cubicBezTo>
                <a:cubicBezTo>
                  <a:pt x="27835" y="29321"/>
                  <a:pt x="27646" y="29357"/>
                  <a:pt x="27458" y="29399"/>
                </a:cubicBezTo>
                <a:cubicBezTo>
                  <a:pt x="27541" y="29293"/>
                  <a:pt x="27625" y="29190"/>
                  <a:pt x="27715" y="29089"/>
                </a:cubicBezTo>
                <a:cubicBezTo>
                  <a:pt x="27743" y="29081"/>
                  <a:pt x="27771" y="29071"/>
                  <a:pt x="27800" y="29064"/>
                </a:cubicBezTo>
                <a:close/>
                <a:moveTo>
                  <a:pt x="26832" y="28854"/>
                </a:moveTo>
                <a:cubicBezTo>
                  <a:pt x="26431" y="29037"/>
                  <a:pt x="26040" y="29242"/>
                  <a:pt x="25662" y="29467"/>
                </a:cubicBezTo>
                <a:cubicBezTo>
                  <a:pt x="25716" y="29351"/>
                  <a:pt x="25775" y="29237"/>
                  <a:pt x="25831" y="29122"/>
                </a:cubicBezTo>
                <a:lnTo>
                  <a:pt x="25831" y="29123"/>
                </a:lnTo>
                <a:cubicBezTo>
                  <a:pt x="26163" y="29026"/>
                  <a:pt x="26496" y="28935"/>
                  <a:pt x="26832" y="28854"/>
                </a:cubicBezTo>
                <a:close/>
                <a:moveTo>
                  <a:pt x="47585" y="29294"/>
                </a:moveTo>
                <a:cubicBezTo>
                  <a:pt x="47923" y="29598"/>
                  <a:pt x="48239" y="29924"/>
                  <a:pt x="48531" y="30271"/>
                </a:cubicBezTo>
                <a:cubicBezTo>
                  <a:pt x="48679" y="30446"/>
                  <a:pt x="48818" y="30626"/>
                  <a:pt x="48954" y="30810"/>
                </a:cubicBezTo>
                <a:cubicBezTo>
                  <a:pt x="48452" y="30480"/>
                  <a:pt x="47938" y="30170"/>
                  <a:pt x="47416" y="29870"/>
                </a:cubicBezTo>
                <a:cubicBezTo>
                  <a:pt x="47289" y="29710"/>
                  <a:pt x="47153" y="29556"/>
                  <a:pt x="47016" y="29404"/>
                </a:cubicBezTo>
                <a:cubicBezTo>
                  <a:pt x="47213" y="29360"/>
                  <a:pt x="47402" y="29325"/>
                  <a:pt x="47585" y="29294"/>
                </a:cubicBezTo>
                <a:close/>
                <a:moveTo>
                  <a:pt x="27430" y="29173"/>
                </a:moveTo>
                <a:lnTo>
                  <a:pt x="27430" y="29173"/>
                </a:lnTo>
                <a:cubicBezTo>
                  <a:pt x="27426" y="29252"/>
                  <a:pt x="27420" y="29330"/>
                  <a:pt x="27418" y="29409"/>
                </a:cubicBezTo>
                <a:cubicBezTo>
                  <a:pt x="27312" y="29433"/>
                  <a:pt x="27205" y="29454"/>
                  <a:pt x="27100" y="29484"/>
                </a:cubicBezTo>
                <a:cubicBezTo>
                  <a:pt x="26571" y="29632"/>
                  <a:pt x="26065" y="29849"/>
                  <a:pt x="25560" y="30064"/>
                </a:cubicBezTo>
                <a:cubicBezTo>
                  <a:pt x="24978" y="30314"/>
                  <a:pt x="24496" y="30722"/>
                  <a:pt x="23887" y="30856"/>
                </a:cubicBezTo>
                <a:cubicBezTo>
                  <a:pt x="24363" y="30521"/>
                  <a:pt x="24864" y="30224"/>
                  <a:pt x="25387" y="29968"/>
                </a:cubicBezTo>
                <a:lnTo>
                  <a:pt x="25387" y="29968"/>
                </a:lnTo>
                <a:cubicBezTo>
                  <a:pt x="25384" y="30018"/>
                  <a:pt x="25378" y="30069"/>
                  <a:pt x="25376" y="30119"/>
                </a:cubicBezTo>
                <a:cubicBezTo>
                  <a:pt x="25401" y="30057"/>
                  <a:pt x="25431" y="29996"/>
                  <a:pt x="25457" y="29935"/>
                </a:cubicBezTo>
                <a:cubicBezTo>
                  <a:pt x="26093" y="29629"/>
                  <a:pt x="26754" y="29374"/>
                  <a:pt x="27430" y="29173"/>
                </a:cubicBezTo>
                <a:close/>
                <a:moveTo>
                  <a:pt x="48738" y="29158"/>
                </a:moveTo>
                <a:lnTo>
                  <a:pt x="48737" y="29159"/>
                </a:lnTo>
                <a:cubicBezTo>
                  <a:pt x="49758" y="30111"/>
                  <a:pt x="50591" y="31249"/>
                  <a:pt x="51190" y="32511"/>
                </a:cubicBezTo>
                <a:cubicBezTo>
                  <a:pt x="51124" y="32451"/>
                  <a:pt x="51059" y="32391"/>
                  <a:pt x="50992" y="32334"/>
                </a:cubicBezTo>
                <a:cubicBezTo>
                  <a:pt x="50710" y="32090"/>
                  <a:pt x="50420" y="31859"/>
                  <a:pt x="50123" y="31636"/>
                </a:cubicBezTo>
                <a:cubicBezTo>
                  <a:pt x="49723" y="30734"/>
                  <a:pt x="49179" y="29903"/>
                  <a:pt x="48512" y="29175"/>
                </a:cubicBezTo>
                <a:cubicBezTo>
                  <a:pt x="48590" y="29169"/>
                  <a:pt x="48666" y="29163"/>
                  <a:pt x="48738" y="29158"/>
                </a:cubicBezTo>
                <a:close/>
                <a:moveTo>
                  <a:pt x="49804" y="29142"/>
                </a:moveTo>
                <a:lnTo>
                  <a:pt x="49804" y="29142"/>
                </a:lnTo>
                <a:cubicBezTo>
                  <a:pt x="49879" y="29144"/>
                  <a:pt x="49923" y="29148"/>
                  <a:pt x="49929" y="29148"/>
                </a:cubicBezTo>
                <a:lnTo>
                  <a:pt x="49929" y="29149"/>
                </a:lnTo>
                <a:cubicBezTo>
                  <a:pt x="51133" y="30439"/>
                  <a:pt x="52002" y="32044"/>
                  <a:pt x="52418" y="33760"/>
                </a:cubicBezTo>
                <a:cubicBezTo>
                  <a:pt x="52237" y="33549"/>
                  <a:pt x="52049" y="33344"/>
                  <a:pt x="51854" y="33145"/>
                </a:cubicBezTo>
                <a:cubicBezTo>
                  <a:pt x="51711" y="32279"/>
                  <a:pt x="51357" y="31438"/>
                  <a:pt x="50910" y="30676"/>
                </a:cubicBezTo>
                <a:cubicBezTo>
                  <a:pt x="50587" y="30133"/>
                  <a:pt x="50217" y="29619"/>
                  <a:pt x="49804" y="29142"/>
                </a:cubicBezTo>
                <a:close/>
                <a:moveTo>
                  <a:pt x="50709" y="32713"/>
                </a:moveTo>
                <a:lnTo>
                  <a:pt x="50709" y="32713"/>
                </a:lnTo>
                <a:cubicBezTo>
                  <a:pt x="51027" y="32986"/>
                  <a:pt x="51330" y="33276"/>
                  <a:pt x="51625" y="33573"/>
                </a:cubicBezTo>
                <a:cubicBezTo>
                  <a:pt x="51649" y="33641"/>
                  <a:pt x="51671" y="33709"/>
                  <a:pt x="51695" y="33778"/>
                </a:cubicBezTo>
                <a:cubicBezTo>
                  <a:pt x="51388" y="33403"/>
                  <a:pt x="51059" y="33047"/>
                  <a:pt x="50709" y="32713"/>
                </a:cubicBezTo>
                <a:close/>
                <a:moveTo>
                  <a:pt x="51921" y="33877"/>
                </a:moveTo>
                <a:cubicBezTo>
                  <a:pt x="52153" y="34123"/>
                  <a:pt x="52374" y="34377"/>
                  <a:pt x="52589" y="34637"/>
                </a:cubicBezTo>
                <a:cubicBezTo>
                  <a:pt x="52614" y="34795"/>
                  <a:pt x="52632" y="34953"/>
                  <a:pt x="52648" y="35114"/>
                </a:cubicBezTo>
                <a:cubicBezTo>
                  <a:pt x="52423" y="34752"/>
                  <a:pt x="52181" y="34403"/>
                  <a:pt x="51920" y="34067"/>
                </a:cubicBezTo>
                <a:cubicBezTo>
                  <a:pt x="51922" y="34003"/>
                  <a:pt x="51922" y="33940"/>
                  <a:pt x="51921" y="33877"/>
                </a:cubicBezTo>
                <a:close/>
                <a:moveTo>
                  <a:pt x="45545" y="30025"/>
                </a:moveTo>
                <a:lnTo>
                  <a:pt x="45545" y="30025"/>
                </a:lnTo>
                <a:cubicBezTo>
                  <a:pt x="43958" y="31394"/>
                  <a:pt x="43002" y="33464"/>
                  <a:pt x="42988" y="35559"/>
                </a:cubicBezTo>
                <a:cubicBezTo>
                  <a:pt x="42590" y="34893"/>
                  <a:pt x="42187" y="34228"/>
                  <a:pt x="41772" y="33571"/>
                </a:cubicBezTo>
                <a:cubicBezTo>
                  <a:pt x="41680" y="33426"/>
                  <a:pt x="41581" y="33287"/>
                  <a:pt x="41476" y="33151"/>
                </a:cubicBezTo>
                <a:cubicBezTo>
                  <a:pt x="41713" y="32763"/>
                  <a:pt x="41984" y="32396"/>
                  <a:pt x="42286" y="32054"/>
                </a:cubicBezTo>
                <a:lnTo>
                  <a:pt x="42286" y="32054"/>
                </a:lnTo>
                <a:cubicBezTo>
                  <a:pt x="42059" y="32573"/>
                  <a:pt x="41923" y="33127"/>
                  <a:pt x="41887" y="33693"/>
                </a:cubicBezTo>
                <a:cubicBezTo>
                  <a:pt x="42659" y="32112"/>
                  <a:pt x="43967" y="30801"/>
                  <a:pt x="45545" y="30025"/>
                </a:cubicBezTo>
                <a:close/>
                <a:moveTo>
                  <a:pt x="40430" y="35645"/>
                </a:moveTo>
                <a:lnTo>
                  <a:pt x="40430" y="35645"/>
                </a:lnTo>
                <a:cubicBezTo>
                  <a:pt x="40307" y="36150"/>
                  <a:pt x="40152" y="36646"/>
                  <a:pt x="39965" y="37131"/>
                </a:cubicBezTo>
                <a:cubicBezTo>
                  <a:pt x="39965" y="37004"/>
                  <a:pt x="39958" y="36878"/>
                  <a:pt x="39954" y="36750"/>
                </a:cubicBezTo>
                <a:cubicBezTo>
                  <a:pt x="40138" y="36393"/>
                  <a:pt x="40297" y="36024"/>
                  <a:pt x="40430" y="35645"/>
                </a:cubicBezTo>
                <a:close/>
                <a:moveTo>
                  <a:pt x="46495" y="30366"/>
                </a:moveTo>
                <a:lnTo>
                  <a:pt x="46495" y="30366"/>
                </a:lnTo>
                <a:cubicBezTo>
                  <a:pt x="45191" y="31865"/>
                  <a:pt x="44320" y="33689"/>
                  <a:pt x="43975" y="35646"/>
                </a:cubicBezTo>
                <a:cubicBezTo>
                  <a:pt x="43884" y="36169"/>
                  <a:pt x="43833" y="36712"/>
                  <a:pt x="43959" y="37227"/>
                </a:cubicBezTo>
                <a:cubicBezTo>
                  <a:pt x="43643" y="36671"/>
                  <a:pt x="43321" y="36118"/>
                  <a:pt x="42994" y="35568"/>
                </a:cubicBezTo>
                <a:lnTo>
                  <a:pt x="42994" y="35567"/>
                </a:lnTo>
                <a:cubicBezTo>
                  <a:pt x="43724" y="33577"/>
                  <a:pt x="44926" y="31792"/>
                  <a:pt x="46495" y="30366"/>
                </a:cubicBezTo>
                <a:close/>
                <a:moveTo>
                  <a:pt x="37355" y="33813"/>
                </a:moveTo>
                <a:lnTo>
                  <a:pt x="37408" y="33843"/>
                </a:lnTo>
                <a:cubicBezTo>
                  <a:pt x="37099" y="35232"/>
                  <a:pt x="36630" y="36582"/>
                  <a:pt x="35967" y="37830"/>
                </a:cubicBezTo>
                <a:cubicBezTo>
                  <a:pt x="35944" y="37694"/>
                  <a:pt x="35922" y="37558"/>
                  <a:pt x="35901" y="37422"/>
                </a:cubicBezTo>
                <a:lnTo>
                  <a:pt x="37355" y="33813"/>
                </a:lnTo>
                <a:close/>
                <a:moveTo>
                  <a:pt x="47044" y="30902"/>
                </a:moveTo>
                <a:cubicBezTo>
                  <a:pt x="45594" y="33097"/>
                  <a:pt x="44729" y="35672"/>
                  <a:pt x="44557" y="38297"/>
                </a:cubicBezTo>
                <a:cubicBezTo>
                  <a:pt x="44364" y="37948"/>
                  <a:pt x="44171" y="37600"/>
                  <a:pt x="43974" y="37254"/>
                </a:cubicBezTo>
                <a:lnTo>
                  <a:pt x="45500" y="33582"/>
                </a:lnTo>
                <a:cubicBezTo>
                  <a:pt x="45898" y="32625"/>
                  <a:pt x="46314" y="31639"/>
                  <a:pt x="47044" y="30902"/>
                </a:cubicBezTo>
                <a:close/>
                <a:moveTo>
                  <a:pt x="35548" y="38296"/>
                </a:moveTo>
                <a:cubicBezTo>
                  <a:pt x="35573" y="38344"/>
                  <a:pt x="35600" y="38390"/>
                  <a:pt x="35626" y="38437"/>
                </a:cubicBezTo>
                <a:cubicBezTo>
                  <a:pt x="35589" y="38498"/>
                  <a:pt x="35553" y="38560"/>
                  <a:pt x="35514" y="38621"/>
                </a:cubicBezTo>
                <a:cubicBezTo>
                  <a:pt x="35522" y="38520"/>
                  <a:pt x="35531" y="38418"/>
                  <a:pt x="35541" y="38316"/>
                </a:cubicBezTo>
                <a:lnTo>
                  <a:pt x="35548" y="38296"/>
                </a:lnTo>
                <a:close/>
                <a:moveTo>
                  <a:pt x="34685" y="39977"/>
                </a:moveTo>
                <a:cubicBezTo>
                  <a:pt x="34687" y="39981"/>
                  <a:pt x="34690" y="39984"/>
                  <a:pt x="34692" y="39987"/>
                </a:cubicBezTo>
                <a:lnTo>
                  <a:pt x="34678" y="39991"/>
                </a:lnTo>
                <a:cubicBezTo>
                  <a:pt x="34680" y="39986"/>
                  <a:pt x="34683" y="39982"/>
                  <a:pt x="34685" y="39977"/>
                </a:cubicBezTo>
                <a:close/>
                <a:moveTo>
                  <a:pt x="37227" y="37820"/>
                </a:moveTo>
                <a:lnTo>
                  <a:pt x="37227" y="37820"/>
                </a:lnTo>
                <a:cubicBezTo>
                  <a:pt x="37156" y="38008"/>
                  <a:pt x="37080" y="38194"/>
                  <a:pt x="36993" y="38375"/>
                </a:cubicBezTo>
                <a:cubicBezTo>
                  <a:pt x="36639" y="39118"/>
                  <a:pt x="36117" y="39801"/>
                  <a:pt x="35423" y="40238"/>
                </a:cubicBezTo>
                <a:cubicBezTo>
                  <a:pt x="35338" y="40141"/>
                  <a:pt x="35233" y="40065"/>
                  <a:pt x="35115" y="40015"/>
                </a:cubicBezTo>
                <a:cubicBezTo>
                  <a:pt x="35039" y="39984"/>
                  <a:pt x="34957" y="39968"/>
                  <a:pt x="34874" y="39967"/>
                </a:cubicBezTo>
                <a:cubicBezTo>
                  <a:pt x="34885" y="39940"/>
                  <a:pt x="34897" y="39911"/>
                  <a:pt x="34908" y="39882"/>
                </a:cubicBezTo>
                <a:cubicBezTo>
                  <a:pt x="35029" y="39932"/>
                  <a:pt x="35157" y="39958"/>
                  <a:pt x="35286" y="39958"/>
                </a:cubicBezTo>
                <a:cubicBezTo>
                  <a:pt x="35378" y="39958"/>
                  <a:pt x="35471" y="39945"/>
                  <a:pt x="35561" y="39919"/>
                </a:cubicBezTo>
                <a:cubicBezTo>
                  <a:pt x="35626" y="39899"/>
                  <a:pt x="35692" y="39871"/>
                  <a:pt x="35740" y="39822"/>
                </a:cubicBezTo>
                <a:cubicBezTo>
                  <a:pt x="35849" y="39710"/>
                  <a:pt x="35833" y="39526"/>
                  <a:pt x="35779" y="39378"/>
                </a:cubicBezTo>
                <a:cubicBezTo>
                  <a:pt x="35728" y="39239"/>
                  <a:pt x="35653" y="39108"/>
                  <a:pt x="35558" y="38994"/>
                </a:cubicBezTo>
                <a:cubicBezTo>
                  <a:pt x="35567" y="38988"/>
                  <a:pt x="35575" y="38980"/>
                  <a:pt x="35584" y="38972"/>
                </a:cubicBezTo>
                <a:cubicBezTo>
                  <a:pt x="35679" y="38926"/>
                  <a:pt x="35773" y="38878"/>
                  <a:pt x="35865" y="38826"/>
                </a:cubicBezTo>
                <a:cubicBezTo>
                  <a:pt x="35993" y="39018"/>
                  <a:pt x="36134" y="39200"/>
                  <a:pt x="36288" y="39371"/>
                </a:cubicBezTo>
                <a:cubicBezTo>
                  <a:pt x="36233" y="39139"/>
                  <a:pt x="36181" y="38905"/>
                  <a:pt x="36130" y="38669"/>
                </a:cubicBezTo>
                <a:cubicBezTo>
                  <a:pt x="36524" y="38425"/>
                  <a:pt x="36891" y="38139"/>
                  <a:pt x="37227" y="37820"/>
                </a:cubicBezTo>
                <a:close/>
                <a:moveTo>
                  <a:pt x="47730" y="31651"/>
                </a:moveTo>
                <a:lnTo>
                  <a:pt x="47730" y="31651"/>
                </a:lnTo>
                <a:cubicBezTo>
                  <a:pt x="47473" y="32355"/>
                  <a:pt x="47215" y="33059"/>
                  <a:pt x="46957" y="33764"/>
                </a:cubicBezTo>
                <a:lnTo>
                  <a:pt x="46956" y="33764"/>
                </a:lnTo>
                <a:cubicBezTo>
                  <a:pt x="46473" y="35084"/>
                  <a:pt x="45987" y="36416"/>
                  <a:pt x="45793" y="37809"/>
                </a:cubicBezTo>
                <a:cubicBezTo>
                  <a:pt x="45658" y="38764"/>
                  <a:pt x="45670" y="39734"/>
                  <a:pt x="45827" y="40686"/>
                </a:cubicBezTo>
                <a:cubicBezTo>
                  <a:pt x="45430" y="39912"/>
                  <a:pt x="45023" y="39143"/>
                  <a:pt x="44604" y="38383"/>
                </a:cubicBezTo>
                <a:cubicBezTo>
                  <a:pt x="45510" y="36079"/>
                  <a:pt x="46620" y="33863"/>
                  <a:pt x="47730" y="31651"/>
                </a:cubicBezTo>
                <a:close/>
                <a:moveTo>
                  <a:pt x="32194" y="38585"/>
                </a:moveTo>
                <a:cubicBezTo>
                  <a:pt x="32412" y="39031"/>
                  <a:pt x="32669" y="39456"/>
                  <a:pt x="32960" y="39858"/>
                </a:cubicBezTo>
                <a:cubicBezTo>
                  <a:pt x="32861" y="39915"/>
                  <a:pt x="32775" y="39991"/>
                  <a:pt x="32707" y="40081"/>
                </a:cubicBezTo>
                <a:cubicBezTo>
                  <a:pt x="32542" y="40307"/>
                  <a:pt x="32532" y="40653"/>
                  <a:pt x="32706" y="40861"/>
                </a:cubicBezTo>
                <a:cubicBezTo>
                  <a:pt x="32674" y="40947"/>
                  <a:pt x="32642" y="41032"/>
                  <a:pt x="32612" y="41116"/>
                </a:cubicBezTo>
                <a:cubicBezTo>
                  <a:pt x="32555" y="40895"/>
                  <a:pt x="32502" y="40674"/>
                  <a:pt x="32455" y="40451"/>
                </a:cubicBezTo>
                <a:cubicBezTo>
                  <a:pt x="32501" y="40412"/>
                  <a:pt x="32540" y="40368"/>
                  <a:pt x="32575" y="40319"/>
                </a:cubicBezTo>
                <a:cubicBezTo>
                  <a:pt x="32757" y="40041"/>
                  <a:pt x="32608" y="39608"/>
                  <a:pt x="32293" y="39503"/>
                </a:cubicBezTo>
                <a:lnTo>
                  <a:pt x="32292" y="39503"/>
                </a:lnTo>
                <a:cubicBezTo>
                  <a:pt x="32249" y="39198"/>
                  <a:pt x="32216" y="38892"/>
                  <a:pt x="32194" y="38585"/>
                </a:cubicBezTo>
                <a:close/>
                <a:moveTo>
                  <a:pt x="31016" y="36447"/>
                </a:moveTo>
                <a:lnTo>
                  <a:pt x="31016" y="36447"/>
                </a:lnTo>
                <a:cubicBezTo>
                  <a:pt x="31037" y="37312"/>
                  <a:pt x="31183" y="38168"/>
                  <a:pt x="31448" y="38991"/>
                </a:cubicBezTo>
                <a:cubicBezTo>
                  <a:pt x="31490" y="39206"/>
                  <a:pt x="31540" y="39420"/>
                  <a:pt x="31596" y="39632"/>
                </a:cubicBezTo>
                <a:cubicBezTo>
                  <a:pt x="31480" y="39704"/>
                  <a:pt x="31377" y="39798"/>
                  <a:pt x="31312" y="39919"/>
                </a:cubicBezTo>
                <a:cubicBezTo>
                  <a:pt x="31209" y="40108"/>
                  <a:pt x="31207" y="40358"/>
                  <a:pt x="31338" y="40528"/>
                </a:cubicBezTo>
                <a:cubicBezTo>
                  <a:pt x="31443" y="40665"/>
                  <a:pt x="31620" y="40734"/>
                  <a:pt x="31794" y="40734"/>
                </a:cubicBezTo>
                <a:cubicBezTo>
                  <a:pt x="31807" y="40734"/>
                  <a:pt x="31820" y="40733"/>
                  <a:pt x="31833" y="40733"/>
                </a:cubicBezTo>
                <a:cubicBezTo>
                  <a:pt x="31879" y="40730"/>
                  <a:pt x="31927" y="40724"/>
                  <a:pt x="31972" y="40713"/>
                </a:cubicBezTo>
                <a:cubicBezTo>
                  <a:pt x="32023" y="40828"/>
                  <a:pt x="32078" y="40939"/>
                  <a:pt x="32135" y="41051"/>
                </a:cubicBezTo>
                <a:cubicBezTo>
                  <a:pt x="32075" y="41019"/>
                  <a:pt x="32010" y="40999"/>
                  <a:pt x="31942" y="40992"/>
                </a:cubicBezTo>
                <a:cubicBezTo>
                  <a:pt x="31921" y="40990"/>
                  <a:pt x="31899" y="40989"/>
                  <a:pt x="31878" y="40989"/>
                </a:cubicBezTo>
                <a:cubicBezTo>
                  <a:pt x="31757" y="40989"/>
                  <a:pt x="31637" y="41022"/>
                  <a:pt x="31522" y="41063"/>
                </a:cubicBezTo>
                <a:cubicBezTo>
                  <a:pt x="31391" y="41108"/>
                  <a:pt x="31266" y="41173"/>
                  <a:pt x="31155" y="41257"/>
                </a:cubicBezTo>
                <a:lnTo>
                  <a:pt x="31155" y="41257"/>
                </a:lnTo>
                <a:cubicBezTo>
                  <a:pt x="30749" y="39685"/>
                  <a:pt x="30702" y="38042"/>
                  <a:pt x="31016" y="36447"/>
                </a:cubicBezTo>
                <a:close/>
                <a:moveTo>
                  <a:pt x="32340" y="41427"/>
                </a:moveTo>
                <a:cubicBezTo>
                  <a:pt x="32364" y="41465"/>
                  <a:pt x="32383" y="41504"/>
                  <a:pt x="32407" y="41542"/>
                </a:cubicBezTo>
                <a:cubicBezTo>
                  <a:pt x="32340" y="41607"/>
                  <a:pt x="32283" y="41680"/>
                  <a:pt x="32235" y="41761"/>
                </a:cubicBezTo>
                <a:lnTo>
                  <a:pt x="32235" y="41760"/>
                </a:lnTo>
                <a:cubicBezTo>
                  <a:pt x="32289" y="41655"/>
                  <a:pt x="32333" y="41539"/>
                  <a:pt x="32340" y="41427"/>
                </a:cubicBezTo>
                <a:close/>
                <a:moveTo>
                  <a:pt x="34532" y="41428"/>
                </a:moveTo>
                <a:cubicBezTo>
                  <a:pt x="34669" y="41519"/>
                  <a:pt x="34840" y="41564"/>
                  <a:pt x="35005" y="41580"/>
                </a:cubicBezTo>
                <a:cubicBezTo>
                  <a:pt x="35041" y="41583"/>
                  <a:pt x="35076" y="41584"/>
                  <a:pt x="35111" y="41584"/>
                </a:cubicBezTo>
                <a:cubicBezTo>
                  <a:pt x="35128" y="41584"/>
                  <a:pt x="35146" y="41584"/>
                  <a:pt x="35164" y="41583"/>
                </a:cubicBezTo>
                <a:lnTo>
                  <a:pt x="35164" y="41583"/>
                </a:lnTo>
                <a:cubicBezTo>
                  <a:pt x="35022" y="41629"/>
                  <a:pt x="34896" y="41716"/>
                  <a:pt x="34823" y="41848"/>
                </a:cubicBezTo>
                <a:lnTo>
                  <a:pt x="34822" y="41847"/>
                </a:lnTo>
                <a:cubicBezTo>
                  <a:pt x="34821" y="41851"/>
                  <a:pt x="34821" y="41853"/>
                  <a:pt x="34820" y="41855"/>
                </a:cubicBezTo>
                <a:cubicBezTo>
                  <a:pt x="34713" y="41727"/>
                  <a:pt x="34585" y="41618"/>
                  <a:pt x="34440" y="41534"/>
                </a:cubicBezTo>
                <a:cubicBezTo>
                  <a:pt x="34474" y="41501"/>
                  <a:pt x="34503" y="41466"/>
                  <a:pt x="34532" y="41428"/>
                </a:cubicBezTo>
                <a:close/>
                <a:moveTo>
                  <a:pt x="38788" y="38499"/>
                </a:moveTo>
                <a:lnTo>
                  <a:pt x="38788" y="38499"/>
                </a:lnTo>
                <a:cubicBezTo>
                  <a:pt x="38425" y="39554"/>
                  <a:pt x="37850" y="40522"/>
                  <a:pt x="37098" y="41346"/>
                </a:cubicBezTo>
                <a:lnTo>
                  <a:pt x="37097" y="41346"/>
                </a:lnTo>
                <a:cubicBezTo>
                  <a:pt x="36790" y="41617"/>
                  <a:pt x="36465" y="41866"/>
                  <a:pt x="36123" y="42092"/>
                </a:cubicBezTo>
                <a:cubicBezTo>
                  <a:pt x="36050" y="41908"/>
                  <a:pt x="35930" y="41748"/>
                  <a:pt x="35762" y="41646"/>
                </a:cubicBezTo>
                <a:cubicBezTo>
                  <a:pt x="35651" y="41580"/>
                  <a:pt x="35524" y="41546"/>
                  <a:pt x="35396" y="41546"/>
                </a:cubicBezTo>
                <a:cubicBezTo>
                  <a:pt x="35390" y="41546"/>
                  <a:pt x="35384" y="41546"/>
                  <a:pt x="35378" y="41546"/>
                </a:cubicBezTo>
                <a:cubicBezTo>
                  <a:pt x="35417" y="41532"/>
                  <a:pt x="35454" y="41513"/>
                  <a:pt x="35489" y="41490"/>
                </a:cubicBezTo>
                <a:cubicBezTo>
                  <a:pt x="35679" y="41361"/>
                  <a:pt x="35736" y="41117"/>
                  <a:pt x="35712" y="40882"/>
                </a:cubicBezTo>
                <a:cubicBezTo>
                  <a:pt x="35829" y="40833"/>
                  <a:pt x="35941" y="40770"/>
                  <a:pt x="36043" y="40694"/>
                </a:cubicBezTo>
                <a:lnTo>
                  <a:pt x="36043" y="40694"/>
                </a:lnTo>
                <a:cubicBezTo>
                  <a:pt x="35932" y="40750"/>
                  <a:pt x="35820" y="40804"/>
                  <a:pt x="35708" y="40856"/>
                </a:cubicBezTo>
                <a:cubicBezTo>
                  <a:pt x="35700" y="40790"/>
                  <a:pt x="35685" y="40724"/>
                  <a:pt x="35664" y="40660"/>
                </a:cubicBezTo>
                <a:cubicBezTo>
                  <a:pt x="35619" y="40521"/>
                  <a:pt x="35549" y="40392"/>
                  <a:pt x="35459" y="40279"/>
                </a:cubicBezTo>
                <a:cubicBezTo>
                  <a:pt x="36073" y="40066"/>
                  <a:pt x="36654" y="39768"/>
                  <a:pt x="37185" y="39396"/>
                </a:cubicBezTo>
                <a:lnTo>
                  <a:pt x="37185" y="39396"/>
                </a:lnTo>
                <a:cubicBezTo>
                  <a:pt x="36995" y="39663"/>
                  <a:pt x="36792" y="39922"/>
                  <a:pt x="36579" y="40173"/>
                </a:cubicBezTo>
                <a:cubicBezTo>
                  <a:pt x="36418" y="40361"/>
                  <a:pt x="36242" y="40547"/>
                  <a:pt x="36043" y="40694"/>
                </a:cubicBezTo>
                <a:cubicBezTo>
                  <a:pt x="37090" y="40151"/>
                  <a:pt x="38025" y="39399"/>
                  <a:pt x="38788" y="38499"/>
                </a:cubicBezTo>
                <a:close/>
                <a:moveTo>
                  <a:pt x="36408" y="42019"/>
                </a:moveTo>
                <a:lnTo>
                  <a:pt x="36408" y="42019"/>
                </a:lnTo>
                <a:cubicBezTo>
                  <a:pt x="36328" y="42086"/>
                  <a:pt x="36247" y="42152"/>
                  <a:pt x="36165" y="42218"/>
                </a:cubicBezTo>
                <a:cubicBezTo>
                  <a:pt x="36161" y="42200"/>
                  <a:pt x="36158" y="42182"/>
                  <a:pt x="36152" y="42165"/>
                </a:cubicBezTo>
                <a:cubicBezTo>
                  <a:pt x="36237" y="42117"/>
                  <a:pt x="36322" y="42067"/>
                  <a:pt x="36408" y="42019"/>
                </a:cubicBezTo>
                <a:close/>
                <a:moveTo>
                  <a:pt x="33696" y="42473"/>
                </a:moveTo>
                <a:cubicBezTo>
                  <a:pt x="33718" y="42594"/>
                  <a:pt x="33747" y="42712"/>
                  <a:pt x="33782" y="42829"/>
                </a:cubicBezTo>
                <a:cubicBezTo>
                  <a:pt x="33795" y="42869"/>
                  <a:pt x="33810" y="42910"/>
                  <a:pt x="33827" y="42950"/>
                </a:cubicBezTo>
                <a:cubicBezTo>
                  <a:pt x="33787" y="42929"/>
                  <a:pt x="33746" y="42911"/>
                  <a:pt x="33703" y="42900"/>
                </a:cubicBezTo>
                <a:lnTo>
                  <a:pt x="33703" y="42899"/>
                </a:lnTo>
                <a:cubicBezTo>
                  <a:pt x="33660" y="42888"/>
                  <a:pt x="33616" y="42881"/>
                  <a:pt x="33573" y="42880"/>
                </a:cubicBezTo>
                <a:cubicBezTo>
                  <a:pt x="33611" y="42752"/>
                  <a:pt x="33652" y="42616"/>
                  <a:pt x="33696" y="42473"/>
                </a:cubicBezTo>
                <a:close/>
                <a:moveTo>
                  <a:pt x="32199" y="41830"/>
                </a:moveTo>
                <a:lnTo>
                  <a:pt x="32199" y="41830"/>
                </a:lnTo>
                <a:cubicBezTo>
                  <a:pt x="32131" y="41964"/>
                  <a:pt x="32098" y="42115"/>
                  <a:pt x="32105" y="42265"/>
                </a:cubicBezTo>
                <a:cubicBezTo>
                  <a:pt x="32108" y="42332"/>
                  <a:pt x="32121" y="42397"/>
                  <a:pt x="32144" y="42459"/>
                </a:cubicBezTo>
                <a:cubicBezTo>
                  <a:pt x="32099" y="42589"/>
                  <a:pt x="32059" y="42711"/>
                  <a:pt x="32023" y="42821"/>
                </a:cubicBezTo>
                <a:cubicBezTo>
                  <a:pt x="31960" y="42836"/>
                  <a:pt x="31900" y="42859"/>
                  <a:pt x="31844" y="42890"/>
                </a:cubicBezTo>
                <a:cubicBezTo>
                  <a:pt x="31811" y="42909"/>
                  <a:pt x="31780" y="42931"/>
                  <a:pt x="31751" y="42956"/>
                </a:cubicBezTo>
                <a:cubicBezTo>
                  <a:pt x="31674" y="42788"/>
                  <a:pt x="31603" y="42616"/>
                  <a:pt x="31536" y="42443"/>
                </a:cubicBezTo>
                <a:lnTo>
                  <a:pt x="31536" y="42443"/>
                </a:lnTo>
                <a:cubicBezTo>
                  <a:pt x="31571" y="42435"/>
                  <a:pt x="31605" y="42424"/>
                  <a:pt x="31638" y="42410"/>
                </a:cubicBezTo>
                <a:cubicBezTo>
                  <a:pt x="31891" y="42303"/>
                  <a:pt x="32065" y="42069"/>
                  <a:pt x="32199" y="41830"/>
                </a:cubicBezTo>
                <a:close/>
                <a:moveTo>
                  <a:pt x="38683" y="41161"/>
                </a:moveTo>
                <a:lnTo>
                  <a:pt x="38683" y="41161"/>
                </a:lnTo>
                <a:cubicBezTo>
                  <a:pt x="38682" y="41162"/>
                  <a:pt x="38681" y="41164"/>
                  <a:pt x="38680" y="41165"/>
                </a:cubicBezTo>
                <a:cubicBezTo>
                  <a:pt x="37773" y="42166"/>
                  <a:pt x="36659" y="43011"/>
                  <a:pt x="35399" y="43481"/>
                </a:cubicBezTo>
                <a:cubicBezTo>
                  <a:pt x="35361" y="43426"/>
                  <a:pt x="35319" y="43374"/>
                  <a:pt x="35275" y="43326"/>
                </a:cubicBezTo>
                <a:cubicBezTo>
                  <a:pt x="35232" y="43280"/>
                  <a:pt x="35187" y="43236"/>
                  <a:pt x="35130" y="43208"/>
                </a:cubicBezTo>
                <a:cubicBezTo>
                  <a:pt x="35087" y="43187"/>
                  <a:pt x="35042" y="43175"/>
                  <a:pt x="34994" y="43172"/>
                </a:cubicBezTo>
                <a:cubicBezTo>
                  <a:pt x="35020" y="43148"/>
                  <a:pt x="35042" y="43121"/>
                  <a:pt x="35061" y="43092"/>
                </a:cubicBezTo>
                <a:cubicBezTo>
                  <a:pt x="35088" y="43047"/>
                  <a:pt x="35108" y="42997"/>
                  <a:pt x="35120" y="42945"/>
                </a:cubicBezTo>
                <a:cubicBezTo>
                  <a:pt x="35245" y="43081"/>
                  <a:pt x="35394" y="43204"/>
                  <a:pt x="35574" y="43227"/>
                </a:cubicBezTo>
                <a:cubicBezTo>
                  <a:pt x="35593" y="43230"/>
                  <a:pt x="35613" y="43231"/>
                  <a:pt x="35633" y="43231"/>
                </a:cubicBezTo>
                <a:cubicBezTo>
                  <a:pt x="35867" y="43231"/>
                  <a:pt x="36089" y="43053"/>
                  <a:pt x="36165" y="42827"/>
                </a:cubicBezTo>
                <a:cubicBezTo>
                  <a:pt x="36192" y="42742"/>
                  <a:pt x="36206" y="42654"/>
                  <a:pt x="36209" y="42566"/>
                </a:cubicBezTo>
                <a:cubicBezTo>
                  <a:pt x="36210" y="42536"/>
                  <a:pt x="36207" y="42506"/>
                  <a:pt x="36206" y="42476"/>
                </a:cubicBezTo>
                <a:cubicBezTo>
                  <a:pt x="37145" y="42416"/>
                  <a:pt x="38018" y="41852"/>
                  <a:pt x="38683" y="41161"/>
                </a:cubicBezTo>
                <a:close/>
                <a:moveTo>
                  <a:pt x="34203" y="43394"/>
                </a:moveTo>
                <a:lnTo>
                  <a:pt x="34203" y="43394"/>
                </a:lnTo>
                <a:cubicBezTo>
                  <a:pt x="34235" y="43408"/>
                  <a:pt x="34269" y="43416"/>
                  <a:pt x="34303" y="43422"/>
                </a:cubicBezTo>
                <a:cubicBezTo>
                  <a:pt x="34326" y="43424"/>
                  <a:pt x="34349" y="43426"/>
                  <a:pt x="34371" y="43426"/>
                </a:cubicBezTo>
                <a:cubicBezTo>
                  <a:pt x="34389" y="43426"/>
                  <a:pt x="34407" y="43425"/>
                  <a:pt x="34425" y="43423"/>
                </a:cubicBezTo>
                <a:lnTo>
                  <a:pt x="34425" y="43423"/>
                </a:lnTo>
                <a:cubicBezTo>
                  <a:pt x="34362" y="43497"/>
                  <a:pt x="34312" y="43581"/>
                  <a:pt x="34278" y="43672"/>
                </a:cubicBezTo>
                <a:cubicBezTo>
                  <a:pt x="34262" y="43577"/>
                  <a:pt x="34237" y="43484"/>
                  <a:pt x="34203" y="43394"/>
                </a:cubicBezTo>
                <a:close/>
                <a:moveTo>
                  <a:pt x="168489" y="64658"/>
                </a:moveTo>
                <a:lnTo>
                  <a:pt x="168489" y="64664"/>
                </a:lnTo>
                <a:lnTo>
                  <a:pt x="168488" y="64663"/>
                </a:lnTo>
                <a:lnTo>
                  <a:pt x="168489" y="64658"/>
                </a:lnTo>
                <a:close/>
                <a:moveTo>
                  <a:pt x="177235" y="64049"/>
                </a:moveTo>
                <a:cubicBezTo>
                  <a:pt x="177474" y="64842"/>
                  <a:pt x="177770" y="65776"/>
                  <a:pt x="178116" y="66767"/>
                </a:cubicBezTo>
                <a:cubicBezTo>
                  <a:pt x="177769" y="66967"/>
                  <a:pt x="177407" y="67172"/>
                  <a:pt x="177031" y="67382"/>
                </a:cubicBezTo>
                <a:cubicBezTo>
                  <a:pt x="176749" y="67540"/>
                  <a:pt x="176477" y="67702"/>
                  <a:pt x="176217" y="67868"/>
                </a:cubicBezTo>
                <a:cubicBezTo>
                  <a:pt x="175867" y="67364"/>
                  <a:pt x="175577" y="66921"/>
                  <a:pt x="175337" y="66532"/>
                </a:cubicBezTo>
                <a:cubicBezTo>
                  <a:pt x="176025" y="65719"/>
                  <a:pt x="176661" y="64873"/>
                  <a:pt x="177235" y="64049"/>
                </a:cubicBezTo>
                <a:close/>
                <a:moveTo>
                  <a:pt x="187426" y="70143"/>
                </a:moveTo>
                <a:lnTo>
                  <a:pt x="187422" y="70145"/>
                </a:lnTo>
                <a:lnTo>
                  <a:pt x="187422" y="70145"/>
                </a:lnTo>
                <a:lnTo>
                  <a:pt x="187423" y="70143"/>
                </a:lnTo>
                <a:close/>
                <a:moveTo>
                  <a:pt x="191405" y="70206"/>
                </a:moveTo>
                <a:lnTo>
                  <a:pt x="191405" y="70206"/>
                </a:lnTo>
                <a:cubicBezTo>
                  <a:pt x="191393" y="70210"/>
                  <a:pt x="191381" y="70212"/>
                  <a:pt x="191370" y="70215"/>
                </a:cubicBezTo>
                <a:cubicBezTo>
                  <a:pt x="191204" y="70266"/>
                  <a:pt x="191068" y="70383"/>
                  <a:pt x="190912" y="70457"/>
                </a:cubicBezTo>
                <a:cubicBezTo>
                  <a:pt x="190757" y="70531"/>
                  <a:pt x="190596" y="70559"/>
                  <a:pt x="190432" y="70559"/>
                </a:cubicBezTo>
                <a:cubicBezTo>
                  <a:pt x="189989" y="70559"/>
                  <a:pt x="189519" y="70355"/>
                  <a:pt x="189062" y="70278"/>
                </a:cubicBezTo>
                <a:lnTo>
                  <a:pt x="189062" y="70278"/>
                </a:lnTo>
                <a:cubicBezTo>
                  <a:pt x="189148" y="70279"/>
                  <a:pt x="189233" y="70279"/>
                  <a:pt x="189318" y="70279"/>
                </a:cubicBezTo>
                <a:cubicBezTo>
                  <a:pt x="190071" y="70279"/>
                  <a:pt x="190766" y="70253"/>
                  <a:pt x="191405" y="70206"/>
                </a:cubicBezTo>
                <a:close/>
                <a:moveTo>
                  <a:pt x="187341" y="70226"/>
                </a:moveTo>
                <a:cubicBezTo>
                  <a:pt x="187924" y="70257"/>
                  <a:pt x="188474" y="70273"/>
                  <a:pt x="189000" y="70277"/>
                </a:cubicBezTo>
                <a:cubicBezTo>
                  <a:pt x="188598" y="70413"/>
                  <a:pt x="188197" y="70679"/>
                  <a:pt x="187776" y="70716"/>
                </a:cubicBezTo>
                <a:cubicBezTo>
                  <a:pt x="187311" y="70756"/>
                  <a:pt x="186801" y="70942"/>
                  <a:pt x="186365" y="71204"/>
                </a:cubicBezTo>
                <a:cubicBezTo>
                  <a:pt x="186693" y="70882"/>
                  <a:pt x="187019" y="70556"/>
                  <a:pt x="187341" y="70226"/>
                </a:cubicBezTo>
                <a:close/>
                <a:moveTo>
                  <a:pt x="182322" y="64374"/>
                </a:moveTo>
                <a:cubicBezTo>
                  <a:pt x="183080" y="66844"/>
                  <a:pt x="184066" y="69644"/>
                  <a:pt x="185190" y="71866"/>
                </a:cubicBezTo>
                <a:cubicBezTo>
                  <a:pt x="185078" y="71965"/>
                  <a:pt x="184965" y="72060"/>
                  <a:pt x="184852" y="72157"/>
                </a:cubicBezTo>
                <a:lnTo>
                  <a:pt x="184810" y="72153"/>
                </a:lnTo>
                <a:cubicBezTo>
                  <a:pt x="184570" y="72128"/>
                  <a:pt x="184329" y="72116"/>
                  <a:pt x="184088" y="72116"/>
                </a:cubicBezTo>
                <a:cubicBezTo>
                  <a:pt x="183839" y="72116"/>
                  <a:pt x="183590" y="72129"/>
                  <a:pt x="183341" y="72155"/>
                </a:cubicBezTo>
                <a:cubicBezTo>
                  <a:pt x="183105" y="69550"/>
                  <a:pt x="182407" y="67013"/>
                  <a:pt x="181682" y="64959"/>
                </a:cubicBezTo>
                <a:cubicBezTo>
                  <a:pt x="181921" y="64741"/>
                  <a:pt x="182137" y="64543"/>
                  <a:pt x="182322" y="64375"/>
                </a:cubicBezTo>
                <a:lnTo>
                  <a:pt x="182322" y="64374"/>
                </a:lnTo>
                <a:close/>
                <a:moveTo>
                  <a:pt x="185809" y="71741"/>
                </a:moveTo>
                <a:lnTo>
                  <a:pt x="185809" y="71741"/>
                </a:lnTo>
                <a:cubicBezTo>
                  <a:pt x="185792" y="71914"/>
                  <a:pt x="185644" y="72073"/>
                  <a:pt x="185472" y="72133"/>
                </a:cubicBezTo>
                <a:cubicBezTo>
                  <a:pt x="185437" y="72145"/>
                  <a:pt x="185400" y="72154"/>
                  <a:pt x="185364" y="72160"/>
                </a:cubicBezTo>
                <a:cubicBezTo>
                  <a:pt x="185513" y="72022"/>
                  <a:pt x="185661" y="71882"/>
                  <a:pt x="185809" y="71741"/>
                </a:cubicBezTo>
                <a:close/>
                <a:moveTo>
                  <a:pt x="180601" y="65950"/>
                </a:moveTo>
                <a:cubicBezTo>
                  <a:pt x="180860" y="68136"/>
                  <a:pt x="181801" y="70676"/>
                  <a:pt x="182606" y="72270"/>
                </a:cubicBezTo>
                <a:cubicBezTo>
                  <a:pt x="182584" y="72275"/>
                  <a:pt x="182562" y="72279"/>
                  <a:pt x="182539" y="72284"/>
                </a:cubicBezTo>
                <a:cubicBezTo>
                  <a:pt x="182295" y="72339"/>
                  <a:pt x="182051" y="72405"/>
                  <a:pt x="181806" y="72473"/>
                </a:cubicBezTo>
                <a:cubicBezTo>
                  <a:pt x="181339" y="70700"/>
                  <a:pt x="180452" y="68304"/>
                  <a:pt x="179618" y="66852"/>
                </a:cubicBezTo>
                <a:lnTo>
                  <a:pt x="180601" y="65950"/>
                </a:lnTo>
                <a:close/>
                <a:moveTo>
                  <a:pt x="178509" y="67853"/>
                </a:moveTo>
                <a:cubicBezTo>
                  <a:pt x="179141" y="69547"/>
                  <a:pt x="179903" y="71310"/>
                  <a:pt x="180755" y="72751"/>
                </a:cubicBezTo>
                <a:lnTo>
                  <a:pt x="180756" y="72751"/>
                </a:lnTo>
                <a:cubicBezTo>
                  <a:pt x="180432" y="72822"/>
                  <a:pt x="180107" y="72870"/>
                  <a:pt x="179782" y="72870"/>
                </a:cubicBezTo>
                <a:cubicBezTo>
                  <a:pt x="179729" y="72870"/>
                  <a:pt x="179676" y="72869"/>
                  <a:pt x="179623" y="72866"/>
                </a:cubicBezTo>
                <a:cubicBezTo>
                  <a:pt x="179133" y="71945"/>
                  <a:pt x="178417" y="70801"/>
                  <a:pt x="177371" y="69440"/>
                </a:cubicBezTo>
                <a:cubicBezTo>
                  <a:pt x="177265" y="69302"/>
                  <a:pt x="177162" y="69167"/>
                  <a:pt x="177062" y="69034"/>
                </a:cubicBezTo>
                <a:cubicBezTo>
                  <a:pt x="177575" y="68639"/>
                  <a:pt x="178063" y="68239"/>
                  <a:pt x="178509" y="67853"/>
                </a:cubicBezTo>
                <a:close/>
                <a:moveTo>
                  <a:pt x="174668" y="67293"/>
                </a:moveTo>
                <a:cubicBezTo>
                  <a:pt x="174822" y="67680"/>
                  <a:pt x="175006" y="68098"/>
                  <a:pt x="175227" y="68545"/>
                </a:cubicBezTo>
                <a:cubicBezTo>
                  <a:pt x="173327" y="69945"/>
                  <a:pt x="172159" y="71396"/>
                  <a:pt x="171749" y="71950"/>
                </a:cubicBezTo>
                <a:cubicBezTo>
                  <a:pt x="171755" y="71971"/>
                  <a:pt x="171763" y="71992"/>
                  <a:pt x="171769" y="72013"/>
                </a:cubicBezTo>
                <a:cubicBezTo>
                  <a:pt x="171777" y="72048"/>
                  <a:pt x="171787" y="72081"/>
                  <a:pt x="171796" y="72115"/>
                </a:cubicBezTo>
                <a:cubicBezTo>
                  <a:pt x="173114" y="71663"/>
                  <a:pt x="174575" y="70817"/>
                  <a:pt x="175938" y="69863"/>
                </a:cubicBezTo>
                <a:cubicBezTo>
                  <a:pt x="176066" y="70082"/>
                  <a:pt x="176201" y="70305"/>
                  <a:pt x="176345" y="70534"/>
                </a:cubicBezTo>
                <a:cubicBezTo>
                  <a:pt x="176902" y="71418"/>
                  <a:pt x="177418" y="72156"/>
                  <a:pt x="177887" y="72773"/>
                </a:cubicBezTo>
                <a:cubicBezTo>
                  <a:pt x="177691" y="72855"/>
                  <a:pt x="177502" y="72961"/>
                  <a:pt x="177299" y="73022"/>
                </a:cubicBezTo>
                <a:cubicBezTo>
                  <a:pt x="177156" y="73064"/>
                  <a:pt x="177013" y="73083"/>
                  <a:pt x="176871" y="73083"/>
                </a:cubicBezTo>
                <a:cubicBezTo>
                  <a:pt x="175879" y="73083"/>
                  <a:pt x="174907" y="72178"/>
                  <a:pt x="173886" y="72178"/>
                </a:cubicBezTo>
                <a:cubicBezTo>
                  <a:pt x="173798" y="72178"/>
                  <a:pt x="173710" y="72185"/>
                  <a:pt x="173622" y="72199"/>
                </a:cubicBezTo>
                <a:cubicBezTo>
                  <a:pt x="173018" y="72299"/>
                  <a:pt x="172556" y="72737"/>
                  <a:pt x="172064" y="73118"/>
                </a:cubicBezTo>
                <a:cubicBezTo>
                  <a:pt x="171979" y="72783"/>
                  <a:pt x="171886" y="72450"/>
                  <a:pt x="171796" y="72115"/>
                </a:cubicBezTo>
                <a:cubicBezTo>
                  <a:pt x="171723" y="72141"/>
                  <a:pt x="171651" y="72164"/>
                  <a:pt x="171581" y="72187"/>
                </a:cubicBezTo>
                <a:cubicBezTo>
                  <a:pt x="171581" y="72187"/>
                  <a:pt x="171637" y="72101"/>
                  <a:pt x="171749" y="71950"/>
                </a:cubicBezTo>
                <a:cubicBezTo>
                  <a:pt x="171576" y="71389"/>
                  <a:pt x="171377" y="70837"/>
                  <a:pt x="171163" y="70292"/>
                </a:cubicBezTo>
                <a:lnTo>
                  <a:pt x="171164" y="70292"/>
                </a:lnTo>
                <a:cubicBezTo>
                  <a:pt x="172416" y="69525"/>
                  <a:pt x="173597" y="68465"/>
                  <a:pt x="174668" y="67293"/>
                </a:cubicBezTo>
                <a:close/>
                <a:moveTo>
                  <a:pt x="171563" y="72879"/>
                </a:moveTo>
                <a:lnTo>
                  <a:pt x="171563" y="72880"/>
                </a:lnTo>
                <a:cubicBezTo>
                  <a:pt x="171615" y="73042"/>
                  <a:pt x="171665" y="73206"/>
                  <a:pt x="171716" y="73369"/>
                </a:cubicBezTo>
                <a:cubicBezTo>
                  <a:pt x="171677" y="73393"/>
                  <a:pt x="171639" y="73417"/>
                  <a:pt x="171601" y="73440"/>
                </a:cubicBezTo>
                <a:cubicBezTo>
                  <a:pt x="171035" y="73774"/>
                  <a:pt x="170382" y="73899"/>
                  <a:pt x="169718" y="73922"/>
                </a:cubicBezTo>
                <a:cubicBezTo>
                  <a:pt x="170725" y="73461"/>
                  <a:pt x="171298" y="73078"/>
                  <a:pt x="171563" y="72879"/>
                </a:cubicBezTo>
                <a:close/>
                <a:moveTo>
                  <a:pt x="199010" y="74841"/>
                </a:moveTo>
                <a:lnTo>
                  <a:pt x="199009" y="74841"/>
                </a:lnTo>
                <a:lnTo>
                  <a:pt x="199009" y="74841"/>
                </a:lnTo>
                <a:cubicBezTo>
                  <a:pt x="199009" y="74841"/>
                  <a:pt x="199009" y="74841"/>
                  <a:pt x="199010" y="74841"/>
                </a:cubicBezTo>
                <a:close/>
                <a:moveTo>
                  <a:pt x="145079" y="78761"/>
                </a:moveTo>
                <a:lnTo>
                  <a:pt x="145080" y="78762"/>
                </a:lnTo>
                <a:cubicBezTo>
                  <a:pt x="145443" y="78895"/>
                  <a:pt x="145817" y="78941"/>
                  <a:pt x="146145" y="79147"/>
                </a:cubicBezTo>
                <a:cubicBezTo>
                  <a:pt x="146156" y="79361"/>
                  <a:pt x="146164" y="79574"/>
                  <a:pt x="146166" y="79787"/>
                </a:cubicBezTo>
                <a:cubicBezTo>
                  <a:pt x="146067" y="79848"/>
                  <a:pt x="145966" y="79909"/>
                  <a:pt x="145868" y="79971"/>
                </a:cubicBezTo>
                <a:cubicBezTo>
                  <a:pt x="145728" y="79956"/>
                  <a:pt x="145589" y="79947"/>
                  <a:pt x="145450" y="79943"/>
                </a:cubicBezTo>
                <a:cubicBezTo>
                  <a:pt x="145180" y="79669"/>
                  <a:pt x="144834" y="79338"/>
                  <a:pt x="144436" y="79003"/>
                </a:cubicBezTo>
                <a:cubicBezTo>
                  <a:pt x="144432" y="78977"/>
                  <a:pt x="144425" y="78950"/>
                  <a:pt x="144415" y="78926"/>
                </a:cubicBezTo>
                <a:lnTo>
                  <a:pt x="144415" y="78926"/>
                </a:lnTo>
                <a:cubicBezTo>
                  <a:pt x="144479" y="79013"/>
                  <a:pt x="144582" y="79051"/>
                  <a:pt x="144687" y="79051"/>
                </a:cubicBezTo>
                <a:cubicBezTo>
                  <a:pt x="144865" y="79051"/>
                  <a:pt x="145051" y="78941"/>
                  <a:pt x="145079" y="78761"/>
                </a:cubicBezTo>
                <a:close/>
                <a:moveTo>
                  <a:pt x="130883" y="81673"/>
                </a:moveTo>
                <a:cubicBezTo>
                  <a:pt x="131031" y="81717"/>
                  <a:pt x="131181" y="81754"/>
                  <a:pt x="131333" y="81781"/>
                </a:cubicBezTo>
                <a:cubicBezTo>
                  <a:pt x="131333" y="81781"/>
                  <a:pt x="131148" y="81777"/>
                  <a:pt x="130879" y="81765"/>
                </a:cubicBezTo>
                <a:cubicBezTo>
                  <a:pt x="130880" y="81734"/>
                  <a:pt x="130881" y="81703"/>
                  <a:pt x="130883" y="81673"/>
                </a:cubicBezTo>
                <a:close/>
                <a:moveTo>
                  <a:pt x="49775" y="81986"/>
                </a:moveTo>
                <a:lnTo>
                  <a:pt x="49801" y="82010"/>
                </a:lnTo>
                <a:cubicBezTo>
                  <a:pt x="49784" y="82022"/>
                  <a:pt x="49767" y="82037"/>
                  <a:pt x="49753" y="82053"/>
                </a:cubicBezTo>
                <a:cubicBezTo>
                  <a:pt x="49763" y="82031"/>
                  <a:pt x="49769" y="82009"/>
                  <a:pt x="49775" y="81986"/>
                </a:cubicBezTo>
                <a:close/>
                <a:moveTo>
                  <a:pt x="63125" y="80153"/>
                </a:moveTo>
                <a:cubicBezTo>
                  <a:pt x="63192" y="80266"/>
                  <a:pt x="63268" y="80392"/>
                  <a:pt x="63350" y="80525"/>
                </a:cubicBezTo>
                <a:cubicBezTo>
                  <a:pt x="62850" y="81013"/>
                  <a:pt x="62216" y="81628"/>
                  <a:pt x="61563" y="82263"/>
                </a:cubicBezTo>
                <a:cubicBezTo>
                  <a:pt x="61407" y="82226"/>
                  <a:pt x="61249" y="82194"/>
                  <a:pt x="61091" y="82169"/>
                </a:cubicBezTo>
                <a:cubicBezTo>
                  <a:pt x="61960" y="81436"/>
                  <a:pt x="62623" y="80761"/>
                  <a:pt x="63125" y="80155"/>
                </a:cubicBezTo>
                <a:lnTo>
                  <a:pt x="63125" y="80153"/>
                </a:lnTo>
                <a:close/>
                <a:moveTo>
                  <a:pt x="63708" y="81097"/>
                </a:moveTo>
                <a:cubicBezTo>
                  <a:pt x="64093" y="81705"/>
                  <a:pt x="64550" y="82404"/>
                  <a:pt x="64967" y="83036"/>
                </a:cubicBezTo>
                <a:cubicBezTo>
                  <a:pt x="64736" y="83140"/>
                  <a:pt x="64496" y="83250"/>
                  <a:pt x="64247" y="83365"/>
                </a:cubicBezTo>
                <a:cubicBezTo>
                  <a:pt x="63697" y="83045"/>
                  <a:pt x="63120" y="82777"/>
                  <a:pt x="62522" y="82560"/>
                </a:cubicBezTo>
                <a:cubicBezTo>
                  <a:pt x="62976" y="82048"/>
                  <a:pt x="63378" y="81542"/>
                  <a:pt x="63707" y="81098"/>
                </a:cubicBezTo>
                <a:lnTo>
                  <a:pt x="63708" y="81097"/>
                </a:lnTo>
                <a:close/>
                <a:moveTo>
                  <a:pt x="58703" y="83864"/>
                </a:moveTo>
                <a:lnTo>
                  <a:pt x="58701" y="83867"/>
                </a:lnTo>
                <a:cubicBezTo>
                  <a:pt x="58701" y="83867"/>
                  <a:pt x="58701" y="83867"/>
                  <a:pt x="58701" y="83866"/>
                </a:cubicBezTo>
                <a:lnTo>
                  <a:pt x="58703" y="83864"/>
                </a:lnTo>
                <a:close/>
                <a:moveTo>
                  <a:pt x="60317" y="82792"/>
                </a:moveTo>
                <a:cubicBezTo>
                  <a:pt x="60484" y="82844"/>
                  <a:pt x="60664" y="82900"/>
                  <a:pt x="60852" y="82959"/>
                </a:cubicBezTo>
                <a:cubicBezTo>
                  <a:pt x="60202" y="83598"/>
                  <a:pt x="59584" y="84216"/>
                  <a:pt x="59118" y="84706"/>
                </a:cubicBezTo>
                <a:cubicBezTo>
                  <a:pt x="58946" y="84700"/>
                  <a:pt x="58769" y="84694"/>
                  <a:pt x="58588" y="84689"/>
                </a:cubicBezTo>
                <a:cubicBezTo>
                  <a:pt x="58624" y="84446"/>
                  <a:pt x="58657" y="84203"/>
                  <a:pt x="58689" y="83960"/>
                </a:cubicBezTo>
                <a:lnTo>
                  <a:pt x="58689" y="83959"/>
                </a:lnTo>
                <a:cubicBezTo>
                  <a:pt x="59291" y="83557"/>
                  <a:pt x="59829" y="83168"/>
                  <a:pt x="60317" y="82792"/>
                </a:cubicBezTo>
                <a:close/>
                <a:moveTo>
                  <a:pt x="65577" y="83959"/>
                </a:moveTo>
                <a:cubicBezTo>
                  <a:pt x="65842" y="84355"/>
                  <a:pt x="66050" y="84664"/>
                  <a:pt x="66151" y="84816"/>
                </a:cubicBezTo>
                <a:cubicBezTo>
                  <a:pt x="66113" y="84769"/>
                  <a:pt x="66075" y="84723"/>
                  <a:pt x="66036" y="84677"/>
                </a:cubicBezTo>
                <a:lnTo>
                  <a:pt x="66008" y="84702"/>
                </a:lnTo>
                <a:cubicBezTo>
                  <a:pt x="66011" y="84706"/>
                  <a:pt x="66015" y="84712"/>
                  <a:pt x="66019" y="84717"/>
                </a:cubicBezTo>
                <a:cubicBezTo>
                  <a:pt x="65810" y="84504"/>
                  <a:pt x="65587" y="84304"/>
                  <a:pt x="65353" y="84118"/>
                </a:cubicBezTo>
                <a:cubicBezTo>
                  <a:pt x="65428" y="84065"/>
                  <a:pt x="65504" y="84012"/>
                  <a:pt x="65577" y="83959"/>
                </a:cubicBezTo>
                <a:close/>
                <a:moveTo>
                  <a:pt x="61847" y="83280"/>
                </a:moveTo>
                <a:cubicBezTo>
                  <a:pt x="62335" y="83440"/>
                  <a:pt x="62846" y="83613"/>
                  <a:pt x="63348" y="83791"/>
                </a:cubicBezTo>
                <a:cubicBezTo>
                  <a:pt x="62698" y="84107"/>
                  <a:pt x="62054" y="84472"/>
                  <a:pt x="61451" y="84845"/>
                </a:cubicBezTo>
                <a:lnTo>
                  <a:pt x="61451" y="84845"/>
                </a:lnTo>
                <a:cubicBezTo>
                  <a:pt x="61039" y="84811"/>
                  <a:pt x="60599" y="84780"/>
                  <a:pt x="60129" y="84754"/>
                </a:cubicBezTo>
                <a:cubicBezTo>
                  <a:pt x="60740" y="84325"/>
                  <a:pt x="61320" y="83814"/>
                  <a:pt x="61847" y="83280"/>
                </a:cubicBezTo>
                <a:close/>
                <a:moveTo>
                  <a:pt x="58553" y="84915"/>
                </a:moveTo>
                <a:cubicBezTo>
                  <a:pt x="58646" y="84940"/>
                  <a:pt x="58747" y="84964"/>
                  <a:pt x="58853" y="84990"/>
                </a:cubicBezTo>
                <a:cubicBezTo>
                  <a:pt x="58697" y="85160"/>
                  <a:pt x="58569" y="85307"/>
                  <a:pt x="58475" y="85424"/>
                </a:cubicBezTo>
                <a:cubicBezTo>
                  <a:pt x="58502" y="85255"/>
                  <a:pt x="58528" y="85086"/>
                  <a:pt x="58553" y="84916"/>
                </a:cubicBezTo>
                <a:lnTo>
                  <a:pt x="58553" y="84915"/>
                </a:lnTo>
                <a:close/>
                <a:moveTo>
                  <a:pt x="66482" y="83260"/>
                </a:moveTo>
                <a:cubicBezTo>
                  <a:pt x="66688" y="84369"/>
                  <a:pt x="66830" y="85337"/>
                  <a:pt x="66878" y="85677"/>
                </a:cubicBezTo>
                <a:cubicBezTo>
                  <a:pt x="66880" y="85690"/>
                  <a:pt x="66882" y="85703"/>
                  <a:pt x="66883" y="85714"/>
                </a:cubicBezTo>
                <a:cubicBezTo>
                  <a:pt x="66664" y="85437"/>
                  <a:pt x="66441" y="85163"/>
                  <a:pt x="66214" y="84892"/>
                </a:cubicBezTo>
                <a:cubicBezTo>
                  <a:pt x="66125" y="84462"/>
                  <a:pt x="66026" y="84067"/>
                  <a:pt x="65923" y="83700"/>
                </a:cubicBezTo>
                <a:cubicBezTo>
                  <a:pt x="66120" y="83551"/>
                  <a:pt x="66307" y="83402"/>
                  <a:pt x="66482" y="83260"/>
                </a:cubicBezTo>
                <a:close/>
                <a:moveTo>
                  <a:pt x="67893" y="81976"/>
                </a:moveTo>
                <a:cubicBezTo>
                  <a:pt x="67933" y="83488"/>
                  <a:pt x="68021" y="84850"/>
                  <a:pt x="68103" y="85872"/>
                </a:cubicBezTo>
                <a:cubicBezTo>
                  <a:pt x="67797" y="85919"/>
                  <a:pt x="67478" y="85959"/>
                  <a:pt x="67109" y="86004"/>
                </a:cubicBezTo>
                <a:cubicBezTo>
                  <a:pt x="67044" y="85920"/>
                  <a:pt x="66981" y="85835"/>
                  <a:pt x="66914" y="85752"/>
                </a:cubicBezTo>
                <a:cubicBezTo>
                  <a:pt x="67321" y="84527"/>
                  <a:pt x="67360" y="83484"/>
                  <a:pt x="67216" y="82625"/>
                </a:cubicBezTo>
                <a:lnTo>
                  <a:pt x="67217" y="82625"/>
                </a:lnTo>
                <a:cubicBezTo>
                  <a:pt x="67483" y="82383"/>
                  <a:pt x="67707" y="82164"/>
                  <a:pt x="67893" y="81976"/>
                </a:cubicBezTo>
                <a:close/>
                <a:moveTo>
                  <a:pt x="64950" y="84395"/>
                </a:moveTo>
                <a:cubicBezTo>
                  <a:pt x="65451" y="84600"/>
                  <a:pt x="65891" y="84800"/>
                  <a:pt x="66221" y="84984"/>
                </a:cubicBezTo>
                <a:cubicBezTo>
                  <a:pt x="66481" y="85324"/>
                  <a:pt x="66735" y="85671"/>
                  <a:pt x="66983" y="86020"/>
                </a:cubicBezTo>
                <a:lnTo>
                  <a:pt x="66860" y="86035"/>
                </a:lnTo>
                <a:cubicBezTo>
                  <a:pt x="66381" y="85762"/>
                  <a:pt x="65471" y="85410"/>
                  <a:pt x="63775" y="85129"/>
                </a:cubicBezTo>
                <a:lnTo>
                  <a:pt x="63776" y="85129"/>
                </a:lnTo>
                <a:cubicBezTo>
                  <a:pt x="64194" y="84886"/>
                  <a:pt x="64587" y="84641"/>
                  <a:pt x="64950" y="84395"/>
                </a:cubicBezTo>
                <a:close/>
                <a:moveTo>
                  <a:pt x="50911" y="83062"/>
                </a:moveTo>
                <a:cubicBezTo>
                  <a:pt x="51266" y="83417"/>
                  <a:pt x="51646" y="83815"/>
                  <a:pt x="52037" y="84254"/>
                </a:cubicBezTo>
                <a:cubicBezTo>
                  <a:pt x="52599" y="84884"/>
                  <a:pt x="53319" y="85496"/>
                  <a:pt x="54066" y="86039"/>
                </a:cubicBezTo>
                <a:cubicBezTo>
                  <a:pt x="53831" y="86073"/>
                  <a:pt x="53598" y="86114"/>
                  <a:pt x="53367" y="86167"/>
                </a:cubicBezTo>
                <a:cubicBezTo>
                  <a:pt x="53349" y="86170"/>
                  <a:pt x="53331" y="86176"/>
                  <a:pt x="53314" y="86179"/>
                </a:cubicBezTo>
                <a:cubicBezTo>
                  <a:pt x="53120" y="86069"/>
                  <a:pt x="52929" y="85965"/>
                  <a:pt x="52744" y="85868"/>
                </a:cubicBezTo>
                <a:cubicBezTo>
                  <a:pt x="52845" y="85614"/>
                  <a:pt x="52859" y="85326"/>
                  <a:pt x="52767" y="85069"/>
                </a:cubicBezTo>
                <a:cubicBezTo>
                  <a:pt x="52428" y="84905"/>
                  <a:pt x="52074" y="84610"/>
                  <a:pt x="51704" y="84610"/>
                </a:cubicBezTo>
                <a:cubicBezTo>
                  <a:pt x="51671" y="84610"/>
                  <a:pt x="51639" y="84612"/>
                  <a:pt x="51606" y="84617"/>
                </a:cubicBezTo>
                <a:cubicBezTo>
                  <a:pt x="51597" y="84618"/>
                  <a:pt x="51588" y="84619"/>
                  <a:pt x="51579" y="84619"/>
                </a:cubicBezTo>
                <a:cubicBezTo>
                  <a:pt x="51409" y="84619"/>
                  <a:pt x="51333" y="84376"/>
                  <a:pt x="51340" y="84194"/>
                </a:cubicBezTo>
                <a:cubicBezTo>
                  <a:pt x="51346" y="84003"/>
                  <a:pt x="51324" y="83747"/>
                  <a:pt x="51136" y="83710"/>
                </a:cubicBezTo>
                <a:cubicBezTo>
                  <a:pt x="51122" y="83707"/>
                  <a:pt x="51107" y="83706"/>
                  <a:pt x="51093" y="83706"/>
                </a:cubicBezTo>
                <a:cubicBezTo>
                  <a:pt x="51031" y="83706"/>
                  <a:pt x="50968" y="83727"/>
                  <a:pt x="50906" y="83727"/>
                </a:cubicBezTo>
                <a:cubicBezTo>
                  <a:pt x="50886" y="83727"/>
                  <a:pt x="50867" y="83724"/>
                  <a:pt x="50848" y="83719"/>
                </a:cubicBezTo>
                <a:cubicBezTo>
                  <a:pt x="50643" y="83659"/>
                  <a:pt x="50717" y="83349"/>
                  <a:pt x="50842" y="83176"/>
                </a:cubicBezTo>
                <a:cubicBezTo>
                  <a:pt x="50868" y="83139"/>
                  <a:pt x="50891" y="83102"/>
                  <a:pt x="50911" y="83062"/>
                </a:cubicBezTo>
                <a:close/>
                <a:moveTo>
                  <a:pt x="59513" y="85149"/>
                </a:moveTo>
                <a:cubicBezTo>
                  <a:pt x="59839" y="85225"/>
                  <a:pt x="60204" y="85306"/>
                  <a:pt x="60604" y="85391"/>
                </a:cubicBezTo>
                <a:cubicBezTo>
                  <a:pt x="60258" y="85622"/>
                  <a:pt x="59933" y="85849"/>
                  <a:pt x="59639" y="86061"/>
                </a:cubicBezTo>
                <a:cubicBezTo>
                  <a:pt x="59551" y="85992"/>
                  <a:pt x="59462" y="85910"/>
                  <a:pt x="59364" y="85870"/>
                </a:cubicBezTo>
                <a:cubicBezTo>
                  <a:pt x="59312" y="85848"/>
                  <a:pt x="59260" y="85839"/>
                  <a:pt x="59207" y="85839"/>
                </a:cubicBezTo>
                <a:cubicBezTo>
                  <a:pt x="58993" y="85839"/>
                  <a:pt x="58777" y="85992"/>
                  <a:pt x="58574" y="86098"/>
                </a:cubicBezTo>
                <a:cubicBezTo>
                  <a:pt x="58498" y="86139"/>
                  <a:pt x="58418" y="86177"/>
                  <a:pt x="58340" y="86209"/>
                </a:cubicBezTo>
                <a:cubicBezTo>
                  <a:pt x="58372" y="86026"/>
                  <a:pt x="58405" y="85841"/>
                  <a:pt x="58436" y="85655"/>
                </a:cubicBezTo>
                <a:lnTo>
                  <a:pt x="58436" y="85654"/>
                </a:lnTo>
                <a:cubicBezTo>
                  <a:pt x="58801" y="85526"/>
                  <a:pt x="59160" y="85353"/>
                  <a:pt x="59513" y="85149"/>
                </a:cubicBezTo>
                <a:close/>
                <a:moveTo>
                  <a:pt x="48970" y="79786"/>
                </a:moveTo>
                <a:lnTo>
                  <a:pt x="48970" y="79786"/>
                </a:lnTo>
                <a:cubicBezTo>
                  <a:pt x="50196" y="80805"/>
                  <a:pt x="54511" y="84300"/>
                  <a:pt x="58088" y="86073"/>
                </a:cubicBezTo>
                <a:cubicBezTo>
                  <a:pt x="58070" y="86154"/>
                  <a:pt x="58051" y="86235"/>
                  <a:pt x="58033" y="86315"/>
                </a:cubicBezTo>
                <a:cubicBezTo>
                  <a:pt x="57877" y="86358"/>
                  <a:pt x="57719" y="86383"/>
                  <a:pt x="57565" y="86383"/>
                </a:cubicBezTo>
                <a:cubicBezTo>
                  <a:pt x="57277" y="86383"/>
                  <a:pt x="57002" y="86296"/>
                  <a:pt x="56773" y="86083"/>
                </a:cubicBezTo>
                <a:cubicBezTo>
                  <a:pt x="56470" y="86030"/>
                  <a:pt x="56164" y="85992"/>
                  <a:pt x="55858" y="85972"/>
                </a:cubicBezTo>
                <a:cubicBezTo>
                  <a:pt x="53555" y="83811"/>
                  <a:pt x="50938" y="82296"/>
                  <a:pt x="49665" y="81622"/>
                </a:cubicBezTo>
                <a:cubicBezTo>
                  <a:pt x="49600" y="81549"/>
                  <a:pt x="49511" y="81503"/>
                  <a:pt x="49413" y="81490"/>
                </a:cubicBezTo>
                <a:lnTo>
                  <a:pt x="49371" y="81469"/>
                </a:lnTo>
                <a:cubicBezTo>
                  <a:pt x="49622" y="81336"/>
                  <a:pt x="49756" y="81007"/>
                  <a:pt x="49658" y="80738"/>
                </a:cubicBezTo>
                <a:cubicBezTo>
                  <a:pt x="49573" y="80506"/>
                  <a:pt x="49326" y="80350"/>
                  <a:pt x="49081" y="80350"/>
                </a:cubicBezTo>
                <a:cubicBezTo>
                  <a:pt x="49027" y="80350"/>
                  <a:pt x="48973" y="80357"/>
                  <a:pt x="48920" y="80374"/>
                </a:cubicBezTo>
                <a:cubicBezTo>
                  <a:pt x="48999" y="80191"/>
                  <a:pt x="49021" y="79977"/>
                  <a:pt x="48970" y="79786"/>
                </a:cubicBezTo>
                <a:close/>
                <a:moveTo>
                  <a:pt x="62563" y="85776"/>
                </a:moveTo>
                <a:cubicBezTo>
                  <a:pt x="63431" y="85930"/>
                  <a:pt x="64391" y="86085"/>
                  <a:pt x="65427" y="86226"/>
                </a:cubicBezTo>
                <a:cubicBezTo>
                  <a:pt x="64916" y="86298"/>
                  <a:pt x="64322" y="86389"/>
                  <a:pt x="63616" y="86510"/>
                </a:cubicBezTo>
                <a:cubicBezTo>
                  <a:pt x="63597" y="86513"/>
                  <a:pt x="63578" y="86516"/>
                  <a:pt x="63558" y="86521"/>
                </a:cubicBezTo>
                <a:cubicBezTo>
                  <a:pt x="63508" y="86496"/>
                  <a:pt x="63451" y="86482"/>
                  <a:pt x="63395" y="86482"/>
                </a:cubicBezTo>
                <a:cubicBezTo>
                  <a:pt x="63321" y="86482"/>
                  <a:pt x="63248" y="86506"/>
                  <a:pt x="63192" y="86555"/>
                </a:cubicBezTo>
                <a:cubicBezTo>
                  <a:pt x="63122" y="86445"/>
                  <a:pt x="62972" y="86428"/>
                  <a:pt x="62843" y="86423"/>
                </a:cubicBezTo>
                <a:cubicBezTo>
                  <a:pt x="62442" y="86404"/>
                  <a:pt x="62042" y="86382"/>
                  <a:pt x="61643" y="86357"/>
                </a:cubicBezTo>
                <a:cubicBezTo>
                  <a:pt x="61600" y="86315"/>
                  <a:pt x="61549" y="86282"/>
                  <a:pt x="61492" y="86259"/>
                </a:cubicBezTo>
                <a:cubicBezTo>
                  <a:pt x="61863" y="86104"/>
                  <a:pt x="62220" y="85943"/>
                  <a:pt x="62563" y="85776"/>
                </a:cubicBezTo>
                <a:close/>
                <a:moveTo>
                  <a:pt x="69212" y="85726"/>
                </a:moveTo>
                <a:lnTo>
                  <a:pt x="69212" y="85726"/>
                </a:lnTo>
                <a:cubicBezTo>
                  <a:pt x="69198" y="86035"/>
                  <a:pt x="69183" y="86338"/>
                  <a:pt x="69171" y="86629"/>
                </a:cubicBezTo>
                <a:cubicBezTo>
                  <a:pt x="69073" y="86664"/>
                  <a:pt x="68987" y="86711"/>
                  <a:pt x="68941" y="86771"/>
                </a:cubicBezTo>
                <a:cubicBezTo>
                  <a:pt x="68869" y="86749"/>
                  <a:pt x="68793" y="86738"/>
                  <a:pt x="68718" y="86738"/>
                </a:cubicBezTo>
                <a:cubicBezTo>
                  <a:pt x="68647" y="86738"/>
                  <a:pt x="68575" y="86748"/>
                  <a:pt x="68506" y="86768"/>
                </a:cubicBezTo>
                <a:cubicBezTo>
                  <a:pt x="68562" y="86505"/>
                  <a:pt x="68614" y="86249"/>
                  <a:pt x="68660" y="86001"/>
                </a:cubicBezTo>
                <a:lnTo>
                  <a:pt x="68660" y="86002"/>
                </a:lnTo>
                <a:cubicBezTo>
                  <a:pt x="68886" y="85892"/>
                  <a:pt x="69073" y="85797"/>
                  <a:pt x="69212" y="85726"/>
                </a:cubicBezTo>
                <a:close/>
                <a:moveTo>
                  <a:pt x="68135" y="86254"/>
                </a:moveTo>
                <a:cubicBezTo>
                  <a:pt x="68156" y="86508"/>
                  <a:pt x="68177" y="86732"/>
                  <a:pt x="68196" y="86928"/>
                </a:cubicBezTo>
                <a:cubicBezTo>
                  <a:pt x="68143" y="86971"/>
                  <a:pt x="68096" y="87021"/>
                  <a:pt x="68058" y="87077"/>
                </a:cubicBezTo>
                <a:cubicBezTo>
                  <a:pt x="68002" y="86962"/>
                  <a:pt x="67892" y="86895"/>
                  <a:pt x="67767" y="86869"/>
                </a:cubicBezTo>
                <a:cubicBezTo>
                  <a:pt x="67684" y="86759"/>
                  <a:pt x="67603" y="86646"/>
                  <a:pt x="67519" y="86535"/>
                </a:cubicBezTo>
                <a:cubicBezTo>
                  <a:pt x="67740" y="86437"/>
                  <a:pt x="67946" y="86343"/>
                  <a:pt x="68135" y="86254"/>
                </a:cubicBezTo>
                <a:close/>
                <a:moveTo>
                  <a:pt x="67383" y="86595"/>
                </a:moveTo>
                <a:cubicBezTo>
                  <a:pt x="67445" y="86685"/>
                  <a:pt x="67505" y="86775"/>
                  <a:pt x="67567" y="86866"/>
                </a:cubicBezTo>
                <a:cubicBezTo>
                  <a:pt x="67513" y="86874"/>
                  <a:pt x="67459" y="86889"/>
                  <a:pt x="67410" y="86911"/>
                </a:cubicBezTo>
                <a:cubicBezTo>
                  <a:pt x="67186" y="87017"/>
                  <a:pt x="67035" y="87231"/>
                  <a:pt x="66894" y="87434"/>
                </a:cubicBezTo>
                <a:cubicBezTo>
                  <a:pt x="66799" y="87305"/>
                  <a:pt x="66641" y="87243"/>
                  <a:pt x="66483" y="87243"/>
                </a:cubicBezTo>
                <a:cubicBezTo>
                  <a:pt x="66369" y="87243"/>
                  <a:pt x="66255" y="87275"/>
                  <a:pt x="66162" y="87336"/>
                </a:cubicBezTo>
                <a:cubicBezTo>
                  <a:pt x="66019" y="87314"/>
                  <a:pt x="65875" y="87295"/>
                  <a:pt x="65731" y="87277"/>
                </a:cubicBezTo>
                <a:cubicBezTo>
                  <a:pt x="66335" y="87046"/>
                  <a:pt x="66892" y="86812"/>
                  <a:pt x="67383" y="86595"/>
                </a:cubicBezTo>
                <a:close/>
                <a:moveTo>
                  <a:pt x="40119" y="0"/>
                </a:moveTo>
                <a:cubicBezTo>
                  <a:pt x="41194" y="3255"/>
                  <a:pt x="41727" y="6653"/>
                  <a:pt x="42167" y="10058"/>
                </a:cubicBezTo>
                <a:cubicBezTo>
                  <a:pt x="42020" y="9130"/>
                  <a:pt x="41818" y="8213"/>
                  <a:pt x="41509" y="7328"/>
                </a:cubicBezTo>
                <a:cubicBezTo>
                  <a:pt x="40977" y="5806"/>
                  <a:pt x="40108" y="4365"/>
                  <a:pt x="38832" y="3378"/>
                </a:cubicBezTo>
                <a:lnTo>
                  <a:pt x="38832" y="3378"/>
                </a:lnTo>
                <a:cubicBezTo>
                  <a:pt x="40177" y="6412"/>
                  <a:pt x="41082" y="9682"/>
                  <a:pt x="41242" y="12985"/>
                </a:cubicBezTo>
                <a:cubicBezTo>
                  <a:pt x="41092" y="11133"/>
                  <a:pt x="40588" y="9308"/>
                  <a:pt x="39748" y="7648"/>
                </a:cubicBezTo>
                <a:lnTo>
                  <a:pt x="39748" y="7648"/>
                </a:lnTo>
                <a:cubicBezTo>
                  <a:pt x="39242" y="10543"/>
                  <a:pt x="40201" y="13471"/>
                  <a:pt x="40495" y="16400"/>
                </a:cubicBezTo>
                <a:cubicBezTo>
                  <a:pt x="40460" y="16363"/>
                  <a:pt x="40425" y="16326"/>
                  <a:pt x="40390" y="16289"/>
                </a:cubicBezTo>
                <a:cubicBezTo>
                  <a:pt x="40365" y="15778"/>
                  <a:pt x="40330" y="15268"/>
                  <a:pt x="40259" y="14762"/>
                </a:cubicBezTo>
                <a:cubicBezTo>
                  <a:pt x="40065" y="13375"/>
                  <a:pt x="39565" y="11961"/>
                  <a:pt x="38508" y="11042"/>
                </a:cubicBezTo>
                <a:lnTo>
                  <a:pt x="38508" y="11042"/>
                </a:lnTo>
                <a:cubicBezTo>
                  <a:pt x="38999" y="12551"/>
                  <a:pt x="39493" y="14093"/>
                  <a:pt x="39735" y="15655"/>
                </a:cubicBezTo>
                <a:cubicBezTo>
                  <a:pt x="39602" y="15538"/>
                  <a:pt x="39465" y="15428"/>
                  <a:pt x="39324" y="15324"/>
                </a:cubicBezTo>
                <a:cubicBezTo>
                  <a:pt x="39031" y="14437"/>
                  <a:pt x="38616" y="13594"/>
                  <a:pt x="38093" y="12821"/>
                </a:cubicBezTo>
                <a:lnTo>
                  <a:pt x="38093" y="12821"/>
                </a:lnTo>
                <a:cubicBezTo>
                  <a:pt x="38322" y="13495"/>
                  <a:pt x="38493" y="14187"/>
                  <a:pt x="38607" y="14890"/>
                </a:cubicBezTo>
                <a:cubicBezTo>
                  <a:pt x="38564" y="14869"/>
                  <a:pt x="38521" y="14847"/>
                  <a:pt x="38477" y="14828"/>
                </a:cubicBezTo>
                <a:cubicBezTo>
                  <a:pt x="38007" y="14629"/>
                  <a:pt x="37500" y="14538"/>
                  <a:pt x="36997" y="14456"/>
                </a:cubicBezTo>
                <a:cubicBezTo>
                  <a:pt x="36676" y="14404"/>
                  <a:pt x="36353" y="14355"/>
                  <a:pt x="36029" y="14323"/>
                </a:cubicBezTo>
                <a:cubicBezTo>
                  <a:pt x="35510" y="13478"/>
                  <a:pt x="34935" y="12667"/>
                  <a:pt x="34309" y="11898"/>
                </a:cubicBezTo>
                <a:cubicBezTo>
                  <a:pt x="32971" y="10252"/>
                  <a:pt x="31380" y="8762"/>
                  <a:pt x="29457" y="7869"/>
                </a:cubicBezTo>
                <a:cubicBezTo>
                  <a:pt x="28346" y="7353"/>
                  <a:pt x="27112" y="7056"/>
                  <a:pt x="25891" y="7056"/>
                </a:cubicBezTo>
                <a:cubicBezTo>
                  <a:pt x="24998" y="7056"/>
                  <a:pt x="24113" y="7214"/>
                  <a:pt x="23288" y="7563"/>
                </a:cubicBezTo>
                <a:cubicBezTo>
                  <a:pt x="23472" y="7558"/>
                  <a:pt x="23656" y="7555"/>
                  <a:pt x="23842" y="7555"/>
                </a:cubicBezTo>
                <a:cubicBezTo>
                  <a:pt x="25961" y="7555"/>
                  <a:pt x="28155" y="7908"/>
                  <a:pt x="29797" y="9222"/>
                </a:cubicBezTo>
                <a:cubicBezTo>
                  <a:pt x="28784" y="9353"/>
                  <a:pt x="27763" y="9418"/>
                  <a:pt x="26742" y="9418"/>
                </a:cubicBezTo>
                <a:cubicBezTo>
                  <a:pt x="26360" y="9418"/>
                  <a:pt x="25978" y="9409"/>
                  <a:pt x="25596" y="9391"/>
                </a:cubicBezTo>
                <a:lnTo>
                  <a:pt x="25596" y="9391"/>
                </a:lnTo>
                <a:cubicBezTo>
                  <a:pt x="26253" y="9540"/>
                  <a:pt x="26925" y="9615"/>
                  <a:pt x="27597" y="9615"/>
                </a:cubicBezTo>
                <a:cubicBezTo>
                  <a:pt x="27990" y="9615"/>
                  <a:pt x="28384" y="9589"/>
                  <a:pt x="28776" y="9538"/>
                </a:cubicBezTo>
                <a:lnTo>
                  <a:pt x="28776" y="9538"/>
                </a:lnTo>
                <a:cubicBezTo>
                  <a:pt x="27686" y="9883"/>
                  <a:pt x="26562" y="10110"/>
                  <a:pt x="25423" y="10215"/>
                </a:cubicBezTo>
                <a:cubicBezTo>
                  <a:pt x="26417" y="10583"/>
                  <a:pt x="27474" y="10687"/>
                  <a:pt x="28540" y="10687"/>
                </a:cubicBezTo>
                <a:cubicBezTo>
                  <a:pt x="29200" y="10687"/>
                  <a:pt x="29864" y="10647"/>
                  <a:pt x="30520" y="10606"/>
                </a:cubicBezTo>
                <a:lnTo>
                  <a:pt x="30520" y="10606"/>
                </a:lnTo>
                <a:cubicBezTo>
                  <a:pt x="29398" y="11019"/>
                  <a:pt x="28214" y="11229"/>
                  <a:pt x="27021" y="11229"/>
                </a:cubicBezTo>
                <a:cubicBezTo>
                  <a:pt x="26914" y="11229"/>
                  <a:pt x="26807" y="11228"/>
                  <a:pt x="26701" y="11224"/>
                </a:cubicBezTo>
                <a:lnTo>
                  <a:pt x="26701" y="11224"/>
                </a:lnTo>
                <a:cubicBezTo>
                  <a:pt x="27801" y="11624"/>
                  <a:pt x="28968" y="11736"/>
                  <a:pt x="30145" y="11736"/>
                </a:cubicBezTo>
                <a:cubicBezTo>
                  <a:pt x="30861" y="11736"/>
                  <a:pt x="31581" y="11694"/>
                  <a:pt x="32292" y="11652"/>
                </a:cubicBezTo>
                <a:lnTo>
                  <a:pt x="32292" y="11652"/>
                </a:lnTo>
                <a:cubicBezTo>
                  <a:pt x="31183" y="12150"/>
                  <a:pt x="29982" y="12406"/>
                  <a:pt x="28768" y="12406"/>
                </a:cubicBezTo>
                <a:cubicBezTo>
                  <a:pt x="28728" y="12406"/>
                  <a:pt x="28687" y="12406"/>
                  <a:pt x="28647" y="12405"/>
                </a:cubicBezTo>
                <a:lnTo>
                  <a:pt x="28647" y="12405"/>
                </a:lnTo>
                <a:cubicBezTo>
                  <a:pt x="29819" y="12669"/>
                  <a:pt x="31009" y="12849"/>
                  <a:pt x="32207" y="12945"/>
                </a:cubicBezTo>
                <a:cubicBezTo>
                  <a:pt x="30469" y="12952"/>
                  <a:pt x="28686" y="12967"/>
                  <a:pt x="27068" y="13601"/>
                </a:cubicBezTo>
                <a:cubicBezTo>
                  <a:pt x="27563" y="13558"/>
                  <a:pt x="28059" y="13537"/>
                  <a:pt x="28555" y="13537"/>
                </a:cubicBezTo>
                <a:cubicBezTo>
                  <a:pt x="30058" y="13537"/>
                  <a:pt x="31556" y="13731"/>
                  <a:pt x="33013" y="14115"/>
                </a:cubicBezTo>
                <a:cubicBezTo>
                  <a:pt x="32844" y="14132"/>
                  <a:pt x="32674" y="14139"/>
                  <a:pt x="32503" y="14139"/>
                </a:cubicBezTo>
                <a:cubicBezTo>
                  <a:pt x="31423" y="14139"/>
                  <a:pt x="30315" y="13846"/>
                  <a:pt x="29260" y="13846"/>
                </a:cubicBezTo>
                <a:cubicBezTo>
                  <a:pt x="28736" y="13846"/>
                  <a:pt x="28225" y="13918"/>
                  <a:pt x="27738" y="14135"/>
                </a:cubicBezTo>
                <a:cubicBezTo>
                  <a:pt x="28134" y="14125"/>
                  <a:pt x="28533" y="14116"/>
                  <a:pt x="28933" y="14116"/>
                </a:cubicBezTo>
                <a:cubicBezTo>
                  <a:pt x="30385" y="14116"/>
                  <a:pt x="31841" y="14236"/>
                  <a:pt x="33129" y="14866"/>
                </a:cubicBezTo>
                <a:cubicBezTo>
                  <a:pt x="33117" y="14872"/>
                  <a:pt x="33104" y="14879"/>
                  <a:pt x="33092" y="14886"/>
                </a:cubicBezTo>
                <a:lnTo>
                  <a:pt x="31956" y="14730"/>
                </a:lnTo>
                <a:cubicBezTo>
                  <a:pt x="31444" y="14660"/>
                  <a:pt x="30910" y="14595"/>
                  <a:pt x="30387" y="14595"/>
                </a:cubicBezTo>
                <a:cubicBezTo>
                  <a:pt x="29652" y="14595"/>
                  <a:pt x="28940" y="14723"/>
                  <a:pt x="28348" y="15142"/>
                </a:cubicBezTo>
                <a:cubicBezTo>
                  <a:pt x="28828" y="15120"/>
                  <a:pt x="29319" y="15100"/>
                  <a:pt x="29809" y="15100"/>
                </a:cubicBezTo>
                <a:cubicBezTo>
                  <a:pt x="30690" y="15100"/>
                  <a:pt x="31570" y="15163"/>
                  <a:pt x="32391" y="15380"/>
                </a:cubicBezTo>
                <a:cubicBezTo>
                  <a:pt x="32247" y="15502"/>
                  <a:pt x="32111" y="15633"/>
                  <a:pt x="31984" y="15773"/>
                </a:cubicBezTo>
                <a:cubicBezTo>
                  <a:pt x="31742" y="15744"/>
                  <a:pt x="31498" y="15725"/>
                  <a:pt x="31253" y="15718"/>
                </a:cubicBezTo>
                <a:cubicBezTo>
                  <a:pt x="31197" y="15717"/>
                  <a:pt x="31141" y="15716"/>
                  <a:pt x="31085" y="15716"/>
                </a:cubicBezTo>
                <a:cubicBezTo>
                  <a:pt x="30310" y="15716"/>
                  <a:pt x="29522" y="15861"/>
                  <a:pt x="28838" y="16216"/>
                </a:cubicBezTo>
                <a:cubicBezTo>
                  <a:pt x="27103" y="14747"/>
                  <a:pt x="25147" y="13543"/>
                  <a:pt x="22965" y="12986"/>
                </a:cubicBezTo>
                <a:cubicBezTo>
                  <a:pt x="22728" y="12901"/>
                  <a:pt x="22485" y="12832"/>
                  <a:pt x="22239" y="12781"/>
                </a:cubicBezTo>
                <a:cubicBezTo>
                  <a:pt x="21950" y="12724"/>
                  <a:pt x="21659" y="12697"/>
                  <a:pt x="21368" y="12697"/>
                </a:cubicBezTo>
                <a:cubicBezTo>
                  <a:pt x="20160" y="12697"/>
                  <a:pt x="18954" y="13156"/>
                  <a:pt x="17893" y="13766"/>
                </a:cubicBezTo>
                <a:cubicBezTo>
                  <a:pt x="18736" y="13546"/>
                  <a:pt x="19600" y="13436"/>
                  <a:pt x="20463" y="13436"/>
                </a:cubicBezTo>
                <a:cubicBezTo>
                  <a:pt x="21440" y="13436"/>
                  <a:pt x="22416" y="13577"/>
                  <a:pt x="23361" y="13857"/>
                </a:cubicBezTo>
                <a:cubicBezTo>
                  <a:pt x="22049" y="13945"/>
                  <a:pt x="20750" y="14172"/>
                  <a:pt x="19485" y="14534"/>
                </a:cubicBezTo>
                <a:cubicBezTo>
                  <a:pt x="19014" y="14670"/>
                  <a:pt x="18534" y="14830"/>
                  <a:pt x="18159" y="15147"/>
                </a:cubicBezTo>
                <a:cubicBezTo>
                  <a:pt x="19192" y="14889"/>
                  <a:pt x="20251" y="14760"/>
                  <a:pt x="21311" y="14760"/>
                </a:cubicBezTo>
                <a:cubicBezTo>
                  <a:pt x="21945" y="14760"/>
                  <a:pt x="22580" y="14806"/>
                  <a:pt x="23209" y="14899"/>
                </a:cubicBezTo>
                <a:lnTo>
                  <a:pt x="19245" y="16052"/>
                </a:lnTo>
                <a:cubicBezTo>
                  <a:pt x="20664" y="15934"/>
                  <a:pt x="22070" y="15690"/>
                  <a:pt x="23446" y="15320"/>
                </a:cubicBezTo>
                <a:lnTo>
                  <a:pt x="23446" y="15320"/>
                </a:lnTo>
                <a:cubicBezTo>
                  <a:pt x="22105" y="15963"/>
                  <a:pt x="20708" y="16483"/>
                  <a:pt x="19273" y="16874"/>
                </a:cubicBezTo>
                <a:cubicBezTo>
                  <a:pt x="19424" y="16881"/>
                  <a:pt x="19575" y="16884"/>
                  <a:pt x="19726" y="16884"/>
                </a:cubicBezTo>
                <a:cubicBezTo>
                  <a:pt x="21270" y="16884"/>
                  <a:pt x="22793" y="16526"/>
                  <a:pt x="24178" y="15836"/>
                </a:cubicBezTo>
                <a:lnTo>
                  <a:pt x="24178" y="15836"/>
                </a:lnTo>
                <a:cubicBezTo>
                  <a:pt x="22972" y="16613"/>
                  <a:pt x="21665" y="17221"/>
                  <a:pt x="20292" y="17643"/>
                </a:cubicBezTo>
                <a:cubicBezTo>
                  <a:pt x="20570" y="17678"/>
                  <a:pt x="20850" y="17695"/>
                  <a:pt x="21130" y="17695"/>
                </a:cubicBezTo>
                <a:cubicBezTo>
                  <a:pt x="22300" y="17695"/>
                  <a:pt x="23470" y="17393"/>
                  <a:pt x="24494" y="16824"/>
                </a:cubicBezTo>
                <a:lnTo>
                  <a:pt x="24494" y="16824"/>
                </a:lnTo>
                <a:cubicBezTo>
                  <a:pt x="24493" y="16838"/>
                  <a:pt x="24491" y="16850"/>
                  <a:pt x="24489" y="16863"/>
                </a:cubicBezTo>
                <a:cubicBezTo>
                  <a:pt x="23669" y="17429"/>
                  <a:pt x="22769" y="17868"/>
                  <a:pt x="21818" y="18167"/>
                </a:cubicBezTo>
                <a:cubicBezTo>
                  <a:pt x="22113" y="18203"/>
                  <a:pt x="22408" y="18222"/>
                  <a:pt x="22704" y="18222"/>
                </a:cubicBezTo>
                <a:cubicBezTo>
                  <a:pt x="23212" y="18222"/>
                  <a:pt x="23719" y="18168"/>
                  <a:pt x="24217" y="18062"/>
                </a:cubicBezTo>
                <a:lnTo>
                  <a:pt x="24217" y="18062"/>
                </a:lnTo>
                <a:cubicBezTo>
                  <a:pt x="24164" y="18228"/>
                  <a:pt x="24105" y="18393"/>
                  <a:pt x="24043" y="18558"/>
                </a:cubicBezTo>
                <a:cubicBezTo>
                  <a:pt x="23300" y="19015"/>
                  <a:pt x="22467" y="19327"/>
                  <a:pt x="21605" y="19454"/>
                </a:cubicBezTo>
                <a:cubicBezTo>
                  <a:pt x="21826" y="19496"/>
                  <a:pt x="22047" y="19516"/>
                  <a:pt x="22269" y="19516"/>
                </a:cubicBezTo>
                <a:cubicBezTo>
                  <a:pt x="22766" y="19516"/>
                  <a:pt x="23262" y="19418"/>
                  <a:pt x="23748" y="19264"/>
                </a:cubicBezTo>
                <a:lnTo>
                  <a:pt x="23748" y="19264"/>
                </a:lnTo>
                <a:cubicBezTo>
                  <a:pt x="23653" y="19475"/>
                  <a:pt x="23553" y="19685"/>
                  <a:pt x="23451" y="19893"/>
                </a:cubicBezTo>
                <a:cubicBezTo>
                  <a:pt x="23133" y="20016"/>
                  <a:pt x="22805" y="20108"/>
                  <a:pt x="22470" y="20167"/>
                </a:cubicBezTo>
                <a:cubicBezTo>
                  <a:pt x="22642" y="20191"/>
                  <a:pt x="22815" y="20203"/>
                  <a:pt x="22989" y="20203"/>
                </a:cubicBezTo>
                <a:cubicBezTo>
                  <a:pt x="23587" y="20203"/>
                  <a:pt x="24185" y="20064"/>
                  <a:pt x="24727" y="19808"/>
                </a:cubicBezTo>
                <a:lnTo>
                  <a:pt x="24727" y="19808"/>
                </a:lnTo>
                <a:cubicBezTo>
                  <a:pt x="24658" y="20049"/>
                  <a:pt x="24581" y="20287"/>
                  <a:pt x="24497" y="20522"/>
                </a:cubicBezTo>
                <a:cubicBezTo>
                  <a:pt x="24330" y="20610"/>
                  <a:pt x="24154" y="20680"/>
                  <a:pt x="23972" y="20733"/>
                </a:cubicBezTo>
                <a:cubicBezTo>
                  <a:pt x="24051" y="20741"/>
                  <a:pt x="24129" y="20744"/>
                  <a:pt x="24207" y="20744"/>
                </a:cubicBezTo>
                <a:cubicBezTo>
                  <a:pt x="24755" y="20744"/>
                  <a:pt x="25281" y="20570"/>
                  <a:pt x="25784" y="20319"/>
                </a:cubicBezTo>
                <a:lnTo>
                  <a:pt x="25784" y="20319"/>
                </a:lnTo>
                <a:cubicBezTo>
                  <a:pt x="25722" y="20534"/>
                  <a:pt x="25654" y="20750"/>
                  <a:pt x="25579" y="20962"/>
                </a:cubicBezTo>
                <a:cubicBezTo>
                  <a:pt x="25729" y="20720"/>
                  <a:pt x="25863" y="20470"/>
                  <a:pt x="25984" y="20214"/>
                </a:cubicBezTo>
                <a:cubicBezTo>
                  <a:pt x="26298" y="20042"/>
                  <a:pt x="26603" y="19844"/>
                  <a:pt x="26897" y="19646"/>
                </a:cubicBezTo>
                <a:lnTo>
                  <a:pt x="26897" y="19646"/>
                </a:lnTo>
                <a:cubicBezTo>
                  <a:pt x="26882" y="19759"/>
                  <a:pt x="26864" y="19872"/>
                  <a:pt x="26844" y="19985"/>
                </a:cubicBezTo>
                <a:cubicBezTo>
                  <a:pt x="26519" y="20586"/>
                  <a:pt x="26024" y="21080"/>
                  <a:pt x="25419" y="21400"/>
                </a:cubicBezTo>
                <a:cubicBezTo>
                  <a:pt x="23969" y="20978"/>
                  <a:pt x="22477" y="20741"/>
                  <a:pt x="20986" y="20741"/>
                </a:cubicBezTo>
                <a:cubicBezTo>
                  <a:pt x="20088" y="20741"/>
                  <a:pt x="19190" y="20827"/>
                  <a:pt x="18302" y="21010"/>
                </a:cubicBezTo>
                <a:cubicBezTo>
                  <a:pt x="20231" y="21045"/>
                  <a:pt x="22240" y="21101"/>
                  <a:pt x="23956" y="21983"/>
                </a:cubicBezTo>
                <a:cubicBezTo>
                  <a:pt x="22866" y="21584"/>
                  <a:pt x="21708" y="21389"/>
                  <a:pt x="20549" y="21389"/>
                </a:cubicBezTo>
                <a:cubicBezTo>
                  <a:pt x="18486" y="21389"/>
                  <a:pt x="16420" y="22007"/>
                  <a:pt x="14729" y="23193"/>
                </a:cubicBezTo>
                <a:cubicBezTo>
                  <a:pt x="15909" y="22471"/>
                  <a:pt x="17282" y="22252"/>
                  <a:pt x="18682" y="22252"/>
                </a:cubicBezTo>
                <a:cubicBezTo>
                  <a:pt x="19518" y="22252"/>
                  <a:pt x="20364" y="22330"/>
                  <a:pt x="21185" y="22425"/>
                </a:cubicBezTo>
                <a:cubicBezTo>
                  <a:pt x="21072" y="22414"/>
                  <a:pt x="20959" y="22409"/>
                  <a:pt x="20847" y="22409"/>
                </a:cubicBezTo>
                <a:cubicBezTo>
                  <a:pt x="19660" y="22409"/>
                  <a:pt x="18522" y="22995"/>
                  <a:pt x="17550" y="23699"/>
                </a:cubicBezTo>
                <a:cubicBezTo>
                  <a:pt x="16566" y="24413"/>
                  <a:pt x="15674" y="25263"/>
                  <a:pt x="14635" y="25888"/>
                </a:cubicBezTo>
                <a:cubicBezTo>
                  <a:pt x="15776" y="25249"/>
                  <a:pt x="17112" y="25030"/>
                  <a:pt x="18369" y="24640"/>
                </a:cubicBezTo>
                <a:cubicBezTo>
                  <a:pt x="19888" y="24170"/>
                  <a:pt x="21312" y="23444"/>
                  <a:pt x="22727" y="22719"/>
                </a:cubicBezTo>
                <a:lnTo>
                  <a:pt x="22727" y="22719"/>
                </a:lnTo>
                <a:cubicBezTo>
                  <a:pt x="21647" y="23431"/>
                  <a:pt x="20722" y="24351"/>
                  <a:pt x="19724" y="25171"/>
                </a:cubicBezTo>
                <a:cubicBezTo>
                  <a:pt x="18725" y="25992"/>
                  <a:pt x="17607" y="26731"/>
                  <a:pt x="16339" y="26983"/>
                </a:cubicBezTo>
                <a:cubicBezTo>
                  <a:pt x="18706" y="26808"/>
                  <a:pt x="21109" y="26120"/>
                  <a:pt x="22921" y="24585"/>
                </a:cubicBezTo>
                <a:cubicBezTo>
                  <a:pt x="23194" y="24354"/>
                  <a:pt x="23464" y="24098"/>
                  <a:pt x="23746" y="23867"/>
                </a:cubicBezTo>
                <a:lnTo>
                  <a:pt x="23746" y="23867"/>
                </a:lnTo>
                <a:cubicBezTo>
                  <a:pt x="23683" y="23923"/>
                  <a:pt x="23621" y="23979"/>
                  <a:pt x="23560" y="24035"/>
                </a:cubicBezTo>
                <a:lnTo>
                  <a:pt x="20750" y="26609"/>
                </a:lnTo>
                <a:cubicBezTo>
                  <a:pt x="19945" y="27346"/>
                  <a:pt x="19059" y="28122"/>
                  <a:pt x="17972" y="28223"/>
                </a:cubicBezTo>
                <a:cubicBezTo>
                  <a:pt x="20063" y="28054"/>
                  <a:pt x="22086" y="27128"/>
                  <a:pt x="23581" y="25657"/>
                </a:cubicBezTo>
                <a:cubicBezTo>
                  <a:pt x="24095" y="25150"/>
                  <a:pt x="24562" y="24574"/>
                  <a:pt x="25120" y="24128"/>
                </a:cubicBezTo>
                <a:lnTo>
                  <a:pt x="25120" y="24128"/>
                </a:lnTo>
                <a:cubicBezTo>
                  <a:pt x="24642" y="24570"/>
                  <a:pt x="24300" y="25193"/>
                  <a:pt x="23955" y="25763"/>
                </a:cubicBezTo>
                <a:cubicBezTo>
                  <a:pt x="22955" y="27412"/>
                  <a:pt x="21553" y="28868"/>
                  <a:pt x="19790" y="29646"/>
                </a:cubicBezTo>
                <a:cubicBezTo>
                  <a:pt x="21077" y="29449"/>
                  <a:pt x="22291" y="28882"/>
                  <a:pt x="23305" y="28067"/>
                </a:cubicBezTo>
                <a:cubicBezTo>
                  <a:pt x="23663" y="27962"/>
                  <a:pt x="24029" y="27880"/>
                  <a:pt x="24398" y="27824"/>
                </a:cubicBezTo>
                <a:lnTo>
                  <a:pt x="24398" y="27824"/>
                </a:lnTo>
                <a:cubicBezTo>
                  <a:pt x="24325" y="27963"/>
                  <a:pt x="24253" y="28103"/>
                  <a:pt x="24183" y="28242"/>
                </a:cubicBezTo>
                <a:cubicBezTo>
                  <a:pt x="23269" y="28473"/>
                  <a:pt x="22422" y="28852"/>
                  <a:pt x="21743" y="29505"/>
                </a:cubicBezTo>
                <a:cubicBezTo>
                  <a:pt x="22441" y="29120"/>
                  <a:pt x="23192" y="28839"/>
                  <a:pt x="23972" y="28673"/>
                </a:cubicBezTo>
                <a:lnTo>
                  <a:pt x="23972" y="28673"/>
                </a:lnTo>
                <a:cubicBezTo>
                  <a:pt x="23833" y="28966"/>
                  <a:pt x="23704" y="29263"/>
                  <a:pt x="23592" y="29564"/>
                </a:cubicBezTo>
                <a:cubicBezTo>
                  <a:pt x="22946" y="29850"/>
                  <a:pt x="22341" y="30215"/>
                  <a:pt x="21806" y="30683"/>
                </a:cubicBezTo>
                <a:cubicBezTo>
                  <a:pt x="22349" y="30415"/>
                  <a:pt x="22901" y="30168"/>
                  <a:pt x="23463" y="29943"/>
                </a:cubicBezTo>
                <a:lnTo>
                  <a:pt x="23463" y="29943"/>
                </a:lnTo>
                <a:cubicBezTo>
                  <a:pt x="23362" y="30265"/>
                  <a:pt x="23281" y="30592"/>
                  <a:pt x="23236" y="30931"/>
                </a:cubicBezTo>
                <a:cubicBezTo>
                  <a:pt x="23447" y="30548"/>
                  <a:pt x="23658" y="30165"/>
                  <a:pt x="23869" y="29782"/>
                </a:cubicBezTo>
                <a:cubicBezTo>
                  <a:pt x="24390" y="29582"/>
                  <a:pt x="24919" y="29400"/>
                  <a:pt x="25454" y="29234"/>
                </a:cubicBezTo>
                <a:lnTo>
                  <a:pt x="25454" y="29234"/>
                </a:lnTo>
                <a:cubicBezTo>
                  <a:pt x="25438" y="29362"/>
                  <a:pt x="25422" y="29491"/>
                  <a:pt x="25411" y="29619"/>
                </a:cubicBezTo>
                <a:cubicBezTo>
                  <a:pt x="24805" y="29996"/>
                  <a:pt x="24233" y="30424"/>
                  <a:pt x="23699" y="30897"/>
                </a:cubicBezTo>
                <a:cubicBezTo>
                  <a:pt x="22255" y="31129"/>
                  <a:pt x="20933" y="31854"/>
                  <a:pt x="19728" y="32688"/>
                </a:cubicBezTo>
                <a:cubicBezTo>
                  <a:pt x="18280" y="33691"/>
                  <a:pt x="16942" y="34877"/>
                  <a:pt x="15905" y="36304"/>
                </a:cubicBezTo>
                <a:cubicBezTo>
                  <a:pt x="14870" y="37729"/>
                  <a:pt x="14146" y="39406"/>
                  <a:pt x="13982" y="41160"/>
                </a:cubicBezTo>
                <a:lnTo>
                  <a:pt x="13982" y="41160"/>
                </a:lnTo>
                <a:cubicBezTo>
                  <a:pt x="14815" y="38756"/>
                  <a:pt x="16257" y="36570"/>
                  <a:pt x="18126" y="34845"/>
                </a:cubicBezTo>
                <a:lnTo>
                  <a:pt x="18126" y="34845"/>
                </a:lnTo>
                <a:cubicBezTo>
                  <a:pt x="17746" y="35277"/>
                  <a:pt x="17410" y="35757"/>
                  <a:pt x="17094" y="36237"/>
                </a:cubicBezTo>
                <a:cubicBezTo>
                  <a:pt x="16120" y="37717"/>
                  <a:pt x="15212" y="39325"/>
                  <a:pt x="15083" y="41091"/>
                </a:cubicBezTo>
                <a:cubicBezTo>
                  <a:pt x="15183" y="40472"/>
                  <a:pt x="15472" y="39900"/>
                  <a:pt x="15778" y="39351"/>
                </a:cubicBezTo>
                <a:cubicBezTo>
                  <a:pt x="16975" y="37209"/>
                  <a:pt x="18489" y="35262"/>
                  <a:pt x="20268" y="33573"/>
                </a:cubicBezTo>
                <a:lnTo>
                  <a:pt x="20268" y="33573"/>
                </a:lnTo>
                <a:cubicBezTo>
                  <a:pt x="18594" y="35286"/>
                  <a:pt x="17616" y="37674"/>
                  <a:pt x="17648" y="40072"/>
                </a:cubicBezTo>
                <a:cubicBezTo>
                  <a:pt x="17862" y="38834"/>
                  <a:pt x="18568" y="37745"/>
                  <a:pt x="19259" y="36695"/>
                </a:cubicBezTo>
                <a:cubicBezTo>
                  <a:pt x="20011" y="35553"/>
                  <a:pt x="20788" y="34387"/>
                  <a:pt x="21763" y="33444"/>
                </a:cubicBezTo>
                <a:lnTo>
                  <a:pt x="21763" y="33444"/>
                </a:lnTo>
                <a:cubicBezTo>
                  <a:pt x="21630" y="33636"/>
                  <a:pt x="21509" y="33835"/>
                  <a:pt x="21399" y="34042"/>
                </a:cubicBezTo>
                <a:cubicBezTo>
                  <a:pt x="20506" y="35725"/>
                  <a:pt x="19987" y="37581"/>
                  <a:pt x="19881" y="39483"/>
                </a:cubicBezTo>
                <a:cubicBezTo>
                  <a:pt x="20407" y="37215"/>
                  <a:pt x="21509" y="35085"/>
                  <a:pt x="23041" y="33332"/>
                </a:cubicBezTo>
                <a:lnTo>
                  <a:pt x="23041" y="33332"/>
                </a:lnTo>
                <a:cubicBezTo>
                  <a:pt x="22933" y="33506"/>
                  <a:pt x="22833" y="33686"/>
                  <a:pt x="22741" y="33867"/>
                </a:cubicBezTo>
                <a:cubicBezTo>
                  <a:pt x="22141" y="35045"/>
                  <a:pt x="21708" y="36300"/>
                  <a:pt x="21451" y="37596"/>
                </a:cubicBezTo>
                <a:cubicBezTo>
                  <a:pt x="21317" y="38274"/>
                  <a:pt x="21238" y="38996"/>
                  <a:pt x="21490" y="39639"/>
                </a:cubicBezTo>
                <a:cubicBezTo>
                  <a:pt x="21808" y="36999"/>
                  <a:pt x="23048" y="34479"/>
                  <a:pt x="24943" y="32615"/>
                </a:cubicBezTo>
                <a:lnTo>
                  <a:pt x="24943" y="32615"/>
                </a:lnTo>
                <a:cubicBezTo>
                  <a:pt x="24230" y="33724"/>
                  <a:pt x="23777" y="35053"/>
                  <a:pt x="23957" y="36360"/>
                </a:cubicBezTo>
                <a:cubicBezTo>
                  <a:pt x="24141" y="34922"/>
                  <a:pt x="24806" y="33551"/>
                  <a:pt x="25823" y="32517"/>
                </a:cubicBezTo>
                <a:lnTo>
                  <a:pt x="25823" y="32517"/>
                </a:lnTo>
                <a:cubicBezTo>
                  <a:pt x="25654" y="33219"/>
                  <a:pt x="25674" y="33954"/>
                  <a:pt x="25881" y="34646"/>
                </a:cubicBezTo>
                <a:cubicBezTo>
                  <a:pt x="23646" y="36549"/>
                  <a:pt x="21767" y="38826"/>
                  <a:pt x="20686" y="41535"/>
                </a:cubicBezTo>
                <a:cubicBezTo>
                  <a:pt x="22093" y="40004"/>
                  <a:pt x="23500" y="38470"/>
                  <a:pt x="24802" y="36849"/>
                </a:cubicBezTo>
                <a:lnTo>
                  <a:pt x="24802" y="36849"/>
                </a:lnTo>
                <a:cubicBezTo>
                  <a:pt x="23549" y="39225"/>
                  <a:pt x="22842" y="41852"/>
                  <a:pt x="22733" y="44536"/>
                </a:cubicBezTo>
                <a:cubicBezTo>
                  <a:pt x="22800" y="43969"/>
                  <a:pt x="23059" y="43446"/>
                  <a:pt x="23315" y="42935"/>
                </a:cubicBezTo>
                <a:cubicBezTo>
                  <a:pt x="24194" y="41175"/>
                  <a:pt x="25074" y="39414"/>
                  <a:pt x="25953" y="37654"/>
                </a:cubicBezTo>
                <a:lnTo>
                  <a:pt x="25953" y="37654"/>
                </a:lnTo>
                <a:cubicBezTo>
                  <a:pt x="25155" y="39757"/>
                  <a:pt x="25037" y="42114"/>
                  <a:pt x="25625" y="44286"/>
                </a:cubicBezTo>
                <a:cubicBezTo>
                  <a:pt x="26046" y="42808"/>
                  <a:pt x="25901" y="41228"/>
                  <a:pt x="26178" y="39716"/>
                </a:cubicBezTo>
                <a:cubicBezTo>
                  <a:pt x="26478" y="38070"/>
                  <a:pt x="27268" y="36559"/>
                  <a:pt x="28046" y="35077"/>
                </a:cubicBezTo>
                <a:lnTo>
                  <a:pt x="28046" y="35077"/>
                </a:lnTo>
                <a:cubicBezTo>
                  <a:pt x="27006" y="37991"/>
                  <a:pt x="27162" y="41312"/>
                  <a:pt x="28471" y="44115"/>
                </a:cubicBezTo>
                <a:cubicBezTo>
                  <a:pt x="28944" y="41273"/>
                  <a:pt x="27994" y="38261"/>
                  <a:pt x="28883" y="35521"/>
                </a:cubicBezTo>
                <a:lnTo>
                  <a:pt x="28883" y="35521"/>
                </a:lnTo>
                <a:cubicBezTo>
                  <a:pt x="28532" y="37021"/>
                  <a:pt x="28407" y="38591"/>
                  <a:pt x="28688" y="40106"/>
                </a:cubicBezTo>
                <a:cubicBezTo>
                  <a:pt x="28889" y="41186"/>
                  <a:pt x="29310" y="42234"/>
                  <a:pt x="29945" y="43127"/>
                </a:cubicBezTo>
                <a:cubicBezTo>
                  <a:pt x="29842" y="43241"/>
                  <a:pt x="29765" y="43375"/>
                  <a:pt x="29717" y="43520"/>
                </a:cubicBezTo>
                <a:cubicBezTo>
                  <a:pt x="29661" y="43697"/>
                  <a:pt x="29648" y="43894"/>
                  <a:pt x="29712" y="44068"/>
                </a:cubicBezTo>
                <a:cubicBezTo>
                  <a:pt x="29777" y="44242"/>
                  <a:pt x="29923" y="44391"/>
                  <a:pt x="30105" y="44429"/>
                </a:cubicBezTo>
                <a:cubicBezTo>
                  <a:pt x="30140" y="44437"/>
                  <a:pt x="30174" y="44440"/>
                  <a:pt x="30209" y="44440"/>
                </a:cubicBezTo>
                <a:cubicBezTo>
                  <a:pt x="30363" y="44440"/>
                  <a:pt x="30517" y="44374"/>
                  <a:pt x="30654" y="44298"/>
                </a:cubicBezTo>
                <a:cubicBezTo>
                  <a:pt x="30790" y="44224"/>
                  <a:pt x="30916" y="44134"/>
                  <a:pt x="31030" y="44030"/>
                </a:cubicBezTo>
                <a:cubicBezTo>
                  <a:pt x="31124" y="43943"/>
                  <a:pt x="31205" y="43842"/>
                  <a:pt x="31271" y="43733"/>
                </a:cubicBezTo>
                <a:cubicBezTo>
                  <a:pt x="31430" y="43472"/>
                  <a:pt x="31486" y="43099"/>
                  <a:pt x="31270" y="42881"/>
                </a:cubicBezTo>
                <a:cubicBezTo>
                  <a:pt x="31151" y="42761"/>
                  <a:pt x="30975" y="42716"/>
                  <a:pt x="30805" y="42716"/>
                </a:cubicBezTo>
                <a:cubicBezTo>
                  <a:pt x="30789" y="42716"/>
                  <a:pt x="30773" y="42717"/>
                  <a:pt x="30757" y="42718"/>
                </a:cubicBezTo>
                <a:cubicBezTo>
                  <a:pt x="30632" y="42725"/>
                  <a:pt x="30508" y="42754"/>
                  <a:pt x="30392" y="42804"/>
                </a:cubicBezTo>
                <a:cubicBezTo>
                  <a:pt x="29692" y="40235"/>
                  <a:pt x="29649" y="37487"/>
                  <a:pt x="30288" y="34903"/>
                </a:cubicBezTo>
                <a:lnTo>
                  <a:pt x="30288" y="34903"/>
                </a:lnTo>
                <a:cubicBezTo>
                  <a:pt x="29948" y="36648"/>
                  <a:pt x="29971" y="38443"/>
                  <a:pt x="30353" y="40180"/>
                </a:cubicBezTo>
                <a:cubicBezTo>
                  <a:pt x="30471" y="40717"/>
                  <a:pt x="30635" y="41258"/>
                  <a:pt x="30873" y="41753"/>
                </a:cubicBezTo>
                <a:cubicBezTo>
                  <a:pt x="30867" y="41796"/>
                  <a:pt x="30863" y="41841"/>
                  <a:pt x="30862" y="41884"/>
                </a:cubicBezTo>
                <a:cubicBezTo>
                  <a:pt x="30860" y="41988"/>
                  <a:pt x="30866" y="42095"/>
                  <a:pt x="30909" y="42189"/>
                </a:cubicBezTo>
                <a:cubicBezTo>
                  <a:pt x="30977" y="42338"/>
                  <a:pt x="31125" y="42424"/>
                  <a:pt x="31289" y="42450"/>
                </a:cubicBezTo>
                <a:cubicBezTo>
                  <a:pt x="31422" y="42635"/>
                  <a:pt x="31576" y="42806"/>
                  <a:pt x="31745" y="42961"/>
                </a:cubicBezTo>
                <a:cubicBezTo>
                  <a:pt x="31532" y="43143"/>
                  <a:pt x="31439" y="43448"/>
                  <a:pt x="31422" y="43735"/>
                </a:cubicBezTo>
                <a:cubicBezTo>
                  <a:pt x="31413" y="43903"/>
                  <a:pt x="31425" y="44081"/>
                  <a:pt x="31508" y="44227"/>
                </a:cubicBezTo>
                <a:cubicBezTo>
                  <a:pt x="31533" y="44269"/>
                  <a:pt x="31564" y="44307"/>
                  <a:pt x="31601" y="44340"/>
                </a:cubicBezTo>
                <a:cubicBezTo>
                  <a:pt x="29396" y="53520"/>
                  <a:pt x="28015" y="62868"/>
                  <a:pt x="26597" y="72210"/>
                </a:cubicBezTo>
                <a:cubicBezTo>
                  <a:pt x="26492" y="72237"/>
                  <a:pt x="26394" y="72291"/>
                  <a:pt x="26316" y="72366"/>
                </a:cubicBezTo>
                <a:cubicBezTo>
                  <a:pt x="26287" y="72202"/>
                  <a:pt x="26123" y="72117"/>
                  <a:pt x="25953" y="72117"/>
                </a:cubicBezTo>
                <a:cubicBezTo>
                  <a:pt x="25857" y="72117"/>
                  <a:pt x="25760" y="72144"/>
                  <a:pt x="25684" y="72200"/>
                </a:cubicBezTo>
                <a:cubicBezTo>
                  <a:pt x="25483" y="72350"/>
                  <a:pt x="25402" y="72606"/>
                  <a:pt x="25337" y="72851"/>
                </a:cubicBezTo>
                <a:cubicBezTo>
                  <a:pt x="25339" y="72799"/>
                  <a:pt x="25284" y="72749"/>
                  <a:pt x="25229" y="72749"/>
                </a:cubicBezTo>
                <a:cubicBezTo>
                  <a:pt x="25225" y="72749"/>
                  <a:pt x="25222" y="72750"/>
                  <a:pt x="25219" y="72750"/>
                </a:cubicBezTo>
                <a:cubicBezTo>
                  <a:pt x="25148" y="72759"/>
                  <a:pt x="25096" y="72818"/>
                  <a:pt x="25057" y="72877"/>
                </a:cubicBezTo>
                <a:cubicBezTo>
                  <a:pt x="24875" y="73160"/>
                  <a:pt x="24836" y="73512"/>
                  <a:pt x="24951" y="73828"/>
                </a:cubicBezTo>
                <a:cubicBezTo>
                  <a:pt x="24822" y="73727"/>
                  <a:pt x="24662" y="73673"/>
                  <a:pt x="24498" y="73673"/>
                </a:cubicBezTo>
                <a:cubicBezTo>
                  <a:pt x="24485" y="73673"/>
                  <a:pt x="24471" y="73674"/>
                  <a:pt x="24457" y="73674"/>
                </a:cubicBezTo>
                <a:cubicBezTo>
                  <a:pt x="24438" y="73777"/>
                  <a:pt x="24418" y="73879"/>
                  <a:pt x="24399" y="73981"/>
                </a:cubicBezTo>
                <a:cubicBezTo>
                  <a:pt x="24402" y="73815"/>
                  <a:pt x="24355" y="73652"/>
                  <a:pt x="24245" y="73530"/>
                </a:cubicBezTo>
                <a:cubicBezTo>
                  <a:pt x="24152" y="73428"/>
                  <a:pt x="24011" y="73372"/>
                  <a:pt x="23875" y="73372"/>
                </a:cubicBezTo>
                <a:cubicBezTo>
                  <a:pt x="23769" y="73372"/>
                  <a:pt x="23665" y="73406"/>
                  <a:pt x="23590" y="73477"/>
                </a:cubicBezTo>
                <a:lnTo>
                  <a:pt x="23590" y="73477"/>
                </a:lnTo>
                <a:cubicBezTo>
                  <a:pt x="23748" y="73273"/>
                  <a:pt x="23704" y="72933"/>
                  <a:pt x="23488" y="72784"/>
                </a:cubicBezTo>
                <a:cubicBezTo>
                  <a:pt x="23413" y="72733"/>
                  <a:pt x="23325" y="72709"/>
                  <a:pt x="23235" y="72709"/>
                </a:cubicBezTo>
                <a:cubicBezTo>
                  <a:pt x="23047" y="72709"/>
                  <a:pt x="22854" y="72815"/>
                  <a:pt x="22779" y="72991"/>
                </a:cubicBezTo>
                <a:cubicBezTo>
                  <a:pt x="22738" y="72848"/>
                  <a:pt x="22589" y="72771"/>
                  <a:pt x="22439" y="72771"/>
                </a:cubicBezTo>
                <a:cubicBezTo>
                  <a:pt x="22366" y="72771"/>
                  <a:pt x="22292" y="72789"/>
                  <a:pt x="22231" y="72827"/>
                </a:cubicBezTo>
                <a:cubicBezTo>
                  <a:pt x="22043" y="72942"/>
                  <a:pt x="21958" y="73176"/>
                  <a:pt x="21942" y="73396"/>
                </a:cubicBezTo>
                <a:lnTo>
                  <a:pt x="21702" y="73218"/>
                </a:lnTo>
                <a:cubicBezTo>
                  <a:pt x="21552" y="73415"/>
                  <a:pt x="21470" y="73654"/>
                  <a:pt x="21468" y="73902"/>
                </a:cubicBezTo>
                <a:cubicBezTo>
                  <a:pt x="21451" y="73900"/>
                  <a:pt x="21433" y="73900"/>
                  <a:pt x="21416" y="73900"/>
                </a:cubicBezTo>
                <a:cubicBezTo>
                  <a:pt x="20992" y="73900"/>
                  <a:pt x="20656" y="74418"/>
                  <a:pt x="20813" y="74808"/>
                </a:cubicBezTo>
                <a:cubicBezTo>
                  <a:pt x="20741" y="74694"/>
                  <a:pt x="20615" y="74646"/>
                  <a:pt x="20475" y="74646"/>
                </a:cubicBezTo>
                <a:cubicBezTo>
                  <a:pt x="20295" y="74646"/>
                  <a:pt x="20091" y="74726"/>
                  <a:pt x="19944" y="74849"/>
                </a:cubicBezTo>
                <a:cubicBezTo>
                  <a:pt x="19847" y="74930"/>
                  <a:pt x="19779" y="75039"/>
                  <a:pt x="19681" y="75118"/>
                </a:cubicBezTo>
                <a:cubicBezTo>
                  <a:pt x="19400" y="75341"/>
                  <a:pt x="18854" y="75362"/>
                  <a:pt x="18864" y="75722"/>
                </a:cubicBezTo>
                <a:cubicBezTo>
                  <a:pt x="18768" y="75461"/>
                  <a:pt x="18492" y="75324"/>
                  <a:pt x="18213" y="75324"/>
                </a:cubicBezTo>
                <a:cubicBezTo>
                  <a:pt x="18037" y="75324"/>
                  <a:pt x="17859" y="75379"/>
                  <a:pt x="17723" y="75490"/>
                </a:cubicBezTo>
                <a:cubicBezTo>
                  <a:pt x="17373" y="75780"/>
                  <a:pt x="17300" y="76307"/>
                  <a:pt x="17436" y="76741"/>
                </a:cubicBezTo>
                <a:cubicBezTo>
                  <a:pt x="17335" y="76698"/>
                  <a:pt x="17227" y="76677"/>
                  <a:pt x="17119" y="76677"/>
                </a:cubicBezTo>
                <a:cubicBezTo>
                  <a:pt x="16791" y="76677"/>
                  <a:pt x="16460" y="76863"/>
                  <a:pt x="16316" y="77160"/>
                </a:cubicBezTo>
                <a:cubicBezTo>
                  <a:pt x="16124" y="77556"/>
                  <a:pt x="16295" y="78088"/>
                  <a:pt x="16682" y="78298"/>
                </a:cubicBezTo>
                <a:cubicBezTo>
                  <a:pt x="16640" y="78286"/>
                  <a:pt x="16598" y="78281"/>
                  <a:pt x="16556" y="78281"/>
                </a:cubicBezTo>
                <a:cubicBezTo>
                  <a:pt x="16195" y="78281"/>
                  <a:pt x="15859" y="78692"/>
                  <a:pt x="15987" y="79044"/>
                </a:cubicBezTo>
                <a:cubicBezTo>
                  <a:pt x="15916" y="78941"/>
                  <a:pt x="15790" y="78883"/>
                  <a:pt x="15666" y="78883"/>
                </a:cubicBezTo>
                <a:cubicBezTo>
                  <a:pt x="15610" y="78883"/>
                  <a:pt x="15554" y="78894"/>
                  <a:pt x="15503" y="78919"/>
                </a:cubicBezTo>
                <a:cubicBezTo>
                  <a:pt x="15340" y="79000"/>
                  <a:pt x="15254" y="79208"/>
                  <a:pt x="15310" y="79381"/>
                </a:cubicBezTo>
                <a:lnTo>
                  <a:pt x="14855" y="79346"/>
                </a:lnTo>
                <a:cubicBezTo>
                  <a:pt x="14821" y="79492"/>
                  <a:pt x="14787" y="79638"/>
                  <a:pt x="14753" y="79784"/>
                </a:cubicBezTo>
                <a:cubicBezTo>
                  <a:pt x="14671" y="79701"/>
                  <a:pt x="14561" y="79656"/>
                  <a:pt x="14448" y="79656"/>
                </a:cubicBezTo>
                <a:cubicBezTo>
                  <a:pt x="14387" y="79656"/>
                  <a:pt x="14325" y="79669"/>
                  <a:pt x="14267" y="79697"/>
                </a:cubicBezTo>
                <a:cubicBezTo>
                  <a:pt x="13976" y="79807"/>
                  <a:pt x="14094" y="80240"/>
                  <a:pt x="14248" y="80508"/>
                </a:cubicBezTo>
                <a:cubicBezTo>
                  <a:pt x="14403" y="80778"/>
                  <a:pt x="14466" y="81237"/>
                  <a:pt x="14160" y="81294"/>
                </a:cubicBezTo>
                <a:cubicBezTo>
                  <a:pt x="14144" y="81296"/>
                  <a:pt x="14128" y="81298"/>
                  <a:pt x="14112" y="81298"/>
                </a:cubicBezTo>
                <a:cubicBezTo>
                  <a:pt x="13999" y="81298"/>
                  <a:pt x="13886" y="81237"/>
                  <a:pt x="13772" y="81237"/>
                </a:cubicBezTo>
                <a:cubicBezTo>
                  <a:pt x="13762" y="81237"/>
                  <a:pt x="13753" y="81237"/>
                  <a:pt x="13743" y="81238"/>
                </a:cubicBezTo>
                <a:cubicBezTo>
                  <a:pt x="13467" y="81264"/>
                  <a:pt x="13398" y="81629"/>
                  <a:pt x="13380" y="81906"/>
                </a:cubicBezTo>
                <a:cubicBezTo>
                  <a:pt x="13362" y="82161"/>
                  <a:pt x="13227" y="82488"/>
                  <a:pt x="12997" y="82488"/>
                </a:cubicBezTo>
                <a:cubicBezTo>
                  <a:pt x="12976" y="82488"/>
                  <a:pt x="12954" y="82485"/>
                  <a:pt x="12932" y="82479"/>
                </a:cubicBezTo>
                <a:cubicBezTo>
                  <a:pt x="12850" y="82458"/>
                  <a:pt x="12768" y="82449"/>
                  <a:pt x="12685" y="82449"/>
                </a:cubicBezTo>
                <a:cubicBezTo>
                  <a:pt x="12184" y="82449"/>
                  <a:pt x="11669" y="82788"/>
                  <a:pt x="11189" y="82961"/>
                </a:cubicBezTo>
                <a:cubicBezTo>
                  <a:pt x="10877" y="83613"/>
                  <a:pt x="11063" y="84464"/>
                  <a:pt x="11616" y="84927"/>
                </a:cubicBezTo>
                <a:cubicBezTo>
                  <a:pt x="11640" y="85107"/>
                  <a:pt x="11777" y="85320"/>
                  <a:pt x="11942" y="85392"/>
                </a:cubicBezTo>
                <a:cubicBezTo>
                  <a:pt x="11947" y="85560"/>
                  <a:pt x="12021" y="85719"/>
                  <a:pt x="12147" y="85830"/>
                </a:cubicBezTo>
                <a:cubicBezTo>
                  <a:pt x="11919" y="85938"/>
                  <a:pt x="11780" y="86207"/>
                  <a:pt x="11824" y="86455"/>
                </a:cubicBezTo>
                <a:cubicBezTo>
                  <a:pt x="11867" y="86703"/>
                  <a:pt x="12089" y="86909"/>
                  <a:pt x="12340" y="86933"/>
                </a:cubicBezTo>
                <a:cubicBezTo>
                  <a:pt x="12021" y="87130"/>
                  <a:pt x="11704" y="87401"/>
                  <a:pt x="11647" y="87772"/>
                </a:cubicBezTo>
                <a:cubicBezTo>
                  <a:pt x="11597" y="88091"/>
                  <a:pt x="11865" y="88452"/>
                  <a:pt x="12164" y="88452"/>
                </a:cubicBezTo>
                <a:cubicBezTo>
                  <a:pt x="12210" y="88452"/>
                  <a:pt x="12257" y="88443"/>
                  <a:pt x="12304" y="88424"/>
                </a:cubicBezTo>
                <a:cubicBezTo>
                  <a:pt x="12518" y="88338"/>
                  <a:pt x="12619" y="88096"/>
                  <a:pt x="12774" y="87923"/>
                </a:cubicBezTo>
                <a:cubicBezTo>
                  <a:pt x="12861" y="87826"/>
                  <a:pt x="13006" y="87761"/>
                  <a:pt x="13131" y="87761"/>
                </a:cubicBezTo>
                <a:cubicBezTo>
                  <a:pt x="13229" y="87761"/>
                  <a:pt x="13316" y="87801"/>
                  <a:pt x="13354" y="87894"/>
                </a:cubicBezTo>
                <a:cubicBezTo>
                  <a:pt x="13471" y="88181"/>
                  <a:pt x="12958" y="88510"/>
                  <a:pt x="13087" y="88738"/>
                </a:cubicBezTo>
                <a:cubicBezTo>
                  <a:pt x="13082" y="88741"/>
                  <a:pt x="13078" y="88746"/>
                  <a:pt x="13073" y="88749"/>
                </a:cubicBezTo>
                <a:cubicBezTo>
                  <a:pt x="12948" y="88837"/>
                  <a:pt x="12770" y="88881"/>
                  <a:pt x="12591" y="88881"/>
                </a:cubicBezTo>
                <a:cubicBezTo>
                  <a:pt x="12359" y="88881"/>
                  <a:pt x="12126" y="88806"/>
                  <a:pt x="12004" y="88652"/>
                </a:cubicBezTo>
                <a:cubicBezTo>
                  <a:pt x="12028" y="88652"/>
                  <a:pt x="11741" y="88607"/>
                  <a:pt x="11765" y="88607"/>
                </a:cubicBezTo>
                <a:cubicBezTo>
                  <a:pt x="11530" y="88294"/>
                  <a:pt x="11137" y="88121"/>
                  <a:pt x="10748" y="88121"/>
                </a:cubicBezTo>
                <a:cubicBezTo>
                  <a:pt x="10538" y="88121"/>
                  <a:pt x="10329" y="88172"/>
                  <a:pt x="10146" y="88277"/>
                </a:cubicBezTo>
                <a:cubicBezTo>
                  <a:pt x="10091" y="88169"/>
                  <a:pt x="9975" y="88120"/>
                  <a:pt x="9857" y="88120"/>
                </a:cubicBezTo>
                <a:cubicBezTo>
                  <a:pt x="9690" y="88120"/>
                  <a:pt x="9516" y="88217"/>
                  <a:pt x="9492" y="88386"/>
                </a:cubicBezTo>
                <a:cubicBezTo>
                  <a:pt x="9379" y="88237"/>
                  <a:pt x="9191" y="88158"/>
                  <a:pt x="9005" y="88158"/>
                </a:cubicBezTo>
                <a:cubicBezTo>
                  <a:pt x="8874" y="88158"/>
                  <a:pt x="8743" y="88197"/>
                  <a:pt x="8640" y="88279"/>
                </a:cubicBezTo>
                <a:cubicBezTo>
                  <a:pt x="8784" y="87671"/>
                  <a:pt x="8829" y="86852"/>
                  <a:pt x="8255" y="86606"/>
                </a:cubicBezTo>
                <a:cubicBezTo>
                  <a:pt x="8346" y="86423"/>
                  <a:pt x="8267" y="86175"/>
                  <a:pt x="8087" y="86077"/>
                </a:cubicBezTo>
                <a:cubicBezTo>
                  <a:pt x="8031" y="86047"/>
                  <a:pt x="7969" y="86033"/>
                  <a:pt x="7906" y="86033"/>
                </a:cubicBezTo>
                <a:cubicBezTo>
                  <a:pt x="7766" y="86033"/>
                  <a:pt x="7624" y="86103"/>
                  <a:pt x="7552" y="86223"/>
                </a:cubicBezTo>
                <a:cubicBezTo>
                  <a:pt x="7693" y="85976"/>
                  <a:pt x="7440" y="85641"/>
                  <a:pt x="7157" y="85641"/>
                </a:cubicBezTo>
                <a:cubicBezTo>
                  <a:pt x="7149" y="85641"/>
                  <a:pt x="7140" y="85641"/>
                  <a:pt x="7132" y="85642"/>
                </a:cubicBezTo>
                <a:cubicBezTo>
                  <a:pt x="6840" y="85663"/>
                  <a:pt x="6622" y="85960"/>
                  <a:pt x="6612" y="86253"/>
                </a:cubicBezTo>
                <a:cubicBezTo>
                  <a:pt x="6305" y="86166"/>
                  <a:pt x="6193" y="85801"/>
                  <a:pt x="6037" y="85520"/>
                </a:cubicBezTo>
                <a:cubicBezTo>
                  <a:pt x="5930" y="85328"/>
                  <a:pt x="5697" y="85163"/>
                  <a:pt x="5501" y="85163"/>
                </a:cubicBezTo>
                <a:cubicBezTo>
                  <a:pt x="5411" y="85163"/>
                  <a:pt x="5330" y="85198"/>
                  <a:pt x="5272" y="85280"/>
                </a:cubicBezTo>
                <a:cubicBezTo>
                  <a:pt x="5196" y="85027"/>
                  <a:pt x="4928" y="84874"/>
                  <a:pt x="4667" y="84874"/>
                </a:cubicBezTo>
                <a:cubicBezTo>
                  <a:pt x="4522" y="84874"/>
                  <a:pt x="4380" y="84921"/>
                  <a:pt x="4275" y="85025"/>
                </a:cubicBezTo>
                <a:cubicBezTo>
                  <a:pt x="4190" y="84829"/>
                  <a:pt x="3981" y="84732"/>
                  <a:pt x="3770" y="84732"/>
                </a:cubicBezTo>
                <a:cubicBezTo>
                  <a:pt x="3545" y="84732"/>
                  <a:pt x="3319" y="84842"/>
                  <a:pt x="3241" y="85058"/>
                </a:cubicBezTo>
                <a:cubicBezTo>
                  <a:pt x="3193" y="84934"/>
                  <a:pt x="3065" y="84874"/>
                  <a:pt x="2932" y="84874"/>
                </a:cubicBezTo>
                <a:cubicBezTo>
                  <a:pt x="2825" y="84874"/>
                  <a:pt x="2715" y="84912"/>
                  <a:pt x="2638" y="84985"/>
                </a:cubicBezTo>
                <a:cubicBezTo>
                  <a:pt x="2463" y="85149"/>
                  <a:pt x="2424" y="85410"/>
                  <a:pt x="2425" y="85648"/>
                </a:cubicBezTo>
                <a:cubicBezTo>
                  <a:pt x="2371" y="85612"/>
                  <a:pt x="2310" y="85595"/>
                  <a:pt x="2249" y="85595"/>
                </a:cubicBezTo>
                <a:cubicBezTo>
                  <a:pt x="1994" y="85595"/>
                  <a:pt x="1728" y="85877"/>
                  <a:pt x="1833" y="86131"/>
                </a:cubicBezTo>
                <a:cubicBezTo>
                  <a:pt x="1826" y="86130"/>
                  <a:pt x="1820" y="86130"/>
                  <a:pt x="1813" y="86130"/>
                </a:cubicBezTo>
                <a:cubicBezTo>
                  <a:pt x="1509" y="86130"/>
                  <a:pt x="1230" y="86410"/>
                  <a:pt x="1236" y="86716"/>
                </a:cubicBezTo>
                <a:cubicBezTo>
                  <a:pt x="737" y="86763"/>
                  <a:pt x="267" y="87052"/>
                  <a:pt x="0" y="87476"/>
                </a:cubicBezTo>
                <a:lnTo>
                  <a:pt x="0" y="103824"/>
                </a:lnTo>
                <a:lnTo>
                  <a:pt x="199002" y="103824"/>
                </a:lnTo>
                <a:lnTo>
                  <a:pt x="198998" y="90726"/>
                </a:lnTo>
                <a:lnTo>
                  <a:pt x="198995" y="90726"/>
                </a:lnTo>
                <a:lnTo>
                  <a:pt x="198995" y="74844"/>
                </a:lnTo>
                <a:lnTo>
                  <a:pt x="199009" y="74841"/>
                </a:lnTo>
                <a:lnTo>
                  <a:pt x="199009" y="74841"/>
                </a:lnTo>
                <a:cubicBezTo>
                  <a:pt x="199005" y="74842"/>
                  <a:pt x="199000" y="74842"/>
                  <a:pt x="198995" y="74843"/>
                </a:cubicBezTo>
                <a:lnTo>
                  <a:pt x="198995" y="70565"/>
                </a:lnTo>
                <a:cubicBezTo>
                  <a:pt x="198335" y="70590"/>
                  <a:pt x="197644" y="70607"/>
                  <a:pt x="196941" y="70607"/>
                </a:cubicBezTo>
                <a:cubicBezTo>
                  <a:pt x="196606" y="70607"/>
                  <a:pt x="196268" y="70603"/>
                  <a:pt x="195930" y="70595"/>
                </a:cubicBezTo>
                <a:cubicBezTo>
                  <a:pt x="196073" y="70540"/>
                  <a:pt x="196195" y="70493"/>
                  <a:pt x="196287" y="70454"/>
                </a:cubicBezTo>
                <a:cubicBezTo>
                  <a:pt x="197471" y="69963"/>
                  <a:pt x="198263" y="68365"/>
                  <a:pt x="198263" y="68364"/>
                </a:cubicBezTo>
                <a:lnTo>
                  <a:pt x="198263" y="68364"/>
                </a:lnTo>
                <a:cubicBezTo>
                  <a:pt x="198263" y="68365"/>
                  <a:pt x="197444" y="69577"/>
                  <a:pt x="196330" y="69971"/>
                </a:cubicBezTo>
                <a:cubicBezTo>
                  <a:pt x="196271" y="69992"/>
                  <a:pt x="196211" y="70011"/>
                  <a:pt x="196149" y="70027"/>
                </a:cubicBezTo>
                <a:cubicBezTo>
                  <a:pt x="195900" y="70093"/>
                  <a:pt x="194767" y="70241"/>
                  <a:pt x="193329" y="70428"/>
                </a:cubicBezTo>
                <a:cubicBezTo>
                  <a:pt x="192869" y="70377"/>
                  <a:pt x="192417" y="70313"/>
                  <a:pt x="191981" y="70234"/>
                </a:cubicBezTo>
                <a:cubicBezTo>
                  <a:pt x="191878" y="70213"/>
                  <a:pt x="191774" y="70199"/>
                  <a:pt x="191669" y="70190"/>
                </a:cubicBezTo>
                <a:cubicBezTo>
                  <a:pt x="196124" y="69816"/>
                  <a:pt x="197828" y="68427"/>
                  <a:pt x="198344" y="67864"/>
                </a:cubicBezTo>
                <a:cubicBezTo>
                  <a:pt x="198480" y="67716"/>
                  <a:pt x="198533" y="67625"/>
                  <a:pt x="198533" y="67625"/>
                </a:cubicBezTo>
                <a:lnTo>
                  <a:pt x="198533" y="67625"/>
                </a:lnTo>
                <a:cubicBezTo>
                  <a:pt x="193529" y="68355"/>
                  <a:pt x="188647" y="69777"/>
                  <a:pt x="187457" y="70137"/>
                </a:cubicBezTo>
                <a:lnTo>
                  <a:pt x="187428" y="70141"/>
                </a:lnTo>
                <a:cubicBezTo>
                  <a:pt x="187496" y="70072"/>
                  <a:pt x="187564" y="70003"/>
                  <a:pt x="187631" y="69933"/>
                </a:cubicBezTo>
                <a:cubicBezTo>
                  <a:pt x="188195" y="69337"/>
                  <a:pt x="188745" y="68731"/>
                  <a:pt x="189285" y="68114"/>
                </a:cubicBezTo>
                <a:cubicBezTo>
                  <a:pt x="189740" y="68176"/>
                  <a:pt x="190169" y="68204"/>
                  <a:pt x="190574" y="68204"/>
                </a:cubicBezTo>
                <a:cubicBezTo>
                  <a:pt x="194019" y="68204"/>
                  <a:pt x="195706" y="66162"/>
                  <a:pt x="196213" y="65403"/>
                </a:cubicBezTo>
                <a:cubicBezTo>
                  <a:pt x="196229" y="65392"/>
                  <a:pt x="196244" y="65382"/>
                  <a:pt x="196260" y="65371"/>
                </a:cubicBezTo>
                <a:lnTo>
                  <a:pt x="196260" y="65371"/>
                </a:lnTo>
                <a:cubicBezTo>
                  <a:pt x="196246" y="65378"/>
                  <a:pt x="196232" y="65387"/>
                  <a:pt x="196219" y="65395"/>
                </a:cubicBezTo>
                <a:cubicBezTo>
                  <a:pt x="196278" y="65308"/>
                  <a:pt x="196334" y="65217"/>
                  <a:pt x="196385" y="65124"/>
                </a:cubicBezTo>
                <a:lnTo>
                  <a:pt x="196385" y="65124"/>
                </a:lnTo>
                <a:cubicBezTo>
                  <a:pt x="194454" y="66300"/>
                  <a:pt x="190225" y="67763"/>
                  <a:pt x="189369" y="68053"/>
                </a:cubicBezTo>
                <a:lnTo>
                  <a:pt x="189326" y="68067"/>
                </a:lnTo>
                <a:cubicBezTo>
                  <a:pt x="189611" y="67739"/>
                  <a:pt x="189891" y="67408"/>
                  <a:pt x="190168" y="67071"/>
                </a:cubicBezTo>
                <a:cubicBezTo>
                  <a:pt x="196400" y="64491"/>
                  <a:pt x="196176" y="61778"/>
                  <a:pt x="195905" y="61720"/>
                </a:cubicBezTo>
                <a:cubicBezTo>
                  <a:pt x="195903" y="61720"/>
                  <a:pt x="195902" y="61720"/>
                  <a:pt x="195900" y="61720"/>
                </a:cubicBezTo>
                <a:cubicBezTo>
                  <a:pt x="195601" y="61720"/>
                  <a:pt x="191012" y="66223"/>
                  <a:pt x="190246" y="66977"/>
                </a:cubicBezTo>
                <a:cubicBezTo>
                  <a:pt x="190292" y="66920"/>
                  <a:pt x="190341" y="66864"/>
                  <a:pt x="190388" y="66806"/>
                </a:cubicBezTo>
                <a:lnTo>
                  <a:pt x="190352" y="66777"/>
                </a:lnTo>
                <a:cubicBezTo>
                  <a:pt x="190347" y="66783"/>
                  <a:pt x="190341" y="66788"/>
                  <a:pt x="190336" y="66795"/>
                </a:cubicBezTo>
                <a:cubicBezTo>
                  <a:pt x="190859" y="66053"/>
                  <a:pt x="191894" y="64279"/>
                  <a:pt x="192240" y="61468"/>
                </a:cubicBezTo>
                <a:cubicBezTo>
                  <a:pt x="192323" y="60794"/>
                  <a:pt x="192328" y="60111"/>
                  <a:pt x="192228" y="59439"/>
                </a:cubicBezTo>
                <a:cubicBezTo>
                  <a:pt x="192133" y="58807"/>
                  <a:pt x="191940" y="58099"/>
                  <a:pt x="191550" y="57788"/>
                </a:cubicBezTo>
                <a:cubicBezTo>
                  <a:pt x="191550" y="57788"/>
                  <a:pt x="190886" y="64622"/>
                  <a:pt x="190059" y="67100"/>
                </a:cubicBezTo>
                <a:cubicBezTo>
                  <a:pt x="189648" y="67556"/>
                  <a:pt x="189229" y="68004"/>
                  <a:pt x="188800" y="68443"/>
                </a:cubicBezTo>
                <a:cubicBezTo>
                  <a:pt x="189226" y="67544"/>
                  <a:pt x="189888" y="64744"/>
                  <a:pt x="188491" y="56633"/>
                </a:cubicBezTo>
                <a:cubicBezTo>
                  <a:pt x="188491" y="56633"/>
                  <a:pt x="188483" y="56704"/>
                  <a:pt x="188472" y="56834"/>
                </a:cubicBezTo>
                <a:cubicBezTo>
                  <a:pt x="188384" y="57834"/>
                  <a:pt x="188033" y="62528"/>
                  <a:pt x="188529" y="68718"/>
                </a:cubicBezTo>
                <a:cubicBezTo>
                  <a:pt x="188178" y="69072"/>
                  <a:pt x="187825" y="69422"/>
                  <a:pt x="187468" y="69769"/>
                </a:cubicBezTo>
                <a:cubicBezTo>
                  <a:pt x="187340" y="69895"/>
                  <a:pt x="187209" y="70017"/>
                  <a:pt x="187079" y="70142"/>
                </a:cubicBezTo>
                <a:cubicBezTo>
                  <a:pt x="187931" y="64042"/>
                  <a:pt x="184388" y="57195"/>
                  <a:pt x="184387" y="57194"/>
                </a:cubicBezTo>
                <a:lnTo>
                  <a:pt x="184387" y="57194"/>
                </a:lnTo>
                <a:cubicBezTo>
                  <a:pt x="184387" y="57195"/>
                  <a:pt x="185565" y="66056"/>
                  <a:pt x="187000" y="70218"/>
                </a:cubicBezTo>
                <a:cubicBezTo>
                  <a:pt x="186462" y="70731"/>
                  <a:pt x="185913" y="71233"/>
                  <a:pt x="185355" y="71725"/>
                </a:cubicBezTo>
                <a:cubicBezTo>
                  <a:pt x="186320" y="67603"/>
                  <a:pt x="181766" y="60084"/>
                  <a:pt x="180867" y="58654"/>
                </a:cubicBezTo>
                <a:cubicBezTo>
                  <a:pt x="180851" y="58613"/>
                  <a:pt x="180835" y="58571"/>
                  <a:pt x="180819" y="58529"/>
                </a:cubicBezTo>
                <a:lnTo>
                  <a:pt x="180819" y="58529"/>
                </a:lnTo>
                <a:lnTo>
                  <a:pt x="180856" y="58636"/>
                </a:lnTo>
                <a:cubicBezTo>
                  <a:pt x="180766" y="58492"/>
                  <a:pt x="180715" y="58415"/>
                  <a:pt x="180715" y="58415"/>
                </a:cubicBezTo>
                <a:lnTo>
                  <a:pt x="180715" y="58415"/>
                </a:lnTo>
                <a:cubicBezTo>
                  <a:pt x="180715" y="58415"/>
                  <a:pt x="181302" y="61028"/>
                  <a:pt x="182281" y="64233"/>
                </a:cubicBezTo>
                <a:cubicBezTo>
                  <a:pt x="182085" y="64360"/>
                  <a:pt x="181853" y="64509"/>
                  <a:pt x="181585" y="64678"/>
                </a:cubicBezTo>
                <a:cubicBezTo>
                  <a:pt x="180643" y="62068"/>
                  <a:pt x="179692" y="60307"/>
                  <a:pt x="179692" y="60307"/>
                </a:cubicBezTo>
                <a:lnTo>
                  <a:pt x="179692" y="60307"/>
                </a:lnTo>
                <a:cubicBezTo>
                  <a:pt x="179692" y="60307"/>
                  <a:pt x="179721" y="60412"/>
                  <a:pt x="179768" y="60607"/>
                </a:cubicBezTo>
                <a:cubicBezTo>
                  <a:pt x="179778" y="60650"/>
                  <a:pt x="179789" y="60693"/>
                  <a:pt x="179799" y="60736"/>
                </a:cubicBezTo>
                <a:cubicBezTo>
                  <a:pt x="179978" y="61492"/>
                  <a:pt x="180340" y="63189"/>
                  <a:pt x="180542" y="65329"/>
                </a:cubicBezTo>
                <a:cubicBezTo>
                  <a:pt x="180131" y="65582"/>
                  <a:pt x="179673" y="65858"/>
                  <a:pt x="179177" y="66152"/>
                </a:cubicBezTo>
                <a:cubicBezTo>
                  <a:pt x="178604" y="65288"/>
                  <a:pt x="178044" y="64339"/>
                  <a:pt x="177591" y="63534"/>
                </a:cubicBezTo>
                <a:cubicBezTo>
                  <a:pt x="179393" y="60852"/>
                  <a:pt x="180489" y="58531"/>
                  <a:pt x="180489" y="58531"/>
                </a:cubicBezTo>
                <a:lnTo>
                  <a:pt x="180489" y="58531"/>
                </a:lnTo>
                <a:cubicBezTo>
                  <a:pt x="179444" y="59856"/>
                  <a:pt x="178727" y="60364"/>
                  <a:pt x="176851" y="62189"/>
                </a:cubicBezTo>
                <a:lnTo>
                  <a:pt x="176811" y="62114"/>
                </a:lnTo>
                <a:cubicBezTo>
                  <a:pt x="176771" y="62007"/>
                  <a:pt x="176728" y="61902"/>
                  <a:pt x="176690" y="61794"/>
                </a:cubicBezTo>
                <a:lnTo>
                  <a:pt x="176690" y="61794"/>
                </a:lnTo>
                <a:cubicBezTo>
                  <a:pt x="176715" y="61874"/>
                  <a:pt x="176743" y="61954"/>
                  <a:pt x="176769" y="62033"/>
                </a:cubicBezTo>
                <a:cubicBezTo>
                  <a:pt x="176639" y="61787"/>
                  <a:pt x="176565" y="61642"/>
                  <a:pt x="176565" y="61642"/>
                </a:cubicBezTo>
                <a:lnTo>
                  <a:pt x="176565" y="61642"/>
                </a:lnTo>
                <a:cubicBezTo>
                  <a:pt x="176565" y="61642"/>
                  <a:pt x="176624" y="61883"/>
                  <a:pt x="176737" y="62301"/>
                </a:cubicBezTo>
                <a:cubicBezTo>
                  <a:pt x="176318" y="62709"/>
                  <a:pt x="175845" y="63181"/>
                  <a:pt x="175297" y="63741"/>
                </a:cubicBezTo>
                <a:cubicBezTo>
                  <a:pt x="174968" y="64079"/>
                  <a:pt x="174659" y="64420"/>
                  <a:pt x="174372" y="64760"/>
                </a:cubicBezTo>
                <a:cubicBezTo>
                  <a:pt x="174136" y="64265"/>
                  <a:pt x="174053" y="64041"/>
                  <a:pt x="173908" y="63987"/>
                </a:cubicBezTo>
                <a:lnTo>
                  <a:pt x="173908" y="63987"/>
                </a:lnTo>
                <a:cubicBezTo>
                  <a:pt x="173908" y="63987"/>
                  <a:pt x="173881" y="64400"/>
                  <a:pt x="174031" y="65174"/>
                </a:cubicBezTo>
                <a:cubicBezTo>
                  <a:pt x="172310" y="67316"/>
                  <a:pt x="171397" y="69343"/>
                  <a:pt x="171090" y="70098"/>
                </a:cubicBezTo>
                <a:cubicBezTo>
                  <a:pt x="170876" y="69567"/>
                  <a:pt x="170649" y="69043"/>
                  <a:pt x="170416" y="68522"/>
                </a:cubicBezTo>
                <a:cubicBezTo>
                  <a:pt x="170437" y="68499"/>
                  <a:pt x="170457" y="68476"/>
                  <a:pt x="170478" y="68454"/>
                </a:cubicBezTo>
                <a:lnTo>
                  <a:pt x="170478" y="68454"/>
                </a:lnTo>
                <a:lnTo>
                  <a:pt x="170465" y="68481"/>
                </a:lnTo>
                <a:cubicBezTo>
                  <a:pt x="170470" y="68470"/>
                  <a:pt x="170476" y="68460"/>
                  <a:pt x="170481" y="68449"/>
                </a:cubicBezTo>
                <a:cubicBezTo>
                  <a:pt x="176079" y="62123"/>
                  <a:pt x="176404" y="54988"/>
                  <a:pt x="176404" y="54986"/>
                </a:cubicBezTo>
                <a:lnTo>
                  <a:pt x="176404" y="54986"/>
                </a:lnTo>
                <a:cubicBezTo>
                  <a:pt x="176345" y="55782"/>
                  <a:pt x="174883" y="57838"/>
                  <a:pt x="173091" y="61176"/>
                </a:cubicBezTo>
                <a:cubicBezTo>
                  <a:pt x="171584" y="63982"/>
                  <a:pt x="170622" y="67371"/>
                  <a:pt x="170353" y="68382"/>
                </a:cubicBezTo>
                <a:cubicBezTo>
                  <a:pt x="170314" y="68297"/>
                  <a:pt x="170276" y="68210"/>
                  <a:pt x="170237" y="68125"/>
                </a:cubicBezTo>
                <a:cubicBezTo>
                  <a:pt x="170006" y="67625"/>
                  <a:pt x="169766" y="67131"/>
                  <a:pt x="169520" y="66639"/>
                </a:cubicBezTo>
                <a:cubicBezTo>
                  <a:pt x="171731" y="63433"/>
                  <a:pt x="171526" y="57547"/>
                  <a:pt x="171409" y="56289"/>
                </a:cubicBezTo>
                <a:cubicBezTo>
                  <a:pt x="171291" y="55012"/>
                  <a:pt x="169999" y="53783"/>
                  <a:pt x="169998" y="53783"/>
                </a:cubicBezTo>
                <a:lnTo>
                  <a:pt x="169998" y="53783"/>
                </a:lnTo>
                <a:cubicBezTo>
                  <a:pt x="169998" y="53783"/>
                  <a:pt x="170914" y="54924"/>
                  <a:pt x="170960" y="56105"/>
                </a:cubicBezTo>
                <a:cubicBezTo>
                  <a:pt x="170962" y="56169"/>
                  <a:pt x="170962" y="56232"/>
                  <a:pt x="170960" y="56295"/>
                </a:cubicBezTo>
                <a:cubicBezTo>
                  <a:pt x="170928" y="57010"/>
                  <a:pt x="169478" y="64514"/>
                  <a:pt x="169392" y="66381"/>
                </a:cubicBezTo>
                <a:cubicBezTo>
                  <a:pt x="169119" y="65838"/>
                  <a:pt x="168837" y="65301"/>
                  <a:pt x="168546" y="64768"/>
                </a:cubicBezTo>
                <a:cubicBezTo>
                  <a:pt x="171237" y="57482"/>
                  <a:pt x="170032" y="54401"/>
                  <a:pt x="169541" y="53559"/>
                </a:cubicBezTo>
                <a:cubicBezTo>
                  <a:pt x="169440" y="53386"/>
                  <a:pt x="169369" y="53307"/>
                  <a:pt x="169369" y="53307"/>
                </a:cubicBezTo>
                <a:cubicBezTo>
                  <a:pt x="168587" y="58304"/>
                  <a:pt x="168501" y="63388"/>
                  <a:pt x="168492" y="64631"/>
                </a:cubicBezTo>
                <a:cubicBezTo>
                  <a:pt x="168490" y="64641"/>
                  <a:pt x="168489" y="64650"/>
                  <a:pt x="168488" y="64660"/>
                </a:cubicBezTo>
                <a:cubicBezTo>
                  <a:pt x="168441" y="64574"/>
                  <a:pt x="168396" y="64489"/>
                  <a:pt x="168349" y="64404"/>
                </a:cubicBezTo>
                <a:cubicBezTo>
                  <a:pt x="167947" y="63690"/>
                  <a:pt x="167530" y="62984"/>
                  <a:pt x="167100" y="62286"/>
                </a:cubicBezTo>
                <a:cubicBezTo>
                  <a:pt x="168940" y="58333"/>
                  <a:pt x="167202" y="55659"/>
                  <a:pt x="166560" y="54866"/>
                </a:cubicBezTo>
                <a:cubicBezTo>
                  <a:pt x="166555" y="54849"/>
                  <a:pt x="166549" y="54830"/>
                  <a:pt x="166544" y="54812"/>
                </a:cubicBezTo>
                <a:lnTo>
                  <a:pt x="166544" y="54812"/>
                </a:lnTo>
                <a:cubicBezTo>
                  <a:pt x="166547" y="54828"/>
                  <a:pt x="166551" y="54844"/>
                  <a:pt x="166555" y="54860"/>
                </a:cubicBezTo>
                <a:cubicBezTo>
                  <a:pt x="166488" y="54777"/>
                  <a:pt x="166417" y="54697"/>
                  <a:pt x="166343" y="54622"/>
                </a:cubicBezTo>
                <a:lnTo>
                  <a:pt x="166343" y="54622"/>
                </a:lnTo>
                <a:cubicBezTo>
                  <a:pt x="166896" y="56815"/>
                  <a:pt x="167042" y="61287"/>
                  <a:pt x="167067" y="62189"/>
                </a:cubicBezTo>
                <a:cubicBezTo>
                  <a:pt x="167067" y="62206"/>
                  <a:pt x="167068" y="62221"/>
                  <a:pt x="167068" y="62234"/>
                </a:cubicBezTo>
                <a:cubicBezTo>
                  <a:pt x="166839" y="61865"/>
                  <a:pt x="166604" y="61499"/>
                  <a:pt x="166365" y="61136"/>
                </a:cubicBezTo>
                <a:cubicBezTo>
                  <a:pt x="165812" y="55147"/>
                  <a:pt x="163638" y="54031"/>
                  <a:pt x="163078" y="54031"/>
                </a:cubicBezTo>
                <a:cubicBezTo>
                  <a:pt x="163010" y="54031"/>
                  <a:pt x="162966" y="54047"/>
                  <a:pt x="162952" y="54073"/>
                </a:cubicBezTo>
                <a:cubicBezTo>
                  <a:pt x="162827" y="54297"/>
                  <a:pt x="165804" y="60074"/>
                  <a:pt x="166299" y="61034"/>
                </a:cubicBezTo>
                <a:cubicBezTo>
                  <a:pt x="166258" y="60973"/>
                  <a:pt x="166220" y="60910"/>
                  <a:pt x="166179" y="60848"/>
                </a:cubicBezTo>
                <a:lnTo>
                  <a:pt x="166140" y="60873"/>
                </a:lnTo>
                <a:lnTo>
                  <a:pt x="166151" y="60894"/>
                </a:lnTo>
                <a:cubicBezTo>
                  <a:pt x="165598" y="60175"/>
                  <a:pt x="164209" y="58662"/>
                  <a:pt x="161627" y="57499"/>
                </a:cubicBezTo>
                <a:cubicBezTo>
                  <a:pt x="161008" y="57221"/>
                  <a:pt x="160356" y="57014"/>
                  <a:pt x="159685" y="56911"/>
                </a:cubicBezTo>
                <a:cubicBezTo>
                  <a:pt x="159428" y="56872"/>
                  <a:pt x="159155" y="56845"/>
                  <a:pt x="158893" y="56845"/>
                </a:cubicBezTo>
                <a:cubicBezTo>
                  <a:pt x="158510" y="56845"/>
                  <a:pt x="158151" y="56903"/>
                  <a:pt x="157907" y="57070"/>
                </a:cubicBezTo>
                <a:cubicBezTo>
                  <a:pt x="157907" y="57070"/>
                  <a:pt x="164239" y="59725"/>
                  <a:pt x="166361" y="61249"/>
                </a:cubicBezTo>
                <a:cubicBezTo>
                  <a:pt x="166675" y="61777"/>
                  <a:pt x="166978" y="62310"/>
                  <a:pt x="167271" y="62849"/>
                </a:cubicBezTo>
                <a:cubicBezTo>
                  <a:pt x="166539" y="62176"/>
                  <a:pt x="164060" y="60715"/>
                  <a:pt x="155899" y="59651"/>
                </a:cubicBezTo>
                <a:lnTo>
                  <a:pt x="155899" y="59651"/>
                </a:lnTo>
                <a:cubicBezTo>
                  <a:pt x="155899" y="59651"/>
                  <a:pt x="155964" y="59679"/>
                  <a:pt x="156086" y="59729"/>
                </a:cubicBezTo>
                <a:cubicBezTo>
                  <a:pt x="157015" y="60108"/>
                  <a:pt x="161395" y="61833"/>
                  <a:pt x="167455" y="63190"/>
                </a:cubicBezTo>
                <a:cubicBezTo>
                  <a:pt x="167689" y="63629"/>
                  <a:pt x="167919" y="64070"/>
                  <a:pt x="168145" y="64514"/>
                </a:cubicBezTo>
                <a:cubicBezTo>
                  <a:pt x="168227" y="64674"/>
                  <a:pt x="168305" y="64835"/>
                  <a:pt x="168386" y="64997"/>
                </a:cubicBezTo>
                <a:cubicBezTo>
                  <a:pt x="165651" y="63712"/>
                  <a:pt x="162431" y="63384"/>
                  <a:pt x="159860" y="63384"/>
                </a:cubicBezTo>
                <a:cubicBezTo>
                  <a:pt x="157190" y="63384"/>
                  <a:pt x="155221" y="63737"/>
                  <a:pt x="155221" y="63737"/>
                </a:cubicBezTo>
                <a:cubicBezTo>
                  <a:pt x="155221" y="63737"/>
                  <a:pt x="163268" y="65103"/>
                  <a:pt x="167822" y="65103"/>
                </a:cubicBezTo>
                <a:cubicBezTo>
                  <a:pt x="168034" y="65103"/>
                  <a:pt x="168239" y="65100"/>
                  <a:pt x="168435" y="65094"/>
                </a:cubicBezTo>
                <a:cubicBezTo>
                  <a:pt x="168765" y="65760"/>
                  <a:pt x="169083" y="66432"/>
                  <a:pt x="169388" y="67111"/>
                </a:cubicBezTo>
                <a:cubicBezTo>
                  <a:pt x="168204" y="66417"/>
                  <a:pt x="166507" y="66171"/>
                  <a:pt x="164698" y="66171"/>
                </a:cubicBezTo>
                <a:cubicBezTo>
                  <a:pt x="160930" y="66171"/>
                  <a:pt x="156678" y="67237"/>
                  <a:pt x="155575" y="67531"/>
                </a:cubicBezTo>
                <a:cubicBezTo>
                  <a:pt x="155531" y="67535"/>
                  <a:pt x="155485" y="67537"/>
                  <a:pt x="155441" y="67540"/>
                </a:cubicBezTo>
                <a:lnTo>
                  <a:pt x="155555" y="67537"/>
                </a:lnTo>
                <a:lnTo>
                  <a:pt x="155555" y="67537"/>
                </a:lnTo>
                <a:cubicBezTo>
                  <a:pt x="155391" y="67581"/>
                  <a:pt x="155302" y="67606"/>
                  <a:pt x="155302" y="67606"/>
                </a:cubicBezTo>
                <a:cubicBezTo>
                  <a:pt x="155302" y="67606"/>
                  <a:pt x="158159" y="67832"/>
                  <a:pt x="161674" y="67832"/>
                </a:cubicBezTo>
                <a:cubicBezTo>
                  <a:pt x="164209" y="67832"/>
                  <a:pt x="167086" y="67714"/>
                  <a:pt x="169478" y="67308"/>
                </a:cubicBezTo>
                <a:cubicBezTo>
                  <a:pt x="169621" y="67629"/>
                  <a:pt x="169760" y="67952"/>
                  <a:pt x="169898" y="68276"/>
                </a:cubicBezTo>
                <a:cubicBezTo>
                  <a:pt x="170058" y="68661"/>
                  <a:pt x="170209" y="69049"/>
                  <a:pt x="170356" y="69438"/>
                </a:cubicBezTo>
                <a:cubicBezTo>
                  <a:pt x="170249" y="69409"/>
                  <a:pt x="170141" y="69380"/>
                  <a:pt x="170032" y="69353"/>
                </a:cubicBezTo>
                <a:cubicBezTo>
                  <a:pt x="167757" y="68772"/>
                  <a:pt x="165379" y="68587"/>
                  <a:pt x="163276" y="68587"/>
                </a:cubicBezTo>
                <a:cubicBezTo>
                  <a:pt x="159625" y="68587"/>
                  <a:pt x="156806" y="69144"/>
                  <a:pt x="156806" y="69144"/>
                </a:cubicBezTo>
                <a:cubicBezTo>
                  <a:pt x="156806" y="69144"/>
                  <a:pt x="156915" y="69147"/>
                  <a:pt x="157116" y="69159"/>
                </a:cubicBezTo>
                <a:cubicBezTo>
                  <a:pt x="157161" y="69163"/>
                  <a:pt x="157204" y="69165"/>
                  <a:pt x="157248" y="69168"/>
                </a:cubicBezTo>
                <a:cubicBezTo>
                  <a:pt x="158058" y="69222"/>
                  <a:pt x="159905" y="69390"/>
                  <a:pt x="162136" y="69876"/>
                </a:cubicBezTo>
                <a:cubicBezTo>
                  <a:pt x="163157" y="70098"/>
                  <a:pt x="164323" y="70186"/>
                  <a:pt x="165465" y="70186"/>
                </a:cubicBezTo>
                <a:cubicBezTo>
                  <a:pt x="167525" y="70186"/>
                  <a:pt x="169505" y="69899"/>
                  <a:pt x="170413" y="69589"/>
                </a:cubicBezTo>
                <a:cubicBezTo>
                  <a:pt x="170580" y="70038"/>
                  <a:pt x="170741" y="70488"/>
                  <a:pt x="170899" y="70940"/>
                </a:cubicBezTo>
                <a:cubicBezTo>
                  <a:pt x="170347" y="70781"/>
                  <a:pt x="169262" y="70700"/>
                  <a:pt x="168018" y="70700"/>
                </a:cubicBezTo>
                <a:cubicBezTo>
                  <a:pt x="166103" y="70700"/>
                  <a:pt x="163809" y="70892"/>
                  <a:pt x="162498" y="71288"/>
                </a:cubicBezTo>
                <a:cubicBezTo>
                  <a:pt x="160730" y="71823"/>
                  <a:pt x="158637" y="72248"/>
                  <a:pt x="157680" y="72429"/>
                </a:cubicBezTo>
                <a:cubicBezTo>
                  <a:pt x="157566" y="72436"/>
                  <a:pt x="157452" y="72445"/>
                  <a:pt x="157339" y="72451"/>
                </a:cubicBezTo>
                <a:cubicBezTo>
                  <a:pt x="157423" y="72450"/>
                  <a:pt x="157507" y="72448"/>
                  <a:pt x="157591" y="72446"/>
                </a:cubicBezTo>
                <a:lnTo>
                  <a:pt x="157591" y="72446"/>
                </a:lnTo>
                <a:cubicBezTo>
                  <a:pt x="157318" y="72498"/>
                  <a:pt x="157157" y="72527"/>
                  <a:pt x="157157" y="72527"/>
                </a:cubicBezTo>
                <a:cubicBezTo>
                  <a:pt x="157157" y="72527"/>
                  <a:pt x="158407" y="72598"/>
                  <a:pt x="160208" y="72598"/>
                </a:cubicBezTo>
                <a:cubicBezTo>
                  <a:pt x="163362" y="72598"/>
                  <a:pt x="168205" y="72379"/>
                  <a:pt x="170983" y="71176"/>
                </a:cubicBezTo>
                <a:cubicBezTo>
                  <a:pt x="171098" y="71504"/>
                  <a:pt x="171215" y="71831"/>
                  <a:pt x="171330" y="72157"/>
                </a:cubicBezTo>
                <a:cubicBezTo>
                  <a:pt x="171392" y="72339"/>
                  <a:pt x="171449" y="72520"/>
                  <a:pt x="171508" y="72700"/>
                </a:cubicBezTo>
                <a:cubicBezTo>
                  <a:pt x="171387" y="72689"/>
                  <a:pt x="171220" y="72680"/>
                  <a:pt x="171006" y="72680"/>
                </a:cubicBezTo>
                <a:cubicBezTo>
                  <a:pt x="170022" y="72680"/>
                  <a:pt x="168030" y="72879"/>
                  <a:pt x="164846" y="74059"/>
                </a:cubicBezTo>
                <a:cubicBezTo>
                  <a:pt x="164017" y="74367"/>
                  <a:pt x="163298" y="74608"/>
                  <a:pt x="162671" y="74800"/>
                </a:cubicBezTo>
                <a:cubicBezTo>
                  <a:pt x="162556" y="74795"/>
                  <a:pt x="162442" y="74792"/>
                  <a:pt x="162328" y="74792"/>
                </a:cubicBezTo>
                <a:cubicBezTo>
                  <a:pt x="162162" y="74792"/>
                  <a:pt x="161997" y="74799"/>
                  <a:pt x="161833" y="74818"/>
                </a:cubicBezTo>
                <a:cubicBezTo>
                  <a:pt x="161056" y="74906"/>
                  <a:pt x="160301" y="75240"/>
                  <a:pt x="159554" y="75533"/>
                </a:cubicBezTo>
                <a:cubicBezTo>
                  <a:pt x="158962" y="75620"/>
                  <a:pt x="158709" y="75630"/>
                  <a:pt x="158611" y="75757"/>
                </a:cubicBezTo>
                <a:cubicBezTo>
                  <a:pt x="158611" y="75757"/>
                  <a:pt x="158668" y="75779"/>
                  <a:pt x="158781" y="75810"/>
                </a:cubicBezTo>
                <a:cubicBezTo>
                  <a:pt x="158387" y="75931"/>
                  <a:pt x="157993" y="76013"/>
                  <a:pt x="157599" y="76013"/>
                </a:cubicBezTo>
                <a:cubicBezTo>
                  <a:pt x="157401" y="76013"/>
                  <a:pt x="157202" y="75993"/>
                  <a:pt x="157003" y="75946"/>
                </a:cubicBezTo>
                <a:cubicBezTo>
                  <a:pt x="156735" y="76069"/>
                  <a:pt x="156467" y="76195"/>
                  <a:pt x="156202" y="76327"/>
                </a:cubicBezTo>
                <a:cubicBezTo>
                  <a:pt x="155216" y="76820"/>
                  <a:pt x="154210" y="77394"/>
                  <a:pt x="153109" y="77394"/>
                </a:cubicBezTo>
                <a:cubicBezTo>
                  <a:pt x="152712" y="77394"/>
                  <a:pt x="152317" y="77319"/>
                  <a:pt x="151920" y="77319"/>
                </a:cubicBezTo>
                <a:cubicBezTo>
                  <a:pt x="151872" y="77319"/>
                  <a:pt x="151824" y="77320"/>
                  <a:pt x="151775" y="77323"/>
                </a:cubicBezTo>
                <a:cubicBezTo>
                  <a:pt x="151636" y="77330"/>
                  <a:pt x="151496" y="77349"/>
                  <a:pt x="151359" y="77378"/>
                </a:cubicBezTo>
                <a:cubicBezTo>
                  <a:pt x="151297" y="77747"/>
                  <a:pt x="150980" y="78054"/>
                  <a:pt x="150637" y="78232"/>
                </a:cubicBezTo>
                <a:cubicBezTo>
                  <a:pt x="150249" y="78432"/>
                  <a:pt x="149811" y="78525"/>
                  <a:pt x="149429" y="78736"/>
                </a:cubicBezTo>
                <a:cubicBezTo>
                  <a:pt x="149161" y="78884"/>
                  <a:pt x="148926" y="79085"/>
                  <a:pt x="148662" y="79239"/>
                </a:cubicBezTo>
                <a:cubicBezTo>
                  <a:pt x="148375" y="79406"/>
                  <a:pt x="148063" y="79510"/>
                  <a:pt x="147739" y="79575"/>
                </a:cubicBezTo>
                <a:cubicBezTo>
                  <a:pt x="147744" y="79459"/>
                  <a:pt x="147749" y="79343"/>
                  <a:pt x="147756" y="79227"/>
                </a:cubicBezTo>
                <a:cubicBezTo>
                  <a:pt x="147916" y="79031"/>
                  <a:pt x="148193" y="78819"/>
                  <a:pt x="148254" y="78573"/>
                </a:cubicBezTo>
                <a:cubicBezTo>
                  <a:pt x="148315" y="78329"/>
                  <a:pt x="148242" y="78030"/>
                  <a:pt x="148020" y="77910"/>
                </a:cubicBezTo>
                <a:cubicBezTo>
                  <a:pt x="148076" y="77758"/>
                  <a:pt x="148016" y="77572"/>
                  <a:pt x="147881" y="77482"/>
                </a:cubicBezTo>
                <a:cubicBezTo>
                  <a:pt x="147822" y="77442"/>
                  <a:pt x="147751" y="77422"/>
                  <a:pt x="147680" y="77422"/>
                </a:cubicBezTo>
                <a:cubicBezTo>
                  <a:pt x="147590" y="77422"/>
                  <a:pt x="147500" y="77454"/>
                  <a:pt x="147434" y="77515"/>
                </a:cubicBezTo>
                <a:cubicBezTo>
                  <a:pt x="147434" y="77347"/>
                  <a:pt x="147261" y="77232"/>
                  <a:pt x="147099" y="77232"/>
                </a:cubicBezTo>
                <a:cubicBezTo>
                  <a:pt x="147019" y="77232"/>
                  <a:pt x="146941" y="77260"/>
                  <a:pt x="146890" y="77326"/>
                </a:cubicBezTo>
                <a:cubicBezTo>
                  <a:pt x="146765" y="77018"/>
                  <a:pt x="147101" y="76686"/>
                  <a:pt x="147433" y="76686"/>
                </a:cubicBezTo>
                <a:cubicBezTo>
                  <a:pt x="147442" y="76686"/>
                  <a:pt x="147452" y="76686"/>
                  <a:pt x="147461" y="76687"/>
                </a:cubicBezTo>
                <a:cubicBezTo>
                  <a:pt x="147802" y="76708"/>
                  <a:pt x="148080" y="76961"/>
                  <a:pt x="148301" y="77222"/>
                </a:cubicBezTo>
                <a:cubicBezTo>
                  <a:pt x="148430" y="77376"/>
                  <a:pt x="148563" y="77546"/>
                  <a:pt x="148755" y="77607"/>
                </a:cubicBezTo>
                <a:cubicBezTo>
                  <a:pt x="148788" y="77617"/>
                  <a:pt x="148822" y="77622"/>
                  <a:pt x="148857" y="77622"/>
                </a:cubicBezTo>
                <a:cubicBezTo>
                  <a:pt x="149022" y="77622"/>
                  <a:pt x="149194" y="77514"/>
                  <a:pt x="149194" y="77355"/>
                </a:cubicBezTo>
                <a:lnTo>
                  <a:pt x="149194" y="77355"/>
                </a:lnTo>
                <a:cubicBezTo>
                  <a:pt x="149203" y="77461"/>
                  <a:pt x="149322" y="77525"/>
                  <a:pt x="149436" y="77525"/>
                </a:cubicBezTo>
                <a:cubicBezTo>
                  <a:pt x="149460" y="77525"/>
                  <a:pt x="149484" y="77522"/>
                  <a:pt x="149506" y="77516"/>
                </a:cubicBezTo>
                <a:cubicBezTo>
                  <a:pt x="149641" y="77481"/>
                  <a:pt x="149749" y="77382"/>
                  <a:pt x="149877" y="77330"/>
                </a:cubicBezTo>
                <a:cubicBezTo>
                  <a:pt x="150177" y="77209"/>
                  <a:pt x="150596" y="77324"/>
                  <a:pt x="150778" y="77057"/>
                </a:cubicBezTo>
                <a:cubicBezTo>
                  <a:pt x="150877" y="76911"/>
                  <a:pt x="150847" y="76718"/>
                  <a:pt x="150814" y="76544"/>
                </a:cubicBezTo>
                <a:cubicBezTo>
                  <a:pt x="150781" y="76372"/>
                  <a:pt x="150752" y="76178"/>
                  <a:pt x="150851" y="76032"/>
                </a:cubicBezTo>
                <a:cubicBezTo>
                  <a:pt x="150899" y="75961"/>
                  <a:pt x="150990" y="75924"/>
                  <a:pt x="151075" y="75924"/>
                </a:cubicBezTo>
                <a:cubicBezTo>
                  <a:pt x="151164" y="75924"/>
                  <a:pt x="151247" y="75966"/>
                  <a:pt x="151264" y="76055"/>
                </a:cubicBezTo>
                <a:cubicBezTo>
                  <a:pt x="151328" y="76108"/>
                  <a:pt x="151431" y="76131"/>
                  <a:pt x="151547" y="76131"/>
                </a:cubicBezTo>
                <a:cubicBezTo>
                  <a:pt x="151829" y="76131"/>
                  <a:pt x="152192" y="75993"/>
                  <a:pt x="152268" y="75805"/>
                </a:cubicBezTo>
                <a:lnTo>
                  <a:pt x="152268" y="75805"/>
                </a:lnTo>
                <a:cubicBezTo>
                  <a:pt x="152242" y="75896"/>
                  <a:pt x="152319" y="76007"/>
                  <a:pt x="152416" y="76008"/>
                </a:cubicBezTo>
                <a:cubicBezTo>
                  <a:pt x="152417" y="76008"/>
                  <a:pt x="152417" y="76008"/>
                  <a:pt x="152418" y="76008"/>
                </a:cubicBezTo>
                <a:cubicBezTo>
                  <a:pt x="152512" y="76008"/>
                  <a:pt x="152589" y="75906"/>
                  <a:pt x="152571" y="75816"/>
                </a:cubicBezTo>
                <a:lnTo>
                  <a:pt x="152571" y="75816"/>
                </a:lnTo>
                <a:cubicBezTo>
                  <a:pt x="152602" y="75922"/>
                  <a:pt x="152633" y="76028"/>
                  <a:pt x="152665" y="76134"/>
                </a:cubicBezTo>
                <a:cubicBezTo>
                  <a:pt x="152704" y="76155"/>
                  <a:pt x="152747" y="76165"/>
                  <a:pt x="152790" y="76165"/>
                </a:cubicBezTo>
                <a:cubicBezTo>
                  <a:pt x="152947" y="76165"/>
                  <a:pt x="153109" y="76034"/>
                  <a:pt x="153108" y="75871"/>
                </a:cubicBezTo>
                <a:lnTo>
                  <a:pt x="153108" y="75871"/>
                </a:lnTo>
                <a:cubicBezTo>
                  <a:pt x="153130" y="76002"/>
                  <a:pt x="153262" y="76099"/>
                  <a:pt x="153393" y="76099"/>
                </a:cubicBezTo>
                <a:cubicBezTo>
                  <a:pt x="153421" y="76099"/>
                  <a:pt x="153448" y="76094"/>
                  <a:pt x="153475" y="76085"/>
                </a:cubicBezTo>
                <a:cubicBezTo>
                  <a:pt x="153625" y="76032"/>
                  <a:pt x="153701" y="75835"/>
                  <a:pt x="153629" y="75695"/>
                </a:cubicBezTo>
                <a:lnTo>
                  <a:pt x="153629" y="75695"/>
                </a:lnTo>
                <a:cubicBezTo>
                  <a:pt x="153667" y="75761"/>
                  <a:pt x="153737" y="75791"/>
                  <a:pt x="153812" y="75791"/>
                </a:cubicBezTo>
                <a:cubicBezTo>
                  <a:pt x="153923" y="75791"/>
                  <a:pt x="154045" y="75726"/>
                  <a:pt x="154092" y="75621"/>
                </a:cubicBezTo>
                <a:cubicBezTo>
                  <a:pt x="154173" y="75440"/>
                  <a:pt x="154093" y="75230"/>
                  <a:pt x="153983" y="75067"/>
                </a:cubicBezTo>
                <a:cubicBezTo>
                  <a:pt x="154219" y="74916"/>
                  <a:pt x="154338" y="74604"/>
                  <a:pt x="154264" y="74335"/>
                </a:cubicBezTo>
                <a:cubicBezTo>
                  <a:pt x="154198" y="74091"/>
                  <a:pt x="153978" y="73900"/>
                  <a:pt x="153730" y="73858"/>
                </a:cubicBezTo>
                <a:cubicBezTo>
                  <a:pt x="153844" y="73806"/>
                  <a:pt x="154008" y="73557"/>
                  <a:pt x="154050" y="73452"/>
                </a:cubicBezTo>
                <a:cubicBezTo>
                  <a:pt x="154103" y="73318"/>
                  <a:pt x="154065" y="73167"/>
                  <a:pt x="154051" y="73024"/>
                </a:cubicBezTo>
                <a:cubicBezTo>
                  <a:pt x="154037" y="72880"/>
                  <a:pt x="154059" y="72710"/>
                  <a:pt x="154182" y="72635"/>
                </a:cubicBezTo>
                <a:cubicBezTo>
                  <a:pt x="154261" y="72586"/>
                  <a:pt x="154361" y="72591"/>
                  <a:pt x="154453" y="72582"/>
                </a:cubicBezTo>
                <a:cubicBezTo>
                  <a:pt x="154787" y="72552"/>
                  <a:pt x="155095" y="72318"/>
                  <a:pt x="155212" y="72002"/>
                </a:cubicBezTo>
                <a:cubicBezTo>
                  <a:pt x="155328" y="71688"/>
                  <a:pt x="155250" y="71310"/>
                  <a:pt x="155016" y="71069"/>
                </a:cubicBezTo>
                <a:cubicBezTo>
                  <a:pt x="155094" y="70817"/>
                  <a:pt x="154979" y="70518"/>
                  <a:pt x="154753" y="70383"/>
                </a:cubicBezTo>
                <a:cubicBezTo>
                  <a:pt x="154983" y="70250"/>
                  <a:pt x="154865" y="69815"/>
                  <a:pt x="154600" y="69815"/>
                </a:cubicBezTo>
                <a:cubicBezTo>
                  <a:pt x="154599" y="69815"/>
                  <a:pt x="154598" y="69815"/>
                  <a:pt x="154597" y="69815"/>
                </a:cubicBezTo>
                <a:cubicBezTo>
                  <a:pt x="154746" y="69575"/>
                  <a:pt x="154547" y="69206"/>
                  <a:pt x="154265" y="69199"/>
                </a:cubicBezTo>
                <a:cubicBezTo>
                  <a:pt x="154117" y="68913"/>
                  <a:pt x="154170" y="68375"/>
                  <a:pt x="154468" y="68249"/>
                </a:cubicBezTo>
                <a:cubicBezTo>
                  <a:pt x="154591" y="68197"/>
                  <a:pt x="154743" y="68179"/>
                  <a:pt x="154817" y="68068"/>
                </a:cubicBezTo>
                <a:cubicBezTo>
                  <a:pt x="154907" y="67934"/>
                  <a:pt x="154834" y="67730"/>
                  <a:pt x="154939" y="67609"/>
                </a:cubicBezTo>
                <a:cubicBezTo>
                  <a:pt x="154988" y="67551"/>
                  <a:pt x="155066" y="67527"/>
                  <a:pt x="155117" y="67472"/>
                </a:cubicBezTo>
                <a:cubicBezTo>
                  <a:pt x="155180" y="67403"/>
                  <a:pt x="155190" y="67304"/>
                  <a:pt x="155198" y="67211"/>
                </a:cubicBezTo>
                <a:cubicBezTo>
                  <a:pt x="155213" y="67011"/>
                  <a:pt x="155229" y="66810"/>
                  <a:pt x="155244" y="66610"/>
                </a:cubicBezTo>
                <a:cubicBezTo>
                  <a:pt x="155253" y="66491"/>
                  <a:pt x="155261" y="66363"/>
                  <a:pt x="155200" y="66260"/>
                </a:cubicBezTo>
                <a:cubicBezTo>
                  <a:pt x="155161" y="66191"/>
                  <a:pt x="155079" y="66144"/>
                  <a:pt x="155004" y="66144"/>
                </a:cubicBezTo>
                <a:cubicBezTo>
                  <a:pt x="154964" y="66144"/>
                  <a:pt x="154927" y="66157"/>
                  <a:pt x="154898" y="66186"/>
                </a:cubicBezTo>
                <a:cubicBezTo>
                  <a:pt x="154854" y="65895"/>
                  <a:pt x="154571" y="65666"/>
                  <a:pt x="154280" y="65666"/>
                </a:cubicBezTo>
                <a:cubicBezTo>
                  <a:pt x="154249" y="65666"/>
                  <a:pt x="154218" y="65668"/>
                  <a:pt x="154187" y="65674"/>
                </a:cubicBezTo>
                <a:cubicBezTo>
                  <a:pt x="154208" y="65544"/>
                  <a:pt x="154229" y="65405"/>
                  <a:pt x="154174" y="65284"/>
                </a:cubicBezTo>
                <a:cubicBezTo>
                  <a:pt x="154134" y="65195"/>
                  <a:pt x="154037" y="65127"/>
                  <a:pt x="153945" y="65127"/>
                </a:cubicBezTo>
                <a:cubicBezTo>
                  <a:pt x="153912" y="65127"/>
                  <a:pt x="153880" y="65136"/>
                  <a:pt x="153852" y="65155"/>
                </a:cubicBezTo>
                <a:cubicBezTo>
                  <a:pt x="153897" y="64969"/>
                  <a:pt x="153873" y="64775"/>
                  <a:pt x="153783" y="64605"/>
                </a:cubicBezTo>
                <a:cubicBezTo>
                  <a:pt x="153714" y="64616"/>
                  <a:pt x="153643" y="64622"/>
                  <a:pt x="153574" y="64622"/>
                </a:cubicBezTo>
                <a:cubicBezTo>
                  <a:pt x="153356" y="64622"/>
                  <a:pt x="153140" y="64569"/>
                  <a:pt x="152945" y="64466"/>
                </a:cubicBezTo>
                <a:cubicBezTo>
                  <a:pt x="153000" y="64193"/>
                  <a:pt x="152905" y="63805"/>
                  <a:pt x="152961" y="63532"/>
                </a:cubicBezTo>
                <a:cubicBezTo>
                  <a:pt x="152992" y="63381"/>
                  <a:pt x="153022" y="63229"/>
                  <a:pt x="153011" y="63075"/>
                </a:cubicBezTo>
                <a:cubicBezTo>
                  <a:pt x="152981" y="62651"/>
                  <a:pt x="152586" y="62288"/>
                  <a:pt x="152161" y="62288"/>
                </a:cubicBezTo>
                <a:cubicBezTo>
                  <a:pt x="152150" y="62288"/>
                  <a:pt x="152139" y="62288"/>
                  <a:pt x="152128" y="62289"/>
                </a:cubicBezTo>
                <a:cubicBezTo>
                  <a:pt x="152119" y="62139"/>
                  <a:pt x="151967" y="62051"/>
                  <a:pt x="151821" y="62051"/>
                </a:cubicBezTo>
                <a:cubicBezTo>
                  <a:pt x="151717" y="62051"/>
                  <a:pt x="151616" y="62096"/>
                  <a:pt x="151575" y="62196"/>
                </a:cubicBezTo>
                <a:cubicBezTo>
                  <a:pt x="151630" y="61975"/>
                  <a:pt x="151509" y="61722"/>
                  <a:pt x="151301" y="61628"/>
                </a:cubicBezTo>
                <a:cubicBezTo>
                  <a:pt x="151240" y="61601"/>
                  <a:pt x="151174" y="61588"/>
                  <a:pt x="151107" y="61588"/>
                </a:cubicBezTo>
                <a:cubicBezTo>
                  <a:pt x="150947" y="61588"/>
                  <a:pt x="150785" y="61663"/>
                  <a:pt x="150692" y="61794"/>
                </a:cubicBezTo>
                <a:cubicBezTo>
                  <a:pt x="150621" y="61594"/>
                  <a:pt x="150405" y="61470"/>
                  <a:pt x="150194" y="61470"/>
                </a:cubicBezTo>
                <a:cubicBezTo>
                  <a:pt x="150096" y="61470"/>
                  <a:pt x="149999" y="61497"/>
                  <a:pt x="149918" y="61555"/>
                </a:cubicBezTo>
                <a:cubicBezTo>
                  <a:pt x="149886" y="61284"/>
                  <a:pt x="149607" y="61100"/>
                  <a:pt x="149341" y="61100"/>
                </a:cubicBezTo>
                <a:cubicBezTo>
                  <a:pt x="149220" y="61100"/>
                  <a:pt x="149102" y="61138"/>
                  <a:pt x="149010" y="61223"/>
                </a:cubicBezTo>
                <a:cubicBezTo>
                  <a:pt x="148971" y="61004"/>
                  <a:pt x="148745" y="60860"/>
                  <a:pt x="148528" y="60860"/>
                </a:cubicBezTo>
                <a:cubicBezTo>
                  <a:pt x="148428" y="60860"/>
                  <a:pt x="148331" y="60890"/>
                  <a:pt x="148254" y="60957"/>
                </a:cubicBezTo>
                <a:cubicBezTo>
                  <a:pt x="147939" y="60826"/>
                  <a:pt x="147601" y="60764"/>
                  <a:pt x="147262" y="60764"/>
                </a:cubicBezTo>
                <a:cubicBezTo>
                  <a:pt x="146294" y="60764"/>
                  <a:pt x="145316" y="61269"/>
                  <a:pt x="144828" y="62113"/>
                </a:cubicBezTo>
                <a:cubicBezTo>
                  <a:pt x="144787" y="61890"/>
                  <a:pt x="144564" y="61777"/>
                  <a:pt x="144332" y="61777"/>
                </a:cubicBezTo>
                <a:cubicBezTo>
                  <a:pt x="144143" y="61777"/>
                  <a:pt x="143949" y="61851"/>
                  <a:pt x="143841" y="62001"/>
                </a:cubicBezTo>
                <a:cubicBezTo>
                  <a:pt x="143802" y="61892"/>
                  <a:pt x="143693" y="61840"/>
                  <a:pt x="143576" y="61840"/>
                </a:cubicBezTo>
                <a:cubicBezTo>
                  <a:pt x="143477" y="61840"/>
                  <a:pt x="143373" y="61877"/>
                  <a:pt x="143304" y="61948"/>
                </a:cubicBezTo>
                <a:cubicBezTo>
                  <a:pt x="143160" y="62095"/>
                  <a:pt x="143127" y="62314"/>
                  <a:pt x="143105" y="62521"/>
                </a:cubicBezTo>
                <a:cubicBezTo>
                  <a:pt x="143102" y="62483"/>
                  <a:pt x="143060" y="62451"/>
                  <a:pt x="143018" y="62451"/>
                </a:cubicBezTo>
                <a:cubicBezTo>
                  <a:pt x="143010" y="62451"/>
                  <a:pt x="143003" y="62452"/>
                  <a:pt x="142996" y="62455"/>
                </a:cubicBezTo>
                <a:cubicBezTo>
                  <a:pt x="142941" y="62470"/>
                  <a:pt x="142905" y="62525"/>
                  <a:pt x="142882" y="62578"/>
                </a:cubicBezTo>
                <a:cubicBezTo>
                  <a:pt x="142770" y="62833"/>
                  <a:pt x="142784" y="63124"/>
                  <a:pt x="142918" y="63367"/>
                </a:cubicBezTo>
                <a:cubicBezTo>
                  <a:pt x="142828" y="63317"/>
                  <a:pt x="142727" y="63291"/>
                  <a:pt x="142626" y="63291"/>
                </a:cubicBezTo>
                <a:cubicBezTo>
                  <a:pt x="142583" y="63291"/>
                  <a:pt x="142539" y="63295"/>
                  <a:pt x="142496" y="63305"/>
                </a:cubicBezTo>
                <a:cubicBezTo>
                  <a:pt x="142494" y="63390"/>
                  <a:pt x="142490" y="63476"/>
                  <a:pt x="142488" y="63561"/>
                </a:cubicBezTo>
                <a:cubicBezTo>
                  <a:pt x="142468" y="63427"/>
                  <a:pt x="142410" y="63299"/>
                  <a:pt x="142304" y="63214"/>
                </a:cubicBezTo>
                <a:cubicBezTo>
                  <a:pt x="142233" y="63157"/>
                  <a:pt x="142141" y="63129"/>
                  <a:pt x="142050" y="63129"/>
                </a:cubicBezTo>
                <a:cubicBezTo>
                  <a:pt x="141939" y="63129"/>
                  <a:pt x="141830" y="63171"/>
                  <a:pt x="141765" y="63256"/>
                </a:cubicBezTo>
                <a:lnTo>
                  <a:pt x="141765" y="63256"/>
                </a:lnTo>
                <a:cubicBezTo>
                  <a:pt x="141867" y="63069"/>
                  <a:pt x="141788" y="62797"/>
                  <a:pt x="141593" y="62704"/>
                </a:cubicBezTo>
                <a:cubicBezTo>
                  <a:pt x="141545" y="62682"/>
                  <a:pt x="141493" y="62671"/>
                  <a:pt x="141441" y="62671"/>
                </a:cubicBezTo>
                <a:cubicBezTo>
                  <a:pt x="141266" y="62671"/>
                  <a:pt x="141086" y="62791"/>
                  <a:pt x="141042" y="62964"/>
                </a:cubicBezTo>
                <a:cubicBezTo>
                  <a:pt x="140998" y="62871"/>
                  <a:pt x="140898" y="62825"/>
                  <a:pt x="140794" y="62825"/>
                </a:cubicBezTo>
                <a:cubicBezTo>
                  <a:pt x="140715" y="62825"/>
                  <a:pt x="140635" y="62851"/>
                  <a:pt x="140575" y="62902"/>
                </a:cubicBezTo>
                <a:cubicBezTo>
                  <a:pt x="140437" y="63020"/>
                  <a:pt x="140398" y="63220"/>
                  <a:pt x="140414" y="63401"/>
                </a:cubicBezTo>
                <a:lnTo>
                  <a:pt x="140196" y="63288"/>
                </a:lnTo>
                <a:cubicBezTo>
                  <a:pt x="140099" y="63467"/>
                  <a:pt x="140062" y="63673"/>
                  <a:pt x="140092" y="63876"/>
                </a:cubicBezTo>
                <a:cubicBezTo>
                  <a:pt x="139723" y="63897"/>
                  <a:pt x="139490" y="64388"/>
                  <a:pt x="139676" y="64696"/>
                </a:cubicBezTo>
                <a:cubicBezTo>
                  <a:pt x="139618" y="64630"/>
                  <a:pt x="139538" y="64602"/>
                  <a:pt x="139451" y="64602"/>
                </a:cubicBezTo>
                <a:cubicBezTo>
                  <a:pt x="139286" y="64602"/>
                  <a:pt x="139095" y="64703"/>
                  <a:pt x="138974" y="64842"/>
                </a:cubicBezTo>
                <a:cubicBezTo>
                  <a:pt x="138906" y="64919"/>
                  <a:pt x="138864" y="65018"/>
                  <a:pt x="138795" y="65094"/>
                </a:cubicBezTo>
                <a:cubicBezTo>
                  <a:pt x="138595" y="65312"/>
                  <a:pt x="138153" y="65399"/>
                  <a:pt x="138208" y="65691"/>
                </a:cubicBezTo>
                <a:cubicBezTo>
                  <a:pt x="138114" y="65523"/>
                  <a:pt x="137929" y="65442"/>
                  <a:pt x="137737" y="65442"/>
                </a:cubicBezTo>
                <a:cubicBezTo>
                  <a:pt x="137556" y="65442"/>
                  <a:pt x="137370" y="65514"/>
                  <a:pt x="137250" y="65649"/>
                </a:cubicBezTo>
                <a:cubicBezTo>
                  <a:pt x="137002" y="65930"/>
                  <a:pt x="137011" y="66369"/>
                  <a:pt x="137177" y="66704"/>
                </a:cubicBezTo>
                <a:cubicBezTo>
                  <a:pt x="137125" y="66691"/>
                  <a:pt x="137073" y="66685"/>
                  <a:pt x="137020" y="66685"/>
                </a:cubicBezTo>
                <a:cubicBezTo>
                  <a:pt x="136715" y="66685"/>
                  <a:pt x="136410" y="66894"/>
                  <a:pt x="136320" y="67190"/>
                </a:cubicBezTo>
                <a:cubicBezTo>
                  <a:pt x="136215" y="67536"/>
                  <a:pt x="136422" y="67947"/>
                  <a:pt x="136763" y="68069"/>
                </a:cubicBezTo>
                <a:cubicBezTo>
                  <a:pt x="136749" y="68067"/>
                  <a:pt x="136734" y="68066"/>
                  <a:pt x="136719" y="68066"/>
                </a:cubicBezTo>
                <a:cubicBezTo>
                  <a:pt x="136396" y="68066"/>
                  <a:pt x="136135" y="68477"/>
                  <a:pt x="136294" y="68767"/>
                </a:cubicBezTo>
                <a:cubicBezTo>
                  <a:pt x="136236" y="68704"/>
                  <a:pt x="136150" y="68671"/>
                  <a:pt x="136064" y="68671"/>
                </a:cubicBezTo>
                <a:cubicBezTo>
                  <a:pt x="136001" y="68671"/>
                  <a:pt x="135937" y="68690"/>
                  <a:pt x="135885" y="68727"/>
                </a:cubicBezTo>
                <a:cubicBezTo>
                  <a:pt x="135764" y="68813"/>
                  <a:pt x="135719" y="68993"/>
                  <a:pt x="135788" y="69126"/>
                </a:cubicBezTo>
                <a:lnTo>
                  <a:pt x="135413" y="69157"/>
                </a:lnTo>
                <a:lnTo>
                  <a:pt x="135387" y="69526"/>
                </a:lnTo>
                <a:cubicBezTo>
                  <a:pt x="135324" y="69480"/>
                  <a:pt x="135250" y="69457"/>
                  <a:pt x="135176" y="69457"/>
                </a:cubicBezTo>
                <a:cubicBezTo>
                  <a:pt x="135108" y="69457"/>
                  <a:pt x="135039" y="69477"/>
                  <a:pt x="134980" y="69518"/>
                </a:cubicBezTo>
                <a:cubicBezTo>
                  <a:pt x="134758" y="69646"/>
                  <a:pt x="134909" y="69982"/>
                  <a:pt x="135069" y="70181"/>
                </a:cubicBezTo>
                <a:cubicBezTo>
                  <a:pt x="135228" y="70380"/>
                  <a:pt x="135339" y="70746"/>
                  <a:pt x="135098" y="70831"/>
                </a:cubicBezTo>
                <a:cubicBezTo>
                  <a:pt x="135069" y="70842"/>
                  <a:pt x="135039" y="70845"/>
                  <a:pt x="135008" y="70845"/>
                </a:cubicBezTo>
                <a:cubicBezTo>
                  <a:pt x="134948" y="70845"/>
                  <a:pt x="134886" y="70832"/>
                  <a:pt x="134825" y="70832"/>
                </a:cubicBezTo>
                <a:cubicBezTo>
                  <a:pt x="134801" y="70832"/>
                  <a:pt x="134777" y="70834"/>
                  <a:pt x="134753" y="70840"/>
                </a:cubicBezTo>
                <a:cubicBezTo>
                  <a:pt x="134532" y="70897"/>
                  <a:pt x="134522" y="71203"/>
                  <a:pt x="134543" y="71431"/>
                </a:cubicBezTo>
                <a:cubicBezTo>
                  <a:pt x="134562" y="71652"/>
                  <a:pt x="134485" y="71956"/>
                  <a:pt x="134272" y="71956"/>
                </a:cubicBezTo>
                <a:cubicBezTo>
                  <a:pt x="134266" y="71956"/>
                  <a:pt x="134259" y="71955"/>
                  <a:pt x="134252" y="71955"/>
                </a:cubicBezTo>
                <a:cubicBezTo>
                  <a:pt x="134228" y="71953"/>
                  <a:pt x="134203" y="71951"/>
                  <a:pt x="134179" y="71951"/>
                </a:cubicBezTo>
                <a:cubicBezTo>
                  <a:pt x="133720" y="71951"/>
                  <a:pt x="133305" y="72346"/>
                  <a:pt x="132896" y="72572"/>
                </a:cubicBezTo>
                <a:cubicBezTo>
                  <a:pt x="132726" y="73141"/>
                  <a:pt x="132987" y="73810"/>
                  <a:pt x="133497" y="74117"/>
                </a:cubicBezTo>
                <a:cubicBezTo>
                  <a:pt x="133539" y="74258"/>
                  <a:pt x="133678" y="74414"/>
                  <a:pt x="133822" y="74452"/>
                </a:cubicBezTo>
                <a:cubicBezTo>
                  <a:pt x="133847" y="74589"/>
                  <a:pt x="133928" y="74708"/>
                  <a:pt x="134045" y="74782"/>
                </a:cubicBezTo>
                <a:cubicBezTo>
                  <a:pt x="133874" y="74900"/>
                  <a:pt x="133794" y="75136"/>
                  <a:pt x="133862" y="75332"/>
                </a:cubicBezTo>
                <a:cubicBezTo>
                  <a:pt x="133926" y="75520"/>
                  <a:pt x="134119" y="75656"/>
                  <a:pt x="134316" y="75656"/>
                </a:cubicBezTo>
                <a:cubicBezTo>
                  <a:pt x="134326" y="75656"/>
                  <a:pt x="134335" y="75656"/>
                  <a:pt x="134344" y="75655"/>
                </a:cubicBezTo>
                <a:lnTo>
                  <a:pt x="134344" y="75655"/>
                </a:lnTo>
                <a:cubicBezTo>
                  <a:pt x="134109" y="75856"/>
                  <a:pt x="133887" y="76118"/>
                  <a:pt x="133888" y="76427"/>
                </a:cubicBezTo>
                <a:cubicBezTo>
                  <a:pt x="133888" y="76676"/>
                  <a:pt x="134119" y="76918"/>
                  <a:pt x="134347" y="76918"/>
                </a:cubicBezTo>
                <a:cubicBezTo>
                  <a:pt x="134401" y="76918"/>
                  <a:pt x="134455" y="76904"/>
                  <a:pt x="134506" y="76874"/>
                </a:cubicBezTo>
                <a:cubicBezTo>
                  <a:pt x="134670" y="76775"/>
                  <a:pt x="134720" y="76565"/>
                  <a:pt x="134824" y="76405"/>
                </a:cubicBezTo>
                <a:cubicBezTo>
                  <a:pt x="134890" y="76302"/>
                  <a:pt x="135024" y="76224"/>
                  <a:pt x="135137" y="76224"/>
                </a:cubicBezTo>
                <a:cubicBezTo>
                  <a:pt x="135200" y="76224"/>
                  <a:pt x="135257" y="76248"/>
                  <a:pt x="135293" y="76306"/>
                </a:cubicBezTo>
                <a:cubicBezTo>
                  <a:pt x="135435" y="76541"/>
                  <a:pt x="134994" y="76908"/>
                  <a:pt x="135221" y="77060"/>
                </a:cubicBezTo>
                <a:lnTo>
                  <a:pt x="135384" y="76928"/>
                </a:lnTo>
                <a:cubicBezTo>
                  <a:pt x="135420" y="77052"/>
                  <a:pt x="135455" y="77175"/>
                  <a:pt x="135491" y="77299"/>
                </a:cubicBezTo>
                <a:cubicBezTo>
                  <a:pt x="135517" y="77304"/>
                  <a:pt x="135545" y="77307"/>
                  <a:pt x="135572" y="77307"/>
                </a:cubicBezTo>
                <a:cubicBezTo>
                  <a:pt x="135737" y="77307"/>
                  <a:pt x="135902" y="77215"/>
                  <a:pt x="135983" y="77069"/>
                </a:cubicBezTo>
                <a:lnTo>
                  <a:pt x="135983" y="77069"/>
                </a:lnTo>
                <a:cubicBezTo>
                  <a:pt x="135922" y="77288"/>
                  <a:pt x="136176" y="77451"/>
                  <a:pt x="136411" y="77451"/>
                </a:cubicBezTo>
                <a:cubicBezTo>
                  <a:pt x="136451" y="77451"/>
                  <a:pt x="136490" y="77446"/>
                  <a:pt x="136528" y="77436"/>
                </a:cubicBezTo>
                <a:cubicBezTo>
                  <a:pt x="136785" y="77368"/>
                  <a:pt x="136837" y="77127"/>
                  <a:pt x="137100" y="77074"/>
                </a:cubicBezTo>
                <a:lnTo>
                  <a:pt x="137100" y="77074"/>
                </a:lnTo>
                <a:cubicBezTo>
                  <a:pt x="137067" y="77287"/>
                  <a:pt x="137035" y="77499"/>
                  <a:pt x="137003" y="77712"/>
                </a:cubicBezTo>
                <a:cubicBezTo>
                  <a:pt x="136993" y="77783"/>
                  <a:pt x="136985" y="77861"/>
                  <a:pt x="137028" y="77919"/>
                </a:cubicBezTo>
                <a:cubicBezTo>
                  <a:pt x="137046" y="77944"/>
                  <a:pt x="137080" y="77957"/>
                  <a:pt x="137112" y="77957"/>
                </a:cubicBezTo>
                <a:cubicBezTo>
                  <a:pt x="137138" y="77957"/>
                  <a:pt x="137163" y="77948"/>
                  <a:pt x="137178" y="77931"/>
                </a:cubicBezTo>
                <a:lnTo>
                  <a:pt x="137178" y="77931"/>
                </a:lnTo>
                <a:cubicBezTo>
                  <a:pt x="137102" y="78089"/>
                  <a:pt x="137159" y="78302"/>
                  <a:pt x="137312" y="78393"/>
                </a:cubicBezTo>
                <a:cubicBezTo>
                  <a:pt x="137364" y="78424"/>
                  <a:pt x="137423" y="78438"/>
                  <a:pt x="137483" y="78438"/>
                </a:cubicBezTo>
                <a:cubicBezTo>
                  <a:pt x="137610" y="78438"/>
                  <a:pt x="137738" y="78373"/>
                  <a:pt x="137801" y="78261"/>
                </a:cubicBezTo>
                <a:lnTo>
                  <a:pt x="137801" y="78261"/>
                </a:lnTo>
                <a:cubicBezTo>
                  <a:pt x="137703" y="78505"/>
                  <a:pt x="137951" y="78780"/>
                  <a:pt x="138208" y="78780"/>
                </a:cubicBezTo>
                <a:cubicBezTo>
                  <a:pt x="138235" y="78780"/>
                  <a:pt x="138263" y="78777"/>
                  <a:pt x="138291" y="78770"/>
                </a:cubicBezTo>
                <a:cubicBezTo>
                  <a:pt x="138574" y="78702"/>
                  <a:pt x="138726" y="78354"/>
                  <a:pt x="138643" y="78076"/>
                </a:cubicBezTo>
                <a:lnTo>
                  <a:pt x="138643" y="78076"/>
                </a:lnTo>
                <a:cubicBezTo>
                  <a:pt x="138678" y="78105"/>
                  <a:pt x="138719" y="78117"/>
                  <a:pt x="138761" y="78117"/>
                </a:cubicBezTo>
                <a:cubicBezTo>
                  <a:pt x="138846" y="78117"/>
                  <a:pt x="138938" y="78068"/>
                  <a:pt x="139002" y="78005"/>
                </a:cubicBezTo>
                <a:cubicBezTo>
                  <a:pt x="139096" y="77910"/>
                  <a:pt x="139165" y="77785"/>
                  <a:pt x="139282" y="77722"/>
                </a:cubicBezTo>
                <a:cubicBezTo>
                  <a:pt x="139339" y="77691"/>
                  <a:pt x="139398" y="77677"/>
                  <a:pt x="139457" y="77677"/>
                </a:cubicBezTo>
                <a:cubicBezTo>
                  <a:pt x="139666" y="77677"/>
                  <a:pt x="139885" y="77843"/>
                  <a:pt x="140063" y="77984"/>
                </a:cubicBezTo>
                <a:cubicBezTo>
                  <a:pt x="140076" y="77994"/>
                  <a:pt x="140090" y="78004"/>
                  <a:pt x="140103" y="78014"/>
                </a:cubicBezTo>
                <a:cubicBezTo>
                  <a:pt x="139912" y="78363"/>
                  <a:pt x="139715" y="78851"/>
                  <a:pt x="139591" y="79513"/>
                </a:cubicBezTo>
                <a:cubicBezTo>
                  <a:pt x="140185" y="79847"/>
                  <a:pt x="140802" y="80138"/>
                  <a:pt x="141438" y="80382"/>
                </a:cubicBezTo>
                <a:cubicBezTo>
                  <a:pt x="141438" y="80382"/>
                  <a:pt x="140267" y="80252"/>
                  <a:pt x="139652" y="79927"/>
                </a:cubicBezTo>
                <a:cubicBezTo>
                  <a:pt x="139652" y="79927"/>
                  <a:pt x="139585" y="80286"/>
                  <a:pt x="139636" y="80522"/>
                </a:cubicBezTo>
                <a:cubicBezTo>
                  <a:pt x="139636" y="80522"/>
                  <a:pt x="140498" y="80888"/>
                  <a:pt x="141256" y="81131"/>
                </a:cubicBezTo>
                <a:cubicBezTo>
                  <a:pt x="141141" y="81179"/>
                  <a:pt x="141026" y="81224"/>
                  <a:pt x="140911" y="81269"/>
                </a:cubicBezTo>
                <a:cubicBezTo>
                  <a:pt x="140419" y="81232"/>
                  <a:pt x="139891" y="81168"/>
                  <a:pt x="139643" y="81062"/>
                </a:cubicBezTo>
                <a:lnTo>
                  <a:pt x="139643" y="81062"/>
                </a:lnTo>
                <a:cubicBezTo>
                  <a:pt x="139643" y="81063"/>
                  <a:pt x="139652" y="81315"/>
                  <a:pt x="139696" y="81696"/>
                </a:cubicBezTo>
                <a:cubicBezTo>
                  <a:pt x="139625" y="81717"/>
                  <a:pt x="139553" y="81737"/>
                  <a:pt x="139483" y="81756"/>
                </a:cubicBezTo>
                <a:cubicBezTo>
                  <a:pt x="138528" y="82008"/>
                  <a:pt x="137542" y="82072"/>
                  <a:pt x="136554" y="82129"/>
                </a:cubicBezTo>
                <a:cubicBezTo>
                  <a:pt x="136327" y="81884"/>
                  <a:pt x="136103" y="81659"/>
                  <a:pt x="135913" y="81490"/>
                </a:cubicBezTo>
                <a:cubicBezTo>
                  <a:pt x="135913" y="81490"/>
                  <a:pt x="135810" y="81833"/>
                  <a:pt x="135498" y="81960"/>
                </a:cubicBezTo>
                <a:lnTo>
                  <a:pt x="135413" y="81078"/>
                </a:lnTo>
                <a:cubicBezTo>
                  <a:pt x="135413" y="81078"/>
                  <a:pt x="132662" y="77750"/>
                  <a:pt x="130120" y="77750"/>
                </a:cubicBezTo>
                <a:cubicBezTo>
                  <a:pt x="130080" y="77750"/>
                  <a:pt x="130040" y="77751"/>
                  <a:pt x="130000" y="77753"/>
                </a:cubicBezTo>
                <a:cubicBezTo>
                  <a:pt x="130000" y="77753"/>
                  <a:pt x="129246" y="78341"/>
                  <a:pt x="128941" y="79975"/>
                </a:cubicBezTo>
                <a:cubicBezTo>
                  <a:pt x="129529" y="80306"/>
                  <a:pt x="130139" y="80594"/>
                  <a:pt x="130769" y="80837"/>
                </a:cubicBezTo>
                <a:cubicBezTo>
                  <a:pt x="130769" y="80839"/>
                  <a:pt x="130768" y="80840"/>
                  <a:pt x="130768" y="80842"/>
                </a:cubicBezTo>
                <a:cubicBezTo>
                  <a:pt x="130617" y="80824"/>
                  <a:pt x="129572" y="80690"/>
                  <a:pt x="129001" y="80388"/>
                </a:cubicBezTo>
                <a:cubicBezTo>
                  <a:pt x="129001" y="80388"/>
                  <a:pt x="128935" y="80747"/>
                  <a:pt x="128986" y="80984"/>
                </a:cubicBezTo>
                <a:cubicBezTo>
                  <a:pt x="128986" y="80984"/>
                  <a:pt x="129783" y="81322"/>
                  <a:pt x="130519" y="81565"/>
                </a:cubicBezTo>
                <a:cubicBezTo>
                  <a:pt x="130497" y="81623"/>
                  <a:pt x="130474" y="81683"/>
                  <a:pt x="130450" y="81745"/>
                </a:cubicBezTo>
                <a:cubicBezTo>
                  <a:pt x="129910" y="81708"/>
                  <a:pt x="129272" y="81642"/>
                  <a:pt x="128994" y="81524"/>
                </a:cubicBezTo>
                <a:lnTo>
                  <a:pt x="128994" y="81524"/>
                </a:lnTo>
                <a:cubicBezTo>
                  <a:pt x="129024" y="82120"/>
                  <a:pt x="129109" y="82712"/>
                  <a:pt x="129246" y="83293"/>
                </a:cubicBezTo>
                <a:cubicBezTo>
                  <a:pt x="129151" y="83321"/>
                  <a:pt x="129057" y="83355"/>
                  <a:pt x="128966" y="83397"/>
                </a:cubicBezTo>
                <a:cubicBezTo>
                  <a:pt x="128345" y="83687"/>
                  <a:pt x="127950" y="84302"/>
                  <a:pt x="127415" y="84729"/>
                </a:cubicBezTo>
                <a:cubicBezTo>
                  <a:pt x="127311" y="83410"/>
                  <a:pt x="127101" y="82331"/>
                  <a:pt x="126999" y="81911"/>
                </a:cubicBezTo>
                <a:cubicBezTo>
                  <a:pt x="126754" y="80898"/>
                  <a:pt x="125572" y="80061"/>
                  <a:pt x="125571" y="80061"/>
                </a:cubicBezTo>
                <a:lnTo>
                  <a:pt x="125571" y="80061"/>
                </a:lnTo>
                <a:cubicBezTo>
                  <a:pt x="125571" y="80061"/>
                  <a:pt x="126440" y="80871"/>
                  <a:pt x="126616" y="81814"/>
                </a:cubicBezTo>
                <a:cubicBezTo>
                  <a:pt x="126626" y="81865"/>
                  <a:pt x="126634" y="81916"/>
                  <a:pt x="126638" y="81967"/>
                </a:cubicBezTo>
                <a:cubicBezTo>
                  <a:pt x="126665" y="82225"/>
                  <a:pt x="126622" y="83603"/>
                  <a:pt x="126580" y="85184"/>
                </a:cubicBezTo>
                <a:cubicBezTo>
                  <a:pt x="126461" y="85227"/>
                  <a:pt x="126342" y="85266"/>
                  <a:pt x="126220" y="85301"/>
                </a:cubicBezTo>
                <a:cubicBezTo>
                  <a:pt x="126417" y="81883"/>
                  <a:pt x="125555" y="80406"/>
                  <a:pt x="125179" y="79933"/>
                </a:cubicBezTo>
                <a:cubicBezTo>
                  <a:pt x="125077" y="79806"/>
                  <a:pt x="125011" y="79751"/>
                  <a:pt x="125011" y="79751"/>
                </a:cubicBezTo>
                <a:lnTo>
                  <a:pt x="125011" y="79751"/>
                </a:lnTo>
                <a:cubicBezTo>
                  <a:pt x="124988" y="81821"/>
                  <a:pt x="125110" y="83888"/>
                  <a:pt x="125255" y="85557"/>
                </a:cubicBezTo>
                <a:cubicBezTo>
                  <a:pt x="125011" y="85624"/>
                  <a:pt x="124767" y="85697"/>
                  <a:pt x="124525" y="85774"/>
                </a:cubicBezTo>
                <a:cubicBezTo>
                  <a:pt x="124754" y="83277"/>
                  <a:pt x="123450" y="81809"/>
                  <a:pt x="122935" y="81333"/>
                </a:cubicBezTo>
                <a:cubicBezTo>
                  <a:pt x="122928" y="81319"/>
                  <a:pt x="122921" y="81306"/>
                  <a:pt x="122915" y="81291"/>
                </a:cubicBezTo>
                <a:lnTo>
                  <a:pt x="122915" y="81291"/>
                </a:lnTo>
                <a:cubicBezTo>
                  <a:pt x="122919" y="81304"/>
                  <a:pt x="122925" y="81316"/>
                  <a:pt x="122928" y="81329"/>
                </a:cubicBezTo>
                <a:cubicBezTo>
                  <a:pt x="122866" y="81269"/>
                  <a:pt x="122800" y="81214"/>
                  <a:pt x="122731" y="81162"/>
                </a:cubicBezTo>
                <a:lnTo>
                  <a:pt x="122731" y="81162"/>
                </a:lnTo>
                <a:cubicBezTo>
                  <a:pt x="123233" y="82378"/>
                  <a:pt x="123703" y="84557"/>
                  <a:pt x="123977" y="85962"/>
                </a:cubicBezTo>
                <a:cubicBezTo>
                  <a:pt x="123801" y="86026"/>
                  <a:pt x="123625" y="86092"/>
                  <a:pt x="123451" y="86162"/>
                </a:cubicBezTo>
                <a:cubicBezTo>
                  <a:pt x="122351" y="81821"/>
                  <a:pt x="120633" y="81064"/>
                  <a:pt x="120101" y="81064"/>
                </a:cubicBezTo>
                <a:cubicBezTo>
                  <a:pt x="120008" y="81064"/>
                  <a:pt x="119952" y="81087"/>
                  <a:pt x="119940" y="81118"/>
                </a:cubicBezTo>
                <a:cubicBezTo>
                  <a:pt x="119869" y="81304"/>
                  <a:pt x="122658" y="85220"/>
                  <a:pt x="123357" y="86199"/>
                </a:cubicBezTo>
                <a:lnTo>
                  <a:pt x="123343" y="86206"/>
                </a:lnTo>
                <a:cubicBezTo>
                  <a:pt x="123337" y="86199"/>
                  <a:pt x="123332" y="86192"/>
                  <a:pt x="123325" y="86187"/>
                </a:cubicBezTo>
                <a:lnTo>
                  <a:pt x="123298" y="86211"/>
                </a:lnTo>
                <a:lnTo>
                  <a:pt x="123305" y="86221"/>
                </a:lnTo>
                <a:lnTo>
                  <a:pt x="123304" y="86221"/>
                </a:lnTo>
                <a:cubicBezTo>
                  <a:pt x="122771" y="85706"/>
                  <a:pt x="121480" y="84656"/>
                  <a:pt x="119276" y="84026"/>
                </a:cubicBezTo>
                <a:cubicBezTo>
                  <a:pt x="118745" y="83875"/>
                  <a:pt x="118197" y="83784"/>
                  <a:pt x="117646" y="83781"/>
                </a:cubicBezTo>
                <a:cubicBezTo>
                  <a:pt x="117633" y="83781"/>
                  <a:pt x="117621" y="83781"/>
                  <a:pt x="117609" y="83781"/>
                </a:cubicBezTo>
                <a:cubicBezTo>
                  <a:pt x="117099" y="83781"/>
                  <a:pt x="116526" y="83849"/>
                  <a:pt x="116236" y="84117"/>
                </a:cubicBezTo>
                <a:cubicBezTo>
                  <a:pt x="116236" y="84117"/>
                  <a:pt x="120975" y="85340"/>
                  <a:pt x="123123" y="86298"/>
                </a:cubicBezTo>
                <a:cubicBezTo>
                  <a:pt x="122733" y="86463"/>
                  <a:pt x="122350" y="86647"/>
                  <a:pt x="121978" y="86846"/>
                </a:cubicBezTo>
                <a:cubicBezTo>
                  <a:pt x="120669" y="86605"/>
                  <a:pt x="118747" y="86418"/>
                  <a:pt x="115929" y="86418"/>
                </a:cubicBezTo>
                <a:cubicBezTo>
                  <a:pt x="115606" y="86418"/>
                  <a:pt x="115271" y="86421"/>
                  <a:pt x="114923" y="86426"/>
                </a:cubicBezTo>
                <a:cubicBezTo>
                  <a:pt x="114923" y="86426"/>
                  <a:pt x="114978" y="86440"/>
                  <a:pt x="115082" y="86466"/>
                </a:cubicBezTo>
                <a:cubicBezTo>
                  <a:pt x="115660" y="86609"/>
                  <a:pt x="117795" y="87113"/>
                  <a:pt x="120858" y="87523"/>
                </a:cubicBezTo>
                <a:cubicBezTo>
                  <a:pt x="120802" y="87562"/>
                  <a:pt x="120746" y="87600"/>
                  <a:pt x="120691" y="87640"/>
                </a:cubicBezTo>
                <a:cubicBezTo>
                  <a:pt x="120573" y="87595"/>
                  <a:pt x="120448" y="87569"/>
                  <a:pt x="120324" y="87569"/>
                </a:cubicBezTo>
                <a:cubicBezTo>
                  <a:pt x="120248" y="87569"/>
                  <a:pt x="120171" y="87579"/>
                  <a:pt x="120096" y="87600"/>
                </a:cubicBezTo>
                <a:cubicBezTo>
                  <a:pt x="119735" y="87702"/>
                  <a:pt x="119463" y="88110"/>
                  <a:pt x="119581" y="88466"/>
                </a:cubicBezTo>
                <a:cubicBezTo>
                  <a:pt x="119550" y="88452"/>
                  <a:pt x="119517" y="88446"/>
                  <a:pt x="119483" y="88446"/>
                </a:cubicBezTo>
                <a:cubicBezTo>
                  <a:pt x="119390" y="88446"/>
                  <a:pt x="119296" y="88496"/>
                  <a:pt x="119251" y="88579"/>
                </a:cubicBezTo>
                <a:cubicBezTo>
                  <a:pt x="119116" y="88686"/>
                  <a:pt x="118955" y="88738"/>
                  <a:pt x="118795" y="88738"/>
                </a:cubicBezTo>
                <a:cubicBezTo>
                  <a:pt x="118563" y="88738"/>
                  <a:pt x="118334" y="88629"/>
                  <a:pt x="118190" y="88424"/>
                </a:cubicBezTo>
                <a:cubicBezTo>
                  <a:pt x="118023" y="88427"/>
                  <a:pt x="117878" y="88539"/>
                  <a:pt x="117830" y="88701"/>
                </a:cubicBezTo>
                <a:cubicBezTo>
                  <a:pt x="117790" y="88509"/>
                  <a:pt x="117592" y="88389"/>
                  <a:pt x="117401" y="88389"/>
                </a:cubicBezTo>
                <a:cubicBezTo>
                  <a:pt x="117304" y="88389"/>
                  <a:pt x="117208" y="88420"/>
                  <a:pt x="117137" y="88489"/>
                </a:cubicBezTo>
                <a:cubicBezTo>
                  <a:pt x="117144" y="88268"/>
                  <a:pt x="117003" y="88051"/>
                  <a:pt x="116800" y="87965"/>
                </a:cubicBezTo>
                <a:cubicBezTo>
                  <a:pt x="116750" y="87944"/>
                  <a:pt x="116695" y="87935"/>
                  <a:pt x="116638" y="87935"/>
                </a:cubicBezTo>
                <a:cubicBezTo>
                  <a:pt x="116463" y="87935"/>
                  <a:pt x="116270" y="88024"/>
                  <a:pt x="116155" y="88144"/>
                </a:cubicBezTo>
                <a:cubicBezTo>
                  <a:pt x="116130" y="87936"/>
                  <a:pt x="115933" y="87764"/>
                  <a:pt x="115725" y="87764"/>
                </a:cubicBezTo>
                <a:cubicBezTo>
                  <a:pt x="115721" y="87764"/>
                  <a:pt x="115718" y="87764"/>
                  <a:pt x="115715" y="87764"/>
                </a:cubicBezTo>
                <a:cubicBezTo>
                  <a:pt x="115501" y="87769"/>
                  <a:pt x="115309" y="87954"/>
                  <a:pt x="115295" y="88166"/>
                </a:cubicBezTo>
                <a:cubicBezTo>
                  <a:pt x="115239" y="87983"/>
                  <a:pt x="115050" y="87852"/>
                  <a:pt x="114861" y="87852"/>
                </a:cubicBezTo>
                <a:cubicBezTo>
                  <a:pt x="114831" y="87852"/>
                  <a:pt x="114801" y="87856"/>
                  <a:pt x="114772" y="87862"/>
                </a:cubicBezTo>
                <a:cubicBezTo>
                  <a:pt x="114596" y="87902"/>
                  <a:pt x="114368" y="87963"/>
                  <a:pt x="114305" y="88100"/>
                </a:cubicBezTo>
                <a:cubicBezTo>
                  <a:pt x="114303" y="87888"/>
                  <a:pt x="114127" y="87677"/>
                  <a:pt x="113910" y="87665"/>
                </a:cubicBezTo>
                <a:cubicBezTo>
                  <a:pt x="113957" y="87543"/>
                  <a:pt x="113897" y="87390"/>
                  <a:pt x="113781" y="87332"/>
                </a:cubicBezTo>
                <a:cubicBezTo>
                  <a:pt x="113745" y="87313"/>
                  <a:pt x="113705" y="87305"/>
                  <a:pt x="113665" y="87305"/>
                </a:cubicBezTo>
                <a:cubicBezTo>
                  <a:pt x="113575" y="87305"/>
                  <a:pt x="113483" y="87349"/>
                  <a:pt x="113434" y="87424"/>
                </a:cubicBezTo>
                <a:cubicBezTo>
                  <a:pt x="113509" y="87260"/>
                  <a:pt x="113437" y="87044"/>
                  <a:pt x="113279" y="86957"/>
                </a:cubicBezTo>
                <a:cubicBezTo>
                  <a:pt x="113228" y="86928"/>
                  <a:pt x="113170" y="86915"/>
                  <a:pt x="113112" y="86915"/>
                </a:cubicBezTo>
                <a:cubicBezTo>
                  <a:pt x="112990" y="86915"/>
                  <a:pt x="112867" y="86973"/>
                  <a:pt x="112800" y="87075"/>
                </a:cubicBezTo>
                <a:cubicBezTo>
                  <a:pt x="112865" y="86935"/>
                  <a:pt x="112707" y="86778"/>
                  <a:pt x="112553" y="86778"/>
                </a:cubicBezTo>
                <a:cubicBezTo>
                  <a:pt x="112548" y="86778"/>
                  <a:pt x="112544" y="86778"/>
                  <a:pt x="112539" y="86779"/>
                </a:cubicBezTo>
                <a:cubicBezTo>
                  <a:pt x="112380" y="86789"/>
                  <a:pt x="112250" y="86902"/>
                  <a:pt x="112133" y="87011"/>
                </a:cubicBezTo>
                <a:cubicBezTo>
                  <a:pt x="112132" y="86837"/>
                  <a:pt x="111976" y="86680"/>
                  <a:pt x="111804" y="86676"/>
                </a:cubicBezTo>
                <a:cubicBezTo>
                  <a:pt x="111801" y="86676"/>
                  <a:pt x="111799" y="86676"/>
                  <a:pt x="111796" y="86676"/>
                </a:cubicBezTo>
                <a:cubicBezTo>
                  <a:pt x="111625" y="86676"/>
                  <a:pt x="111467" y="86824"/>
                  <a:pt x="111457" y="86995"/>
                </a:cubicBezTo>
                <a:cubicBezTo>
                  <a:pt x="111451" y="86813"/>
                  <a:pt x="111259" y="86695"/>
                  <a:pt x="111074" y="86695"/>
                </a:cubicBezTo>
                <a:cubicBezTo>
                  <a:pt x="111040" y="86695"/>
                  <a:pt x="111005" y="86699"/>
                  <a:pt x="110972" y="86708"/>
                </a:cubicBezTo>
                <a:cubicBezTo>
                  <a:pt x="110763" y="86764"/>
                  <a:pt x="110609" y="86937"/>
                  <a:pt x="110470" y="87103"/>
                </a:cubicBezTo>
                <a:cubicBezTo>
                  <a:pt x="110425" y="86923"/>
                  <a:pt x="110249" y="86786"/>
                  <a:pt x="110064" y="86786"/>
                </a:cubicBezTo>
                <a:cubicBezTo>
                  <a:pt x="110061" y="86786"/>
                  <a:pt x="110058" y="86786"/>
                  <a:pt x="110055" y="86786"/>
                </a:cubicBezTo>
                <a:cubicBezTo>
                  <a:pt x="109867" y="86790"/>
                  <a:pt x="109692" y="86936"/>
                  <a:pt x="109655" y="87119"/>
                </a:cubicBezTo>
                <a:cubicBezTo>
                  <a:pt x="109638" y="86995"/>
                  <a:pt x="109509" y="86922"/>
                  <a:pt x="109380" y="86922"/>
                </a:cubicBezTo>
                <a:cubicBezTo>
                  <a:pt x="109337" y="86922"/>
                  <a:pt x="109295" y="86930"/>
                  <a:pt x="109257" y="86947"/>
                </a:cubicBezTo>
                <a:cubicBezTo>
                  <a:pt x="109103" y="87013"/>
                  <a:pt x="109006" y="87165"/>
                  <a:pt x="108918" y="87307"/>
                </a:cubicBezTo>
                <a:cubicBezTo>
                  <a:pt x="108885" y="87135"/>
                  <a:pt x="108707" y="87022"/>
                  <a:pt x="108536" y="87022"/>
                </a:cubicBezTo>
                <a:cubicBezTo>
                  <a:pt x="108461" y="87022"/>
                  <a:pt x="108388" y="87043"/>
                  <a:pt x="108329" y="87090"/>
                </a:cubicBezTo>
                <a:cubicBezTo>
                  <a:pt x="108313" y="86868"/>
                  <a:pt x="108059" y="86628"/>
                  <a:pt x="107835" y="86628"/>
                </a:cubicBezTo>
                <a:cubicBezTo>
                  <a:pt x="107806" y="86628"/>
                  <a:pt x="107777" y="86632"/>
                  <a:pt x="107750" y="86640"/>
                </a:cubicBezTo>
                <a:cubicBezTo>
                  <a:pt x="107768" y="86447"/>
                  <a:pt x="107591" y="86262"/>
                  <a:pt x="107399" y="86262"/>
                </a:cubicBezTo>
                <a:cubicBezTo>
                  <a:pt x="107391" y="86262"/>
                  <a:pt x="107383" y="86263"/>
                  <a:pt x="107375" y="86263"/>
                </a:cubicBezTo>
                <a:lnTo>
                  <a:pt x="107301" y="86029"/>
                </a:lnTo>
                <a:cubicBezTo>
                  <a:pt x="106793" y="85800"/>
                  <a:pt x="106246" y="85684"/>
                  <a:pt x="105695" y="85684"/>
                </a:cubicBezTo>
                <a:cubicBezTo>
                  <a:pt x="105464" y="85684"/>
                  <a:pt x="105233" y="85705"/>
                  <a:pt x="105004" y="85746"/>
                </a:cubicBezTo>
                <a:cubicBezTo>
                  <a:pt x="104814" y="85781"/>
                  <a:pt x="104574" y="85917"/>
                  <a:pt x="104639" y="86100"/>
                </a:cubicBezTo>
                <a:cubicBezTo>
                  <a:pt x="104593" y="86001"/>
                  <a:pt x="104484" y="85940"/>
                  <a:pt x="104376" y="85940"/>
                </a:cubicBezTo>
                <a:cubicBezTo>
                  <a:pt x="104333" y="85940"/>
                  <a:pt x="104291" y="85950"/>
                  <a:pt x="104253" y="85970"/>
                </a:cubicBezTo>
                <a:cubicBezTo>
                  <a:pt x="104118" y="86042"/>
                  <a:pt x="104067" y="86233"/>
                  <a:pt x="104147" y="86363"/>
                </a:cubicBezTo>
                <a:cubicBezTo>
                  <a:pt x="104089" y="86306"/>
                  <a:pt x="104017" y="86281"/>
                  <a:pt x="103942" y="86281"/>
                </a:cubicBezTo>
                <a:cubicBezTo>
                  <a:pt x="103711" y="86281"/>
                  <a:pt x="103455" y="86518"/>
                  <a:pt x="103540" y="86753"/>
                </a:cubicBezTo>
                <a:lnTo>
                  <a:pt x="103540" y="86753"/>
                </a:lnTo>
                <a:cubicBezTo>
                  <a:pt x="103497" y="86643"/>
                  <a:pt x="103383" y="86590"/>
                  <a:pt x="103265" y="86590"/>
                </a:cubicBezTo>
                <a:cubicBezTo>
                  <a:pt x="103164" y="86590"/>
                  <a:pt x="103061" y="86628"/>
                  <a:pt x="102993" y="86703"/>
                </a:cubicBezTo>
                <a:cubicBezTo>
                  <a:pt x="102846" y="86869"/>
                  <a:pt x="102853" y="87125"/>
                  <a:pt x="102931" y="87333"/>
                </a:cubicBezTo>
                <a:cubicBezTo>
                  <a:pt x="102809" y="87230"/>
                  <a:pt x="102650" y="87178"/>
                  <a:pt x="102490" y="87178"/>
                </a:cubicBezTo>
                <a:cubicBezTo>
                  <a:pt x="102364" y="87178"/>
                  <a:pt x="102237" y="87211"/>
                  <a:pt x="102130" y="87280"/>
                </a:cubicBezTo>
                <a:cubicBezTo>
                  <a:pt x="101886" y="87433"/>
                  <a:pt x="101763" y="87750"/>
                  <a:pt x="101836" y="88027"/>
                </a:cubicBezTo>
                <a:cubicBezTo>
                  <a:pt x="101791" y="87979"/>
                  <a:pt x="101730" y="87957"/>
                  <a:pt x="101666" y="87957"/>
                </a:cubicBezTo>
                <a:cubicBezTo>
                  <a:pt x="101540" y="87957"/>
                  <a:pt x="101406" y="88042"/>
                  <a:pt x="101393" y="88172"/>
                </a:cubicBezTo>
                <a:cubicBezTo>
                  <a:pt x="101299" y="88105"/>
                  <a:pt x="101187" y="88074"/>
                  <a:pt x="101073" y="88074"/>
                </a:cubicBezTo>
                <a:cubicBezTo>
                  <a:pt x="100839" y="88074"/>
                  <a:pt x="100600" y="88204"/>
                  <a:pt x="100507" y="88422"/>
                </a:cubicBezTo>
                <a:cubicBezTo>
                  <a:pt x="100436" y="88231"/>
                  <a:pt x="100231" y="88129"/>
                  <a:pt x="100030" y="88129"/>
                </a:cubicBezTo>
                <a:cubicBezTo>
                  <a:pt x="99862" y="88129"/>
                  <a:pt x="99696" y="88199"/>
                  <a:pt x="99611" y="88347"/>
                </a:cubicBezTo>
                <a:cubicBezTo>
                  <a:pt x="99622" y="88161"/>
                  <a:pt x="99431" y="88019"/>
                  <a:pt x="99254" y="88019"/>
                </a:cubicBezTo>
                <a:cubicBezTo>
                  <a:pt x="99183" y="88019"/>
                  <a:pt x="99115" y="88041"/>
                  <a:pt x="99062" y="88091"/>
                </a:cubicBezTo>
                <a:cubicBezTo>
                  <a:pt x="99087" y="87971"/>
                  <a:pt x="98957" y="87883"/>
                  <a:pt x="98841" y="87883"/>
                </a:cubicBezTo>
                <a:cubicBezTo>
                  <a:pt x="98777" y="87883"/>
                  <a:pt x="98717" y="87910"/>
                  <a:pt x="98689" y="87972"/>
                </a:cubicBezTo>
                <a:cubicBezTo>
                  <a:pt x="98671" y="87934"/>
                  <a:pt x="98625" y="87922"/>
                  <a:pt x="98569" y="87922"/>
                </a:cubicBezTo>
                <a:cubicBezTo>
                  <a:pt x="98490" y="87922"/>
                  <a:pt x="98393" y="87946"/>
                  <a:pt x="98333" y="87952"/>
                </a:cubicBezTo>
                <a:cubicBezTo>
                  <a:pt x="98055" y="87534"/>
                  <a:pt x="97556" y="87336"/>
                  <a:pt x="97047" y="87336"/>
                </a:cubicBezTo>
                <a:cubicBezTo>
                  <a:pt x="96769" y="87336"/>
                  <a:pt x="96488" y="87395"/>
                  <a:pt x="96238" y="87510"/>
                </a:cubicBezTo>
                <a:cubicBezTo>
                  <a:pt x="96365" y="87166"/>
                  <a:pt x="96144" y="86735"/>
                  <a:pt x="95789" y="86639"/>
                </a:cubicBezTo>
                <a:cubicBezTo>
                  <a:pt x="95738" y="86626"/>
                  <a:pt x="95687" y="86619"/>
                  <a:pt x="95636" y="86619"/>
                </a:cubicBezTo>
                <a:cubicBezTo>
                  <a:pt x="95325" y="86619"/>
                  <a:pt x="95017" y="86855"/>
                  <a:pt x="94962" y="87166"/>
                </a:cubicBezTo>
                <a:cubicBezTo>
                  <a:pt x="94681" y="86808"/>
                  <a:pt x="94225" y="86621"/>
                  <a:pt x="93773" y="86621"/>
                </a:cubicBezTo>
                <a:cubicBezTo>
                  <a:pt x="93425" y="86621"/>
                  <a:pt x="93079" y="86731"/>
                  <a:pt x="92815" y="86960"/>
                </a:cubicBezTo>
                <a:cubicBezTo>
                  <a:pt x="92734" y="86933"/>
                  <a:pt x="92649" y="86919"/>
                  <a:pt x="92564" y="86919"/>
                </a:cubicBezTo>
                <a:cubicBezTo>
                  <a:pt x="92312" y="86919"/>
                  <a:pt x="92058" y="87034"/>
                  <a:pt x="91902" y="87233"/>
                </a:cubicBezTo>
                <a:cubicBezTo>
                  <a:pt x="91790" y="86937"/>
                  <a:pt x="91480" y="86730"/>
                  <a:pt x="91165" y="86730"/>
                </a:cubicBezTo>
                <a:cubicBezTo>
                  <a:pt x="91142" y="86730"/>
                  <a:pt x="91119" y="86731"/>
                  <a:pt x="91096" y="86733"/>
                </a:cubicBezTo>
                <a:cubicBezTo>
                  <a:pt x="90757" y="86768"/>
                  <a:pt x="90460" y="87048"/>
                  <a:pt x="90404" y="87385"/>
                </a:cubicBezTo>
                <a:cubicBezTo>
                  <a:pt x="89483" y="87167"/>
                  <a:pt x="88550" y="87001"/>
                  <a:pt x="87610" y="86887"/>
                </a:cubicBezTo>
                <a:cubicBezTo>
                  <a:pt x="87504" y="86874"/>
                  <a:pt x="87392" y="86863"/>
                  <a:pt x="87283" y="86863"/>
                </a:cubicBezTo>
                <a:cubicBezTo>
                  <a:pt x="87097" y="86863"/>
                  <a:pt x="86916" y="86895"/>
                  <a:pt x="86771" y="87004"/>
                </a:cubicBezTo>
                <a:cubicBezTo>
                  <a:pt x="86736" y="86802"/>
                  <a:pt x="86527" y="86679"/>
                  <a:pt x="86327" y="86679"/>
                </a:cubicBezTo>
                <a:cubicBezTo>
                  <a:pt x="86209" y="86679"/>
                  <a:pt x="86094" y="86722"/>
                  <a:pt x="86020" y="86817"/>
                </a:cubicBezTo>
                <a:lnTo>
                  <a:pt x="81243" y="86707"/>
                </a:lnTo>
                <a:cubicBezTo>
                  <a:pt x="81176" y="86622"/>
                  <a:pt x="81078" y="86587"/>
                  <a:pt x="80973" y="86587"/>
                </a:cubicBezTo>
                <a:cubicBezTo>
                  <a:pt x="80833" y="86587"/>
                  <a:pt x="80680" y="86649"/>
                  <a:pt x="80567" y="86737"/>
                </a:cubicBezTo>
                <a:cubicBezTo>
                  <a:pt x="80369" y="86890"/>
                  <a:pt x="80211" y="87109"/>
                  <a:pt x="79973" y="87189"/>
                </a:cubicBezTo>
                <a:cubicBezTo>
                  <a:pt x="79905" y="87212"/>
                  <a:pt x="79838" y="87222"/>
                  <a:pt x="79771" y="87222"/>
                </a:cubicBezTo>
                <a:cubicBezTo>
                  <a:pt x="79432" y="87222"/>
                  <a:pt x="79102" y="86962"/>
                  <a:pt x="78793" y="86773"/>
                </a:cubicBezTo>
                <a:cubicBezTo>
                  <a:pt x="78783" y="86766"/>
                  <a:pt x="78772" y="86762"/>
                  <a:pt x="78762" y="86755"/>
                </a:cubicBezTo>
                <a:lnTo>
                  <a:pt x="79885" y="85462"/>
                </a:lnTo>
                <a:lnTo>
                  <a:pt x="79885" y="85462"/>
                </a:lnTo>
                <a:cubicBezTo>
                  <a:pt x="79884" y="85462"/>
                  <a:pt x="79376" y="85903"/>
                  <a:pt x="78484" y="86615"/>
                </a:cubicBezTo>
                <a:cubicBezTo>
                  <a:pt x="78135" y="86463"/>
                  <a:pt x="77756" y="86390"/>
                  <a:pt x="77374" y="86390"/>
                </a:cubicBezTo>
                <a:cubicBezTo>
                  <a:pt x="76492" y="86390"/>
                  <a:pt x="75603" y="86781"/>
                  <a:pt x="75075" y="87494"/>
                </a:cubicBezTo>
                <a:cubicBezTo>
                  <a:pt x="75009" y="87343"/>
                  <a:pt x="74903" y="87212"/>
                  <a:pt x="74767" y="87117"/>
                </a:cubicBezTo>
                <a:cubicBezTo>
                  <a:pt x="76429" y="84261"/>
                  <a:pt x="77370" y="81481"/>
                  <a:pt x="77370" y="81481"/>
                </a:cubicBezTo>
                <a:lnTo>
                  <a:pt x="77370" y="81481"/>
                </a:lnTo>
                <a:cubicBezTo>
                  <a:pt x="76478" y="82924"/>
                  <a:pt x="75877" y="83312"/>
                  <a:pt x="73665" y="86167"/>
                </a:cubicBezTo>
                <a:cubicBezTo>
                  <a:pt x="73432" y="86469"/>
                  <a:pt x="73216" y="86771"/>
                  <a:pt x="73016" y="87069"/>
                </a:cubicBezTo>
                <a:cubicBezTo>
                  <a:pt x="72651" y="87205"/>
                  <a:pt x="72296" y="87375"/>
                  <a:pt x="71918" y="87470"/>
                </a:cubicBezTo>
                <a:cubicBezTo>
                  <a:pt x="71916" y="87468"/>
                  <a:pt x="71914" y="87466"/>
                  <a:pt x="71913" y="87464"/>
                </a:cubicBezTo>
                <a:cubicBezTo>
                  <a:pt x="74016" y="82932"/>
                  <a:pt x="73743" y="79001"/>
                  <a:pt x="73743" y="78999"/>
                </a:cubicBezTo>
                <a:lnTo>
                  <a:pt x="73743" y="78999"/>
                </a:lnTo>
                <a:cubicBezTo>
                  <a:pt x="73769" y="79647"/>
                  <a:pt x="72781" y="81442"/>
                  <a:pt x="71645" y="84303"/>
                </a:cubicBezTo>
                <a:cubicBezTo>
                  <a:pt x="71272" y="85240"/>
                  <a:pt x="70976" y="86241"/>
                  <a:pt x="70745" y="87163"/>
                </a:cubicBezTo>
                <a:lnTo>
                  <a:pt x="70005" y="86739"/>
                </a:lnTo>
                <a:cubicBezTo>
                  <a:pt x="70440" y="84167"/>
                  <a:pt x="69993" y="81275"/>
                  <a:pt x="69834" y="80514"/>
                </a:cubicBezTo>
                <a:cubicBezTo>
                  <a:pt x="69619" y="79495"/>
                  <a:pt x="68462" y="78623"/>
                  <a:pt x="68461" y="78623"/>
                </a:cubicBezTo>
                <a:lnTo>
                  <a:pt x="68461" y="78623"/>
                </a:lnTo>
                <a:cubicBezTo>
                  <a:pt x="68462" y="78623"/>
                  <a:pt x="69306" y="79459"/>
                  <a:pt x="69453" y="80408"/>
                </a:cubicBezTo>
                <a:cubicBezTo>
                  <a:pt x="69461" y="80459"/>
                  <a:pt x="69468" y="80510"/>
                  <a:pt x="69471" y="80560"/>
                </a:cubicBezTo>
                <a:cubicBezTo>
                  <a:pt x="69498" y="80920"/>
                  <a:pt x="69326" y="83429"/>
                  <a:pt x="69217" y="85647"/>
                </a:cubicBezTo>
                <a:cubicBezTo>
                  <a:pt x="69038" y="85693"/>
                  <a:pt x="68868" y="85731"/>
                  <a:pt x="68702" y="85766"/>
                </a:cubicBezTo>
                <a:cubicBezTo>
                  <a:pt x="69541" y="81002"/>
                  <a:pt x="68496" y="79048"/>
                  <a:pt x="68073" y="78484"/>
                </a:cubicBezTo>
                <a:cubicBezTo>
                  <a:pt x="67975" y="78353"/>
                  <a:pt x="67911" y="78297"/>
                  <a:pt x="67911" y="78297"/>
                </a:cubicBezTo>
                <a:cubicBezTo>
                  <a:pt x="67863" y="79461"/>
                  <a:pt x="67862" y="80627"/>
                  <a:pt x="67886" y="81720"/>
                </a:cubicBezTo>
                <a:cubicBezTo>
                  <a:pt x="67670" y="81834"/>
                  <a:pt x="67406" y="81958"/>
                  <a:pt x="67101" y="82095"/>
                </a:cubicBezTo>
                <a:cubicBezTo>
                  <a:pt x="66776" y="80903"/>
                  <a:pt x="66118" y="80140"/>
                  <a:pt x="65789" y="79817"/>
                </a:cubicBezTo>
                <a:cubicBezTo>
                  <a:pt x="65782" y="79803"/>
                  <a:pt x="65776" y="79789"/>
                  <a:pt x="65770" y="79774"/>
                </a:cubicBezTo>
                <a:lnTo>
                  <a:pt x="65770" y="79774"/>
                </a:lnTo>
                <a:cubicBezTo>
                  <a:pt x="65774" y="79786"/>
                  <a:pt x="65779" y="79800"/>
                  <a:pt x="65783" y="79812"/>
                </a:cubicBezTo>
                <a:cubicBezTo>
                  <a:pt x="65666" y="79697"/>
                  <a:pt x="65592" y="79639"/>
                  <a:pt x="65592" y="79639"/>
                </a:cubicBezTo>
                <a:lnTo>
                  <a:pt x="65592" y="79639"/>
                </a:lnTo>
                <a:cubicBezTo>
                  <a:pt x="65864" y="80359"/>
                  <a:pt x="66116" y="81410"/>
                  <a:pt x="66324" y="82439"/>
                </a:cubicBezTo>
                <a:cubicBezTo>
                  <a:pt x="66104" y="82537"/>
                  <a:pt x="65870" y="82638"/>
                  <a:pt x="65624" y="82747"/>
                </a:cubicBezTo>
                <a:cubicBezTo>
                  <a:pt x="65200" y="81558"/>
                  <a:pt x="64721" y="80784"/>
                  <a:pt x="64281" y="80287"/>
                </a:cubicBezTo>
                <a:cubicBezTo>
                  <a:pt x="64432" y="80063"/>
                  <a:pt x="64547" y="79880"/>
                  <a:pt x="64620" y="79758"/>
                </a:cubicBezTo>
                <a:cubicBezTo>
                  <a:pt x="65152" y="78862"/>
                  <a:pt x="64888" y="77437"/>
                  <a:pt x="64888" y="77436"/>
                </a:cubicBezTo>
                <a:lnTo>
                  <a:pt x="64888" y="77436"/>
                </a:lnTo>
                <a:cubicBezTo>
                  <a:pt x="64888" y="77437"/>
                  <a:pt x="64945" y="78624"/>
                  <a:pt x="64412" y="79421"/>
                </a:cubicBezTo>
                <a:cubicBezTo>
                  <a:pt x="64383" y="79465"/>
                  <a:pt x="64353" y="79507"/>
                  <a:pt x="64322" y="79546"/>
                </a:cubicBezTo>
                <a:cubicBezTo>
                  <a:pt x="64270" y="79611"/>
                  <a:pt x="64134" y="79752"/>
                  <a:pt x="63939" y="79947"/>
                </a:cubicBezTo>
                <a:cubicBezTo>
                  <a:pt x="63810" y="79834"/>
                  <a:pt x="63670" y="79733"/>
                  <a:pt x="63522" y="79648"/>
                </a:cubicBezTo>
                <a:cubicBezTo>
                  <a:pt x="64449" y="78383"/>
                  <a:pt x="64655" y="77481"/>
                  <a:pt x="64696" y="77070"/>
                </a:cubicBezTo>
                <a:cubicBezTo>
                  <a:pt x="64713" y="76908"/>
                  <a:pt x="64704" y="76823"/>
                  <a:pt x="64704" y="76823"/>
                </a:cubicBezTo>
                <a:lnTo>
                  <a:pt x="64704" y="76823"/>
                </a:lnTo>
                <a:cubicBezTo>
                  <a:pt x="62859" y="78673"/>
                  <a:pt x="61185" y="80680"/>
                  <a:pt x="60055" y="82105"/>
                </a:cubicBezTo>
                <a:cubicBezTo>
                  <a:pt x="59647" y="82122"/>
                  <a:pt x="59244" y="82197"/>
                  <a:pt x="59011" y="82399"/>
                </a:cubicBezTo>
                <a:cubicBezTo>
                  <a:pt x="59011" y="82399"/>
                  <a:pt x="59260" y="82471"/>
                  <a:pt x="59670" y="82595"/>
                </a:cubicBezTo>
                <a:cubicBezTo>
                  <a:pt x="59221" y="83171"/>
                  <a:pt x="58891" y="83611"/>
                  <a:pt x="58720" y="83845"/>
                </a:cubicBezTo>
                <a:lnTo>
                  <a:pt x="58703" y="83861"/>
                </a:lnTo>
                <a:cubicBezTo>
                  <a:pt x="58713" y="83784"/>
                  <a:pt x="58724" y="83707"/>
                  <a:pt x="58734" y="83628"/>
                </a:cubicBezTo>
                <a:cubicBezTo>
                  <a:pt x="58811" y="82967"/>
                  <a:pt x="58875" y="82304"/>
                  <a:pt x="58925" y="81641"/>
                </a:cubicBezTo>
                <a:cubicBezTo>
                  <a:pt x="62021" y="79921"/>
                  <a:pt x="62156" y="77334"/>
                  <a:pt x="62113" y="76506"/>
                </a:cubicBezTo>
                <a:cubicBezTo>
                  <a:pt x="62118" y="76492"/>
                  <a:pt x="62123" y="76477"/>
                  <a:pt x="62128" y="76462"/>
                </a:cubicBezTo>
                <a:lnTo>
                  <a:pt x="62128" y="76462"/>
                </a:lnTo>
                <a:cubicBezTo>
                  <a:pt x="62123" y="76474"/>
                  <a:pt x="62117" y="76487"/>
                  <a:pt x="62113" y="76499"/>
                </a:cubicBezTo>
                <a:cubicBezTo>
                  <a:pt x="62108" y="76412"/>
                  <a:pt x="62101" y="76327"/>
                  <a:pt x="62087" y="76242"/>
                </a:cubicBezTo>
                <a:cubicBezTo>
                  <a:pt x="61404" y="77946"/>
                  <a:pt x="59365" y="80955"/>
                  <a:pt x="58949" y="81560"/>
                </a:cubicBezTo>
                <a:cubicBezTo>
                  <a:pt x="58941" y="81571"/>
                  <a:pt x="58935" y="81581"/>
                  <a:pt x="58928" y="81591"/>
                </a:cubicBezTo>
                <a:cubicBezTo>
                  <a:pt x="58953" y="81238"/>
                  <a:pt x="58976" y="80887"/>
                  <a:pt x="58991" y="80534"/>
                </a:cubicBezTo>
                <a:cubicBezTo>
                  <a:pt x="61716" y="75950"/>
                  <a:pt x="60400" y="74258"/>
                  <a:pt x="60139" y="74258"/>
                </a:cubicBezTo>
                <a:cubicBezTo>
                  <a:pt x="60132" y="74258"/>
                  <a:pt x="60126" y="74259"/>
                  <a:pt x="60120" y="74262"/>
                </a:cubicBezTo>
                <a:cubicBezTo>
                  <a:pt x="59931" y="74349"/>
                  <a:pt x="59128" y="79566"/>
                  <a:pt x="58997" y="80434"/>
                </a:cubicBezTo>
                <a:cubicBezTo>
                  <a:pt x="58999" y="80375"/>
                  <a:pt x="59003" y="80314"/>
                  <a:pt x="59005" y="80254"/>
                </a:cubicBezTo>
                <a:lnTo>
                  <a:pt x="58968" y="80253"/>
                </a:lnTo>
                <a:cubicBezTo>
                  <a:pt x="58968" y="80260"/>
                  <a:pt x="58967" y="80265"/>
                  <a:pt x="58966" y="80272"/>
                </a:cubicBezTo>
                <a:cubicBezTo>
                  <a:pt x="58945" y="79535"/>
                  <a:pt x="58755" y="77878"/>
                  <a:pt x="57613" y="75881"/>
                </a:cubicBezTo>
                <a:cubicBezTo>
                  <a:pt x="57339" y="75402"/>
                  <a:pt x="57010" y="74955"/>
                  <a:pt x="56618" y="74567"/>
                </a:cubicBezTo>
                <a:cubicBezTo>
                  <a:pt x="56249" y="74202"/>
                  <a:pt x="55779" y="73835"/>
                  <a:pt x="55374" y="73823"/>
                </a:cubicBezTo>
                <a:lnTo>
                  <a:pt x="55374" y="73823"/>
                </a:lnTo>
                <a:cubicBezTo>
                  <a:pt x="55374" y="73823"/>
                  <a:pt x="58267" y="78591"/>
                  <a:pt x="58935" y="80606"/>
                </a:cubicBezTo>
                <a:cubicBezTo>
                  <a:pt x="58888" y="81102"/>
                  <a:pt x="58833" y="81598"/>
                  <a:pt x="58769" y="82092"/>
                </a:cubicBezTo>
                <a:cubicBezTo>
                  <a:pt x="58608" y="81299"/>
                  <a:pt x="57676" y="79156"/>
                  <a:pt x="52822" y="74559"/>
                </a:cubicBezTo>
                <a:lnTo>
                  <a:pt x="52822" y="74559"/>
                </a:lnTo>
                <a:cubicBezTo>
                  <a:pt x="52822" y="74559"/>
                  <a:pt x="52851" y="74609"/>
                  <a:pt x="52908" y="74699"/>
                </a:cubicBezTo>
                <a:cubicBezTo>
                  <a:pt x="53337" y="75393"/>
                  <a:pt x="55391" y="78617"/>
                  <a:pt x="58726" y="82403"/>
                </a:cubicBezTo>
                <a:cubicBezTo>
                  <a:pt x="58670" y="82804"/>
                  <a:pt x="58611" y="83203"/>
                  <a:pt x="58548" y="83603"/>
                </a:cubicBezTo>
                <a:cubicBezTo>
                  <a:pt x="58524" y="83746"/>
                  <a:pt x="58499" y="83890"/>
                  <a:pt x="58476" y="84035"/>
                </a:cubicBezTo>
                <a:cubicBezTo>
                  <a:pt x="56062" y="79652"/>
                  <a:pt x="50426" y="76921"/>
                  <a:pt x="50425" y="76921"/>
                </a:cubicBezTo>
                <a:lnTo>
                  <a:pt x="50425" y="76921"/>
                </a:lnTo>
                <a:cubicBezTo>
                  <a:pt x="50425" y="76921"/>
                  <a:pt x="55503" y="82113"/>
                  <a:pt x="58460" y="84122"/>
                </a:cubicBezTo>
                <a:cubicBezTo>
                  <a:pt x="58429" y="84310"/>
                  <a:pt x="58394" y="84497"/>
                  <a:pt x="58360" y="84684"/>
                </a:cubicBezTo>
                <a:cubicBezTo>
                  <a:pt x="58122" y="84679"/>
                  <a:pt x="57881" y="84673"/>
                  <a:pt x="57630" y="84670"/>
                </a:cubicBezTo>
                <a:lnTo>
                  <a:pt x="57630" y="84670"/>
                </a:lnTo>
                <a:cubicBezTo>
                  <a:pt x="57630" y="84670"/>
                  <a:pt x="57685" y="84686"/>
                  <a:pt x="57788" y="84714"/>
                </a:cubicBezTo>
                <a:cubicBezTo>
                  <a:pt x="57905" y="84747"/>
                  <a:pt x="58088" y="84797"/>
                  <a:pt x="58329" y="84860"/>
                </a:cubicBezTo>
                <a:cubicBezTo>
                  <a:pt x="58263" y="85208"/>
                  <a:pt x="58197" y="85557"/>
                  <a:pt x="58124" y="85903"/>
                </a:cubicBezTo>
                <a:cubicBezTo>
                  <a:pt x="56762" y="82788"/>
                  <a:pt x="50270" y="80135"/>
                  <a:pt x="48890" y="79601"/>
                </a:cubicBezTo>
                <a:cubicBezTo>
                  <a:pt x="48868" y="79564"/>
                  <a:pt x="48842" y="79530"/>
                  <a:pt x="48812" y="79500"/>
                </a:cubicBezTo>
                <a:cubicBezTo>
                  <a:pt x="48713" y="79400"/>
                  <a:pt x="48569" y="79349"/>
                  <a:pt x="48428" y="79349"/>
                </a:cubicBezTo>
                <a:cubicBezTo>
                  <a:pt x="48256" y="79349"/>
                  <a:pt x="48089" y="79425"/>
                  <a:pt x="48014" y="79580"/>
                </a:cubicBezTo>
                <a:cubicBezTo>
                  <a:pt x="48045" y="79334"/>
                  <a:pt x="47674" y="79281"/>
                  <a:pt x="47496" y="79108"/>
                </a:cubicBezTo>
                <a:cubicBezTo>
                  <a:pt x="47435" y="79049"/>
                  <a:pt x="47395" y="78968"/>
                  <a:pt x="47335" y="78906"/>
                </a:cubicBezTo>
                <a:cubicBezTo>
                  <a:pt x="47233" y="78802"/>
                  <a:pt x="47078" y="78728"/>
                  <a:pt x="46945" y="78728"/>
                </a:cubicBezTo>
                <a:cubicBezTo>
                  <a:pt x="46866" y="78728"/>
                  <a:pt x="46795" y="78754"/>
                  <a:pt x="46746" y="78813"/>
                </a:cubicBezTo>
                <a:lnTo>
                  <a:pt x="46746" y="78813"/>
                </a:lnTo>
                <a:cubicBezTo>
                  <a:pt x="46881" y="78548"/>
                  <a:pt x="46665" y="78153"/>
                  <a:pt x="46357" y="78153"/>
                </a:cubicBezTo>
                <a:cubicBezTo>
                  <a:pt x="46373" y="77983"/>
                  <a:pt x="46332" y="77812"/>
                  <a:pt x="46243" y="77668"/>
                </a:cubicBezTo>
                <a:lnTo>
                  <a:pt x="46067" y="77773"/>
                </a:lnTo>
                <a:cubicBezTo>
                  <a:pt x="46072" y="77620"/>
                  <a:pt x="46029" y="77455"/>
                  <a:pt x="45909" y="77363"/>
                </a:cubicBezTo>
                <a:cubicBezTo>
                  <a:pt x="45861" y="77327"/>
                  <a:pt x="45800" y="77309"/>
                  <a:pt x="45740" y="77309"/>
                </a:cubicBezTo>
                <a:cubicBezTo>
                  <a:pt x="45647" y="77309"/>
                  <a:pt x="45557" y="77351"/>
                  <a:pt x="45522" y="77436"/>
                </a:cubicBezTo>
                <a:cubicBezTo>
                  <a:pt x="45479" y="77300"/>
                  <a:pt x="45335" y="77211"/>
                  <a:pt x="45194" y="77211"/>
                </a:cubicBezTo>
                <a:cubicBezTo>
                  <a:pt x="45144" y="77211"/>
                  <a:pt x="45095" y="77222"/>
                  <a:pt x="45051" y="77246"/>
                </a:cubicBezTo>
                <a:cubicBezTo>
                  <a:pt x="44892" y="77333"/>
                  <a:pt x="44839" y="77564"/>
                  <a:pt x="44933" y="77715"/>
                </a:cubicBezTo>
                <a:lnTo>
                  <a:pt x="44933" y="77715"/>
                </a:lnTo>
                <a:cubicBezTo>
                  <a:pt x="44879" y="77652"/>
                  <a:pt x="44795" y="77621"/>
                  <a:pt x="44709" y="77621"/>
                </a:cubicBezTo>
                <a:cubicBezTo>
                  <a:pt x="44626" y="77621"/>
                  <a:pt x="44542" y="77649"/>
                  <a:pt x="44481" y="77704"/>
                </a:cubicBezTo>
                <a:cubicBezTo>
                  <a:pt x="44397" y="77780"/>
                  <a:pt x="44353" y="77889"/>
                  <a:pt x="44343" y="78003"/>
                </a:cubicBezTo>
                <a:cubicBezTo>
                  <a:pt x="44338" y="77932"/>
                  <a:pt x="44331" y="77860"/>
                  <a:pt x="44325" y="77789"/>
                </a:cubicBezTo>
                <a:cubicBezTo>
                  <a:pt x="44298" y="77785"/>
                  <a:pt x="44271" y="77783"/>
                  <a:pt x="44244" y="77783"/>
                </a:cubicBezTo>
                <a:cubicBezTo>
                  <a:pt x="44150" y="77783"/>
                  <a:pt x="44057" y="77809"/>
                  <a:pt x="43976" y="77860"/>
                </a:cubicBezTo>
                <a:cubicBezTo>
                  <a:pt x="44077" y="77651"/>
                  <a:pt x="44074" y="77408"/>
                  <a:pt x="43969" y="77201"/>
                </a:cubicBezTo>
                <a:cubicBezTo>
                  <a:pt x="43947" y="77158"/>
                  <a:pt x="43915" y="77114"/>
                  <a:pt x="43868" y="77102"/>
                </a:cubicBezTo>
                <a:cubicBezTo>
                  <a:pt x="43863" y="77102"/>
                  <a:pt x="43859" y="77101"/>
                  <a:pt x="43854" y="77101"/>
                </a:cubicBezTo>
                <a:cubicBezTo>
                  <a:pt x="43819" y="77101"/>
                  <a:pt x="43782" y="77129"/>
                  <a:pt x="43779" y="77161"/>
                </a:cubicBezTo>
                <a:lnTo>
                  <a:pt x="43779" y="77161"/>
                </a:lnTo>
                <a:cubicBezTo>
                  <a:pt x="43751" y="76990"/>
                  <a:pt x="43713" y="76811"/>
                  <a:pt x="43587" y="76694"/>
                </a:cubicBezTo>
                <a:cubicBezTo>
                  <a:pt x="43531" y="76643"/>
                  <a:pt x="43451" y="76617"/>
                  <a:pt x="43375" y="76617"/>
                </a:cubicBezTo>
                <a:cubicBezTo>
                  <a:pt x="43270" y="76617"/>
                  <a:pt x="43171" y="76666"/>
                  <a:pt x="43142" y="76765"/>
                </a:cubicBezTo>
                <a:cubicBezTo>
                  <a:pt x="43052" y="76654"/>
                  <a:pt x="42902" y="76600"/>
                  <a:pt x="42755" y="76600"/>
                </a:cubicBezTo>
                <a:cubicBezTo>
                  <a:pt x="42549" y="76600"/>
                  <a:pt x="42349" y="76705"/>
                  <a:pt x="42324" y="76905"/>
                </a:cubicBezTo>
                <a:cubicBezTo>
                  <a:pt x="41901" y="76260"/>
                  <a:pt x="41127" y="75888"/>
                  <a:pt x="40361" y="75888"/>
                </a:cubicBezTo>
                <a:cubicBezTo>
                  <a:pt x="40034" y="75888"/>
                  <a:pt x="39708" y="75956"/>
                  <a:pt x="39412" y="76099"/>
                </a:cubicBezTo>
                <a:cubicBezTo>
                  <a:pt x="39351" y="76052"/>
                  <a:pt x="39277" y="76031"/>
                  <a:pt x="39201" y="76031"/>
                </a:cubicBezTo>
                <a:cubicBezTo>
                  <a:pt x="39013" y="76031"/>
                  <a:pt x="38817" y="76164"/>
                  <a:pt x="38793" y="76356"/>
                </a:cubicBezTo>
                <a:cubicBezTo>
                  <a:pt x="38720" y="76296"/>
                  <a:pt x="38630" y="76269"/>
                  <a:pt x="38539" y="76269"/>
                </a:cubicBezTo>
                <a:cubicBezTo>
                  <a:pt x="38308" y="76269"/>
                  <a:pt x="38066" y="76439"/>
                  <a:pt x="38051" y="76677"/>
                </a:cubicBezTo>
                <a:cubicBezTo>
                  <a:pt x="37988" y="76636"/>
                  <a:pt x="37915" y="76618"/>
                  <a:pt x="37841" y="76618"/>
                </a:cubicBezTo>
                <a:cubicBezTo>
                  <a:pt x="37658" y="76618"/>
                  <a:pt x="37469" y="76733"/>
                  <a:pt x="37416" y="76912"/>
                </a:cubicBezTo>
                <a:cubicBezTo>
                  <a:pt x="37338" y="76813"/>
                  <a:pt x="37211" y="76758"/>
                  <a:pt x="37085" y="76758"/>
                </a:cubicBezTo>
                <a:cubicBezTo>
                  <a:pt x="37021" y="76758"/>
                  <a:pt x="36958" y="76772"/>
                  <a:pt x="36901" y="76802"/>
                </a:cubicBezTo>
                <a:cubicBezTo>
                  <a:pt x="36868" y="76820"/>
                  <a:pt x="36838" y="76844"/>
                  <a:pt x="36810" y="76870"/>
                </a:cubicBezTo>
                <a:cubicBezTo>
                  <a:pt x="36871" y="76569"/>
                  <a:pt x="36861" y="76193"/>
                  <a:pt x="36959" y="75930"/>
                </a:cubicBezTo>
                <a:cubicBezTo>
                  <a:pt x="37025" y="75757"/>
                  <a:pt x="37090" y="75580"/>
                  <a:pt x="37106" y="75394"/>
                </a:cubicBezTo>
                <a:cubicBezTo>
                  <a:pt x="37152" y="74866"/>
                  <a:pt x="36723" y="74342"/>
                  <a:pt x="36196" y="74284"/>
                </a:cubicBezTo>
                <a:cubicBezTo>
                  <a:pt x="36217" y="74079"/>
                  <a:pt x="36004" y="73935"/>
                  <a:pt x="35809" y="73935"/>
                </a:cubicBezTo>
                <a:cubicBezTo>
                  <a:pt x="35707" y="73935"/>
                  <a:pt x="35609" y="73975"/>
                  <a:pt x="35553" y="74067"/>
                </a:cubicBezTo>
                <a:cubicBezTo>
                  <a:pt x="35660" y="73812"/>
                  <a:pt x="35562" y="73487"/>
                  <a:pt x="35332" y="73335"/>
                </a:cubicBezTo>
                <a:cubicBezTo>
                  <a:pt x="35236" y="73272"/>
                  <a:pt x="35122" y="73241"/>
                  <a:pt x="35008" y="73241"/>
                </a:cubicBezTo>
                <a:cubicBezTo>
                  <a:pt x="34846" y="73241"/>
                  <a:pt x="34684" y="73302"/>
                  <a:pt x="34571" y="73419"/>
                </a:cubicBezTo>
                <a:cubicBezTo>
                  <a:pt x="34517" y="73131"/>
                  <a:pt x="34224" y="72927"/>
                  <a:pt x="33938" y="72927"/>
                </a:cubicBezTo>
                <a:cubicBezTo>
                  <a:pt x="33852" y="72927"/>
                  <a:pt x="33766" y="72945"/>
                  <a:pt x="33688" y="72985"/>
                </a:cubicBezTo>
                <a:cubicBezTo>
                  <a:pt x="33703" y="72617"/>
                  <a:pt x="33331" y="72321"/>
                  <a:pt x="32976" y="72321"/>
                </a:cubicBezTo>
                <a:cubicBezTo>
                  <a:pt x="32866" y="72321"/>
                  <a:pt x="32758" y="72349"/>
                  <a:pt x="32663" y="72413"/>
                </a:cubicBezTo>
                <a:cubicBezTo>
                  <a:pt x="32656" y="72113"/>
                  <a:pt x="32354" y="71880"/>
                  <a:pt x="32063" y="71880"/>
                </a:cubicBezTo>
                <a:cubicBezTo>
                  <a:pt x="31974" y="71880"/>
                  <a:pt x="31885" y="71902"/>
                  <a:pt x="31806" y="71951"/>
                </a:cubicBezTo>
                <a:cubicBezTo>
                  <a:pt x="31300" y="71640"/>
                  <a:pt x="30710" y="71491"/>
                  <a:pt x="30118" y="71491"/>
                </a:cubicBezTo>
                <a:cubicBezTo>
                  <a:pt x="29672" y="71491"/>
                  <a:pt x="29225" y="71576"/>
                  <a:pt x="28809" y="71738"/>
                </a:cubicBezTo>
                <a:cubicBezTo>
                  <a:pt x="29808" y="62636"/>
                  <a:pt x="31278" y="53384"/>
                  <a:pt x="33156" y="44634"/>
                </a:cubicBezTo>
                <a:cubicBezTo>
                  <a:pt x="33254" y="44753"/>
                  <a:pt x="33369" y="44856"/>
                  <a:pt x="33510" y="44916"/>
                </a:cubicBezTo>
                <a:cubicBezTo>
                  <a:pt x="33592" y="44951"/>
                  <a:pt x="33683" y="44969"/>
                  <a:pt x="33772" y="44969"/>
                </a:cubicBezTo>
                <a:cubicBezTo>
                  <a:pt x="33928" y="44969"/>
                  <a:pt x="34082" y="44914"/>
                  <a:pt x="34184" y="44798"/>
                </a:cubicBezTo>
                <a:cubicBezTo>
                  <a:pt x="34280" y="44687"/>
                  <a:pt x="34316" y="44543"/>
                  <a:pt x="34328" y="44394"/>
                </a:cubicBezTo>
                <a:cubicBezTo>
                  <a:pt x="34389" y="44536"/>
                  <a:pt x="34475" y="44666"/>
                  <a:pt x="34579" y="44781"/>
                </a:cubicBezTo>
                <a:cubicBezTo>
                  <a:pt x="34717" y="44934"/>
                  <a:pt x="34892" y="45065"/>
                  <a:pt x="35095" y="45102"/>
                </a:cubicBezTo>
                <a:cubicBezTo>
                  <a:pt x="35129" y="45108"/>
                  <a:pt x="35163" y="45111"/>
                  <a:pt x="35197" y="45111"/>
                </a:cubicBezTo>
                <a:cubicBezTo>
                  <a:pt x="35371" y="45111"/>
                  <a:pt x="35547" y="45032"/>
                  <a:pt x="35632" y="44882"/>
                </a:cubicBezTo>
                <a:cubicBezTo>
                  <a:pt x="35672" y="44810"/>
                  <a:pt x="35690" y="44728"/>
                  <a:pt x="35700" y="44646"/>
                </a:cubicBezTo>
                <a:cubicBezTo>
                  <a:pt x="35744" y="44292"/>
                  <a:pt x="35671" y="43932"/>
                  <a:pt x="35493" y="43622"/>
                </a:cubicBezTo>
                <a:cubicBezTo>
                  <a:pt x="36577" y="43400"/>
                  <a:pt x="37589" y="42820"/>
                  <a:pt x="38430" y="42088"/>
                </a:cubicBezTo>
                <a:cubicBezTo>
                  <a:pt x="39496" y="41163"/>
                  <a:pt x="40329" y="40005"/>
                  <a:pt x="41152" y="38857"/>
                </a:cubicBezTo>
                <a:lnTo>
                  <a:pt x="41152" y="38857"/>
                </a:lnTo>
                <a:cubicBezTo>
                  <a:pt x="39986" y="41368"/>
                  <a:pt x="38220" y="43774"/>
                  <a:pt x="35659" y="44825"/>
                </a:cubicBezTo>
                <a:cubicBezTo>
                  <a:pt x="37270" y="44632"/>
                  <a:pt x="38624" y="43544"/>
                  <a:pt x="39770" y="42395"/>
                </a:cubicBezTo>
                <a:cubicBezTo>
                  <a:pt x="40601" y="41562"/>
                  <a:pt x="41375" y="40673"/>
                  <a:pt x="42087" y="39736"/>
                </a:cubicBezTo>
                <a:lnTo>
                  <a:pt x="42087" y="39736"/>
                </a:lnTo>
                <a:cubicBezTo>
                  <a:pt x="41726" y="40570"/>
                  <a:pt x="41321" y="41385"/>
                  <a:pt x="40874" y="42177"/>
                </a:cubicBezTo>
                <a:cubicBezTo>
                  <a:pt x="40256" y="43270"/>
                  <a:pt x="39545" y="44334"/>
                  <a:pt x="38585" y="45145"/>
                </a:cubicBezTo>
                <a:cubicBezTo>
                  <a:pt x="37580" y="45992"/>
                  <a:pt x="36351" y="46520"/>
                  <a:pt x="35143" y="47037"/>
                </a:cubicBezTo>
                <a:cubicBezTo>
                  <a:pt x="38126" y="46743"/>
                  <a:pt x="40835" y="44548"/>
                  <a:pt x="41741" y="41690"/>
                </a:cubicBezTo>
                <a:lnTo>
                  <a:pt x="41741" y="41690"/>
                </a:lnTo>
                <a:cubicBezTo>
                  <a:pt x="41127" y="43780"/>
                  <a:pt x="39521" y="45425"/>
                  <a:pt x="38581" y="47390"/>
                </a:cubicBezTo>
                <a:cubicBezTo>
                  <a:pt x="38314" y="47947"/>
                  <a:pt x="38104" y="48617"/>
                  <a:pt x="38389" y="49165"/>
                </a:cubicBezTo>
                <a:cubicBezTo>
                  <a:pt x="39467" y="47049"/>
                  <a:pt x="40779" y="45061"/>
                  <a:pt x="42301" y="43237"/>
                </a:cubicBezTo>
                <a:lnTo>
                  <a:pt x="42301" y="43237"/>
                </a:lnTo>
                <a:lnTo>
                  <a:pt x="39043" y="48378"/>
                </a:lnTo>
                <a:cubicBezTo>
                  <a:pt x="38446" y="49320"/>
                  <a:pt x="37840" y="50280"/>
                  <a:pt x="37544" y="51356"/>
                </a:cubicBezTo>
                <a:cubicBezTo>
                  <a:pt x="38630" y="50196"/>
                  <a:pt x="39681" y="49005"/>
                  <a:pt x="40696" y="47780"/>
                </a:cubicBezTo>
                <a:cubicBezTo>
                  <a:pt x="41258" y="47103"/>
                  <a:pt x="41814" y="46398"/>
                  <a:pt x="42217" y="45621"/>
                </a:cubicBezTo>
                <a:lnTo>
                  <a:pt x="42217" y="45621"/>
                </a:lnTo>
                <a:cubicBezTo>
                  <a:pt x="41019" y="48329"/>
                  <a:pt x="39255" y="50786"/>
                  <a:pt x="37067" y="52780"/>
                </a:cubicBezTo>
                <a:cubicBezTo>
                  <a:pt x="37777" y="52726"/>
                  <a:pt x="38372" y="52243"/>
                  <a:pt x="38905" y="51772"/>
                </a:cubicBezTo>
                <a:cubicBezTo>
                  <a:pt x="40248" y="50584"/>
                  <a:pt x="41581" y="49222"/>
                  <a:pt x="42298" y="47619"/>
                </a:cubicBezTo>
                <a:lnTo>
                  <a:pt x="42298" y="47619"/>
                </a:lnTo>
                <a:cubicBezTo>
                  <a:pt x="41676" y="49541"/>
                  <a:pt x="40820" y="51380"/>
                  <a:pt x="39751" y="53094"/>
                </a:cubicBezTo>
                <a:cubicBezTo>
                  <a:pt x="39250" y="53895"/>
                  <a:pt x="38676" y="54692"/>
                  <a:pt x="37883" y="55197"/>
                </a:cubicBezTo>
                <a:cubicBezTo>
                  <a:pt x="40453" y="53679"/>
                  <a:pt x="42491" y="51239"/>
                  <a:pt x="43426" y="48405"/>
                </a:cubicBezTo>
                <a:lnTo>
                  <a:pt x="43426" y="48405"/>
                </a:lnTo>
                <a:cubicBezTo>
                  <a:pt x="43170" y="49952"/>
                  <a:pt x="42996" y="51511"/>
                  <a:pt x="42907" y="53077"/>
                </a:cubicBezTo>
                <a:cubicBezTo>
                  <a:pt x="44120" y="51054"/>
                  <a:pt x="44202" y="48574"/>
                  <a:pt x="44251" y="46216"/>
                </a:cubicBezTo>
                <a:lnTo>
                  <a:pt x="45532" y="51423"/>
                </a:lnTo>
                <a:cubicBezTo>
                  <a:pt x="45686" y="49125"/>
                  <a:pt x="45064" y="46853"/>
                  <a:pt x="44448" y="44635"/>
                </a:cubicBezTo>
                <a:lnTo>
                  <a:pt x="44448" y="44635"/>
                </a:lnTo>
                <a:lnTo>
                  <a:pt x="46725" y="50626"/>
                </a:lnTo>
                <a:cubicBezTo>
                  <a:pt x="46668" y="47616"/>
                  <a:pt x="45501" y="44753"/>
                  <a:pt x="44353" y="41971"/>
                </a:cubicBezTo>
                <a:lnTo>
                  <a:pt x="44353" y="41971"/>
                </a:lnTo>
                <a:cubicBezTo>
                  <a:pt x="45812" y="44393"/>
                  <a:pt x="46968" y="46983"/>
                  <a:pt x="48121" y="49565"/>
                </a:cubicBezTo>
                <a:cubicBezTo>
                  <a:pt x="47609" y="46099"/>
                  <a:pt x="45907" y="42941"/>
                  <a:pt x="44233" y="39863"/>
                </a:cubicBezTo>
                <a:lnTo>
                  <a:pt x="44233" y="39863"/>
                </a:lnTo>
                <a:lnTo>
                  <a:pt x="49020" y="47584"/>
                </a:lnTo>
                <a:cubicBezTo>
                  <a:pt x="48058" y="45254"/>
                  <a:pt x="47000" y="42967"/>
                  <a:pt x="45848" y="40723"/>
                </a:cubicBezTo>
                <a:cubicBezTo>
                  <a:pt x="45865" y="39278"/>
                  <a:pt x="46518" y="37957"/>
                  <a:pt x="47175" y="36634"/>
                </a:cubicBezTo>
                <a:lnTo>
                  <a:pt x="47175" y="36634"/>
                </a:lnTo>
                <a:cubicBezTo>
                  <a:pt x="47133" y="36759"/>
                  <a:pt x="47089" y="36882"/>
                  <a:pt x="47049" y="37006"/>
                </a:cubicBezTo>
                <a:cubicBezTo>
                  <a:pt x="46566" y="38493"/>
                  <a:pt x="46269" y="40112"/>
                  <a:pt x="46707" y="41614"/>
                </a:cubicBezTo>
                <a:cubicBezTo>
                  <a:pt x="46628" y="39553"/>
                  <a:pt x="47729" y="37670"/>
                  <a:pt x="48411" y="35709"/>
                </a:cubicBezTo>
                <a:lnTo>
                  <a:pt x="48411" y="35709"/>
                </a:lnTo>
                <a:cubicBezTo>
                  <a:pt x="47951" y="37966"/>
                  <a:pt x="47677" y="40258"/>
                  <a:pt x="48149" y="42492"/>
                </a:cubicBezTo>
                <a:cubicBezTo>
                  <a:pt x="48218" y="40467"/>
                  <a:pt x="48793" y="38498"/>
                  <a:pt x="49204" y="36509"/>
                </a:cubicBezTo>
                <a:lnTo>
                  <a:pt x="49204" y="36509"/>
                </a:lnTo>
                <a:cubicBezTo>
                  <a:pt x="48958" y="39171"/>
                  <a:pt x="49002" y="41856"/>
                  <a:pt x="49533" y="44470"/>
                </a:cubicBezTo>
                <a:cubicBezTo>
                  <a:pt x="49735" y="41253"/>
                  <a:pt x="50566" y="38009"/>
                  <a:pt x="49934" y="34848"/>
                </a:cubicBezTo>
                <a:lnTo>
                  <a:pt x="49934" y="34848"/>
                </a:lnTo>
                <a:cubicBezTo>
                  <a:pt x="50523" y="37740"/>
                  <a:pt x="50641" y="40707"/>
                  <a:pt x="50284" y="43636"/>
                </a:cubicBezTo>
                <a:cubicBezTo>
                  <a:pt x="50952" y="42354"/>
                  <a:pt x="51219" y="40893"/>
                  <a:pt x="51258" y="39449"/>
                </a:cubicBezTo>
                <a:cubicBezTo>
                  <a:pt x="51295" y="38003"/>
                  <a:pt x="51112" y="36561"/>
                  <a:pt x="50923" y="35128"/>
                </a:cubicBezTo>
                <a:lnTo>
                  <a:pt x="50923" y="35128"/>
                </a:lnTo>
                <a:cubicBezTo>
                  <a:pt x="51832" y="37161"/>
                  <a:pt x="52741" y="39192"/>
                  <a:pt x="53649" y="41225"/>
                </a:cubicBezTo>
                <a:cubicBezTo>
                  <a:pt x="53225" y="38900"/>
                  <a:pt x="52781" y="36517"/>
                  <a:pt x="51561" y="34493"/>
                </a:cubicBezTo>
                <a:lnTo>
                  <a:pt x="51561" y="34493"/>
                </a:lnTo>
                <a:cubicBezTo>
                  <a:pt x="52562" y="35497"/>
                  <a:pt x="53365" y="36681"/>
                  <a:pt x="53927" y="37981"/>
                </a:cubicBezTo>
                <a:cubicBezTo>
                  <a:pt x="53634" y="36989"/>
                  <a:pt x="53213" y="36039"/>
                  <a:pt x="52674" y="35156"/>
                </a:cubicBezTo>
                <a:cubicBezTo>
                  <a:pt x="52699" y="35044"/>
                  <a:pt x="52721" y="34931"/>
                  <a:pt x="52740" y="34818"/>
                </a:cubicBezTo>
                <a:cubicBezTo>
                  <a:pt x="53432" y="35676"/>
                  <a:pt x="54034" y="36601"/>
                  <a:pt x="54537" y="37581"/>
                </a:cubicBezTo>
                <a:cubicBezTo>
                  <a:pt x="54197" y="36362"/>
                  <a:pt x="53586" y="35244"/>
                  <a:pt x="52809" y="34241"/>
                </a:cubicBezTo>
                <a:cubicBezTo>
                  <a:pt x="52966" y="32278"/>
                  <a:pt x="52284" y="30257"/>
                  <a:pt x="51000" y="28751"/>
                </a:cubicBezTo>
                <a:lnTo>
                  <a:pt x="51000" y="28751"/>
                </a:lnTo>
                <a:cubicBezTo>
                  <a:pt x="53090" y="30791"/>
                  <a:pt x="53926" y="33783"/>
                  <a:pt x="54362" y="36672"/>
                </a:cubicBezTo>
                <a:cubicBezTo>
                  <a:pt x="54833" y="33716"/>
                  <a:pt x="53801" y="30559"/>
                  <a:pt x="51676" y="28451"/>
                </a:cubicBezTo>
                <a:lnTo>
                  <a:pt x="51676" y="28451"/>
                </a:lnTo>
                <a:cubicBezTo>
                  <a:pt x="54050" y="30567"/>
                  <a:pt x="55118" y="33850"/>
                  <a:pt x="55206" y="37028"/>
                </a:cubicBezTo>
                <a:cubicBezTo>
                  <a:pt x="55175" y="35619"/>
                  <a:pt x="55144" y="34204"/>
                  <a:pt x="54902" y="32815"/>
                </a:cubicBezTo>
                <a:cubicBezTo>
                  <a:pt x="54658" y="31427"/>
                  <a:pt x="54194" y="30056"/>
                  <a:pt x="53366" y="28914"/>
                </a:cubicBezTo>
                <a:lnTo>
                  <a:pt x="53366" y="28914"/>
                </a:lnTo>
                <a:cubicBezTo>
                  <a:pt x="54552" y="30070"/>
                  <a:pt x="55387" y="31551"/>
                  <a:pt x="55950" y="33108"/>
                </a:cubicBezTo>
                <a:cubicBezTo>
                  <a:pt x="56512" y="34666"/>
                  <a:pt x="56812" y="36305"/>
                  <a:pt x="57039" y="37946"/>
                </a:cubicBezTo>
                <a:cubicBezTo>
                  <a:pt x="57361" y="34945"/>
                  <a:pt x="56430" y="31828"/>
                  <a:pt x="54512" y="29496"/>
                </a:cubicBezTo>
                <a:lnTo>
                  <a:pt x="54512" y="29496"/>
                </a:lnTo>
                <a:cubicBezTo>
                  <a:pt x="56521" y="31239"/>
                  <a:pt x="57854" y="33739"/>
                  <a:pt x="58183" y="36379"/>
                </a:cubicBezTo>
                <a:cubicBezTo>
                  <a:pt x="58243" y="35183"/>
                  <a:pt x="58023" y="33990"/>
                  <a:pt x="57541" y="32895"/>
                </a:cubicBezTo>
                <a:lnTo>
                  <a:pt x="57541" y="32895"/>
                </a:lnTo>
                <a:cubicBezTo>
                  <a:pt x="58203" y="33905"/>
                  <a:pt x="58720" y="35003"/>
                  <a:pt x="59077" y="36158"/>
                </a:cubicBezTo>
                <a:cubicBezTo>
                  <a:pt x="58503" y="33891"/>
                  <a:pt x="57562" y="31732"/>
                  <a:pt x="56003" y="30014"/>
                </a:cubicBezTo>
                <a:lnTo>
                  <a:pt x="56003" y="30014"/>
                </a:lnTo>
                <a:cubicBezTo>
                  <a:pt x="58542" y="32480"/>
                  <a:pt x="60184" y="35850"/>
                  <a:pt x="60560" y="39369"/>
                </a:cubicBezTo>
                <a:cubicBezTo>
                  <a:pt x="60312" y="36809"/>
                  <a:pt x="59881" y="34164"/>
                  <a:pt x="58431" y="32040"/>
                </a:cubicBezTo>
                <a:lnTo>
                  <a:pt x="58431" y="32040"/>
                </a:lnTo>
                <a:cubicBezTo>
                  <a:pt x="60160" y="33989"/>
                  <a:pt x="61350" y="36487"/>
                  <a:pt x="61467" y="39078"/>
                </a:cubicBezTo>
                <a:cubicBezTo>
                  <a:pt x="61396" y="36888"/>
                  <a:pt x="60721" y="34717"/>
                  <a:pt x="59514" y="32885"/>
                </a:cubicBezTo>
                <a:cubicBezTo>
                  <a:pt x="58184" y="30862"/>
                  <a:pt x="56225" y="29263"/>
                  <a:pt x="53980" y="28365"/>
                </a:cubicBezTo>
                <a:cubicBezTo>
                  <a:pt x="53346" y="28110"/>
                  <a:pt x="52690" y="27911"/>
                  <a:pt x="52032" y="27729"/>
                </a:cubicBezTo>
                <a:cubicBezTo>
                  <a:pt x="50529" y="27314"/>
                  <a:pt x="48978" y="27055"/>
                  <a:pt x="47429" y="27031"/>
                </a:cubicBezTo>
                <a:cubicBezTo>
                  <a:pt x="47323" y="26963"/>
                  <a:pt x="47218" y="26898"/>
                  <a:pt x="47113" y="26835"/>
                </a:cubicBezTo>
                <a:cubicBezTo>
                  <a:pt x="47180" y="26587"/>
                  <a:pt x="47254" y="26340"/>
                  <a:pt x="47334" y="26097"/>
                </a:cubicBezTo>
                <a:cubicBezTo>
                  <a:pt x="47702" y="26171"/>
                  <a:pt x="48065" y="26256"/>
                  <a:pt x="48428" y="26353"/>
                </a:cubicBezTo>
                <a:cubicBezTo>
                  <a:pt x="48444" y="26582"/>
                  <a:pt x="48474" y="26810"/>
                  <a:pt x="48522" y="27033"/>
                </a:cubicBezTo>
                <a:cubicBezTo>
                  <a:pt x="48557" y="26827"/>
                  <a:pt x="48601" y="26619"/>
                  <a:pt x="48644" y="26413"/>
                </a:cubicBezTo>
                <a:cubicBezTo>
                  <a:pt x="48931" y="26493"/>
                  <a:pt x="49218" y="26576"/>
                  <a:pt x="49502" y="26664"/>
                </a:cubicBezTo>
                <a:cubicBezTo>
                  <a:pt x="49231" y="26516"/>
                  <a:pt x="48954" y="26381"/>
                  <a:pt x="48675" y="26253"/>
                </a:cubicBezTo>
                <a:cubicBezTo>
                  <a:pt x="48705" y="26119"/>
                  <a:pt x="48740" y="25986"/>
                  <a:pt x="48772" y="25851"/>
                </a:cubicBezTo>
                <a:cubicBezTo>
                  <a:pt x="49265" y="26028"/>
                  <a:pt x="49754" y="26216"/>
                  <a:pt x="50238" y="26416"/>
                </a:cubicBezTo>
                <a:cubicBezTo>
                  <a:pt x="50255" y="26536"/>
                  <a:pt x="50267" y="26655"/>
                  <a:pt x="50287" y="26775"/>
                </a:cubicBezTo>
                <a:cubicBezTo>
                  <a:pt x="50292" y="26665"/>
                  <a:pt x="50302" y="26556"/>
                  <a:pt x="50310" y="26446"/>
                </a:cubicBezTo>
                <a:cubicBezTo>
                  <a:pt x="50904" y="26693"/>
                  <a:pt x="51495" y="26952"/>
                  <a:pt x="52074" y="27232"/>
                </a:cubicBezTo>
                <a:cubicBezTo>
                  <a:pt x="51744" y="26998"/>
                  <a:pt x="51405" y="26781"/>
                  <a:pt x="51060" y="26574"/>
                </a:cubicBezTo>
                <a:cubicBezTo>
                  <a:pt x="51225" y="26172"/>
                  <a:pt x="51372" y="25763"/>
                  <a:pt x="51501" y="25347"/>
                </a:cubicBezTo>
                <a:cubicBezTo>
                  <a:pt x="51777" y="25482"/>
                  <a:pt x="52047" y="25627"/>
                  <a:pt x="52315" y="25777"/>
                </a:cubicBezTo>
                <a:cubicBezTo>
                  <a:pt x="52279" y="26169"/>
                  <a:pt x="52234" y="26559"/>
                  <a:pt x="52175" y="26947"/>
                </a:cubicBezTo>
                <a:cubicBezTo>
                  <a:pt x="52334" y="26618"/>
                  <a:pt x="52469" y="26277"/>
                  <a:pt x="52579" y="25929"/>
                </a:cubicBezTo>
                <a:cubicBezTo>
                  <a:pt x="52918" y="26129"/>
                  <a:pt x="53249" y="26342"/>
                  <a:pt x="53572" y="26569"/>
                </a:cubicBezTo>
                <a:cubicBezTo>
                  <a:pt x="53275" y="26281"/>
                  <a:pt x="52960" y="26014"/>
                  <a:pt x="52628" y="25767"/>
                </a:cubicBezTo>
                <a:cubicBezTo>
                  <a:pt x="53105" y="24152"/>
                  <a:pt x="53068" y="22384"/>
                  <a:pt x="52499" y="20799"/>
                </a:cubicBezTo>
                <a:lnTo>
                  <a:pt x="52499" y="20799"/>
                </a:lnTo>
                <a:cubicBezTo>
                  <a:pt x="53559" y="22450"/>
                  <a:pt x="54187" y="24343"/>
                  <a:pt x="54323" y="26301"/>
                </a:cubicBezTo>
                <a:cubicBezTo>
                  <a:pt x="54918" y="24500"/>
                  <a:pt x="54616" y="22425"/>
                  <a:pt x="53531" y="20868"/>
                </a:cubicBezTo>
                <a:lnTo>
                  <a:pt x="53531" y="20868"/>
                </a:lnTo>
                <a:cubicBezTo>
                  <a:pt x="54990" y="22076"/>
                  <a:pt x="56141" y="23612"/>
                  <a:pt x="56890" y="25350"/>
                </a:cubicBezTo>
                <a:cubicBezTo>
                  <a:pt x="57194" y="26060"/>
                  <a:pt x="57433" y="26816"/>
                  <a:pt x="57418" y="27587"/>
                </a:cubicBezTo>
                <a:cubicBezTo>
                  <a:pt x="57631" y="25084"/>
                  <a:pt x="56637" y="22505"/>
                  <a:pt x="54799" y="20791"/>
                </a:cubicBezTo>
                <a:lnTo>
                  <a:pt x="54799" y="20791"/>
                </a:lnTo>
                <a:cubicBezTo>
                  <a:pt x="57495" y="22104"/>
                  <a:pt x="59818" y="24170"/>
                  <a:pt x="61437" y="26693"/>
                </a:cubicBezTo>
                <a:cubicBezTo>
                  <a:pt x="60194" y="23753"/>
                  <a:pt x="57611" y="21557"/>
                  <a:pt x="54789" y="20068"/>
                </a:cubicBezTo>
                <a:lnTo>
                  <a:pt x="54789" y="20068"/>
                </a:lnTo>
                <a:cubicBezTo>
                  <a:pt x="55967" y="20260"/>
                  <a:pt x="57142" y="20600"/>
                  <a:pt x="58178" y="21190"/>
                </a:cubicBezTo>
                <a:cubicBezTo>
                  <a:pt x="57288" y="20214"/>
                  <a:pt x="56073" y="19808"/>
                  <a:pt x="54760" y="19650"/>
                </a:cubicBezTo>
                <a:cubicBezTo>
                  <a:pt x="54388" y="19605"/>
                  <a:pt x="53979" y="19583"/>
                  <a:pt x="53553" y="19583"/>
                </a:cubicBezTo>
                <a:cubicBezTo>
                  <a:pt x="52952" y="19583"/>
                  <a:pt x="52316" y="19628"/>
                  <a:pt x="51705" y="19718"/>
                </a:cubicBezTo>
                <a:cubicBezTo>
                  <a:pt x="53011" y="19431"/>
                  <a:pt x="54362" y="19304"/>
                  <a:pt x="55711" y="19304"/>
                </a:cubicBezTo>
                <a:cubicBezTo>
                  <a:pt x="56401" y="19304"/>
                  <a:pt x="57090" y="19337"/>
                  <a:pt x="57772" y="19399"/>
                </a:cubicBezTo>
                <a:cubicBezTo>
                  <a:pt x="56356" y="19009"/>
                  <a:pt x="54902" y="18776"/>
                  <a:pt x="53435" y="18703"/>
                </a:cubicBezTo>
                <a:cubicBezTo>
                  <a:pt x="53517" y="18702"/>
                  <a:pt x="53599" y="18702"/>
                  <a:pt x="53681" y="18702"/>
                </a:cubicBezTo>
                <a:cubicBezTo>
                  <a:pt x="55964" y="18702"/>
                  <a:pt x="58241" y="18954"/>
                  <a:pt x="60467" y="19457"/>
                </a:cubicBezTo>
                <a:cubicBezTo>
                  <a:pt x="58214" y="18389"/>
                  <a:pt x="55636" y="18330"/>
                  <a:pt x="53135" y="18330"/>
                </a:cubicBezTo>
                <a:cubicBezTo>
                  <a:pt x="53035" y="18330"/>
                  <a:pt x="52934" y="18330"/>
                  <a:pt x="52834" y="18330"/>
                </a:cubicBezTo>
                <a:cubicBezTo>
                  <a:pt x="54784" y="18179"/>
                  <a:pt x="56740" y="18103"/>
                  <a:pt x="58695" y="18103"/>
                </a:cubicBezTo>
                <a:cubicBezTo>
                  <a:pt x="59818" y="18103"/>
                  <a:pt x="60941" y="18128"/>
                  <a:pt x="62063" y="18178"/>
                </a:cubicBezTo>
                <a:cubicBezTo>
                  <a:pt x="59807" y="17499"/>
                  <a:pt x="57465" y="17155"/>
                  <a:pt x="55113" y="17155"/>
                </a:cubicBezTo>
                <a:cubicBezTo>
                  <a:pt x="54730" y="17155"/>
                  <a:pt x="54346" y="17164"/>
                  <a:pt x="53963" y="17183"/>
                </a:cubicBezTo>
                <a:cubicBezTo>
                  <a:pt x="56475" y="16846"/>
                  <a:pt x="58999" y="16634"/>
                  <a:pt x="61537" y="16544"/>
                </a:cubicBezTo>
                <a:cubicBezTo>
                  <a:pt x="60103" y="16110"/>
                  <a:pt x="58613" y="15891"/>
                  <a:pt x="57118" y="15891"/>
                </a:cubicBezTo>
                <a:cubicBezTo>
                  <a:pt x="56918" y="15891"/>
                  <a:pt x="56718" y="15895"/>
                  <a:pt x="56518" y="15903"/>
                </a:cubicBezTo>
                <a:cubicBezTo>
                  <a:pt x="58253" y="15277"/>
                  <a:pt x="60093" y="14671"/>
                  <a:pt x="61907" y="14671"/>
                </a:cubicBezTo>
                <a:cubicBezTo>
                  <a:pt x="62525" y="14671"/>
                  <a:pt x="63140" y="14742"/>
                  <a:pt x="63747" y="14906"/>
                </a:cubicBezTo>
                <a:cubicBezTo>
                  <a:pt x="62541" y="14452"/>
                  <a:pt x="61259" y="14254"/>
                  <a:pt x="59969" y="14254"/>
                </a:cubicBezTo>
                <a:cubicBezTo>
                  <a:pt x="58861" y="14254"/>
                  <a:pt x="57748" y="14400"/>
                  <a:pt x="56671" y="14657"/>
                </a:cubicBezTo>
                <a:cubicBezTo>
                  <a:pt x="55374" y="14966"/>
                  <a:pt x="54122" y="15426"/>
                  <a:pt x="52903" y="15971"/>
                </a:cubicBezTo>
                <a:cubicBezTo>
                  <a:pt x="53159" y="15801"/>
                  <a:pt x="53416" y="15637"/>
                  <a:pt x="53681" y="15482"/>
                </a:cubicBezTo>
                <a:cubicBezTo>
                  <a:pt x="56074" y="14073"/>
                  <a:pt x="58843" y="13310"/>
                  <a:pt x="61620" y="13293"/>
                </a:cubicBezTo>
                <a:cubicBezTo>
                  <a:pt x="61139" y="13126"/>
                  <a:pt x="60640" y="13062"/>
                  <a:pt x="60134" y="13062"/>
                </a:cubicBezTo>
                <a:cubicBezTo>
                  <a:pt x="59419" y="13062"/>
                  <a:pt x="58691" y="13190"/>
                  <a:pt x="57987" y="13332"/>
                </a:cubicBezTo>
                <a:cubicBezTo>
                  <a:pt x="55655" y="13803"/>
                  <a:pt x="53332" y="14431"/>
                  <a:pt x="51210" y="15507"/>
                </a:cubicBezTo>
                <a:cubicBezTo>
                  <a:pt x="52528" y="14231"/>
                  <a:pt x="54086" y="13228"/>
                  <a:pt x="55792" y="12555"/>
                </a:cubicBezTo>
                <a:lnTo>
                  <a:pt x="55792" y="12555"/>
                </a:lnTo>
                <a:cubicBezTo>
                  <a:pt x="53012" y="13384"/>
                  <a:pt x="50571" y="15089"/>
                  <a:pt x="48403" y="17016"/>
                </a:cubicBezTo>
                <a:cubicBezTo>
                  <a:pt x="49229" y="15973"/>
                  <a:pt x="50155" y="15014"/>
                  <a:pt x="51168" y="14151"/>
                </a:cubicBezTo>
                <a:lnTo>
                  <a:pt x="51168" y="14151"/>
                </a:lnTo>
                <a:cubicBezTo>
                  <a:pt x="48943" y="14900"/>
                  <a:pt x="47077" y="16426"/>
                  <a:pt x="45266" y="17921"/>
                </a:cubicBezTo>
                <a:cubicBezTo>
                  <a:pt x="45610" y="17369"/>
                  <a:pt x="46001" y="16849"/>
                  <a:pt x="46434" y="16364"/>
                </a:cubicBezTo>
                <a:lnTo>
                  <a:pt x="46434" y="16364"/>
                </a:lnTo>
                <a:cubicBezTo>
                  <a:pt x="45845" y="16487"/>
                  <a:pt x="45292" y="16700"/>
                  <a:pt x="44771" y="16981"/>
                </a:cubicBezTo>
                <a:cubicBezTo>
                  <a:pt x="46958" y="15484"/>
                  <a:pt x="49272" y="14184"/>
                  <a:pt x="51687" y="13092"/>
                </a:cubicBezTo>
                <a:lnTo>
                  <a:pt x="51687" y="13092"/>
                </a:lnTo>
                <a:cubicBezTo>
                  <a:pt x="48923" y="13418"/>
                  <a:pt x="46391" y="14742"/>
                  <a:pt x="43930" y="16042"/>
                </a:cubicBezTo>
                <a:cubicBezTo>
                  <a:pt x="44339" y="15349"/>
                  <a:pt x="45010" y="14860"/>
                  <a:pt x="45663" y="14393"/>
                </a:cubicBezTo>
                <a:cubicBezTo>
                  <a:pt x="47103" y="13360"/>
                  <a:pt x="48556" y="12319"/>
                  <a:pt x="50174" y="11596"/>
                </a:cubicBezTo>
                <a:lnTo>
                  <a:pt x="50174" y="11596"/>
                </a:lnTo>
                <a:cubicBezTo>
                  <a:pt x="48942" y="11907"/>
                  <a:pt x="47737" y="12311"/>
                  <a:pt x="46567" y="12805"/>
                </a:cubicBezTo>
                <a:cubicBezTo>
                  <a:pt x="47523" y="11069"/>
                  <a:pt x="49043" y="9652"/>
                  <a:pt x="50839" y="8817"/>
                </a:cubicBezTo>
                <a:cubicBezTo>
                  <a:pt x="50819" y="8817"/>
                  <a:pt x="50799" y="8816"/>
                  <a:pt x="50779" y="8816"/>
                </a:cubicBezTo>
                <a:cubicBezTo>
                  <a:pt x="48836" y="8816"/>
                  <a:pt x="47191" y="10208"/>
                  <a:pt x="45748" y="11520"/>
                </a:cubicBezTo>
                <a:cubicBezTo>
                  <a:pt x="46144" y="10585"/>
                  <a:pt x="46587" y="9671"/>
                  <a:pt x="47075" y="8778"/>
                </a:cubicBezTo>
                <a:cubicBezTo>
                  <a:pt x="47229" y="8495"/>
                  <a:pt x="47393" y="8211"/>
                  <a:pt x="47578" y="7943"/>
                </a:cubicBezTo>
                <a:lnTo>
                  <a:pt x="47578" y="7943"/>
                </a:lnTo>
                <a:cubicBezTo>
                  <a:pt x="45958" y="9604"/>
                  <a:pt x="44560" y="11469"/>
                  <a:pt x="43421" y="13491"/>
                </a:cubicBezTo>
                <a:cubicBezTo>
                  <a:pt x="44052" y="10696"/>
                  <a:pt x="45318" y="8083"/>
                  <a:pt x="47121" y="5854"/>
                </a:cubicBezTo>
                <a:lnTo>
                  <a:pt x="47121" y="5854"/>
                </a:lnTo>
                <a:cubicBezTo>
                  <a:pt x="46001" y="6769"/>
                  <a:pt x="44967" y="7921"/>
                  <a:pt x="44558" y="9284"/>
                </a:cubicBezTo>
                <a:cubicBezTo>
                  <a:pt x="44864" y="7766"/>
                  <a:pt x="45056" y="6227"/>
                  <a:pt x="45133" y="4681"/>
                </a:cubicBezTo>
                <a:lnTo>
                  <a:pt x="45133" y="4681"/>
                </a:lnTo>
                <a:cubicBezTo>
                  <a:pt x="44718" y="5625"/>
                  <a:pt x="44399" y="6609"/>
                  <a:pt x="44179" y="7616"/>
                </a:cubicBezTo>
                <a:cubicBezTo>
                  <a:pt x="44216" y="6087"/>
                  <a:pt x="44154" y="4556"/>
                  <a:pt x="43994" y="3036"/>
                </a:cubicBezTo>
                <a:cubicBezTo>
                  <a:pt x="43713" y="5070"/>
                  <a:pt x="43581" y="7123"/>
                  <a:pt x="43601" y="9177"/>
                </a:cubicBezTo>
                <a:cubicBezTo>
                  <a:pt x="43467" y="5851"/>
                  <a:pt x="42230" y="2576"/>
                  <a:pt x="401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0"/>
          <p:cNvSpPr/>
          <p:nvPr/>
        </p:nvSpPr>
        <p:spPr>
          <a:xfrm flipH="1" rot="5400000">
            <a:off x="8005192" y="4254898"/>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0"/>
          <p:cNvSpPr/>
          <p:nvPr/>
        </p:nvSpPr>
        <p:spPr>
          <a:xfrm flipH="1" rot="7082595">
            <a:off x="3310202" y="4254920"/>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0"/>
          <p:cNvSpPr/>
          <p:nvPr/>
        </p:nvSpPr>
        <p:spPr>
          <a:xfrm flipH="1" rot="10800000">
            <a:off x="2646448" y="4569236"/>
            <a:ext cx="1226015" cy="106529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0"/>
          <p:cNvSpPr/>
          <p:nvPr/>
        </p:nvSpPr>
        <p:spPr>
          <a:xfrm rot="-3544566">
            <a:off x="82564" y="4356844"/>
            <a:ext cx="1513499" cy="802934"/>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0"/>
          <p:cNvSpPr/>
          <p:nvPr/>
        </p:nvSpPr>
        <p:spPr>
          <a:xfrm rot="-7454729">
            <a:off x="5678693" y="4416816"/>
            <a:ext cx="1114933" cy="968725"/>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0"/>
          <p:cNvSpPr/>
          <p:nvPr/>
        </p:nvSpPr>
        <p:spPr>
          <a:xfrm rot="-4156276">
            <a:off x="-132186" y="3951741"/>
            <a:ext cx="821802" cy="1858394"/>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0"/>
          <p:cNvSpPr/>
          <p:nvPr/>
        </p:nvSpPr>
        <p:spPr>
          <a:xfrm rot="-2954442">
            <a:off x="6844616" y="3403203"/>
            <a:ext cx="2047575" cy="19951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0"/>
          <p:cNvSpPr txBox="1"/>
          <p:nvPr>
            <p:ph type="title"/>
          </p:nvPr>
        </p:nvSpPr>
        <p:spPr>
          <a:xfrm>
            <a:off x="1572600" y="1497600"/>
            <a:ext cx="5998800" cy="169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7" name="Shape 77"/>
        <p:cNvGrpSpPr/>
        <p:nvPr/>
      </p:nvGrpSpPr>
      <p:grpSpPr>
        <a:xfrm>
          <a:off x="0" y="0"/>
          <a:ext cx="0" cy="0"/>
          <a:chOff x="0" y="0"/>
          <a:chExt cx="0" cy="0"/>
        </a:xfrm>
      </p:grpSpPr>
      <p:sp>
        <p:nvSpPr>
          <p:cNvPr id="78" name="Google Shape;78;p11"/>
          <p:cNvSpPr/>
          <p:nvPr/>
        </p:nvSpPr>
        <p:spPr>
          <a:xfrm flipH="1" rot="10800000">
            <a:off x="-927050" y="3522450"/>
            <a:ext cx="10596111" cy="2079374"/>
          </a:xfrm>
          <a:custGeom>
            <a:rect b="b" l="l" r="r" t="t"/>
            <a:pathLst>
              <a:path extrusionOk="0" h="42268" w="215390">
                <a:moveTo>
                  <a:pt x="147821" y="9899"/>
                </a:moveTo>
                <a:cubicBezTo>
                  <a:pt x="148114" y="9899"/>
                  <a:pt x="148405" y="9902"/>
                  <a:pt x="148680" y="9995"/>
                </a:cubicBezTo>
                <a:cubicBezTo>
                  <a:pt x="148715" y="10007"/>
                  <a:pt x="148748" y="10023"/>
                  <a:pt x="148783" y="10038"/>
                </a:cubicBezTo>
                <a:cubicBezTo>
                  <a:pt x="148441" y="9986"/>
                  <a:pt x="148100" y="9939"/>
                  <a:pt x="147763" y="9899"/>
                </a:cubicBezTo>
                <a:cubicBezTo>
                  <a:pt x="147782" y="9899"/>
                  <a:pt x="147802" y="9899"/>
                  <a:pt x="147821" y="9899"/>
                </a:cubicBezTo>
                <a:close/>
                <a:moveTo>
                  <a:pt x="142114" y="8980"/>
                </a:moveTo>
                <a:cubicBezTo>
                  <a:pt x="142749" y="8980"/>
                  <a:pt x="143433" y="9249"/>
                  <a:pt x="144077" y="9388"/>
                </a:cubicBezTo>
                <a:cubicBezTo>
                  <a:pt x="144409" y="9460"/>
                  <a:pt x="144736" y="9496"/>
                  <a:pt x="145062" y="9496"/>
                </a:cubicBezTo>
                <a:cubicBezTo>
                  <a:pt x="145419" y="9496"/>
                  <a:pt x="145774" y="9453"/>
                  <a:pt x="146133" y="9365"/>
                </a:cubicBezTo>
                <a:cubicBezTo>
                  <a:pt x="146350" y="9571"/>
                  <a:pt x="146611" y="9722"/>
                  <a:pt x="146896" y="9807"/>
                </a:cubicBezTo>
                <a:cubicBezTo>
                  <a:pt x="145896" y="9716"/>
                  <a:pt x="144926" y="9676"/>
                  <a:pt x="143990" y="9676"/>
                </a:cubicBezTo>
                <a:cubicBezTo>
                  <a:pt x="141989" y="9676"/>
                  <a:pt x="140147" y="9862"/>
                  <a:pt x="138516" y="10139"/>
                </a:cubicBezTo>
                <a:cubicBezTo>
                  <a:pt x="138896" y="9951"/>
                  <a:pt x="139277" y="9765"/>
                  <a:pt x="139659" y="9582"/>
                </a:cubicBezTo>
                <a:cubicBezTo>
                  <a:pt x="139765" y="9532"/>
                  <a:pt x="139876" y="9481"/>
                  <a:pt x="139991" y="9481"/>
                </a:cubicBezTo>
                <a:cubicBezTo>
                  <a:pt x="139998" y="9481"/>
                  <a:pt x="140005" y="9481"/>
                  <a:pt x="140012" y="9481"/>
                </a:cubicBezTo>
                <a:cubicBezTo>
                  <a:pt x="140141" y="9488"/>
                  <a:pt x="140256" y="9561"/>
                  <a:pt x="140384" y="9583"/>
                </a:cubicBezTo>
                <a:cubicBezTo>
                  <a:pt x="140413" y="9588"/>
                  <a:pt x="140441" y="9590"/>
                  <a:pt x="140470" y="9590"/>
                </a:cubicBezTo>
                <a:cubicBezTo>
                  <a:pt x="140764" y="9590"/>
                  <a:pt x="141017" y="9339"/>
                  <a:pt x="141284" y="9186"/>
                </a:cubicBezTo>
                <a:cubicBezTo>
                  <a:pt x="141544" y="9036"/>
                  <a:pt x="141824" y="8980"/>
                  <a:pt x="142114" y="8980"/>
                </a:cubicBezTo>
                <a:close/>
                <a:moveTo>
                  <a:pt x="135755" y="10734"/>
                </a:moveTo>
                <a:lnTo>
                  <a:pt x="135755" y="10734"/>
                </a:lnTo>
                <a:cubicBezTo>
                  <a:pt x="135529" y="10793"/>
                  <a:pt x="135310" y="10853"/>
                  <a:pt x="135098" y="10912"/>
                </a:cubicBezTo>
                <a:cubicBezTo>
                  <a:pt x="135311" y="10834"/>
                  <a:pt x="135531" y="10774"/>
                  <a:pt x="135755" y="10734"/>
                </a:cubicBezTo>
                <a:close/>
                <a:moveTo>
                  <a:pt x="75256" y="10492"/>
                </a:moveTo>
                <a:lnTo>
                  <a:pt x="75998" y="10768"/>
                </a:lnTo>
                <a:cubicBezTo>
                  <a:pt x="75944" y="10845"/>
                  <a:pt x="75892" y="10921"/>
                  <a:pt x="75840" y="10997"/>
                </a:cubicBezTo>
                <a:cubicBezTo>
                  <a:pt x="75653" y="10831"/>
                  <a:pt x="75459" y="10662"/>
                  <a:pt x="75256" y="10492"/>
                </a:cubicBezTo>
                <a:close/>
                <a:moveTo>
                  <a:pt x="125815" y="10343"/>
                </a:moveTo>
                <a:cubicBezTo>
                  <a:pt x="125967" y="10343"/>
                  <a:pt x="126113" y="10374"/>
                  <a:pt x="126238" y="10457"/>
                </a:cubicBezTo>
                <a:cubicBezTo>
                  <a:pt x="124466" y="11058"/>
                  <a:pt x="122752" y="11708"/>
                  <a:pt x="121187" y="12402"/>
                </a:cubicBezTo>
                <a:cubicBezTo>
                  <a:pt x="120863" y="11990"/>
                  <a:pt x="120542" y="11576"/>
                  <a:pt x="120225" y="11158"/>
                </a:cubicBezTo>
                <a:lnTo>
                  <a:pt x="120225" y="11158"/>
                </a:lnTo>
                <a:cubicBezTo>
                  <a:pt x="120611" y="11185"/>
                  <a:pt x="121001" y="11202"/>
                  <a:pt x="121390" y="11202"/>
                </a:cubicBezTo>
                <a:cubicBezTo>
                  <a:pt x="122350" y="11202"/>
                  <a:pt x="123305" y="11100"/>
                  <a:pt x="124185" y="10803"/>
                </a:cubicBezTo>
                <a:lnTo>
                  <a:pt x="125133" y="10484"/>
                </a:lnTo>
                <a:cubicBezTo>
                  <a:pt x="125349" y="10411"/>
                  <a:pt x="125590" y="10343"/>
                  <a:pt x="125815" y="10343"/>
                </a:cubicBezTo>
                <a:close/>
                <a:moveTo>
                  <a:pt x="82359" y="8503"/>
                </a:moveTo>
                <a:lnTo>
                  <a:pt x="82359" y="8503"/>
                </a:lnTo>
                <a:cubicBezTo>
                  <a:pt x="80297" y="10067"/>
                  <a:pt x="78548" y="11752"/>
                  <a:pt x="77704" y="12837"/>
                </a:cubicBezTo>
                <a:cubicBezTo>
                  <a:pt x="77337" y="12431"/>
                  <a:pt x="76916" y="11997"/>
                  <a:pt x="76434" y="11541"/>
                </a:cubicBezTo>
                <a:cubicBezTo>
                  <a:pt x="76677" y="11418"/>
                  <a:pt x="76945" y="11268"/>
                  <a:pt x="77231" y="11098"/>
                </a:cubicBezTo>
                <a:cubicBezTo>
                  <a:pt x="77240" y="11098"/>
                  <a:pt x="77248" y="11099"/>
                  <a:pt x="77256" y="11099"/>
                </a:cubicBezTo>
                <a:cubicBezTo>
                  <a:pt x="77258" y="11099"/>
                  <a:pt x="77260" y="11099"/>
                  <a:pt x="77262" y="11099"/>
                </a:cubicBezTo>
                <a:cubicBezTo>
                  <a:pt x="77971" y="11095"/>
                  <a:pt x="78567" y="10604"/>
                  <a:pt x="79131" y="10176"/>
                </a:cubicBezTo>
                <a:cubicBezTo>
                  <a:pt x="80106" y="9441"/>
                  <a:pt x="81197" y="8875"/>
                  <a:pt x="82359" y="8503"/>
                </a:cubicBezTo>
                <a:close/>
                <a:moveTo>
                  <a:pt x="15305" y="12475"/>
                </a:moveTo>
                <a:lnTo>
                  <a:pt x="15305" y="12784"/>
                </a:lnTo>
                <a:lnTo>
                  <a:pt x="14592" y="13190"/>
                </a:lnTo>
                <a:cubicBezTo>
                  <a:pt x="14843" y="12966"/>
                  <a:pt x="15081" y="12727"/>
                  <a:pt x="15305" y="12475"/>
                </a:cubicBezTo>
                <a:close/>
                <a:moveTo>
                  <a:pt x="15305" y="13064"/>
                </a:moveTo>
                <a:lnTo>
                  <a:pt x="15305" y="13376"/>
                </a:lnTo>
                <a:cubicBezTo>
                  <a:pt x="15236" y="13312"/>
                  <a:pt x="15167" y="13246"/>
                  <a:pt x="15098" y="13181"/>
                </a:cubicBezTo>
                <a:cubicBezTo>
                  <a:pt x="15061" y="13200"/>
                  <a:pt x="15024" y="13215"/>
                  <a:pt x="14984" y="13227"/>
                </a:cubicBezTo>
                <a:cubicBezTo>
                  <a:pt x="15091" y="13173"/>
                  <a:pt x="15197" y="13118"/>
                  <a:pt x="15305" y="13064"/>
                </a:cubicBezTo>
                <a:close/>
                <a:moveTo>
                  <a:pt x="72441" y="10982"/>
                </a:moveTo>
                <a:cubicBezTo>
                  <a:pt x="72768" y="11170"/>
                  <a:pt x="73081" y="11353"/>
                  <a:pt x="73380" y="11531"/>
                </a:cubicBezTo>
                <a:cubicBezTo>
                  <a:pt x="72855" y="12318"/>
                  <a:pt x="72365" y="13215"/>
                  <a:pt x="71912" y="14173"/>
                </a:cubicBezTo>
                <a:cubicBezTo>
                  <a:pt x="71324" y="13540"/>
                  <a:pt x="70711" y="12899"/>
                  <a:pt x="70083" y="12268"/>
                </a:cubicBezTo>
                <a:cubicBezTo>
                  <a:pt x="70471" y="12115"/>
                  <a:pt x="70904" y="12056"/>
                  <a:pt x="71280" y="11867"/>
                </a:cubicBezTo>
                <a:cubicBezTo>
                  <a:pt x="71670" y="11669"/>
                  <a:pt x="71975" y="11341"/>
                  <a:pt x="72323" y="11074"/>
                </a:cubicBezTo>
                <a:cubicBezTo>
                  <a:pt x="72361" y="11045"/>
                  <a:pt x="72400" y="11014"/>
                  <a:pt x="72441" y="10982"/>
                </a:cubicBezTo>
                <a:close/>
                <a:moveTo>
                  <a:pt x="84884" y="9551"/>
                </a:moveTo>
                <a:lnTo>
                  <a:pt x="85590" y="10224"/>
                </a:lnTo>
                <a:cubicBezTo>
                  <a:pt x="85678" y="10307"/>
                  <a:pt x="85767" y="10391"/>
                  <a:pt x="85860" y="10471"/>
                </a:cubicBezTo>
                <a:cubicBezTo>
                  <a:pt x="83998" y="11948"/>
                  <a:pt x="82192" y="13505"/>
                  <a:pt x="80679" y="15038"/>
                </a:cubicBezTo>
                <a:cubicBezTo>
                  <a:pt x="80223" y="14770"/>
                  <a:pt x="79768" y="14500"/>
                  <a:pt x="79316" y="14224"/>
                </a:cubicBezTo>
                <a:cubicBezTo>
                  <a:pt x="79003" y="14032"/>
                  <a:pt x="78693" y="13835"/>
                  <a:pt x="78386" y="13636"/>
                </a:cubicBezTo>
                <a:cubicBezTo>
                  <a:pt x="78252" y="13470"/>
                  <a:pt x="78108" y="13298"/>
                  <a:pt x="77955" y="13121"/>
                </a:cubicBezTo>
                <a:cubicBezTo>
                  <a:pt x="78038" y="13089"/>
                  <a:pt x="78121" y="13059"/>
                  <a:pt x="78202" y="13025"/>
                </a:cubicBezTo>
                <a:cubicBezTo>
                  <a:pt x="80581" y="12093"/>
                  <a:pt x="82842" y="10860"/>
                  <a:pt x="84884" y="9551"/>
                </a:cubicBezTo>
                <a:close/>
                <a:moveTo>
                  <a:pt x="40109" y="14742"/>
                </a:moveTo>
                <a:lnTo>
                  <a:pt x="40109" y="14742"/>
                </a:lnTo>
                <a:cubicBezTo>
                  <a:pt x="40206" y="14797"/>
                  <a:pt x="40301" y="14855"/>
                  <a:pt x="40395" y="14915"/>
                </a:cubicBezTo>
                <a:cubicBezTo>
                  <a:pt x="40320" y="14962"/>
                  <a:pt x="40247" y="15006"/>
                  <a:pt x="40177" y="15050"/>
                </a:cubicBezTo>
                <a:cubicBezTo>
                  <a:pt x="40154" y="14947"/>
                  <a:pt x="40132" y="14845"/>
                  <a:pt x="40109" y="14742"/>
                </a:cubicBezTo>
                <a:close/>
                <a:moveTo>
                  <a:pt x="147148" y="15060"/>
                </a:moveTo>
                <a:lnTo>
                  <a:pt x="147147" y="15061"/>
                </a:lnTo>
                <a:lnTo>
                  <a:pt x="147142" y="15064"/>
                </a:lnTo>
                <a:lnTo>
                  <a:pt x="147148" y="15060"/>
                </a:lnTo>
                <a:close/>
                <a:moveTo>
                  <a:pt x="14296" y="11313"/>
                </a:moveTo>
                <a:cubicBezTo>
                  <a:pt x="14038" y="12052"/>
                  <a:pt x="13884" y="12820"/>
                  <a:pt x="13864" y="13606"/>
                </a:cubicBezTo>
                <a:lnTo>
                  <a:pt x="11773" y="14798"/>
                </a:lnTo>
                <a:cubicBezTo>
                  <a:pt x="11569" y="14915"/>
                  <a:pt x="11365" y="15031"/>
                  <a:pt x="11160" y="15147"/>
                </a:cubicBezTo>
                <a:lnTo>
                  <a:pt x="11160" y="15147"/>
                </a:lnTo>
                <a:cubicBezTo>
                  <a:pt x="11812" y="14775"/>
                  <a:pt x="12293" y="14155"/>
                  <a:pt x="12740" y="13546"/>
                </a:cubicBezTo>
                <a:cubicBezTo>
                  <a:pt x="13277" y="12814"/>
                  <a:pt x="13795" y="12070"/>
                  <a:pt x="14296" y="11313"/>
                </a:cubicBezTo>
                <a:close/>
                <a:moveTo>
                  <a:pt x="38180" y="14135"/>
                </a:moveTo>
                <a:cubicBezTo>
                  <a:pt x="38654" y="14183"/>
                  <a:pt x="39119" y="14299"/>
                  <a:pt x="39559" y="14480"/>
                </a:cubicBezTo>
                <a:cubicBezTo>
                  <a:pt x="39632" y="14755"/>
                  <a:pt x="39704" y="15030"/>
                  <a:pt x="39775" y="15306"/>
                </a:cubicBezTo>
                <a:cubicBezTo>
                  <a:pt x="39538" y="15458"/>
                  <a:pt x="39345" y="15588"/>
                  <a:pt x="39200" y="15691"/>
                </a:cubicBezTo>
                <a:cubicBezTo>
                  <a:pt x="38733" y="15367"/>
                  <a:pt x="38261" y="15051"/>
                  <a:pt x="37784" y="14743"/>
                </a:cubicBezTo>
                <a:cubicBezTo>
                  <a:pt x="37924" y="14540"/>
                  <a:pt x="38056" y="14338"/>
                  <a:pt x="38181" y="14136"/>
                </a:cubicBezTo>
                <a:lnTo>
                  <a:pt x="38180" y="14135"/>
                </a:lnTo>
                <a:close/>
                <a:moveTo>
                  <a:pt x="149692" y="10586"/>
                </a:moveTo>
                <a:cubicBezTo>
                  <a:pt x="149777" y="10636"/>
                  <a:pt x="149862" y="10687"/>
                  <a:pt x="149948" y="10738"/>
                </a:cubicBezTo>
                <a:lnTo>
                  <a:pt x="149926" y="10767"/>
                </a:lnTo>
                <a:cubicBezTo>
                  <a:pt x="149511" y="11363"/>
                  <a:pt x="149105" y="11966"/>
                  <a:pt x="148709" y="12574"/>
                </a:cubicBezTo>
                <a:cubicBezTo>
                  <a:pt x="148489" y="12558"/>
                  <a:pt x="148267" y="12550"/>
                  <a:pt x="148042" y="12550"/>
                </a:cubicBezTo>
                <a:cubicBezTo>
                  <a:pt x="147650" y="12550"/>
                  <a:pt x="147251" y="12574"/>
                  <a:pt x="146849" y="12617"/>
                </a:cubicBezTo>
                <a:cubicBezTo>
                  <a:pt x="147337" y="12417"/>
                  <a:pt x="147604" y="12296"/>
                  <a:pt x="147604" y="12296"/>
                </a:cubicBezTo>
                <a:lnTo>
                  <a:pt x="147604" y="12296"/>
                </a:lnTo>
                <a:cubicBezTo>
                  <a:pt x="147603" y="12296"/>
                  <a:pt x="131588" y="13601"/>
                  <a:pt x="123987" y="15796"/>
                </a:cubicBezTo>
                <a:cubicBezTo>
                  <a:pt x="123115" y="14783"/>
                  <a:pt x="122263" y="13752"/>
                  <a:pt x="121432" y="12706"/>
                </a:cubicBezTo>
                <a:lnTo>
                  <a:pt x="121432" y="12706"/>
                </a:lnTo>
                <a:cubicBezTo>
                  <a:pt x="122323" y="12963"/>
                  <a:pt x="123312" y="13077"/>
                  <a:pt x="124366" y="13077"/>
                </a:cubicBezTo>
                <a:cubicBezTo>
                  <a:pt x="127144" y="13077"/>
                  <a:pt x="130377" y="12284"/>
                  <a:pt x="133475" y="11215"/>
                </a:cubicBezTo>
                <a:cubicBezTo>
                  <a:pt x="133540" y="11271"/>
                  <a:pt x="133613" y="11316"/>
                  <a:pt x="133690" y="11347"/>
                </a:cubicBezTo>
                <a:cubicBezTo>
                  <a:pt x="131880" y="11955"/>
                  <a:pt x="130848" y="12497"/>
                  <a:pt x="130848" y="12497"/>
                </a:cubicBezTo>
                <a:cubicBezTo>
                  <a:pt x="131388" y="12233"/>
                  <a:pt x="132697" y="12216"/>
                  <a:pt x="134650" y="12216"/>
                </a:cubicBezTo>
                <a:cubicBezTo>
                  <a:pt x="134945" y="12216"/>
                  <a:pt x="135255" y="12216"/>
                  <a:pt x="135579" y="12216"/>
                </a:cubicBezTo>
                <a:cubicBezTo>
                  <a:pt x="136871" y="12216"/>
                  <a:pt x="138390" y="12210"/>
                  <a:pt x="140107" y="12147"/>
                </a:cubicBezTo>
                <a:cubicBezTo>
                  <a:pt x="143918" y="12008"/>
                  <a:pt x="147978" y="11038"/>
                  <a:pt x="149692" y="10586"/>
                </a:cubicBezTo>
                <a:close/>
                <a:moveTo>
                  <a:pt x="39832" y="15537"/>
                </a:moveTo>
                <a:cubicBezTo>
                  <a:pt x="39874" y="15703"/>
                  <a:pt x="39917" y="15869"/>
                  <a:pt x="39958" y="16034"/>
                </a:cubicBezTo>
                <a:cubicBezTo>
                  <a:pt x="39917" y="16068"/>
                  <a:pt x="39874" y="16102"/>
                  <a:pt x="39833" y="16135"/>
                </a:cubicBezTo>
                <a:cubicBezTo>
                  <a:pt x="39641" y="15999"/>
                  <a:pt x="39448" y="15863"/>
                  <a:pt x="39255" y="15729"/>
                </a:cubicBezTo>
                <a:cubicBezTo>
                  <a:pt x="39444" y="15654"/>
                  <a:pt x="39636" y="15590"/>
                  <a:pt x="39832" y="15537"/>
                </a:cubicBezTo>
                <a:close/>
                <a:moveTo>
                  <a:pt x="40001" y="16211"/>
                </a:moveTo>
                <a:cubicBezTo>
                  <a:pt x="40006" y="16229"/>
                  <a:pt x="40010" y="16247"/>
                  <a:pt x="40016" y="16266"/>
                </a:cubicBezTo>
                <a:lnTo>
                  <a:pt x="39987" y="16243"/>
                </a:lnTo>
                <a:cubicBezTo>
                  <a:pt x="39991" y="16234"/>
                  <a:pt x="39997" y="16222"/>
                  <a:pt x="40001" y="16211"/>
                </a:cubicBezTo>
                <a:close/>
                <a:moveTo>
                  <a:pt x="40491" y="16514"/>
                </a:moveTo>
                <a:lnTo>
                  <a:pt x="40498" y="16521"/>
                </a:lnTo>
                <a:lnTo>
                  <a:pt x="40498" y="16521"/>
                </a:lnTo>
                <a:lnTo>
                  <a:pt x="40491" y="16518"/>
                </a:lnTo>
                <a:lnTo>
                  <a:pt x="40491" y="16514"/>
                </a:lnTo>
                <a:close/>
                <a:moveTo>
                  <a:pt x="12416" y="11253"/>
                </a:moveTo>
                <a:lnTo>
                  <a:pt x="12416" y="11253"/>
                </a:lnTo>
                <a:cubicBezTo>
                  <a:pt x="11863" y="12550"/>
                  <a:pt x="11336" y="13861"/>
                  <a:pt x="11003" y="15231"/>
                </a:cubicBezTo>
                <a:cubicBezTo>
                  <a:pt x="11052" y="15207"/>
                  <a:pt x="11100" y="15181"/>
                  <a:pt x="11147" y="15155"/>
                </a:cubicBezTo>
                <a:lnTo>
                  <a:pt x="11147" y="15155"/>
                </a:lnTo>
                <a:cubicBezTo>
                  <a:pt x="10338" y="15613"/>
                  <a:pt x="9525" y="16068"/>
                  <a:pt x="8727" y="16548"/>
                </a:cubicBezTo>
                <a:cubicBezTo>
                  <a:pt x="9000" y="16302"/>
                  <a:pt x="9204" y="15940"/>
                  <a:pt x="9393" y="15613"/>
                </a:cubicBezTo>
                <a:cubicBezTo>
                  <a:pt x="10218" y="14179"/>
                  <a:pt x="11361" y="12952"/>
                  <a:pt x="12239" y="11550"/>
                </a:cubicBezTo>
                <a:cubicBezTo>
                  <a:pt x="12300" y="11453"/>
                  <a:pt x="12360" y="11353"/>
                  <a:pt x="12416" y="11253"/>
                </a:cubicBezTo>
                <a:close/>
                <a:moveTo>
                  <a:pt x="124076" y="16565"/>
                </a:moveTo>
                <a:lnTo>
                  <a:pt x="124078" y="16567"/>
                </a:lnTo>
                <a:lnTo>
                  <a:pt x="124078" y="16574"/>
                </a:lnTo>
                <a:lnTo>
                  <a:pt x="124076" y="16565"/>
                </a:lnTo>
                <a:close/>
                <a:moveTo>
                  <a:pt x="40494" y="16529"/>
                </a:moveTo>
                <a:lnTo>
                  <a:pt x="40494" y="16529"/>
                </a:lnTo>
                <a:cubicBezTo>
                  <a:pt x="40507" y="16540"/>
                  <a:pt x="40519" y="16551"/>
                  <a:pt x="40531" y="16561"/>
                </a:cubicBezTo>
                <a:cubicBezTo>
                  <a:pt x="40586" y="16625"/>
                  <a:pt x="40650" y="16699"/>
                  <a:pt x="40719" y="16779"/>
                </a:cubicBezTo>
                <a:cubicBezTo>
                  <a:pt x="40651" y="16729"/>
                  <a:pt x="40583" y="16680"/>
                  <a:pt x="40515" y="16631"/>
                </a:cubicBezTo>
                <a:cubicBezTo>
                  <a:pt x="40508" y="16596"/>
                  <a:pt x="40501" y="16563"/>
                  <a:pt x="40494" y="16529"/>
                </a:cubicBezTo>
                <a:close/>
                <a:moveTo>
                  <a:pt x="88471" y="11515"/>
                </a:moveTo>
                <a:cubicBezTo>
                  <a:pt x="88965" y="11987"/>
                  <a:pt x="89422" y="12554"/>
                  <a:pt x="90077" y="12575"/>
                </a:cubicBezTo>
                <a:cubicBezTo>
                  <a:pt x="90090" y="12576"/>
                  <a:pt x="90103" y="12576"/>
                  <a:pt x="90116" y="12576"/>
                </a:cubicBezTo>
                <a:cubicBezTo>
                  <a:pt x="90227" y="12576"/>
                  <a:pt x="90337" y="12564"/>
                  <a:pt x="90447" y="12564"/>
                </a:cubicBezTo>
                <a:cubicBezTo>
                  <a:pt x="90476" y="12564"/>
                  <a:pt x="90504" y="12564"/>
                  <a:pt x="90532" y="12567"/>
                </a:cubicBezTo>
                <a:cubicBezTo>
                  <a:pt x="88033" y="14007"/>
                  <a:pt x="85608" y="15517"/>
                  <a:pt x="83903" y="16828"/>
                </a:cubicBezTo>
                <a:cubicBezTo>
                  <a:pt x="82912" y="16304"/>
                  <a:pt x="81932" y="15761"/>
                  <a:pt x="80963" y="15201"/>
                </a:cubicBezTo>
                <a:cubicBezTo>
                  <a:pt x="83317" y="14980"/>
                  <a:pt x="85975" y="13451"/>
                  <a:pt x="88471" y="11515"/>
                </a:cubicBezTo>
                <a:close/>
                <a:moveTo>
                  <a:pt x="57300" y="16001"/>
                </a:moveTo>
                <a:cubicBezTo>
                  <a:pt x="57385" y="16007"/>
                  <a:pt x="57469" y="16008"/>
                  <a:pt x="57554" y="16008"/>
                </a:cubicBezTo>
                <a:cubicBezTo>
                  <a:pt x="57543" y="16033"/>
                  <a:pt x="57533" y="16060"/>
                  <a:pt x="57523" y="16085"/>
                </a:cubicBezTo>
                <a:cubicBezTo>
                  <a:pt x="57403" y="16407"/>
                  <a:pt x="57284" y="16730"/>
                  <a:pt x="57167" y="17053"/>
                </a:cubicBezTo>
                <a:cubicBezTo>
                  <a:pt x="56966" y="16906"/>
                  <a:pt x="56758" y="16757"/>
                  <a:pt x="56541" y="16604"/>
                </a:cubicBezTo>
                <a:cubicBezTo>
                  <a:pt x="56829" y="16372"/>
                  <a:pt x="57078" y="16169"/>
                  <a:pt x="57283" y="16001"/>
                </a:cubicBezTo>
                <a:close/>
                <a:moveTo>
                  <a:pt x="73799" y="11785"/>
                </a:moveTo>
                <a:cubicBezTo>
                  <a:pt x="74600" y="12271"/>
                  <a:pt x="75288" y="12717"/>
                  <a:pt x="75885" y="13123"/>
                </a:cubicBezTo>
                <a:cubicBezTo>
                  <a:pt x="75360" y="14428"/>
                  <a:pt x="74972" y="15846"/>
                  <a:pt x="74691" y="17316"/>
                </a:cubicBezTo>
                <a:cubicBezTo>
                  <a:pt x="74262" y="16810"/>
                  <a:pt x="73798" y="16271"/>
                  <a:pt x="73306" y="15715"/>
                </a:cubicBezTo>
                <a:cubicBezTo>
                  <a:pt x="73655" y="14006"/>
                  <a:pt x="73766" y="12619"/>
                  <a:pt x="73799" y="11785"/>
                </a:cubicBezTo>
                <a:close/>
                <a:moveTo>
                  <a:pt x="84209" y="17401"/>
                </a:moveTo>
                <a:lnTo>
                  <a:pt x="84211" y="17402"/>
                </a:lnTo>
                <a:lnTo>
                  <a:pt x="84214" y="17408"/>
                </a:lnTo>
                <a:lnTo>
                  <a:pt x="84214" y="17408"/>
                </a:lnTo>
                <a:lnTo>
                  <a:pt x="84209" y="17401"/>
                </a:lnTo>
                <a:close/>
                <a:moveTo>
                  <a:pt x="32504" y="16403"/>
                </a:moveTo>
                <a:cubicBezTo>
                  <a:pt x="32556" y="16403"/>
                  <a:pt x="32605" y="16405"/>
                  <a:pt x="32654" y="16407"/>
                </a:cubicBezTo>
                <a:cubicBezTo>
                  <a:pt x="32137" y="16806"/>
                  <a:pt x="31623" y="17209"/>
                  <a:pt x="31116" y="17615"/>
                </a:cubicBezTo>
                <a:lnTo>
                  <a:pt x="30425" y="16851"/>
                </a:lnTo>
                <a:cubicBezTo>
                  <a:pt x="31099" y="16646"/>
                  <a:pt x="31763" y="16403"/>
                  <a:pt x="32504" y="16403"/>
                </a:cubicBezTo>
                <a:close/>
                <a:moveTo>
                  <a:pt x="47657" y="17807"/>
                </a:moveTo>
                <a:cubicBezTo>
                  <a:pt x="47771" y="17860"/>
                  <a:pt x="47885" y="17914"/>
                  <a:pt x="47998" y="17971"/>
                </a:cubicBezTo>
                <a:cubicBezTo>
                  <a:pt x="47969" y="17995"/>
                  <a:pt x="47939" y="18018"/>
                  <a:pt x="47910" y="18042"/>
                </a:cubicBezTo>
                <a:lnTo>
                  <a:pt x="47910" y="18040"/>
                </a:lnTo>
                <a:cubicBezTo>
                  <a:pt x="47826" y="17963"/>
                  <a:pt x="47742" y="17885"/>
                  <a:pt x="47657" y="17807"/>
                </a:cubicBezTo>
                <a:close/>
                <a:moveTo>
                  <a:pt x="93171" y="13314"/>
                </a:moveTo>
                <a:cubicBezTo>
                  <a:pt x="93179" y="13314"/>
                  <a:pt x="93186" y="13314"/>
                  <a:pt x="93194" y="13314"/>
                </a:cubicBezTo>
                <a:cubicBezTo>
                  <a:pt x="93441" y="13324"/>
                  <a:pt x="93652" y="13483"/>
                  <a:pt x="93872" y="13597"/>
                </a:cubicBezTo>
                <a:cubicBezTo>
                  <a:pt x="94177" y="13756"/>
                  <a:pt x="94504" y="13828"/>
                  <a:pt x="94842" y="13859"/>
                </a:cubicBezTo>
                <a:cubicBezTo>
                  <a:pt x="94567" y="14354"/>
                  <a:pt x="94344" y="14876"/>
                  <a:pt x="94178" y="15417"/>
                </a:cubicBezTo>
                <a:cubicBezTo>
                  <a:pt x="91950" y="16201"/>
                  <a:pt x="89448" y="17155"/>
                  <a:pt x="86776" y="18295"/>
                </a:cubicBezTo>
                <a:cubicBezTo>
                  <a:pt x="86104" y="17964"/>
                  <a:pt x="85435" y="17628"/>
                  <a:pt x="84768" y="17284"/>
                </a:cubicBezTo>
                <a:cubicBezTo>
                  <a:pt x="84527" y="17159"/>
                  <a:pt x="84289" y="17032"/>
                  <a:pt x="84049" y="16905"/>
                </a:cubicBezTo>
                <a:cubicBezTo>
                  <a:pt x="87205" y="16316"/>
                  <a:pt x="90237" y="14933"/>
                  <a:pt x="92852" y="13375"/>
                </a:cubicBezTo>
                <a:cubicBezTo>
                  <a:pt x="92958" y="13342"/>
                  <a:pt x="93062" y="13314"/>
                  <a:pt x="93171" y="13314"/>
                </a:cubicBezTo>
                <a:close/>
                <a:moveTo>
                  <a:pt x="68305" y="13797"/>
                </a:moveTo>
                <a:cubicBezTo>
                  <a:pt x="69294" y="14748"/>
                  <a:pt x="70261" y="15574"/>
                  <a:pt x="71075" y="16113"/>
                </a:cubicBezTo>
                <a:cubicBezTo>
                  <a:pt x="70757" y="16921"/>
                  <a:pt x="70464" y="17749"/>
                  <a:pt x="70197" y="18572"/>
                </a:cubicBezTo>
                <a:cubicBezTo>
                  <a:pt x="70084" y="18366"/>
                  <a:pt x="69972" y="18157"/>
                  <a:pt x="69858" y="17942"/>
                </a:cubicBezTo>
                <a:cubicBezTo>
                  <a:pt x="69165" y="16629"/>
                  <a:pt x="68211" y="15284"/>
                  <a:pt x="67175" y="14030"/>
                </a:cubicBezTo>
                <a:cubicBezTo>
                  <a:pt x="67548" y="13950"/>
                  <a:pt x="67956" y="13952"/>
                  <a:pt x="68305" y="13797"/>
                </a:cubicBezTo>
                <a:close/>
                <a:moveTo>
                  <a:pt x="139645" y="14977"/>
                </a:moveTo>
                <a:cubicBezTo>
                  <a:pt x="137726" y="15938"/>
                  <a:pt x="136231" y="16910"/>
                  <a:pt x="135661" y="17319"/>
                </a:cubicBezTo>
                <a:cubicBezTo>
                  <a:pt x="135185" y="17661"/>
                  <a:pt x="134809" y="18159"/>
                  <a:pt x="134522" y="18664"/>
                </a:cubicBezTo>
                <a:cubicBezTo>
                  <a:pt x="133326" y="18633"/>
                  <a:pt x="132072" y="18616"/>
                  <a:pt x="130766" y="18616"/>
                </a:cubicBezTo>
                <a:cubicBezTo>
                  <a:pt x="129410" y="18616"/>
                  <a:pt x="127998" y="18635"/>
                  <a:pt x="126538" y="18677"/>
                </a:cubicBezTo>
                <a:cubicBezTo>
                  <a:pt x="125935" y="18017"/>
                  <a:pt x="125338" y="17350"/>
                  <a:pt x="124748" y="16678"/>
                </a:cubicBezTo>
                <a:cubicBezTo>
                  <a:pt x="124535" y="16435"/>
                  <a:pt x="124326" y="16189"/>
                  <a:pt x="124114" y="15944"/>
                </a:cubicBezTo>
                <a:lnTo>
                  <a:pt x="124114" y="15944"/>
                </a:lnTo>
                <a:cubicBezTo>
                  <a:pt x="125789" y="16265"/>
                  <a:pt x="127505" y="16401"/>
                  <a:pt x="129210" y="16401"/>
                </a:cubicBezTo>
                <a:cubicBezTo>
                  <a:pt x="132921" y="16401"/>
                  <a:pt x="136580" y="15756"/>
                  <a:pt x="139645" y="14977"/>
                </a:cubicBezTo>
                <a:close/>
                <a:moveTo>
                  <a:pt x="148500" y="12892"/>
                </a:moveTo>
                <a:lnTo>
                  <a:pt x="148500" y="12892"/>
                </a:lnTo>
                <a:cubicBezTo>
                  <a:pt x="148065" y="13565"/>
                  <a:pt x="147640" y="14245"/>
                  <a:pt x="147226" y="14931"/>
                </a:cubicBezTo>
                <a:cubicBezTo>
                  <a:pt x="141662" y="15917"/>
                  <a:pt x="138342" y="17401"/>
                  <a:pt x="136378" y="18723"/>
                </a:cubicBezTo>
                <a:cubicBezTo>
                  <a:pt x="135905" y="18704"/>
                  <a:pt x="135421" y="18688"/>
                  <a:pt x="134925" y="18674"/>
                </a:cubicBezTo>
                <a:cubicBezTo>
                  <a:pt x="135165" y="18404"/>
                  <a:pt x="135440" y="18152"/>
                  <a:pt x="135750" y="17954"/>
                </a:cubicBezTo>
                <a:cubicBezTo>
                  <a:pt x="135821" y="17909"/>
                  <a:pt x="135893" y="17866"/>
                  <a:pt x="135967" y="17827"/>
                </a:cubicBezTo>
                <a:cubicBezTo>
                  <a:pt x="136803" y="17386"/>
                  <a:pt x="146316" y="14037"/>
                  <a:pt x="148500" y="12892"/>
                </a:cubicBezTo>
                <a:close/>
                <a:moveTo>
                  <a:pt x="58303" y="15942"/>
                </a:moveTo>
                <a:cubicBezTo>
                  <a:pt x="58589" y="16916"/>
                  <a:pt x="58950" y="17870"/>
                  <a:pt x="59364" y="18797"/>
                </a:cubicBezTo>
                <a:cubicBezTo>
                  <a:pt x="58840" y="18347"/>
                  <a:pt x="58191" y="17817"/>
                  <a:pt x="57420" y="17241"/>
                </a:cubicBezTo>
                <a:lnTo>
                  <a:pt x="57419" y="17241"/>
                </a:lnTo>
                <a:cubicBezTo>
                  <a:pt x="57561" y="16898"/>
                  <a:pt x="57703" y="16556"/>
                  <a:pt x="57848" y="16217"/>
                </a:cubicBezTo>
                <a:cubicBezTo>
                  <a:pt x="57880" y="16141"/>
                  <a:pt x="57914" y="16064"/>
                  <a:pt x="57947" y="15989"/>
                </a:cubicBezTo>
                <a:cubicBezTo>
                  <a:pt x="58066" y="15978"/>
                  <a:pt x="58185" y="15963"/>
                  <a:pt x="58303" y="15942"/>
                </a:cubicBezTo>
                <a:close/>
                <a:moveTo>
                  <a:pt x="147142" y="15069"/>
                </a:moveTo>
                <a:lnTo>
                  <a:pt x="147142" y="15069"/>
                </a:lnTo>
                <a:cubicBezTo>
                  <a:pt x="147076" y="15180"/>
                  <a:pt x="147009" y="15288"/>
                  <a:pt x="146943" y="15398"/>
                </a:cubicBezTo>
                <a:lnTo>
                  <a:pt x="146943" y="15396"/>
                </a:lnTo>
                <a:cubicBezTo>
                  <a:pt x="146398" y="16331"/>
                  <a:pt x="145872" y="17275"/>
                  <a:pt x="145364" y="18231"/>
                </a:cubicBezTo>
                <a:cubicBezTo>
                  <a:pt x="144044" y="18355"/>
                  <a:pt x="142931" y="18651"/>
                  <a:pt x="141989" y="19046"/>
                </a:cubicBezTo>
                <a:cubicBezTo>
                  <a:pt x="141319" y="18994"/>
                  <a:pt x="140603" y="18943"/>
                  <a:pt x="139843" y="18895"/>
                </a:cubicBezTo>
                <a:cubicBezTo>
                  <a:pt x="143390" y="17189"/>
                  <a:pt x="146184" y="15614"/>
                  <a:pt x="147107" y="15083"/>
                </a:cubicBezTo>
                <a:cubicBezTo>
                  <a:pt x="147118" y="15079"/>
                  <a:pt x="147130" y="15073"/>
                  <a:pt x="147142" y="15069"/>
                </a:cubicBezTo>
                <a:close/>
                <a:moveTo>
                  <a:pt x="14639" y="13400"/>
                </a:moveTo>
                <a:lnTo>
                  <a:pt x="14639" y="13400"/>
                </a:lnTo>
                <a:cubicBezTo>
                  <a:pt x="14594" y="14374"/>
                  <a:pt x="14765" y="15346"/>
                  <a:pt x="14979" y="16297"/>
                </a:cubicBezTo>
                <a:cubicBezTo>
                  <a:pt x="15079" y="16739"/>
                  <a:pt x="15187" y="17178"/>
                  <a:pt x="15305" y="17616"/>
                </a:cubicBezTo>
                <a:lnTo>
                  <a:pt x="15305" y="19062"/>
                </a:lnTo>
                <a:cubicBezTo>
                  <a:pt x="14396" y="17688"/>
                  <a:pt x="13421" y="16351"/>
                  <a:pt x="12449" y="15022"/>
                </a:cubicBezTo>
                <a:cubicBezTo>
                  <a:pt x="12361" y="14901"/>
                  <a:pt x="12255" y="14811"/>
                  <a:pt x="12137" y="14811"/>
                </a:cubicBezTo>
                <a:cubicBezTo>
                  <a:pt x="12102" y="14811"/>
                  <a:pt x="12065" y="14819"/>
                  <a:pt x="12028" y="14837"/>
                </a:cubicBezTo>
                <a:cubicBezTo>
                  <a:pt x="12881" y="14328"/>
                  <a:pt x="13755" y="13855"/>
                  <a:pt x="14639" y="13400"/>
                </a:cubicBezTo>
                <a:close/>
                <a:moveTo>
                  <a:pt x="150363" y="11005"/>
                </a:moveTo>
                <a:cubicBezTo>
                  <a:pt x="150475" y="11085"/>
                  <a:pt x="150580" y="11177"/>
                  <a:pt x="150676" y="11276"/>
                </a:cubicBezTo>
                <a:lnTo>
                  <a:pt x="152543" y="13286"/>
                </a:lnTo>
                <a:cubicBezTo>
                  <a:pt x="153218" y="14934"/>
                  <a:pt x="154009" y="16498"/>
                  <a:pt x="154818" y="17921"/>
                </a:cubicBezTo>
                <a:cubicBezTo>
                  <a:pt x="154680" y="18371"/>
                  <a:pt x="154549" y="18819"/>
                  <a:pt x="154428" y="19259"/>
                </a:cubicBezTo>
                <a:cubicBezTo>
                  <a:pt x="152927" y="16790"/>
                  <a:pt x="151215" y="14225"/>
                  <a:pt x="149500" y="12178"/>
                </a:cubicBezTo>
                <a:cubicBezTo>
                  <a:pt x="149771" y="11801"/>
                  <a:pt x="150045" y="11428"/>
                  <a:pt x="150323" y="11056"/>
                </a:cubicBezTo>
                <a:cubicBezTo>
                  <a:pt x="150336" y="11038"/>
                  <a:pt x="150349" y="11022"/>
                  <a:pt x="150363" y="11005"/>
                </a:cubicBezTo>
                <a:close/>
                <a:moveTo>
                  <a:pt x="145327" y="18303"/>
                </a:moveTo>
                <a:lnTo>
                  <a:pt x="145327" y="18303"/>
                </a:lnTo>
                <a:cubicBezTo>
                  <a:pt x="145151" y="18633"/>
                  <a:pt x="144979" y="18966"/>
                  <a:pt x="144811" y="19300"/>
                </a:cubicBezTo>
                <a:cubicBezTo>
                  <a:pt x="144522" y="19270"/>
                  <a:pt x="144216" y="19240"/>
                  <a:pt x="143895" y="19210"/>
                </a:cubicBezTo>
                <a:cubicBezTo>
                  <a:pt x="144529" y="18800"/>
                  <a:pt x="145025" y="18491"/>
                  <a:pt x="145275" y="18335"/>
                </a:cubicBezTo>
                <a:lnTo>
                  <a:pt x="145327" y="18303"/>
                </a:lnTo>
                <a:close/>
                <a:moveTo>
                  <a:pt x="145891" y="17661"/>
                </a:moveTo>
                <a:cubicBezTo>
                  <a:pt x="145813" y="18021"/>
                  <a:pt x="145756" y="18575"/>
                  <a:pt x="145807" y="19405"/>
                </a:cubicBezTo>
                <a:cubicBezTo>
                  <a:pt x="145536" y="19375"/>
                  <a:pt x="145244" y="19344"/>
                  <a:pt x="144931" y="19312"/>
                </a:cubicBezTo>
                <a:cubicBezTo>
                  <a:pt x="145243" y="18758"/>
                  <a:pt x="145561" y="18206"/>
                  <a:pt x="145891" y="17661"/>
                </a:cubicBezTo>
                <a:close/>
                <a:moveTo>
                  <a:pt x="49326" y="18737"/>
                </a:moveTo>
                <a:cubicBezTo>
                  <a:pt x="49377" y="18770"/>
                  <a:pt x="49429" y="18803"/>
                  <a:pt x="49478" y="18838"/>
                </a:cubicBezTo>
                <a:cubicBezTo>
                  <a:pt x="49518" y="18837"/>
                  <a:pt x="49557" y="18836"/>
                  <a:pt x="49597" y="18836"/>
                </a:cubicBezTo>
                <a:cubicBezTo>
                  <a:pt x="49853" y="18836"/>
                  <a:pt x="50108" y="18857"/>
                  <a:pt x="50359" y="18878"/>
                </a:cubicBezTo>
                <a:cubicBezTo>
                  <a:pt x="50013" y="19080"/>
                  <a:pt x="49688" y="19280"/>
                  <a:pt x="49379" y="19479"/>
                </a:cubicBezTo>
                <a:cubicBezTo>
                  <a:pt x="49221" y="19317"/>
                  <a:pt x="49059" y="19153"/>
                  <a:pt x="48894" y="18988"/>
                </a:cubicBezTo>
                <a:lnTo>
                  <a:pt x="49326" y="18737"/>
                </a:lnTo>
                <a:close/>
                <a:moveTo>
                  <a:pt x="93878" y="17181"/>
                </a:moveTo>
                <a:lnTo>
                  <a:pt x="93878" y="17181"/>
                </a:lnTo>
                <a:cubicBezTo>
                  <a:pt x="93850" y="17882"/>
                  <a:pt x="93921" y="18608"/>
                  <a:pt x="93895" y="19308"/>
                </a:cubicBezTo>
                <a:cubicBezTo>
                  <a:pt x="92310" y="19544"/>
                  <a:pt x="90854" y="19706"/>
                  <a:pt x="89820" y="19707"/>
                </a:cubicBezTo>
                <a:cubicBezTo>
                  <a:pt x="88973" y="19337"/>
                  <a:pt x="88133" y="18952"/>
                  <a:pt x="87300" y="18550"/>
                </a:cubicBezTo>
                <a:lnTo>
                  <a:pt x="87300" y="18550"/>
                </a:lnTo>
                <a:cubicBezTo>
                  <a:pt x="87459" y="18569"/>
                  <a:pt x="87650" y="18582"/>
                  <a:pt x="87877" y="18582"/>
                </a:cubicBezTo>
                <a:cubicBezTo>
                  <a:pt x="88933" y="18582"/>
                  <a:pt x="90782" y="18313"/>
                  <a:pt x="93878" y="17181"/>
                </a:cubicBezTo>
                <a:close/>
                <a:moveTo>
                  <a:pt x="40897" y="15286"/>
                </a:moveTo>
                <a:cubicBezTo>
                  <a:pt x="41003" y="15376"/>
                  <a:pt x="41107" y="15470"/>
                  <a:pt x="41206" y="15570"/>
                </a:cubicBezTo>
                <a:cubicBezTo>
                  <a:pt x="41429" y="15795"/>
                  <a:pt x="41636" y="16044"/>
                  <a:pt x="41913" y="16197"/>
                </a:cubicBezTo>
                <a:cubicBezTo>
                  <a:pt x="42201" y="16353"/>
                  <a:pt x="42537" y="16389"/>
                  <a:pt x="42861" y="16433"/>
                </a:cubicBezTo>
                <a:cubicBezTo>
                  <a:pt x="42974" y="16447"/>
                  <a:pt x="43087" y="16465"/>
                  <a:pt x="43199" y="16481"/>
                </a:cubicBezTo>
                <a:cubicBezTo>
                  <a:pt x="44220" y="17361"/>
                  <a:pt x="45351" y="18318"/>
                  <a:pt x="46466" y="19254"/>
                </a:cubicBezTo>
                <a:cubicBezTo>
                  <a:pt x="46245" y="19448"/>
                  <a:pt x="46048" y="19627"/>
                  <a:pt x="45871" y="19790"/>
                </a:cubicBezTo>
                <a:cubicBezTo>
                  <a:pt x="44366" y="18687"/>
                  <a:pt x="42578" y="17528"/>
                  <a:pt x="40452" y="16329"/>
                </a:cubicBezTo>
                <a:cubicBezTo>
                  <a:pt x="40389" y="16027"/>
                  <a:pt x="40323" y="15727"/>
                  <a:pt x="40259" y="15426"/>
                </a:cubicBezTo>
                <a:cubicBezTo>
                  <a:pt x="40456" y="15380"/>
                  <a:pt x="40668" y="15332"/>
                  <a:pt x="40897" y="15286"/>
                </a:cubicBezTo>
                <a:close/>
                <a:moveTo>
                  <a:pt x="47279" y="19936"/>
                </a:moveTo>
                <a:cubicBezTo>
                  <a:pt x="47499" y="20119"/>
                  <a:pt x="47717" y="20302"/>
                  <a:pt x="47931" y="20482"/>
                </a:cubicBezTo>
                <a:cubicBezTo>
                  <a:pt x="47730" y="20634"/>
                  <a:pt x="47538" y="20783"/>
                  <a:pt x="47355" y="20931"/>
                </a:cubicBezTo>
                <a:cubicBezTo>
                  <a:pt x="47113" y="20735"/>
                  <a:pt x="46863" y="20537"/>
                  <a:pt x="46603" y="20338"/>
                </a:cubicBezTo>
                <a:cubicBezTo>
                  <a:pt x="46804" y="20217"/>
                  <a:pt x="47031" y="20083"/>
                  <a:pt x="47279" y="19936"/>
                </a:cubicBezTo>
                <a:close/>
                <a:moveTo>
                  <a:pt x="27406" y="18962"/>
                </a:moveTo>
                <a:cubicBezTo>
                  <a:pt x="27726" y="19268"/>
                  <a:pt x="28052" y="19572"/>
                  <a:pt x="28381" y="19870"/>
                </a:cubicBezTo>
                <a:cubicBezTo>
                  <a:pt x="27901" y="20276"/>
                  <a:pt x="27435" y="20678"/>
                  <a:pt x="26982" y="21073"/>
                </a:cubicBezTo>
                <a:cubicBezTo>
                  <a:pt x="26726" y="20669"/>
                  <a:pt x="26466" y="20268"/>
                  <a:pt x="26203" y="19868"/>
                </a:cubicBezTo>
                <a:cubicBezTo>
                  <a:pt x="26592" y="19582"/>
                  <a:pt x="26993" y="19280"/>
                  <a:pt x="27406" y="18962"/>
                </a:cubicBezTo>
                <a:close/>
                <a:moveTo>
                  <a:pt x="36772" y="16039"/>
                </a:moveTo>
                <a:cubicBezTo>
                  <a:pt x="37426" y="16355"/>
                  <a:pt x="38057" y="16721"/>
                  <a:pt x="38682" y="17104"/>
                </a:cubicBezTo>
                <a:cubicBezTo>
                  <a:pt x="37337" y="18282"/>
                  <a:pt x="35858" y="19715"/>
                  <a:pt x="34377" y="21225"/>
                </a:cubicBezTo>
                <a:lnTo>
                  <a:pt x="32918" y="19611"/>
                </a:lnTo>
                <a:cubicBezTo>
                  <a:pt x="34358" y="18486"/>
                  <a:pt x="35694" y="17283"/>
                  <a:pt x="36772" y="16039"/>
                </a:cubicBezTo>
                <a:close/>
                <a:moveTo>
                  <a:pt x="90086" y="19915"/>
                </a:moveTo>
                <a:lnTo>
                  <a:pt x="90086" y="19915"/>
                </a:lnTo>
                <a:cubicBezTo>
                  <a:pt x="90191" y="19955"/>
                  <a:pt x="90294" y="19997"/>
                  <a:pt x="90398" y="20035"/>
                </a:cubicBezTo>
                <a:lnTo>
                  <a:pt x="90423" y="19970"/>
                </a:lnTo>
                <a:cubicBezTo>
                  <a:pt x="90412" y="19966"/>
                  <a:pt x="90401" y="19960"/>
                  <a:pt x="90390" y="19956"/>
                </a:cubicBezTo>
                <a:lnTo>
                  <a:pt x="90390" y="19956"/>
                </a:lnTo>
                <a:cubicBezTo>
                  <a:pt x="91064" y="20158"/>
                  <a:pt x="92198" y="20422"/>
                  <a:pt x="93710" y="20515"/>
                </a:cubicBezTo>
                <a:cubicBezTo>
                  <a:pt x="93663" y="20661"/>
                  <a:pt x="93607" y="20805"/>
                  <a:pt x="93539" y="20942"/>
                </a:cubicBezTo>
                <a:cubicBezTo>
                  <a:pt x="93440" y="21141"/>
                  <a:pt x="93321" y="21329"/>
                  <a:pt x="93185" y="21506"/>
                </a:cubicBezTo>
                <a:cubicBezTo>
                  <a:pt x="91757" y="20765"/>
                  <a:pt x="90550" y="20152"/>
                  <a:pt x="90086" y="19915"/>
                </a:cubicBezTo>
                <a:close/>
                <a:moveTo>
                  <a:pt x="11992" y="14858"/>
                </a:moveTo>
                <a:cubicBezTo>
                  <a:pt x="12235" y="17129"/>
                  <a:pt x="12483" y="19414"/>
                  <a:pt x="12893" y="21660"/>
                </a:cubicBezTo>
                <a:cubicBezTo>
                  <a:pt x="12024" y="19767"/>
                  <a:pt x="10972" y="17959"/>
                  <a:pt x="9729" y="16291"/>
                </a:cubicBezTo>
                <a:cubicBezTo>
                  <a:pt x="10426" y="15822"/>
                  <a:pt x="11130" y="15363"/>
                  <a:pt x="11854" y="14937"/>
                </a:cubicBezTo>
                <a:cubicBezTo>
                  <a:pt x="11900" y="14910"/>
                  <a:pt x="11946" y="14884"/>
                  <a:pt x="11992" y="14858"/>
                </a:cubicBezTo>
                <a:close/>
                <a:moveTo>
                  <a:pt x="55007" y="17819"/>
                </a:moveTo>
                <a:cubicBezTo>
                  <a:pt x="55607" y="18031"/>
                  <a:pt x="56166" y="18228"/>
                  <a:pt x="56688" y="18411"/>
                </a:cubicBezTo>
                <a:cubicBezTo>
                  <a:pt x="56555" y="18800"/>
                  <a:pt x="56423" y="19191"/>
                  <a:pt x="56294" y="19581"/>
                </a:cubicBezTo>
                <a:cubicBezTo>
                  <a:pt x="54257" y="20131"/>
                  <a:pt x="52733" y="20980"/>
                  <a:pt x="51588" y="21927"/>
                </a:cubicBezTo>
                <a:cubicBezTo>
                  <a:pt x="51339" y="21631"/>
                  <a:pt x="51071" y="21317"/>
                  <a:pt x="50781" y="20990"/>
                </a:cubicBezTo>
                <a:cubicBezTo>
                  <a:pt x="52405" y="19820"/>
                  <a:pt x="53849" y="18723"/>
                  <a:pt x="55007" y="17819"/>
                </a:cubicBezTo>
                <a:close/>
                <a:moveTo>
                  <a:pt x="63457" y="13974"/>
                </a:moveTo>
                <a:cubicBezTo>
                  <a:pt x="63603" y="14214"/>
                  <a:pt x="63908" y="14295"/>
                  <a:pt x="64195" y="14295"/>
                </a:cubicBezTo>
                <a:cubicBezTo>
                  <a:pt x="64221" y="14295"/>
                  <a:pt x="64247" y="14294"/>
                  <a:pt x="64273" y="14293"/>
                </a:cubicBezTo>
                <a:cubicBezTo>
                  <a:pt x="64348" y="14288"/>
                  <a:pt x="64424" y="14281"/>
                  <a:pt x="64499" y="14272"/>
                </a:cubicBezTo>
                <a:cubicBezTo>
                  <a:pt x="66169" y="16678"/>
                  <a:pt x="68001" y="18801"/>
                  <a:pt x="69618" y="20499"/>
                </a:cubicBezTo>
                <a:cubicBezTo>
                  <a:pt x="69475" y="21009"/>
                  <a:pt x="69345" y="21509"/>
                  <a:pt x="69226" y="21995"/>
                </a:cubicBezTo>
                <a:cubicBezTo>
                  <a:pt x="67242" y="19563"/>
                  <a:pt x="64821" y="16768"/>
                  <a:pt x="62362" y="14348"/>
                </a:cubicBezTo>
                <a:cubicBezTo>
                  <a:pt x="62721" y="14208"/>
                  <a:pt x="63084" y="14080"/>
                  <a:pt x="63457" y="13974"/>
                </a:cubicBezTo>
                <a:close/>
                <a:moveTo>
                  <a:pt x="22110" y="20676"/>
                </a:moveTo>
                <a:cubicBezTo>
                  <a:pt x="22306" y="20967"/>
                  <a:pt x="22509" y="21251"/>
                  <a:pt x="22720" y="21529"/>
                </a:cubicBezTo>
                <a:cubicBezTo>
                  <a:pt x="22449" y="21815"/>
                  <a:pt x="22200" y="22071"/>
                  <a:pt x="21978" y="22296"/>
                </a:cubicBezTo>
                <a:cubicBezTo>
                  <a:pt x="21766" y="21879"/>
                  <a:pt x="21545" y="21467"/>
                  <a:pt x="21316" y="21061"/>
                </a:cubicBezTo>
                <a:cubicBezTo>
                  <a:pt x="21581" y="20933"/>
                  <a:pt x="21846" y="20805"/>
                  <a:pt x="22110" y="20676"/>
                </a:cubicBezTo>
                <a:close/>
                <a:moveTo>
                  <a:pt x="162732" y="20414"/>
                </a:moveTo>
                <a:cubicBezTo>
                  <a:pt x="162784" y="20414"/>
                  <a:pt x="162835" y="20418"/>
                  <a:pt x="162885" y="20427"/>
                </a:cubicBezTo>
                <a:cubicBezTo>
                  <a:pt x="163047" y="20456"/>
                  <a:pt x="163179" y="20543"/>
                  <a:pt x="163302" y="20651"/>
                </a:cubicBezTo>
                <a:cubicBezTo>
                  <a:pt x="163371" y="21297"/>
                  <a:pt x="163454" y="21926"/>
                  <a:pt x="163551" y="22539"/>
                </a:cubicBezTo>
                <a:cubicBezTo>
                  <a:pt x="163373" y="22198"/>
                  <a:pt x="162971" y="21441"/>
                  <a:pt x="162402" y="20432"/>
                </a:cubicBezTo>
                <a:lnTo>
                  <a:pt x="162402" y="20431"/>
                </a:lnTo>
                <a:cubicBezTo>
                  <a:pt x="162510" y="20429"/>
                  <a:pt x="162622" y="20414"/>
                  <a:pt x="162732" y="20414"/>
                </a:cubicBezTo>
                <a:close/>
                <a:moveTo>
                  <a:pt x="40859" y="18443"/>
                </a:moveTo>
                <a:lnTo>
                  <a:pt x="40859" y="18443"/>
                </a:lnTo>
                <a:cubicBezTo>
                  <a:pt x="40970" y="18507"/>
                  <a:pt x="41081" y="18571"/>
                  <a:pt x="41192" y="18635"/>
                </a:cubicBezTo>
                <a:cubicBezTo>
                  <a:pt x="41910" y="19041"/>
                  <a:pt x="42649" y="19432"/>
                  <a:pt x="43404" y="19780"/>
                </a:cubicBezTo>
                <a:cubicBezTo>
                  <a:pt x="43795" y="20205"/>
                  <a:pt x="44217" y="20658"/>
                  <a:pt x="44665" y="21134"/>
                </a:cubicBezTo>
                <a:cubicBezTo>
                  <a:pt x="44375" y="21611"/>
                  <a:pt x="44168" y="22146"/>
                  <a:pt x="44022" y="22646"/>
                </a:cubicBezTo>
                <a:cubicBezTo>
                  <a:pt x="43248" y="22068"/>
                  <a:pt x="42343" y="21523"/>
                  <a:pt x="41286" y="21036"/>
                </a:cubicBezTo>
                <a:cubicBezTo>
                  <a:pt x="41157" y="20169"/>
                  <a:pt x="41014" y="19306"/>
                  <a:pt x="40859" y="18443"/>
                </a:cubicBezTo>
                <a:close/>
                <a:moveTo>
                  <a:pt x="157735" y="16472"/>
                </a:moveTo>
                <a:cubicBezTo>
                  <a:pt x="158066" y="16858"/>
                  <a:pt x="158387" y="17200"/>
                  <a:pt x="158684" y="17476"/>
                </a:cubicBezTo>
                <a:cubicBezTo>
                  <a:pt x="158860" y="17639"/>
                  <a:pt x="159036" y="17807"/>
                  <a:pt x="159212" y="17976"/>
                </a:cubicBezTo>
                <a:cubicBezTo>
                  <a:pt x="159000" y="19642"/>
                  <a:pt x="158904" y="21333"/>
                  <a:pt x="158884" y="22963"/>
                </a:cubicBezTo>
                <a:lnTo>
                  <a:pt x="158883" y="22963"/>
                </a:lnTo>
                <a:cubicBezTo>
                  <a:pt x="158409" y="21867"/>
                  <a:pt x="157846" y="20453"/>
                  <a:pt x="157317" y="18831"/>
                </a:cubicBezTo>
                <a:cubicBezTo>
                  <a:pt x="157244" y="18609"/>
                  <a:pt x="157165" y="18384"/>
                  <a:pt x="157078" y="18158"/>
                </a:cubicBezTo>
                <a:cubicBezTo>
                  <a:pt x="157284" y="17594"/>
                  <a:pt x="157462" y="17041"/>
                  <a:pt x="157618" y="16507"/>
                </a:cubicBezTo>
                <a:cubicBezTo>
                  <a:pt x="157658" y="16500"/>
                  <a:pt x="157698" y="16489"/>
                  <a:pt x="157735" y="16472"/>
                </a:cubicBezTo>
                <a:close/>
                <a:moveTo>
                  <a:pt x="9018" y="16772"/>
                </a:moveTo>
                <a:cubicBezTo>
                  <a:pt x="9732" y="18360"/>
                  <a:pt x="9425" y="20209"/>
                  <a:pt x="9403" y="21960"/>
                </a:cubicBezTo>
                <a:cubicBezTo>
                  <a:pt x="9398" y="22396"/>
                  <a:pt x="9413" y="22832"/>
                  <a:pt x="9444" y="23266"/>
                </a:cubicBezTo>
                <a:cubicBezTo>
                  <a:pt x="8924" y="22075"/>
                  <a:pt x="8383" y="20892"/>
                  <a:pt x="7824" y="19720"/>
                </a:cubicBezTo>
                <a:cubicBezTo>
                  <a:pt x="7565" y="19182"/>
                  <a:pt x="7301" y="18638"/>
                  <a:pt x="7141" y="18063"/>
                </a:cubicBezTo>
                <a:cubicBezTo>
                  <a:pt x="7541" y="17785"/>
                  <a:pt x="7941" y="17510"/>
                  <a:pt x="8343" y="17235"/>
                </a:cubicBezTo>
                <a:cubicBezTo>
                  <a:pt x="8568" y="17081"/>
                  <a:pt x="8793" y="16927"/>
                  <a:pt x="9018" y="16772"/>
                </a:cubicBezTo>
                <a:close/>
                <a:moveTo>
                  <a:pt x="45043" y="21533"/>
                </a:moveTo>
                <a:cubicBezTo>
                  <a:pt x="45293" y="21796"/>
                  <a:pt x="45549" y="22065"/>
                  <a:pt x="45812" y="22339"/>
                </a:cubicBezTo>
                <a:cubicBezTo>
                  <a:pt x="45495" y="22668"/>
                  <a:pt x="45198" y="23017"/>
                  <a:pt x="44920" y="23381"/>
                </a:cubicBezTo>
                <a:cubicBezTo>
                  <a:pt x="44709" y="23190"/>
                  <a:pt x="44485" y="23003"/>
                  <a:pt x="44249" y="22819"/>
                </a:cubicBezTo>
                <a:cubicBezTo>
                  <a:pt x="44449" y="22388"/>
                  <a:pt x="44710" y="21933"/>
                  <a:pt x="45043" y="21533"/>
                </a:cubicBezTo>
                <a:close/>
                <a:moveTo>
                  <a:pt x="49571" y="21852"/>
                </a:moveTo>
                <a:cubicBezTo>
                  <a:pt x="49967" y="22183"/>
                  <a:pt x="50339" y="22495"/>
                  <a:pt x="50679" y="22781"/>
                </a:cubicBezTo>
                <a:cubicBezTo>
                  <a:pt x="50474" y="22999"/>
                  <a:pt x="50284" y="23218"/>
                  <a:pt x="50113" y="23439"/>
                </a:cubicBezTo>
                <a:cubicBezTo>
                  <a:pt x="49757" y="23069"/>
                  <a:pt x="49365" y="22687"/>
                  <a:pt x="48939" y="22294"/>
                </a:cubicBezTo>
                <a:cubicBezTo>
                  <a:pt x="49151" y="22146"/>
                  <a:pt x="49362" y="21999"/>
                  <a:pt x="49571" y="21852"/>
                </a:cubicBezTo>
                <a:close/>
                <a:moveTo>
                  <a:pt x="88089" y="19123"/>
                </a:moveTo>
                <a:cubicBezTo>
                  <a:pt x="88695" y="19373"/>
                  <a:pt x="89303" y="19615"/>
                  <a:pt x="89913" y="19849"/>
                </a:cubicBezTo>
                <a:cubicBezTo>
                  <a:pt x="90793" y="20860"/>
                  <a:pt x="91622" y="21710"/>
                  <a:pt x="92399" y="22422"/>
                </a:cubicBezTo>
                <a:cubicBezTo>
                  <a:pt x="92095" y="22768"/>
                  <a:pt x="91812" y="23125"/>
                  <a:pt x="91632" y="23543"/>
                </a:cubicBezTo>
                <a:cubicBezTo>
                  <a:pt x="90006" y="21621"/>
                  <a:pt x="88580" y="19768"/>
                  <a:pt x="88131" y="19177"/>
                </a:cubicBezTo>
                <a:lnTo>
                  <a:pt x="88089" y="19123"/>
                </a:lnTo>
                <a:close/>
                <a:moveTo>
                  <a:pt x="127008" y="19189"/>
                </a:moveTo>
                <a:lnTo>
                  <a:pt x="127008" y="19189"/>
                </a:lnTo>
                <a:cubicBezTo>
                  <a:pt x="127878" y="19657"/>
                  <a:pt x="129779" y="20305"/>
                  <a:pt x="133773" y="20497"/>
                </a:cubicBezTo>
                <a:cubicBezTo>
                  <a:pt x="133756" y="20562"/>
                  <a:pt x="133747" y="20597"/>
                  <a:pt x="133747" y="20597"/>
                </a:cubicBezTo>
                <a:cubicBezTo>
                  <a:pt x="133747" y="20597"/>
                  <a:pt x="133762" y="20561"/>
                  <a:pt x="133789" y="20498"/>
                </a:cubicBezTo>
                <a:cubicBezTo>
                  <a:pt x="133962" y="20505"/>
                  <a:pt x="134139" y="20513"/>
                  <a:pt x="134319" y="20520"/>
                </a:cubicBezTo>
                <a:cubicBezTo>
                  <a:pt x="134068" y="20822"/>
                  <a:pt x="133902" y="21077"/>
                  <a:pt x="133796" y="21266"/>
                </a:cubicBezTo>
                <a:cubicBezTo>
                  <a:pt x="133666" y="21497"/>
                  <a:pt x="133624" y="21630"/>
                  <a:pt x="133624" y="21630"/>
                </a:cubicBezTo>
                <a:cubicBezTo>
                  <a:pt x="134504" y="21285"/>
                  <a:pt x="135375" y="20922"/>
                  <a:pt x="136229" y="20552"/>
                </a:cubicBezTo>
                <a:cubicBezTo>
                  <a:pt x="137263" y="20552"/>
                  <a:pt x="138404" y="20524"/>
                  <a:pt x="139660" y="20464"/>
                </a:cubicBezTo>
                <a:lnTo>
                  <a:pt x="139660" y="20464"/>
                </a:lnTo>
                <a:cubicBezTo>
                  <a:pt x="138313" y="21605"/>
                  <a:pt x="137639" y="22888"/>
                  <a:pt x="137341" y="23616"/>
                </a:cubicBezTo>
                <a:cubicBezTo>
                  <a:pt x="134266" y="23009"/>
                  <a:pt x="131113" y="22281"/>
                  <a:pt x="129303" y="21573"/>
                </a:cubicBezTo>
                <a:cubicBezTo>
                  <a:pt x="128523" y="20793"/>
                  <a:pt x="127758" y="19999"/>
                  <a:pt x="127008" y="19189"/>
                </a:cubicBezTo>
                <a:close/>
                <a:moveTo>
                  <a:pt x="144108" y="20152"/>
                </a:moveTo>
                <a:lnTo>
                  <a:pt x="144108" y="20152"/>
                </a:lnTo>
                <a:cubicBezTo>
                  <a:pt x="142105" y="21634"/>
                  <a:pt x="140788" y="22967"/>
                  <a:pt x="139938" y="24107"/>
                </a:cubicBezTo>
                <a:cubicBezTo>
                  <a:pt x="139212" y="23976"/>
                  <a:pt x="138457" y="23834"/>
                  <a:pt x="137694" y="23685"/>
                </a:cubicBezTo>
                <a:cubicBezTo>
                  <a:pt x="138922" y="22604"/>
                  <a:pt x="140691" y="21345"/>
                  <a:pt x="142231" y="20306"/>
                </a:cubicBezTo>
                <a:cubicBezTo>
                  <a:pt x="142834" y="20262"/>
                  <a:pt x="143460" y="20210"/>
                  <a:pt x="144108" y="20152"/>
                </a:cubicBezTo>
                <a:close/>
                <a:moveTo>
                  <a:pt x="56265" y="19668"/>
                </a:moveTo>
                <a:lnTo>
                  <a:pt x="56265" y="19668"/>
                </a:lnTo>
                <a:cubicBezTo>
                  <a:pt x="56061" y="20291"/>
                  <a:pt x="55867" y="20916"/>
                  <a:pt x="55680" y="21544"/>
                </a:cubicBezTo>
                <a:cubicBezTo>
                  <a:pt x="54750" y="22485"/>
                  <a:pt x="53975" y="23365"/>
                  <a:pt x="53329" y="24186"/>
                </a:cubicBezTo>
                <a:cubicBezTo>
                  <a:pt x="53292" y="24127"/>
                  <a:pt x="53256" y="24071"/>
                  <a:pt x="53216" y="24014"/>
                </a:cubicBezTo>
                <a:cubicBezTo>
                  <a:pt x="53067" y="23801"/>
                  <a:pt x="52842" y="23496"/>
                  <a:pt x="52551" y="23121"/>
                </a:cubicBezTo>
                <a:cubicBezTo>
                  <a:pt x="54188" y="21528"/>
                  <a:pt x="55703" y="20168"/>
                  <a:pt x="56214" y="19714"/>
                </a:cubicBezTo>
                <a:lnTo>
                  <a:pt x="56265" y="19668"/>
                </a:lnTo>
                <a:close/>
                <a:moveTo>
                  <a:pt x="39351" y="17519"/>
                </a:moveTo>
                <a:cubicBezTo>
                  <a:pt x="39726" y="17753"/>
                  <a:pt x="40101" y="17988"/>
                  <a:pt x="40478" y="18216"/>
                </a:cubicBezTo>
                <a:cubicBezTo>
                  <a:pt x="40576" y="18646"/>
                  <a:pt x="40671" y="19077"/>
                  <a:pt x="40763" y="19508"/>
                </a:cubicBezTo>
                <a:cubicBezTo>
                  <a:pt x="39500" y="21180"/>
                  <a:pt x="38341" y="22794"/>
                  <a:pt x="37290" y="24322"/>
                </a:cubicBezTo>
                <a:cubicBezTo>
                  <a:pt x="36750" y="23801"/>
                  <a:pt x="36231" y="23258"/>
                  <a:pt x="35722" y="22705"/>
                </a:cubicBezTo>
                <a:cubicBezTo>
                  <a:pt x="37082" y="21127"/>
                  <a:pt x="38345" y="19387"/>
                  <a:pt x="39351" y="17519"/>
                </a:cubicBezTo>
                <a:close/>
                <a:moveTo>
                  <a:pt x="23102" y="22016"/>
                </a:moveTo>
                <a:cubicBezTo>
                  <a:pt x="23500" y="22499"/>
                  <a:pt x="23929" y="22956"/>
                  <a:pt x="24363" y="23408"/>
                </a:cubicBezTo>
                <a:cubicBezTo>
                  <a:pt x="23888" y="23839"/>
                  <a:pt x="23450" y="24244"/>
                  <a:pt x="23051" y="24616"/>
                </a:cubicBezTo>
                <a:cubicBezTo>
                  <a:pt x="22771" y="23942"/>
                  <a:pt x="22468" y="23279"/>
                  <a:pt x="22144" y="22624"/>
                </a:cubicBezTo>
                <a:lnTo>
                  <a:pt x="22145" y="22624"/>
                </a:lnTo>
                <a:cubicBezTo>
                  <a:pt x="22426" y="22449"/>
                  <a:pt x="22748" y="22246"/>
                  <a:pt x="23102" y="22016"/>
                </a:cubicBezTo>
                <a:close/>
                <a:moveTo>
                  <a:pt x="72912" y="17371"/>
                </a:moveTo>
                <a:cubicBezTo>
                  <a:pt x="73455" y="17760"/>
                  <a:pt x="73985" y="18151"/>
                  <a:pt x="74485" y="18529"/>
                </a:cubicBezTo>
                <a:cubicBezTo>
                  <a:pt x="74180" y="20552"/>
                  <a:pt x="74059" y="22633"/>
                  <a:pt x="74048" y="24616"/>
                </a:cubicBezTo>
                <a:lnTo>
                  <a:pt x="74048" y="24615"/>
                </a:lnTo>
                <a:cubicBezTo>
                  <a:pt x="74007" y="24562"/>
                  <a:pt x="73959" y="24499"/>
                  <a:pt x="73903" y="24423"/>
                </a:cubicBezTo>
                <a:cubicBezTo>
                  <a:pt x="73864" y="24369"/>
                  <a:pt x="73824" y="24316"/>
                  <a:pt x="73785" y="24263"/>
                </a:cubicBezTo>
                <a:cubicBezTo>
                  <a:pt x="73334" y="23648"/>
                  <a:pt x="72544" y="22526"/>
                  <a:pt x="71624" y="21032"/>
                </a:cubicBezTo>
                <a:cubicBezTo>
                  <a:pt x="72143" y="19845"/>
                  <a:pt x="72574" y="18622"/>
                  <a:pt x="72912" y="17371"/>
                </a:cubicBezTo>
                <a:close/>
                <a:moveTo>
                  <a:pt x="144398" y="20125"/>
                </a:moveTo>
                <a:lnTo>
                  <a:pt x="144398" y="20125"/>
                </a:lnTo>
                <a:cubicBezTo>
                  <a:pt x="144378" y="20164"/>
                  <a:pt x="144358" y="20202"/>
                  <a:pt x="144339" y="20241"/>
                </a:cubicBezTo>
                <a:lnTo>
                  <a:pt x="144394" y="20269"/>
                </a:lnTo>
                <a:lnTo>
                  <a:pt x="144410" y="20241"/>
                </a:lnTo>
                <a:lnTo>
                  <a:pt x="144410" y="20241"/>
                </a:lnTo>
                <a:cubicBezTo>
                  <a:pt x="144090" y="21028"/>
                  <a:pt x="143595" y="22564"/>
                  <a:pt x="143477" y="24719"/>
                </a:cubicBezTo>
                <a:cubicBezTo>
                  <a:pt x="142925" y="24628"/>
                  <a:pt x="142300" y="24523"/>
                  <a:pt x="141624" y="24406"/>
                </a:cubicBezTo>
                <a:cubicBezTo>
                  <a:pt x="142770" y="22655"/>
                  <a:pt x="143923" y="20842"/>
                  <a:pt x="144377" y="20127"/>
                </a:cubicBezTo>
                <a:lnTo>
                  <a:pt x="144398" y="20125"/>
                </a:lnTo>
                <a:close/>
                <a:moveTo>
                  <a:pt x="194795" y="24794"/>
                </a:moveTo>
                <a:cubicBezTo>
                  <a:pt x="194795" y="24794"/>
                  <a:pt x="194795" y="24795"/>
                  <a:pt x="194795" y="24796"/>
                </a:cubicBezTo>
                <a:lnTo>
                  <a:pt x="194791" y="24799"/>
                </a:lnTo>
                <a:lnTo>
                  <a:pt x="194795" y="24794"/>
                </a:lnTo>
                <a:close/>
                <a:moveTo>
                  <a:pt x="149335" y="12412"/>
                </a:moveTo>
                <a:lnTo>
                  <a:pt x="149335" y="12412"/>
                </a:lnTo>
                <a:cubicBezTo>
                  <a:pt x="149332" y="15286"/>
                  <a:pt x="151478" y="18880"/>
                  <a:pt x="153776" y="21904"/>
                </a:cubicBezTo>
                <a:cubicBezTo>
                  <a:pt x="153758" y="21992"/>
                  <a:pt x="153739" y="22080"/>
                  <a:pt x="153721" y="22165"/>
                </a:cubicBezTo>
                <a:cubicBezTo>
                  <a:pt x="153456" y="23436"/>
                  <a:pt x="153191" y="24706"/>
                  <a:pt x="152955" y="25841"/>
                </a:cubicBezTo>
                <a:cubicBezTo>
                  <a:pt x="151470" y="22264"/>
                  <a:pt x="149403" y="17595"/>
                  <a:pt x="147673" y="14841"/>
                </a:cubicBezTo>
                <a:cubicBezTo>
                  <a:pt x="148212" y="14021"/>
                  <a:pt x="148766" y="13211"/>
                  <a:pt x="149335" y="12412"/>
                </a:cubicBezTo>
                <a:close/>
                <a:moveTo>
                  <a:pt x="51869" y="23793"/>
                </a:moveTo>
                <a:cubicBezTo>
                  <a:pt x="52261" y="24131"/>
                  <a:pt x="52533" y="24376"/>
                  <a:pt x="52640" y="24492"/>
                </a:cubicBezTo>
                <a:cubicBezTo>
                  <a:pt x="52712" y="24569"/>
                  <a:pt x="52778" y="24650"/>
                  <a:pt x="52843" y="24733"/>
                </a:cubicBezTo>
                <a:cubicBezTo>
                  <a:pt x="52855" y="24747"/>
                  <a:pt x="52865" y="24763"/>
                  <a:pt x="52877" y="24777"/>
                </a:cubicBezTo>
                <a:cubicBezTo>
                  <a:pt x="52597" y="25154"/>
                  <a:pt x="52346" y="25517"/>
                  <a:pt x="52121" y="25866"/>
                </a:cubicBezTo>
                <a:lnTo>
                  <a:pt x="52121" y="25868"/>
                </a:lnTo>
                <a:cubicBezTo>
                  <a:pt x="51836" y="25454"/>
                  <a:pt x="51504" y="25015"/>
                  <a:pt x="51116" y="24553"/>
                </a:cubicBezTo>
                <a:cubicBezTo>
                  <a:pt x="51365" y="24298"/>
                  <a:pt x="51616" y="24044"/>
                  <a:pt x="51869" y="23793"/>
                </a:cubicBezTo>
                <a:close/>
                <a:moveTo>
                  <a:pt x="30374" y="21458"/>
                </a:moveTo>
                <a:cubicBezTo>
                  <a:pt x="31141" y="21979"/>
                  <a:pt x="31952" y="22435"/>
                  <a:pt x="32743" y="22923"/>
                </a:cubicBezTo>
                <a:cubicBezTo>
                  <a:pt x="31786" y="23931"/>
                  <a:pt x="30852" y="24943"/>
                  <a:pt x="29977" y="25905"/>
                </a:cubicBezTo>
                <a:lnTo>
                  <a:pt x="28127" y="22909"/>
                </a:lnTo>
                <a:cubicBezTo>
                  <a:pt x="28867" y="22453"/>
                  <a:pt x="29622" y="21968"/>
                  <a:pt x="30374" y="21458"/>
                </a:cubicBezTo>
                <a:close/>
                <a:moveTo>
                  <a:pt x="156221" y="20231"/>
                </a:moveTo>
                <a:cubicBezTo>
                  <a:pt x="157231" y="21794"/>
                  <a:pt x="158181" y="23082"/>
                  <a:pt x="158881" y="23980"/>
                </a:cubicBezTo>
                <a:cubicBezTo>
                  <a:pt x="158890" y="25242"/>
                  <a:pt x="158939" y="26454"/>
                  <a:pt x="159011" y="27574"/>
                </a:cubicBezTo>
                <a:cubicBezTo>
                  <a:pt x="158494" y="26534"/>
                  <a:pt x="157275" y="24148"/>
                  <a:pt x="155686" y="21388"/>
                </a:cubicBezTo>
                <a:cubicBezTo>
                  <a:pt x="155853" y="21022"/>
                  <a:pt x="156026" y="20649"/>
                  <a:pt x="156204" y="20270"/>
                </a:cubicBezTo>
                <a:cubicBezTo>
                  <a:pt x="156209" y="20257"/>
                  <a:pt x="156216" y="20243"/>
                  <a:pt x="156221" y="20231"/>
                </a:cubicBezTo>
                <a:close/>
                <a:moveTo>
                  <a:pt x="60670" y="15093"/>
                </a:moveTo>
                <a:cubicBezTo>
                  <a:pt x="62401" y="18326"/>
                  <a:pt x="65828" y="21643"/>
                  <a:pt x="68757" y="24108"/>
                </a:cubicBezTo>
                <a:cubicBezTo>
                  <a:pt x="68384" y="25904"/>
                  <a:pt x="68019" y="27654"/>
                  <a:pt x="67743" y="28976"/>
                </a:cubicBezTo>
                <a:cubicBezTo>
                  <a:pt x="65542" y="25399"/>
                  <a:pt x="61686" y="19353"/>
                  <a:pt x="58705" y="15859"/>
                </a:cubicBezTo>
                <a:cubicBezTo>
                  <a:pt x="59303" y="15710"/>
                  <a:pt x="59883" y="15469"/>
                  <a:pt x="60439" y="15204"/>
                </a:cubicBezTo>
                <a:cubicBezTo>
                  <a:pt x="60517" y="15166"/>
                  <a:pt x="60593" y="15130"/>
                  <a:pt x="60670" y="15093"/>
                </a:cubicBezTo>
                <a:close/>
                <a:moveTo>
                  <a:pt x="34471" y="24086"/>
                </a:moveTo>
                <a:cubicBezTo>
                  <a:pt x="34632" y="24200"/>
                  <a:pt x="34796" y="24312"/>
                  <a:pt x="34961" y="24420"/>
                </a:cubicBezTo>
                <a:cubicBezTo>
                  <a:pt x="35484" y="24763"/>
                  <a:pt x="36028" y="25073"/>
                  <a:pt x="36591" y="25345"/>
                </a:cubicBezTo>
                <a:cubicBezTo>
                  <a:pt x="35155" y="27469"/>
                  <a:pt x="33941" y="29393"/>
                  <a:pt x="32958" y="31022"/>
                </a:cubicBezTo>
                <a:cubicBezTo>
                  <a:pt x="32765" y="30751"/>
                  <a:pt x="32586" y="30469"/>
                  <a:pt x="32423" y="30178"/>
                </a:cubicBezTo>
                <a:cubicBezTo>
                  <a:pt x="32135" y="29666"/>
                  <a:pt x="31894" y="29129"/>
                  <a:pt x="31616" y="28612"/>
                </a:cubicBezTo>
                <a:cubicBezTo>
                  <a:pt x="31399" y="28210"/>
                  <a:pt x="31159" y="27819"/>
                  <a:pt x="30918" y="27430"/>
                </a:cubicBezTo>
                <a:cubicBezTo>
                  <a:pt x="32076" y="26448"/>
                  <a:pt x="33291" y="25329"/>
                  <a:pt x="34471" y="24086"/>
                </a:cubicBezTo>
                <a:close/>
                <a:moveTo>
                  <a:pt x="25411" y="24502"/>
                </a:moveTo>
                <a:lnTo>
                  <a:pt x="28420" y="27636"/>
                </a:lnTo>
                <a:cubicBezTo>
                  <a:pt x="26931" y="29307"/>
                  <a:pt x="25745" y="30684"/>
                  <a:pt x="25121" y="31414"/>
                </a:cubicBezTo>
                <a:cubicBezTo>
                  <a:pt x="24902" y="30663"/>
                  <a:pt x="24739" y="29894"/>
                  <a:pt x="24548" y="29134"/>
                </a:cubicBezTo>
                <a:cubicBezTo>
                  <a:pt x="24244" y="27926"/>
                  <a:pt x="23872" y="26737"/>
                  <a:pt x="23429" y="25571"/>
                </a:cubicBezTo>
                <a:cubicBezTo>
                  <a:pt x="24027" y="25259"/>
                  <a:pt x="24696" y="24901"/>
                  <a:pt x="25411" y="24502"/>
                </a:cubicBezTo>
                <a:close/>
                <a:moveTo>
                  <a:pt x="23671" y="41696"/>
                </a:moveTo>
                <a:cubicBezTo>
                  <a:pt x="23727" y="41773"/>
                  <a:pt x="23784" y="41851"/>
                  <a:pt x="23842" y="41929"/>
                </a:cubicBezTo>
                <a:cubicBezTo>
                  <a:pt x="23788" y="41848"/>
                  <a:pt x="23731" y="41770"/>
                  <a:pt x="23671" y="41696"/>
                </a:cubicBezTo>
                <a:close/>
                <a:moveTo>
                  <a:pt x="15305" y="1"/>
                </a:moveTo>
                <a:lnTo>
                  <a:pt x="15305" y="7002"/>
                </a:lnTo>
                <a:lnTo>
                  <a:pt x="14374" y="7999"/>
                </a:lnTo>
                <a:cubicBezTo>
                  <a:pt x="14055" y="8340"/>
                  <a:pt x="13734" y="8683"/>
                  <a:pt x="13473" y="9070"/>
                </a:cubicBezTo>
                <a:cubicBezTo>
                  <a:pt x="13218" y="9446"/>
                  <a:pt x="13022" y="9857"/>
                  <a:pt x="12839" y="10274"/>
                </a:cubicBezTo>
                <a:cubicBezTo>
                  <a:pt x="12904" y="10032"/>
                  <a:pt x="12937" y="9784"/>
                  <a:pt x="12924" y="9532"/>
                </a:cubicBezTo>
                <a:lnTo>
                  <a:pt x="12924" y="9532"/>
                </a:lnTo>
                <a:lnTo>
                  <a:pt x="11507" y="9743"/>
                </a:lnTo>
                <a:cubicBezTo>
                  <a:pt x="11021" y="9815"/>
                  <a:pt x="10516" y="9895"/>
                  <a:pt x="10105" y="10165"/>
                </a:cubicBezTo>
                <a:cubicBezTo>
                  <a:pt x="9568" y="10516"/>
                  <a:pt x="9269" y="11147"/>
                  <a:pt x="9143" y="11777"/>
                </a:cubicBezTo>
                <a:cubicBezTo>
                  <a:pt x="9017" y="12407"/>
                  <a:pt x="9037" y="13056"/>
                  <a:pt x="8989" y="13697"/>
                </a:cubicBezTo>
                <a:cubicBezTo>
                  <a:pt x="8910" y="14780"/>
                  <a:pt x="8636" y="15841"/>
                  <a:pt x="8183" y="16828"/>
                </a:cubicBezTo>
                <a:cubicBezTo>
                  <a:pt x="8234" y="16819"/>
                  <a:pt x="8285" y="16805"/>
                  <a:pt x="8333" y="16788"/>
                </a:cubicBezTo>
                <a:lnTo>
                  <a:pt x="8333" y="16788"/>
                </a:lnTo>
                <a:cubicBezTo>
                  <a:pt x="8266" y="16830"/>
                  <a:pt x="8197" y="16869"/>
                  <a:pt x="8130" y="16911"/>
                </a:cubicBezTo>
                <a:cubicBezTo>
                  <a:pt x="7525" y="17298"/>
                  <a:pt x="6929" y="17702"/>
                  <a:pt x="6343" y="18122"/>
                </a:cubicBezTo>
                <a:cubicBezTo>
                  <a:pt x="6427" y="17858"/>
                  <a:pt x="6415" y="17573"/>
                  <a:pt x="6414" y="17295"/>
                </a:cubicBezTo>
                <a:cubicBezTo>
                  <a:pt x="6408" y="15087"/>
                  <a:pt x="7302" y="12950"/>
                  <a:pt x="7294" y="10742"/>
                </a:cubicBezTo>
                <a:cubicBezTo>
                  <a:pt x="7292" y="10030"/>
                  <a:pt x="7194" y="9319"/>
                  <a:pt x="7212" y="8607"/>
                </a:cubicBezTo>
                <a:cubicBezTo>
                  <a:pt x="7255" y="6902"/>
                  <a:pt x="7957" y="5267"/>
                  <a:pt x="8925" y="3864"/>
                </a:cubicBezTo>
                <a:cubicBezTo>
                  <a:pt x="9893" y="2459"/>
                  <a:pt x="11007" y="1194"/>
                  <a:pt x="12225" y="1"/>
                </a:cubicBezTo>
                <a:lnTo>
                  <a:pt x="12225" y="1"/>
                </a:lnTo>
                <a:cubicBezTo>
                  <a:pt x="9537" y="2476"/>
                  <a:pt x="7359" y="5455"/>
                  <a:pt x="5819" y="8769"/>
                </a:cubicBezTo>
                <a:cubicBezTo>
                  <a:pt x="5537" y="9377"/>
                  <a:pt x="5274" y="10005"/>
                  <a:pt x="5185" y="10670"/>
                </a:cubicBezTo>
                <a:cubicBezTo>
                  <a:pt x="5134" y="11056"/>
                  <a:pt x="5143" y="11445"/>
                  <a:pt x="5151" y="11833"/>
                </a:cubicBezTo>
                <a:cubicBezTo>
                  <a:pt x="5201" y="14047"/>
                  <a:pt x="5253" y="16274"/>
                  <a:pt x="5681" y="18447"/>
                </a:cubicBezTo>
                <a:cubicBezTo>
                  <a:pt x="5688" y="18495"/>
                  <a:pt x="5696" y="18544"/>
                  <a:pt x="5705" y="18592"/>
                </a:cubicBezTo>
                <a:cubicBezTo>
                  <a:pt x="5149" y="19008"/>
                  <a:pt x="4606" y="19440"/>
                  <a:pt x="4076" y="19888"/>
                </a:cubicBezTo>
                <a:lnTo>
                  <a:pt x="4076" y="19879"/>
                </a:lnTo>
                <a:cubicBezTo>
                  <a:pt x="3900" y="18684"/>
                  <a:pt x="3725" y="17489"/>
                  <a:pt x="3550" y="16293"/>
                </a:cubicBezTo>
                <a:cubicBezTo>
                  <a:pt x="3438" y="15536"/>
                  <a:pt x="3326" y="14777"/>
                  <a:pt x="3148" y="14032"/>
                </a:cubicBezTo>
                <a:cubicBezTo>
                  <a:pt x="2844" y="12762"/>
                  <a:pt x="2346" y="11546"/>
                  <a:pt x="2036" y="10279"/>
                </a:cubicBezTo>
                <a:cubicBezTo>
                  <a:pt x="1635" y="8642"/>
                  <a:pt x="1551" y="6943"/>
                  <a:pt x="1787" y="5275"/>
                </a:cubicBezTo>
                <a:lnTo>
                  <a:pt x="1787" y="5275"/>
                </a:lnTo>
                <a:cubicBezTo>
                  <a:pt x="1291" y="5919"/>
                  <a:pt x="1239" y="6755"/>
                  <a:pt x="1009" y="7535"/>
                </a:cubicBezTo>
                <a:cubicBezTo>
                  <a:pt x="907" y="7880"/>
                  <a:pt x="758" y="8211"/>
                  <a:pt x="646" y="8553"/>
                </a:cubicBezTo>
                <a:cubicBezTo>
                  <a:pt x="1" y="10513"/>
                  <a:pt x="578" y="12646"/>
                  <a:pt x="1200" y="14613"/>
                </a:cubicBezTo>
                <a:cubicBezTo>
                  <a:pt x="1820" y="16577"/>
                  <a:pt x="2501" y="18554"/>
                  <a:pt x="3637" y="20268"/>
                </a:cubicBezTo>
                <a:cubicBezTo>
                  <a:pt x="2930" y="20887"/>
                  <a:pt x="2247" y="21535"/>
                  <a:pt x="1601" y="22218"/>
                </a:cubicBezTo>
                <a:lnTo>
                  <a:pt x="1633" y="22253"/>
                </a:lnTo>
                <a:cubicBezTo>
                  <a:pt x="1754" y="22151"/>
                  <a:pt x="1875" y="22052"/>
                  <a:pt x="1996" y="21952"/>
                </a:cubicBezTo>
                <a:lnTo>
                  <a:pt x="1996" y="21952"/>
                </a:lnTo>
                <a:cubicBezTo>
                  <a:pt x="1785" y="22173"/>
                  <a:pt x="1600" y="22413"/>
                  <a:pt x="1482" y="22681"/>
                </a:cubicBezTo>
                <a:cubicBezTo>
                  <a:pt x="1361" y="22956"/>
                  <a:pt x="1300" y="23252"/>
                  <a:pt x="1239" y="23548"/>
                </a:cubicBezTo>
                <a:cubicBezTo>
                  <a:pt x="1078" y="24338"/>
                  <a:pt x="915" y="25153"/>
                  <a:pt x="1066" y="25947"/>
                </a:cubicBezTo>
                <a:cubicBezTo>
                  <a:pt x="1152" y="26404"/>
                  <a:pt x="1338" y="26834"/>
                  <a:pt x="1536" y="27255"/>
                </a:cubicBezTo>
                <a:cubicBezTo>
                  <a:pt x="2179" y="28631"/>
                  <a:pt x="2962" y="29965"/>
                  <a:pt x="4049" y="31025"/>
                </a:cubicBezTo>
                <a:cubicBezTo>
                  <a:pt x="4423" y="31390"/>
                  <a:pt x="4839" y="31730"/>
                  <a:pt x="5093" y="32187"/>
                </a:cubicBezTo>
                <a:cubicBezTo>
                  <a:pt x="5018" y="31553"/>
                  <a:pt x="4527" y="31029"/>
                  <a:pt x="4158" y="30507"/>
                </a:cubicBezTo>
                <a:cubicBezTo>
                  <a:pt x="2903" y="28725"/>
                  <a:pt x="2827" y="26383"/>
                  <a:pt x="2997" y="24210"/>
                </a:cubicBezTo>
                <a:cubicBezTo>
                  <a:pt x="3030" y="23774"/>
                  <a:pt x="3072" y="23340"/>
                  <a:pt x="3077" y="22902"/>
                </a:cubicBezTo>
                <a:cubicBezTo>
                  <a:pt x="3083" y="22333"/>
                  <a:pt x="3027" y="21766"/>
                  <a:pt x="2908" y="21210"/>
                </a:cubicBezTo>
                <a:cubicBezTo>
                  <a:pt x="3343" y="20863"/>
                  <a:pt x="3781" y="20520"/>
                  <a:pt x="4223" y="20184"/>
                </a:cubicBezTo>
                <a:lnTo>
                  <a:pt x="4223" y="20184"/>
                </a:lnTo>
                <a:cubicBezTo>
                  <a:pt x="4180" y="20426"/>
                  <a:pt x="4210" y="20678"/>
                  <a:pt x="4215" y="20927"/>
                </a:cubicBezTo>
                <a:cubicBezTo>
                  <a:pt x="4241" y="21991"/>
                  <a:pt x="3822" y="23008"/>
                  <a:pt x="3604" y="24050"/>
                </a:cubicBezTo>
                <a:cubicBezTo>
                  <a:pt x="3109" y="26412"/>
                  <a:pt x="3678" y="28913"/>
                  <a:pt x="4831" y="31033"/>
                </a:cubicBezTo>
                <a:cubicBezTo>
                  <a:pt x="5984" y="33153"/>
                  <a:pt x="7584" y="34741"/>
                  <a:pt x="9426" y="36300"/>
                </a:cubicBezTo>
                <a:cubicBezTo>
                  <a:pt x="8926" y="35248"/>
                  <a:pt x="8426" y="34197"/>
                  <a:pt x="7926" y="33145"/>
                </a:cubicBezTo>
                <a:cubicBezTo>
                  <a:pt x="7701" y="32672"/>
                  <a:pt x="7475" y="32197"/>
                  <a:pt x="7309" y="31700"/>
                </a:cubicBezTo>
                <a:cubicBezTo>
                  <a:pt x="7134" y="31175"/>
                  <a:pt x="7026" y="30629"/>
                  <a:pt x="6918" y="30085"/>
                </a:cubicBezTo>
                <a:lnTo>
                  <a:pt x="5204" y="21410"/>
                </a:lnTo>
                <a:cubicBezTo>
                  <a:pt x="5091" y="20839"/>
                  <a:pt x="4979" y="20269"/>
                  <a:pt x="4867" y="19698"/>
                </a:cubicBezTo>
                <a:cubicBezTo>
                  <a:pt x="5462" y="19255"/>
                  <a:pt x="6062" y="18820"/>
                  <a:pt x="6669" y="18392"/>
                </a:cubicBezTo>
                <a:lnTo>
                  <a:pt x="6669" y="18392"/>
                </a:lnTo>
                <a:cubicBezTo>
                  <a:pt x="6509" y="18707"/>
                  <a:pt x="6590" y="19144"/>
                  <a:pt x="6664" y="19516"/>
                </a:cubicBezTo>
                <a:cubicBezTo>
                  <a:pt x="7057" y="21475"/>
                  <a:pt x="6696" y="23549"/>
                  <a:pt x="7249" y="25468"/>
                </a:cubicBezTo>
                <a:cubicBezTo>
                  <a:pt x="7378" y="25915"/>
                  <a:pt x="7556" y="26351"/>
                  <a:pt x="7620" y="26811"/>
                </a:cubicBezTo>
                <a:cubicBezTo>
                  <a:pt x="7675" y="27208"/>
                  <a:pt x="7647" y="27612"/>
                  <a:pt x="7643" y="28012"/>
                </a:cubicBezTo>
                <a:cubicBezTo>
                  <a:pt x="7629" y="29657"/>
                  <a:pt x="8082" y="31319"/>
                  <a:pt x="9018" y="32674"/>
                </a:cubicBezTo>
                <a:cubicBezTo>
                  <a:pt x="9357" y="33167"/>
                  <a:pt x="9757" y="33615"/>
                  <a:pt x="10145" y="34071"/>
                </a:cubicBezTo>
                <a:cubicBezTo>
                  <a:pt x="10556" y="34555"/>
                  <a:pt x="10955" y="35050"/>
                  <a:pt x="11353" y="35546"/>
                </a:cubicBezTo>
                <a:lnTo>
                  <a:pt x="13410" y="38098"/>
                </a:lnTo>
                <a:cubicBezTo>
                  <a:pt x="13607" y="38340"/>
                  <a:pt x="13847" y="38555"/>
                  <a:pt x="14092" y="38748"/>
                </a:cubicBezTo>
                <a:cubicBezTo>
                  <a:pt x="13891" y="38093"/>
                  <a:pt x="13988" y="37389"/>
                  <a:pt x="13977" y="36704"/>
                </a:cubicBezTo>
                <a:cubicBezTo>
                  <a:pt x="13969" y="36280"/>
                  <a:pt x="13919" y="35860"/>
                  <a:pt x="13842" y="35445"/>
                </a:cubicBezTo>
                <a:lnTo>
                  <a:pt x="13842" y="35445"/>
                </a:lnTo>
                <a:cubicBezTo>
                  <a:pt x="14192" y="35932"/>
                  <a:pt x="14547" y="36415"/>
                  <a:pt x="14874" y="36917"/>
                </a:cubicBezTo>
                <a:cubicBezTo>
                  <a:pt x="15762" y="38277"/>
                  <a:pt x="16451" y="39759"/>
                  <a:pt x="16917" y="41316"/>
                </a:cubicBezTo>
                <a:cubicBezTo>
                  <a:pt x="17689" y="39683"/>
                  <a:pt x="17422" y="37735"/>
                  <a:pt x="17003" y="35977"/>
                </a:cubicBezTo>
                <a:cubicBezTo>
                  <a:pt x="16563" y="34128"/>
                  <a:pt x="16122" y="32279"/>
                  <a:pt x="15682" y="30429"/>
                </a:cubicBezTo>
                <a:cubicBezTo>
                  <a:pt x="15655" y="30322"/>
                  <a:pt x="15630" y="30214"/>
                  <a:pt x="15604" y="30105"/>
                </a:cubicBezTo>
                <a:lnTo>
                  <a:pt x="15604" y="30105"/>
                </a:lnTo>
                <a:cubicBezTo>
                  <a:pt x="16717" y="32426"/>
                  <a:pt x="18050" y="34651"/>
                  <a:pt x="19385" y="36859"/>
                </a:cubicBezTo>
                <a:cubicBezTo>
                  <a:pt x="20086" y="38019"/>
                  <a:pt x="20804" y="39197"/>
                  <a:pt x="21824" y="40091"/>
                </a:cubicBezTo>
                <a:cubicBezTo>
                  <a:pt x="22438" y="40629"/>
                  <a:pt x="23163" y="41065"/>
                  <a:pt x="23671" y="41696"/>
                </a:cubicBezTo>
                <a:lnTo>
                  <a:pt x="23671" y="41696"/>
                </a:lnTo>
                <a:cubicBezTo>
                  <a:pt x="22932" y="40682"/>
                  <a:pt x="22233" y="39638"/>
                  <a:pt x="21696" y="38504"/>
                </a:cubicBezTo>
                <a:cubicBezTo>
                  <a:pt x="20378" y="35722"/>
                  <a:pt x="20349" y="32530"/>
                  <a:pt x="19781" y="29506"/>
                </a:cubicBezTo>
                <a:cubicBezTo>
                  <a:pt x="19594" y="28511"/>
                  <a:pt x="19346" y="27527"/>
                  <a:pt x="19040" y="26563"/>
                </a:cubicBezTo>
                <a:lnTo>
                  <a:pt x="19040" y="26563"/>
                </a:lnTo>
                <a:cubicBezTo>
                  <a:pt x="20845" y="29716"/>
                  <a:pt x="23064" y="32649"/>
                  <a:pt x="25545" y="35304"/>
                </a:cubicBezTo>
                <a:cubicBezTo>
                  <a:pt x="26108" y="35906"/>
                  <a:pt x="26693" y="36504"/>
                  <a:pt x="27399" y="36929"/>
                </a:cubicBezTo>
                <a:cubicBezTo>
                  <a:pt x="27926" y="37248"/>
                  <a:pt x="28449" y="37422"/>
                  <a:pt x="29049" y="37422"/>
                </a:cubicBezTo>
                <a:cubicBezTo>
                  <a:pt x="29103" y="37422"/>
                  <a:pt x="29158" y="37421"/>
                  <a:pt x="29213" y="37418"/>
                </a:cubicBezTo>
                <a:cubicBezTo>
                  <a:pt x="27414" y="36051"/>
                  <a:pt x="26035" y="34139"/>
                  <a:pt x="25305" y="32002"/>
                </a:cubicBezTo>
                <a:cubicBezTo>
                  <a:pt x="25264" y="31884"/>
                  <a:pt x="25225" y="31766"/>
                  <a:pt x="25190" y="31648"/>
                </a:cubicBezTo>
                <a:cubicBezTo>
                  <a:pt x="25978" y="31152"/>
                  <a:pt x="27543" y="30127"/>
                  <a:pt x="29407" y="28663"/>
                </a:cubicBezTo>
                <a:lnTo>
                  <a:pt x="29946" y="29225"/>
                </a:lnTo>
                <a:cubicBezTo>
                  <a:pt x="30760" y="30072"/>
                  <a:pt x="31644" y="30919"/>
                  <a:pt x="32646" y="31539"/>
                </a:cubicBezTo>
                <a:cubicBezTo>
                  <a:pt x="31260" y="33862"/>
                  <a:pt x="30382" y="35507"/>
                  <a:pt x="30050" y="36145"/>
                </a:cubicBezTo>
                <a:cubicBezTo>
                  <a:pt x="29949" y="36339"/>
                  <a:pt x="29896" y="36445"/>
                  <a:pt x="29896" y="36445"/>
                </a:cubicBezTo>
                <a:cubicBezTo>
                  <a:pt x="31341" y="34855"/>
                  <a:pt x="32600" y="33403"/>
                  <a:pt x="33694" y="32079"/>
                </a:cubicBezTo>
                <a:cubicBezTo>
                  <a:pt x="33786" y="32117"/>
                  <a:pt x="33879" y="32152"/>
                  <a:pt x="33974" y="32185"/>
                </a:cubicBezTo>
                <a:cubicBezTo>
                  <a:pt x="33905" y="32121"/>
                  <a:pt x="33836" y="32054"/>
                  <a:pt x="33769" y="31986"/>
                </a:cubicBezTo>
                <a:cubicBezTo>
                  <a:pt x="35740" y="29594"/>
                  <a:pt x="37175" y="27621"/>
                  <a:pt x="38215" y="26005"/>
                </a:cubicBezTo>
                <a:cubicBezTo>
                  <a:pt x="38741" y="26177"/>
                  <a:pt x="39276" y="26315"/>
                  <a:pt x="39819" y="26417"/>
                </a:cubicBezTo>
                <a:cubicBezTo>
                  <a:pt x="39382" y="26120"/>
                  <a:pt x="38963" y="25800"/>
                  <a:pt x="38558" y="25463"/>
                </a:cubicBezTo>
                <a:cubicBezTo>
                  <a:pt x="40309" y="22642"/>
                  <a:pt x="40791" y="20996"/>
                  <a:pt x="40898" y="20137"/>
                </a:cubicBezTo>
                <a:cubicBezTo>
                  <a:pt x="41107" y="21138"/>
                  <a:pt x="41295" y="22141"/>
                  <a:pt x="41465" y="23149"/>
                </a:cubicBezTo>
                <a:cubicBezTo>
                  <a:pt x="40410" y="27369"/>
                  <a:pt x="35226" y="37560"/>
                  <a:pt x="35226" y="37560"/>
                </a:cubicBezTo>
                <a:cubicBezTo>
                  <a:pt x="36051" y="37474"/>
                  <a:pt x="36957" y="36651"/>
                  <a:pt x="37656" y="35848"/>
                </a:cubicBezTo>
                <a:cubicBezTo>
                  <a:pt x="38398" y="34995"/>
                  <a:pt x="39002" y="34031"/>
                  <a:pt x="39488" y="33009"/>
                </a:cubicBezTo>
                <a:cubicBezTo>
                  <a:pt x="41517" y="28753"/>
                  <a:pt x="41651" y="25335"/>
                  <a:pt x="41580" y="23826"/>
                </a:cubicBezTo>
                <a:lnTo>
                  <a:pt x="41580" y="23826"/>
                </a:lnTo>
                <a:cubicBezTo>
                  <a:pt x="41583" y="23839"/>
                  <a:pt x="41586" y="23853"/>
                  <a:pt x="41587" y="23866"/>
                </a:cubicBezTo>
                <a:lnTo>
                  <a:pt x="41664" y="23856"/>
                </a:lnTo>
                <a:cubicBezTo>
                  <a:pt x="41650" y="23734"/>
                  <a:pt x="41633" y="23612"/>
                  <a:pt x="41618" y="23490"/>
                </a:cubicBezTo>
                <a:lnTo>
                  <a:pt x="41618" y="23490"/>
                </a:lnTo>
                <a:cubicBezTo>
                  <a:pt x="42022" y="25243"/>
                  <a:pt x="44461" y="35785"/>
                  <a:pt x="44859" y="35935"/>
                </a:cubicBezTo>
                <a:cubicBezTo>
                  <a:pt x="44868" y="35939"/>
                  <a:pt x="44879" y="35940"/>
                  <a:pt x="44890" y="35940"/>
                </a:cubicBezTo>
                <a:cubicBezTo>
                  <a:pt x="45406" y="35940"/>
                  <a:pt x="47898" y="32290"/>
                  <a:pt x="41594" y="23288"/>
                </a:cubicBezTo>
                <a:cubicBezTo>
                  <a:pt x="41506" y="22569"/>
                  <a:pt x="41409" y="21851"/>
                  <a:pt x="41302" y="21137"/>
                </a:cubicBezTo>
                <a:lnTo>
                  <a:pt x="41302" y="21137"/>
                </a:lnTo>
                <a:lnTo>
                  <a:pt x="41349" y="21195"/>
                </a:lnTo>
                <a:cubicBezTo>
                  <a:pt x="41713" y="21649"/>
                  <a:pt x="42627" y="22798"/>
                  <a:pt x="43707" y="24232"/>
                </a:cubicBezTo>
                <a:cubicBezTo>
                  <a:pt x="43688" y="24396"/>
                  <a:pt x="43683" y="24491"/>
                  <a:pt x="43683" y="24491"/>
                </a:cubicBezTo>
                <a:cubicBezTo>
                  <a:pt x="43683" y="24491"/>
                  <a:pt x="43699" y="24408"/>
                  <a:pt x="43735" y="24269"/>
                </a:cubicBezTo>
                <a:cubicBezTo>
                  <a:pt x="43847" y="24419"/>
                  <a:pt x="43962" y="24573"/>
                  <a:pt x="44078" y="24729"/>
                </a:cubicBezTo>
                <a:cubicBezTo>
                  <a:pt x="43999" y="24893"/>
                  <a:pt x="43928" y="25061"/>
                  <a:pt x="43865" y="25234"/>
                </a:cubicBezTo>
                <a:cubicBezTo>
                  <a:pt x="43763" y="25519"/>
                  <a:pt x="43742" y="25676"/>
                  <a:pt x="43742" y="25676"/>
                </a:cubicBezTo>
                <a:cubicBezTo>
                  <a:pt x="43982" y="25531"/>
                  <a:pt x="44220" y="25385"/>
                  <a:pt x="44457" y="25238"/>
                </a:cubicBezTo>
                <a:cubicBezTo>
                  <a:pt x="46007" y="27342"/>
                  <a:pt x="47706" y="29804"/>
                  <a:pt x="48579" y="31586"/>
                </a:cubicBezTo>
                <a:cubicBezTo>
                  <a:pt x="48579" y="31586"/>
                  <a:pt x="48598" y="31393"/>
                  <a:pt x="48590" y="31056"/>
                </a:cubicBezTo>
                <a:lnTo>
                  <a:pt x="48590" y="31056"/>
                </a:lnTo>
                <a:cubicBezTo>
                  <a:pt x="48604" y="31081"/>
                  <a:pt x="48616" y="31105"/>
                  <a:pt x="48628" y="31129"/>
                </a:cubicBezTo>
                <a:cubicBezTo>
                  <a:pt x="48616" y="31099"/>
                  <a:pt x="48602" y="31071"/>
                  <a:pt x="48590" y="31041"/>
                </a:cubicBezTo>
                <a:cubicBezTo>
                  <a:pt x="48564" y="29871"/>
                  <a:pt x="48236" y="27004"/>
                  <a:pt x="45877" y="24340"/>
                </a:cubicBezTo>
                <a:cubicBezTo>
                  <a:pt x="46266" y="24091"/>
                  <a:pt x="46651" y="23838"/>
                  <a:pt x="47030" y="23586"/>
                </a:cubicBezTo>
                <a:cubicBezTo>
                  <a:pt x="47627" y="24191"/>
                  <a:pt x="48251" y="24813"/>
                  <a:pt x="48897" y="25443"/>
                </a:cubicBezTo>
                <a:cubicBezTo>
                  <a:pt x="48529" y="26259"/>
                  <a:pt x="48349" y="26961"/>
                  <a:pt x="48265" y="27401"/>
                </a:cubicBezTo>
                <a:cubicBezTo>
                  <a:pt x="48250" y="27426"/>
                  <a:pt x="48233" y="27449"/>
                  <a:pt x="48219" y="27473"/>
                </a:cubicBezTo>
                <a:cubicBezTo>
                  <a:pt x="48233" y="27454"/>
                  <a:pt x="48247" y="27435"/>
                  <a:pt x="48263" y="27415"/>
                </a:cubicBezTo>
                <a:lnTo>
                  <a:pt x="48263" y="27415"/>
                </a:lnTo>
                <a:cubicBezTo>
                  <a:pt x="48205" y="27713"/>
                  <a:pt x="48192" y="27888"/>
                  <a:pt x="48192" y="27888"/>
                </a:cubicBezTo>
                <a:cubicBezTo>
                  <a:pt x="48574" y="27358"/>
                  <a:pt x="49067" y="26764"/>
                  <a:pt x="49621" y="26145"/>
                </a:cubicBezTo>
                <a:cubicBezTo>
                  <a:pt x="50121" y="26625"/>
                  <a:pt x="50633" y="27108"/>
                  <a:pt x="51155" y="27593"/>
                </a:cubicBezTo>
                <a:cubicBezTo>
                  <a:pt x="49672" y="30740"/>
                  <a:pt x="50550" y="32331"/>
                  <a:pt x="50839" y="32331"/>
                </a:cubicBezTo>
                <a:cubicBezTo>
                  <a:pt x="50844" y="32331"/>
                  <a:pt x="50848" y="32331"/>
                  <a:pt x="50853" y="32330"/>
                </a:cubicBezTo>
                <a:cubicBezTo>
                  <a:pt x="51007" y="32300"/>
                  <a:pt x="51728" y="30776"/>
                  <a:pt x="52568" y="28881"/>
                </a:cubicBezTo>
                <a:cubicBezTo>
                  <a:pt x="52987" y="29256"/>
                  <a:pt x="53410" y="29627"/>
                  <a:pt x="53837" y="29998"/>
                </a:cubicBezTo>
                <a:cubicBezTo>
                  <a:pt x="53837" y="29998"/>
                  <a:pt x="53843" y="29822"/>
                  <a:pt x="53784" y="29493"/>
                </a:cubicBezTo>
                <a:cubicBezTo>
                  <a:pt x="53713" y="29082"/>
                  <a:pt x="53540" y="28434"/>
                  <a:pt x="53134" y="27589"/>
                </a:cubicBezTo>
                <a:cubicBezTo>
                  <a:pt x="53316" y="27175"/>
                  <a:pt x="53497" y="26753"/>
                  <a:pt x="53676" y="26338"/>
                </a:cubicBezTo>
                <a:cubicBezTo>
                  <a:pt x="54091" y="27563"/>
                  <a:pt x="54122" y="28716"/>
                  <a:pt x="54122" y="28716"/>
                </a:cubicBezTo>
                <a:cubicBezTo>
                  <a:pt x="54122" y="28716"/>
                  <a:pt x="54282" y="27223"/>
                  <a:pt x="53936" y="25730"/>
                </a:cubicBezTo>
                <a:cubicBezTo>
                  <a:pt x="54712" y="23914"/>
                  <a:pt x="55392" y="22284"/>
                  <a:pt x="55627" y="21718"/>
                </a:cubicBezTo>
                <a:lnTo>
                  <a:pt x="55627" y="21718"/>
                </a:lnTo>
                <a:cubicBezTo>
                  <a:pt x="55596" y="21826"/>
                  <a:pt x="55561" y="21932"/>
                  <a:pt x="55531" y="22039"/>
                </a:cubicBezTo>
                <a:lnTo>
                  <a:pt x="55597" y="22059"/>
                </a:lnTo>
                <a:cubicBezTo>
                  <a:pt x="55601" y="22047"/>
                  <a:pt x="55606" y="22036"/>
                  <a:pt x="55609" y="22025"/>
                </a:cubicBezTo>
                <a:lnTo>
                  <a:pt x="55609" y="22025"/>
                </a:lnTo>
                <a:cubicBezTo>
                  <a:pt x="55318" y="23360"/>
                  <a:pt x="54920" y="26429"/>
                  <a:pt x="56086" y="30533"/>
                </a:cubicBezTo>
                <a:cubicBezTo>
                  <a:pt x="56365" y="31517"/>
                  <a:pt x="56758" y="32469"/>
                  <a:pt x="57292" y="33343"/>
                </a:cubicBezTo>
                <a:cubicBezTo>
                  <a:pt x="57794" y="34165"/>
                  <a:pt x="58476" y="35036"/>
                  <a:pt x="59200" y="35237"/>
                </a:cubicBezTo>
                <a:cubicBezTo>
                  <a:pt x="59200" y="35237"/>
                  <a:pt x="56117" y="25362"/>
                  <a:pt x="55814" y="21438"/>
                </a:cubicBezTo>
                <a:cubicBezTo>
                  <a:pt x="56118" y="20565"/>
                  <a:pt x="56438" y="19698"/>
                  <a:pt x="56776" y="18837"/>
                </a:cubicBezTo>
                <a:lnTo>
                  <a:pt x="56776" y="18837"/>
                </a:lnTo>
                <a:cubicBezTo>
                  <a:pt x="56710" y="20334"/>
                  <a:pt x="57433" y="24609"/>
                  <a:pt x="64123" y="35048"/>
                </a:cubicBezTo>
                <a:cubicBezTo>
                  <a:pt x="64123" y="35048"/>
                  <a:pt x="64092" y="34947"/>
                  <a:pt x="64031" y="34759"/>
                </a:cubicBezTo>
                <a:cubicBezTo>
                  <a:pt x="63572" y="33334"/>
                  <a:pt x="61354" y="26743"/>
                  <a:pt x="57131" y="18566"/>
                </a:cubicBezTo>
                <a:lnTo>
                  <a:pt x="57131" y="18566"/>
                </a:lnTo>
                <a:cubicBezTo>
                  <a:pt x="58187" y="18941"/>
                  <a:pt x="59058" y="19262"/>
                  <a:pt x="59718" y="19554"/>
                </a:cubicBezTo>
                <a:cubicBezTo>
                  <a:pt x="61933" y="24102"/>
                  <a:pt x="65368" y="27916"/>
                  <a:pt x="67521" y="30044"/>
                </a:cubicBezTo>
                <a:cubicBezTo>
                  <a:pt x="67360" y="30817"/>
                  <a:pt x="67262" y="31285"/>
                  <a:pt x="67262" y="31285"/>
                </a:cubicBezTo>
                <a:cubicBezTo>
                  <a:pt x="67262" y="31285"/>
                  <a:pt x="67403" y="30897"/>
                  <a:pt x="67674" y="30196"/>
                </a:cubicBezTo>
                <a:cubicBezTo>
                  <a:pt x="68765" y="31264"/>
                  <a:pt x="69491" y="31868"/>
                  <a:pt x="69491" y="31868"/>
                </a:cubicBezTo>
                <a:cubicBezTo>
                  <a:pt x="69491" y="31868"/>
                  <a:pt x="68916" y="30890"/>
                  <a:pt x="67993" y="29384"/>
                </a:cubicBezTo>
                <a:cubicBezTo>
                  <a:pt x="68425" y="28296"/>
                  <a:pt x="69042" y="26790"/>
                  <a:pt x="69829" y="24993"/>
                </a:cubicBezTo>
                <a:cubicBezTo>
                  <a:pt x="71505" y="26345"/>
                  <a:pt x="72899" y="27344"/>
                  <a:pt x="73521" y="27780"/>
                </a:cubicBezTo>
                <a:cubicBezTo>
                  <a:pt x="73569" y="27828"/>
                  <a:pt x="73615" y="27876"/>
                  <a:pt x="73663" y="27926"/>
                </a:cubicBezTo>
                <a:lnTo>
                  <a:pt x="73548" y="27797"/>
                </a:lnTo>
                <a:lnTo>
                  <a:pt x="73548" y="27797"/>
                </a:lnTo>
                <a:cubicBezTo>
                  <a:pt x="73757" y="27943"/>
                  <a:pt x="73873" y="28022"/>
                  <a:pt x="73873" y="28022"/>
                </a:cubicBezTo>
                <a:cubicBezTo>
                  <a:pt x="73873" y="28022"/>
                  <a:pt x="72528" y="26141"/>
                  <a:pt x="70473" y="23546"/>
                </a:cubicBezTo>
                <a:cubicBezTo>
                  <a:pt x="70689" y="23064"/>
                  <a:pt x="70917" y="22568"/>
                  <a:pt x="71154" y="22056"/>
                </a:cubicBezTo>
                <a:cubicBezTo>
                  <a:pt x="72585" y="23451"/>
                  <a:pt x="73675" y="24375"/>
                  <a:pt x="74047" y="24683"/>
                </a:cubicBezTo>
                <a:cubicBezTo>
                  <a:pt x="74019" y="30511"/>
                  <a:pt x="74932" y="35461"/>
                  <a:pt x="74932" y="35461"/>
                </a:cubicBezTo>
                <a:cubicBezTo>
                  <a:pt x="75073" y="32317"/>
                  <a:pt x="75697" y="31146"/>
                  <a:pt x="76697" y="24521"/>
                </a:cubicBezTo>
                <a:cubicBezTo>
                  <a:pt x="76896" y="23196"/>
                  <a:pt x="77006" y="21860"/>
                  <a:pt x="77026" y="20521"/>
                </a:cubicBezTo>
                <a:lnTo>
                  <a:pt x="77124" y="20600"/>
                </a:lnTo>
                <a:cubicBezTo>
                  <a:pt x="77243" y="20724"/>
                  <a:pt x="77363" y="20847"/>
                  <a:pt x="77480" y="20972"/>
                </a:cubicBezTo>
                <a:cubicBezTo>
                  <a:pt x="77397" y="20877"/>
                  <a:pt x="77314" y="20782"/>
                  <a:pt x="77231" y="20687"/>
                </a:cubicBezTo>
                <a:lnTo>
                  <a:pt x="77231" y="20687"/>
                </a:lnTo>
                <a:cubicBezTo>
                  <a:pt x="77557" y="20952"/>
                  <a:pt x="77745" y="21110"/>
                  <a:pt x="77745" y="21110"/>
                </a:cubicBezTo>
                <a:cubicBezTo>
                  <a:pt x="77745" y="21110"/>
                  <a:pt x="77488" y="20767"/>
                  <a:pt x="77030" y="20185"/>
                </a:cubicBezTo>
                <a:cubicBezTo>
                  <a:pt x="77048" y="17120"/>
                  <a:pt x="76615" y="14674"/>
                  <a:pt x="76342" y="13438"/>
                </a:cubicBezTo>
                <a:lnTo>
                  <a:pt x="76342" y="13438"/>
                </a:lnTo>
                <a:cubicBezTo>
                  <a:pt x="77244" y="14069"/>
                  <a:pt x="77904" y="14592"/>
                  <a:pt x="78401" y="15010"/>
                </a:cubicBezTo>
                <a:cubicBezTo>
                  <a:pt x="77318" y="27420"/>
                  <a:pt x="83048" y="36202"/>
                  <a:pt x="83048" y="36202"/>
                </a:cubicBezTo>
                <a:cubicBezTo>
                  <a:pt x="82422" y="35175"/>
                  <a:pt x="82400" y="31376"/>
                  <a:pt x="81655" y="25716"/>
                </a:cubicBezTo>
                <a:cubicBezTo>
                  <a:pt x="81139" y="21804"/>
                  <a:pt x="79828" y="17733"/>
                  <a:pt x="79066" y="15591"/>
                </a:cubicBezTo>
                <a:lnTo>
                  <a:pt x="79066" y="15591"/>
                </a:lnTo>
                <a:cubicBezTo>
                  <a:pt x="79596" y="16067"/>
                  <a:pt x="79828" y="16298"/>
                  <a:pt x="80042" y="16298"/>
                </a:cubicBezTo>
                <a:cubicBezTo>
                  <a:pt x="80047" y="16298"/>
                  <a:pt x="80052" y="16298"/>
                  <a:pt x="80057" y="16298"/>
                </a:cubicBezTo>
                <a:cubicBezTo>
                  <a:pt x="80057" y="16298"/>
                  <a:pt x="79869" y="15754"/>
                  <a:pt x="79267" y="14837"/>
                </a:cubicBezTo>
                <a:lnTo>
                  <a:pt x="79267" y="14837"/>
                </a:lnTo>
                <a:cubicBezTo>
                  <a:pt x="79912" y="15197"/>
                  <a:pt x="80561" y="15549"/>
                  <a:pt x="81215" y="15894"/>
                </a:cubicBezTo>
                <a:cubicBezTo>
                  <a:pt x="81332" y="21758"/>
                  <a:pt x="86762" y="28777"/>
                  <a:pt x="88011" y="30212"/>
                </a:cubicBezTo>
                <a:cubicBezTo>
                  <a:pt x="89281" y="31670"/>
                  <a:pt x="91942" y="32036"/>
                  <a:pt x="91942" y="32036"/>
                </a:cubicBezTo>
                <a:cubicBezTo>
                  <a:pt x="91942" y="32036"/>
                  <a:pt x="89819" y="31445"/>
                  <a:pt x="88723" y="30043"/>
                </a:cubicBezTo>
                <a:cubicBezTo>
                  <a:pt x="88665" y="29968"/>
                  <a:pt x="88608" y="29891"/>
                  <a:pt x="88556" y="29811"/>
                </a:cubicBezTo>
                <a:cubicBezTo>
                  <a:pt x="87965" y="28908"/>
                  <a:pt x="83136" y="18456"/>
                  <a:pt x="81598" y="16096"/>
                </a:cubicBezTo>
                <a:lnTo>
                  <a:pt x="81598" y="16096"/>
                </a:lnTo>
                <a:cubicBezTo>
                  <a:pt x="82410" y="16520"/>
                  <a:pt x="83228" y="16929"/>
                  <a:pt x="84053" y="17325"/>
                </a:cubicBezTo>
                <a:cubicBezTo>
                  <a:pt x="87173" y="28602"/>
                  <a:pt x="91357" y="31313"/>
                  <a:pt x="92698" y="31910"/>
                </a:cubicBezTo>
                <a:cubicBezTo>
                  <a:pt x="92974" y="32033"/>
                  <a:pt x="93130" y="32066"/>
                  <a:pt x="93130" y="32066"/>
                </a:cubicBezTo>
                <a:cubicBezTo>
                  <a:pt x="89690" y="25266"/>
                  <a:pt x="85322" y="18973"/>
                  <a:pt x="84240" y="17446"/>
                </a:cubicBezTo>
                <a:cubicBezTo>
                  <a:pt x="84234" y="17432"/>
                  <a:pt x="84226" y="17419"/>
                  <a:pt x="84220" y="17406"/>
                </a:cubicBezTo>
                <a:lnTo>
                  <a:pt x="84220" y="17406"/>
                </a:lnTo>
                <a:cubicBezTo>
                  <a:pt x="84352" y="17469"/>
                  <a:pt x="84481" y="17534"/>
                  <a:pt x="84613" y="17596"/>
                </a:cubicBezTo>
                <a:cubicBezTo>
                  <a:pt x="85733" y="18116"/>
                  <a:pt x="86864" y="18613"/>
                  <a:pt x="88003" y="19088"/>
                </a:cubicBezTo>
                <a:cubicBezTo>
                  <a:pt x="88609" y="22271"/>
                  <a:pt x="90006" y="24306"/>
                  <a:pt x="91445" y="25602"/>
                </a:cubicBezTo>
                <a:cubicBezTo>
                  <a:pt x="91548" y="26563"/>
                  <a:pt x="91746" y="27533"/>
                  <a:pt x="91378" y="28442"/>
                </a:cubicBezTo>
                <a:cubicBezTo>
                  <a:pt x="91904" y="27772"/>
                  <a:pt x="92605" y="27318"/>
                  <a:pt x="93382" y="26960"/>
                </a:cubicBezTo>
                <a:cubicBezTo>
                  <a:pt x="94129" y="27356"/>
                  <a:pt x="94779" y="27574"/>
                  <a:pt x="95194" y="27687"/>
                </a:cubicBezTo>
                <a:cubicBezTo>
                  <a:pt x="95216" y="27704"/>
                  <a:pt x="95239" y="27722"/>
                  <a:pt x="95262" y="27739"/>
                </a:cubicBezTo>
                <a:cubicBezTo>
                  <a:pt x="95243" y="27723"/>
                  <a:pt x="95225" y="27707"/>
                  <a:pt x="95207" y="27691"/>
                </a:cubicBezTo>
                <a:lnTo>
                  <a:pt x="95207" y="27691"/>
                </a:lnTo>
                <a:cubicBezTo>
                  <a:pt x="95501" y="27771"/>
                  <a:pt x="95675" y="27797"/>
                  <a:pt x="95675" y="27797"/>
                </a:cubicBezTo>
                <a:cubicBezTo>
                  <a:pt x="95267" y="27453"/>
                  <a:pt x="94822" y="27032"/>
                  <a:pt x="94359" y="26563"/>
                </a:cubicBezTo>
                <a:cubicBezTo>
                  <a:pt x="95290" y="26223"/>
                  <a:pt x="96267" y="25941"/>
                  <a:pt x="97154" y="25544"/>
                </a:cubicBezTo>
                <a:cubicBezTo>
                  <a:pt x="97914" y="25815"/>
                  <a:pt x="98543" y="25910"/>
                  <a:pt x="99034" y="25910"/>
                </a:cubicBezTo>
                <a:cubicBezTo>
                  <a:pt x="99885" y="25910"/>
                  <a:pt x="100322" y="25624"/>
                  <a:pt x="100306" y="25481"/>
                </a:cubicBezTo>
                <a:cubicBezTo>
                  <a:pt x="100294" y="25382"/>
                  <a:pt x="99702" y="25011"/>
                  <a:pt x="98805" y="24504"/>
                </a:cubicBezTo>
                <a:cubicBezTo>
                  <a:pt x="98954" y="24367"/>
                  <a:pt x="99094" y="24220"/>
                  <a:pt x="99221" y="24064"/>
                </a:cubicBezTo>
                <a:cubicBezTo>
                  <a:pt x="99779" y="23378"/>
                  <a:pt x="100088" y="22528"/>
                  <a:pt x="100587" y="21800"/>
                </a:cubicBezTo>
                <a:cubicBezTo>
                  <a:pt x="100990" y="21212"/>
                  <a:pt x="101509" y="20714"/>
                  <a:pt x="102043" y="20230"/>
                </a:cubicBezTo>
                <a:lnTo>
                  <a:pt x="102043" y="20230"/>
                </a:lnTo>
                <a:cubicBezTo>
                  <a:pt x="102043" y="20240"/>
                  <a:pt x="102042" y="20250"/>
                  <a:pt x="102041" y="20259"/>
                </a:cubicBezTo>
                <a:lnTo>
                  <a:pt x="99204" y="24593"/>
                </a:lnTo>
                <a:cubicBezTo>
                  <a:pt x="99204" y="24593"/>
                  <a:pt x="100051" y="23629"/>
                  <a:pt x="101569" y="22030"/>
                </a:cubicBezTo>
                <a:lnTo>
                  <a:pt x="101569" y="22030"/>
                </a:lnTo>
                <a:cubicBezTo>
                  <a:pt x="101433" y="22467"/>
                  <a:pt x="101324" y="22906"/>
                  <a:pt x="101342" y="23358"/>
                </a:cubicBezTo>
                <a:cubicBezTo>
                  <a:pt x="101406" y="25024"/>
                  <a:pt x="103023" y="26199"/>
                  <a:pt x="103067" y="27866"/>
                </a:cubicBezTo>
                <a:cubicBezTo>
                  <a:pt x="103828" y="24941"/>
                  <a:pt x="107695" y="23632"/>
                  <a:pt x="108507" y="20720"/>
                </a:cubicBezTo>
                <a:cubicBezTo>
                  <a:pt x="108744" y="19868"/>
                  <a:pt x="108687" y="18966"/>
                  <a:pt x="108854" y="18099"/>
                </a:cubicBezTo>
                <a:cubicBezTo>
                  <a:pt x="109195" y="16328"/>
                  <a:pt x="110446" y="14792"/>
                  <a:pt x="110613" y="12997"/>
                </a:cubicBezTo>
                <a:cubicBezTo>
                  <a:pt x="110619" y="12928"/>
                  <a:pt x="110620" y="12859"/>
                  <a:pt x="110623" y="12789"/>
                </a:cubicBezTo>
                <a:cubicBezTo>
                  <a:pt x="110849" y="12513"/>
                  <a:pt x="111066" y="12240"/>
                  <a:pt x="111274" y="11968"/>
                </a:cubicBezTo>
                <a:cubicBezTo>
                  <a:pt x="112143" y="11768"/>
                  <a:pt x="113052" y="11726"/>
                  <a:pt x="113962" y="11676"/>
                </a:cubicBezTo>
                <a:lnTo>
                  <a:pt x="113962" y="11676"/>
                </a:lnTo>
                <a:cubicBezTo>
                  <a:pt x="108298" y="20217"/>
                  <a:pt x="105901" y="32575"/>
                  <a:pt x="105901" y="32575"/>
                </a:cubicBezTo>
                <a:cubicBezTo>
                  <a:pt x="107427" y="29144"/>
                  <a:pt x="108631" y="28116"/>
                  <a:pt x="112631" y="21195"/>
                </a:cubicBezTo>
                <a:cubicBezTo>
                  <a:pt x="114761" y="17511"/>
                  <a:pt x="115921" y="13913"/>
                  <a:pt x="116541" y="11353"/>
                </a:cubicBezTo>
                <a:cubicBezTo>
                  <a:pt x="116642" y="11327"/>
                  <a:pt x="116744" y="11301"/>
                  <a:pt x="116845" y="11269"/>
                </a:cubicBezTo>
                <a:cubicBezTo>
                  <a:pt x="117172" y="11168"/>
                  <a:pt x="117495" y="11037"/>
                  <a:pt x="117834" y="10991"/>
                </a:cubicBezTo>
                <a:cubicBezTo>
                  <a:pt x="117944" y="10976"/>
                  <a:pt x="118053" y="10970"/>
                  <a:pt x="118163" y="10970"/>
                </a:cubicBezTo>
                <a:cubicBezTo>
                  <a:pt x="118391" y="10970"/>
                  <a:pt x="118620" y="10996"/>
                  <a:pt x="118848" y="11023"/>
                </a:cubicBezTo>
                <a:cubicBezTo>
                  <a:pt x="112010" y="24468"/>
                  <a:pt x="114590" y="36937"/>
                  <a:pt x="114590" y="36937"/>
                </a:cubicBezTo>
                <a:cubicBezTo>
                  <a:pt x="114341" y="35526"/>
                  <a:pt x="115974" y="31296"/>
                  <a:pt x="117614" y="24685"/>
                </a:cubicBezTo>
                <a:cubicBezTo>
                  <a:pt x="118960" y="19261"/>
                  <a:pt x="119157" y="13098"/>
                  <a:pt x="119185" y="11062"/>
                </a:cubicBezTo>
                <a:cubicBezTo>
                  <a:pt x="119226" y="11066"/>
                  <a:pt x="119269" y="11071"/>
                  <a:pt x="119311" y="11075"/>
                </a:cubicBezTo>
                <a:cubicBezTo>
                  <a:pt x="119374" y="11156"/>
                  <a:pt x="119438" y="11235"/>
                  <a:pt x="119501" y="11315"/>
                </a:cubicBezTo>
                <a:cubicBezTo>
                  <a:pt x="120126" y="12082"/>
                  <a:pt x="120762" y="12840"/>
                  <a:pt x="121409" y="13586"/>
                </a:cubicBezTo>
                <a:cubicBezTo>
                  <a:pt x="118981" y="20150"/>
                  <a:pt x="121950" y="30312"/>
                  <a:pt x="122712" y="32452"/>
                </a:cubicBezTo>
                <a:cubicBezTo>
                  <a:pt x="123486" y="34624"/>
                  <a:pt x="126283" y="36190"/>
                  <a:pt x="126283" y="36190"/>
                </a:cubicBezTo>
                <a:cubicBezTo>
                  <a:pt x="126283" y="36190"/>
                  <a:pt x="124182" y="34608"/>
                  <a:pt x="123577" y="32572"/>
                </a:cubicBezTo>
                <a:cubicBezTo>
                  <a:pt x="123545" y="32464"/>
                  <a:pt x="123515" y="32354"/>
                  <a:pt x="123492" y="32243"/>
                </a:cubicBezTo>
                <a:cubicBezTo>
                  <a:pt x="123230" y="30982"/>
                  <a:pt x="122425" y="17270"/>
                  <a:pt x="121746" y="13979"/>
                </a:cubicBezTo>
                <a:lnTo>
                  <a:pt x="121746" y="13979"/>
                </a:lnTo>
                <a:cubicBezTo>
                  <a:pt x="122463" y="14803"/>
                  <a:pt x="123193" y="15614"/>
                  <a:pt x="123936" y="16414"/>
                </a:cubicBezTo>
                <a:cubicBezTo>
                  <a:pt x="122483" y="30298"/>
                  <a:pt x="125948" y="35132"/>
                  <a:pt x="127177" y="36379"/>
                </a:cubicBezTo>
                <a:cubicBezTo>
                  <a:pt x="127430" y="36636"/>
                  <a:pt x="127588" y="36741"/>
                  <a:pt x="127588" y="36741"/>
                </a:cubicBezTo>
                <a:cubicBezTo>
                  <a:pt x="126733" y="27690"/>
                  <a:pt x="124626" y="18796"/>
                  <a:pt x="124091" y="16628"/>
                </a:cubicBezTo>
                <a:cubicBezTo>
                  <a:pt x="124090" y="16611"/>
                  <a:pt x="124088" y="16594"/>
                  <a:pt x="124087" y="16576"/>
                </a:cubicBezTo>
                <a:lnTo>
                  <a:pt x="124087" y="16576"/>
                </a:lnTo>
                <a:cubicBezTo>
                  <a:pt x="124205" y="16704"/>
                  <a:pt x="124321" y="16833"/>
                  <a:pt x="124440" y="16959"/>
                </a:cubicBezTo>
                <a:cubicBezTo>
                  <a:pt x="125458" y="18025"/>
                  <a:pt x="126496" y="19070"/>
                  <a:pt x="127555" y="20093"/>
                </a:cubicBezTo>
                <a:cubicBezTo>
                  <a:pt x="126105" y="27796"/>
                  <a:pt x="130319" y="31683"/>
                  <a:pt x="131789" y="32778"/>
                </a:cubicBezTo>
                <a:cubicBezTo>
                  <a:pt x="131807" y="32808"/>
                  <a:pt x="131824" y="32837"/>
                  <a:pt x="131842" y="32866"/>
                </a:cubicBezTo>
                <a:cubicBezTo>
                  <a:pt x="131829" y="32840"/>
                  <a:pt x="131814" y="32814"/>
                  <a:pt x="131801" y="32788"/>
                </a:cubicBezTo>
                <a:lnTo>
                  <a:pt x="131801" y="32788"/>
                </a:lnTo>
                <a:cubicBezTo>
                  <a:pt x="132093" y="33005"/>
                  <a:pt x="132274" y="33110"/>
                  <a:pt x="132274" y="33110"/>
                </a:cubicBezTo>
                <a:cubicBezTo>
                  <a:pt x="130339" y="29536"/>
                  <a:pt x="128100" y="21810"/>
                  <a:pt x="127658" y="20249"/>
                </a:cubicBezTo>
                <a:cubicBezTo>
                  <a:pt x="127650" y="20220"/>
                  <a:pt x="127642" y="20194"/>
                  <a:pt x="127635" y="20170"/>
                </a:cubicBezTo>
                <a:lnTo>
                  <a:pt x="127635" y="20170"/>
                </a:lnTo>
                <a:cubicBezTo>
                  <a:pt x="128198" y="20711"/>
                  <a:pt x="128768" y="21245"/>
                  <a:pt x="129345" y="21772"/>
                </a:cubicBezTo>
                <a:cubicBezTo>
                  <a:pt x="132676" y="31138"/>
                  <a:pt x="136565" y="32721"/>
                  <a:pt x="137928" y="32721"/>
                </a:cubicBezTo>
                <a:cubicBezTo>
                  <a:pt x="138227" y="32721"/>
                  <a:pt x="138404" y="32645"/>
                  <a:pt x="138427" y="32558"/>
                </a:cubicBezTo>
                <a:cubicBezTo>
                  <a:pt x="138545" y="32113"/>
                  <a:pt x="130797" y="23373"/>
                  <a:pt x="129507" y="21921"/>
                </a:cubicBezTo>
                <a:lnTo>
                  <a:pt x="129507" y="21921"/>
                </a:lnTo>
                <a:cubicBezTo>
                  <a:pt x="129605" y="22009"/>
                  <a:pt x="129702" y="22101"/>
                  <a:pt x="129801" y="22190"/>
                </a:cubicBezTo>
                <a:lnTo>
                  <a:pt x="129857" y="22129"/>
                </a:lnTo>
                <a:cubicBezTo>
                  <a:pt x="129847" y="22119"/>
                  <a:pt x="129837" y="22108"/>
                  <a:pt x="129827" y="22098"/>
                </a:cubicBezTo>
                <a:lnTo>
                  <a:pt x="129827" y="22098"/>
                </a:lnTo>
                <a:cubicBezTo>
                  <a:pt x="131079" y="23080"/>
                  <a:pt x="134057" y="25028"/>
                  <a:pt x="138863" y="25937"/>
                </a:cubicBezTo>
                <a:cubicBezTo>
                  <a:pt x="138201" y="27524"/>
                  <a:pt x="138581" y="28430"/>
                  <a:pt x="138772" y="28430"/>
                </a:cubicBezTo>
                <a:cubicBezTo>
                  <a:pt x="138773" y="28430"/>
                  <a:pt x="138773" y="28430"/>
                  <a:pt x="138773" y="28430"/>
                </a:cubicBezTo>
                <a:cubicBezTo>
                  <a:pt x="138896" y="28428"/>
                  <a:pt x="139591" y="27457"/>
                  <a:pt x="140458" y="26167"/>
                </a:cubicBezTo>
                <a:cubicBezTo>
                  <a:pt x="140861" y="26204"/>
                  <a:pt x="141266" y="26223"/>
                  <a:pt x="141671" y="26223"/>
                </a:cubicBezTo>
                <a:cubicBezTo>
                  <a:pt x="142067" y="26223"/>
                  <a:pt x="142462" y="26204"/>
                  <a:pt x="142857" y="26165"/>
                </a:cubicBezTo>
                <a:cubicBezTo>
                  <a:pt x="143054" y="26146"/>
                  <a:pt x="143255" y="26122"/>
                  <a:pt x="143457" y="26091"/>
                </a:cubicBezTo>
                <a:cubicBezTo>
                  <a:pt x="143468" y="26588"/>
                  <a:pt x="143500" y="27109"/>
                  <a:pt x="143558" y="27657"/>
                </a:cubicBezTo>
                <a:cubicBezTo>
                  <a:pt x="143654" y="28548"/>
                  <a:pt x="143851" y="29427"/>
                  <a:pt x="144182" y="30261"/>
                </a:cubicBezTo>
                <a:cubicBezTo>
                  <a:pt x="144493" y="31045"/>
                  <a:pt x="144953" y="31899"/>
                  <a:pt x="145548" y="32180"/>
                </a:cubicBezTo>
                <a:cubicBezTo>
                  <a:pt x="145548" y="32180"/>
                  <a:pt x="145129" y="29029"/>
                  <a:pt x="144853" y="25746"/>
                </a:cubicBezTo>
                <a:cubicBezTo>
                  <a:pt x="145276" y="25587"/>
                  <a:pt x="145640" y="25377"/>
                  <a:pt x="145884" y="25099"/>
                </a:cubicBezTo>
                <a:cubicBezTo>
                  <a:pt x="145884" y="25099"/>
                  <a:pt x="145477" y="25039"/>
                  <a:pt x="144789" y="24930"/>
                </a:cubicBezTo>
                <a:cubicBezTo>
                  <a:pt x="144652" y="23114"/>
                  <a:pt x="144574" y="21334"/>
                  <a:pt x="144649" y="20101"/>
                </a:cubicBezTo>
                <a:cubicBezTo>
                  <a:pt x="145042" y="20063"/>
                  <a:pt x="145445" y="20023"/>
                  <a:pt x="145855" y="19980"/>
                </a:cubicBezTo>
                <a:cubicBezTo>
                  <a:pt x="146092" y="22237"/>
                  <a:pt x="147034" y="26136"/>
                  <a:pt x="149826" y="32748"/>
                </a:cubicBezTo>
                <a:cubicBezTo>
                  <a:pt x="149826" y="32748"/>
                  <a:pt x="149814" y="32655"/>
                  <a:pt x="149790" y="32484"/>
                </a:cubicBezTo>
                <a:cubicBezTo>
                  <a:pt x="149624" y="31323"/>
                  <a:pt x="148859" y="26388"/>
                  <a:pt x="146960" y="19861"/>
                </a:cubicBezTo>
                <a:cubicBezTo>
                  <a:pt x="147378" y="19814"/>
                  <a:pt x="147803" y="19766"/>
                  <a:pt x="148237" y="19712"/>
                </a:cubicBezTo>
                <a:cubicBezTo>
                  <a:pt x="148237" y="19712"/>
                  <a:pt x="148110" y="19694"/>
                  <a:pt x="147878" y="19662"/>
                </a:cubicBezTo>
                <a:cubicBezTo>
                  <a:pt x="147647" y="19630"/>
                  <a:pt x="147305" y="19583"/>
                  <a:pt x="146863" y="19529"/>
                </a:cubicBezTo>
                <a:cubicBezTo>
                  <a:pt x="146643" y="18780"/>
                  <a:pt x="146407" y="18013"/>
                  <a:pt x="146157" y="17227"/>
                </a:cubicBezTo>
                <a:cubicBezTo>
                  <a:pt x="146501" y="16666"/>
                  <a:pt x="146850" y="16111"/>
                  <a:pt x="147205" y="15558"/>
                </a:cubicBezTo>
                <a:cubicBezTo>
                  <a:pt x="147333" y="15358"/>
                  <a:pt x="147464" y="15161"/>
                  <a:pt x="147595" y="14962"/>
                </a:cubicBezTo>
                <a:cubicBezTo>
                  <a:pt x="148035" y="19844"/>
                  <a:pt x="150611" y="24595"/>
                  <a:pt x="152589" y="27599"/>
                </a:cubicBezTo>
                <a:cubicBezTo>
                  <a:pt x="152292" y="29019"/>
                  <a:pt x="152097" y="29961"/>
                  <a:pt x="152097" y="29961"/>
                </a:cubicBezTo>
                <a:cubicBezTo>
                  <a:pt x="152097" y="29961"/>
                  <a:pt x="152356" y="29243"/>
                  <a:pt x="152852" y="27995"/>
                </a:cubicBezTo>
                <a:cubicBezTo>
                  <a:pt x="154027" y="29739"/>
                  <a:pt x="154932" y="30797"/>
                  <a:pt x="154932" y="30797"/>
                </a:cubicBezTo>
                <a:cubicBezTo>
                  <a:pt x="154932" y="30797"/>
                  <a:pt x="154298" y="29121"/>
                  <a:pt x="153342" y="26782"/>
                </a:cubicBezTo>
                <a:cubicBezTo>
                  <a:pt x="153749" y="25790"/>
                  <a:pt x="154251" y="24600"/>
                  <a:pt x="154843" y="23259"/>
                </a:cubicBezTo>
                <a:cubicBezTo>
                  <a:pt x="156657" y="25483"/>
                  <a:pt x="158376" y="27230"/>
                  <a:pt x="159018" y="27867"/>
                </a:cubicBezTo>
                <a:lnTo>
                  <a:pt x="159032" y="27888"/>
                </a:lnTo>
                <a:cubicBezTo>
                  <a:pt x="159286" y="31537"/>
                  <a:pt x="159767" y="34136"/>
                  <a:pt x="159767" y="34136"/>
                </a:cubicBezTo>
                <a:cubicBezTo>
                  <a:pt x="159906" y="30993"/>
                  <a:pt x="160530" y="29821"/>
                  <a:pt x="161530" y="23197"/>
                </a:cubicBezTo>
                <a:cubicBezTo>
                  <a:pt x="161663" y="22322"/>
                  <a:pt x="161749" y="21471"/>
                  <a:pt x="161801" y="20650"/>
                </a:cubicBezTo>
                <a:cubicBezTo>
                  <a:pt x="162378" y="21278"/>
                  <a:pt x="162865" y="21828"/>
                  <a:pt x="163194" y="22205"/>
                </a:cubicBezTo>
                <a:cubicBezTo>
                  <a:pt x="163278" y="22330"/>
                  <a:pt x="163363" y="22454"/>
                  <a:pt x="163446" y="22580"/>
                </a:cubicBezTo>
                <a:cubicBezTo>
                  <a:pt x="163389" y="22485"/>
                  <a:pt x="163331" y="22391"/>
                  <a:pt x="163273" y="22297"/>
                </a:cubicBezTo>
                <a:lnTo>
                  <a:pt x="163273" y="22297"/>
                </a:lnTo>
                <a:cubicBezTo>
                  <a:pt x="163403" y="22445"/>
                  <a:pt x="163501" y="22559"/>
                  <a:pt x="163565" y="22635"/>
                </a:cubicBezTo>
                <a:cubicBezTo>
                  <a:pt x="164771" y="30110"/>
                  <a:pt x="167881" y="34879"/>
                  <a:pt x="167881" y="34879"/>
                </a:cubicBezTo>
                <a:cubicBezTo>
                  <a:pt x="167254" y="33853"/>
                  <a:pt x="167233" y="30052"/>
                  <a:pt x="166488" y="24392"/>
                </a:cubicBezTo>
                <a:cubicBezTo>
                  <a:pt x="166399" y="23724"/>
                  <a:pt x="166288" y="23052"/>
                  <a:pt x="166159" y="22384"/>
                </a:cubicBezTo>
                <a:lnTo>
                  <a:pt x="166159" y="22384"/>
                </a:lnTo>
                <a:cubicBezTo>
                  <a:pt x="166517" y="22653"/>
                  <a:pt x="166880" y="22911"/>
                  <a:pt x="167253" y="23158"/>
                </a:cubicBezTo>
                <a:cubicBezTo>
                  <a:pt x="167537" y="23346"/>
                  <a:pt x="167849" y="23535"/>
                  <a:pt x="168187" y="23535"/>
                </a:cubicBezTo>
                <a:cubicBezTo>
                  <a:pt x="168200" y="23535"/>
                  <a:pt x="168212" y="23535"/>
                  <a:pt x="168224" y="23534"/>
                </a:cubicBezTo>
                <a:cubicBezTo>
                  <a:pt x="168387" y="23527"/>
                  <a:pt x="168567" y="23482"/>
                  <a:pt x="168729" y="23482"/>
                </a:cubicBezTo>
                <a:cubicBezTo>
                  <a:pt x="168853" y="23482"/>
                  <a:pt x="168966" y="23509"/>
                  <a:pt x="169051" y="23601"/>
                </a:cubicBezTo>
                <a:cubicBezTo>
                  <a:pt x="169110" y="23664"/>
                  <a:pt x="169145" y="23752"/>
                  <a:pt x="169223" y="23790"/>
                </a:cubicBezTo>
                <a:cubicBezTo>
                  <a:pt x="169235" y="23795"/>
                  <a:pt x="169247" y="23800"/>
                  <a:pt x="169260" y="23802"/>
                </a:cubicBezTo>
                <a:cubicBezTo>
                  <a:pt x="170720" y="26273"/>
                  <a:pt x="172252" y="28210"/>
                  <a:pt x="172844" y="28890"/>
                </a:cubicBezTo>
                <a:cubicBezTo>
                  <a:pt x="174114" y="30347"/>
                  <a:pt x="176776" y="30712"/>
                  <a:pt x="176776" y="30712"/>
                </a:cubicBezTo>
                <a:cubicBezTo>
                  <a:pt x="176776" y="30712"/>
                  <a:pt x="174651" y="30123"/>
                  <a:pt x="173556" y="28720"/>
                </a:cubicBezTo>
                <a:cubicBezTo>
                  <a:pt x="173498" y="28645"/>
                  <a:pt x="173441" y="28568"/>
                  <a:pt x="173389" y="28488"/>
                </a:cubicBezTo>
                <a:cubicBezTo>
                  <a:pt x="173148" y="28121"/>
                  <a:pt x="172210" y="26181"/>
                  <a:pt x="171077" y="23846"/>
                </a:cubicBezTo>
                <a:lnTo>
                  <a:pt x="171077" y="23846"/>
                </a:lnTo>
                <a:cubicBezTo>
                  <a:pt x="171183" y="23887"/>
                  <a:pt x="171296" y="23908"/>
                  <a:pt x="171409" y="23908"/>
                </a:cubicBezTo>
                <a:cubicBezTo>
                  <a:pt x="171446" y="23908"/>
                  <a:pt x="171484" y="23906"/>
                  <a:pt x="171521" y="23901"/>
                </a:cubicBezTo>
                <a:cubicBezTo>
                  <a:pt x="171611" y="23890"/>
                  <a:pt x="171703" y="23866"/>
                  <a:pt x="171794" y="23848"/>
                </a:cubicBezTo>
                <a:cubicBezTo>
                  <a:pt x="174207" y="28681"/>
                  <a:pt x="176581" y="30164"/>
                  <a:pt x="177530" y="30586"/>
                </a:cubicBezTo>
                <a:cubicBezTo>
                  <a:pt x="177806" y="30709"/>
                  <a:pt x="177962" y="30743"/>
                  <a:pt x="177962" y="30743"/>
                </a:cubicBezTo>
                <a:cubicBezTo>
                  <a:pt x="176937" y="28717"/>
                  <a:pt x="175831" y="26738"/>
                  <a:pt x="174753" y="24914"/>
                </a:cubicBezTo>
                <a:cubicBezTo>
                  <a:pt x="175429" y="24794"/>
                  <a:pt x="176121" y="24761"/>
                  <a:pt x="176820" y="24761"/>
                </a:cubicBezTo>
                <a:cubicBezTo>
                  <a:pt x="176832" y="24761"/>
                  <a:pt x="176843" y="24761"/>
                  <a:pt x="176855" y="24761"/>
                </a:cubicBezTo>
                <a:cubicBezTo>
                  <a:pt x="178138" y="25747"/>
                  <a:pt x="179372" y="26186"/>
                  <a:pt x="180026" y="26364"/>
                </a:cubicBezTo>
                <a:cubicBezTo>
                  <a:pt x="180049" y="26382"/>
                  <a:pt x="180071" y="26400"/>
                  <a:pt x="180095" y="26416"/>
                </a:cubicBezTo>
                <a:cubicBezTo>
                  <a:pt x="180076" y="26401"/>
                  <a:pt x="180058" y="26384"/>
                  <a:pt x="180040" y="26367"/>
                </a:cubicBezTo>
                <a:lnTo>
                  <a:pt x="180040" y="26367"/>
                </a:lnTo>
                <a:cubicBezTo>
                  <a:pt x="180334" y="26447"/>
                  <a:pt x="180507" y="26474"/>
                  <a:pt x="180507" y="26474"/>
                </a:cubicBezTo>
                <a:cubicBezTo>
                  <a:pt x="179976" y="26026"/>
                  <a:pt x="179381" y="25446"/>
                  <a:pt x="178765" y="24800"/>
                </a:cubicBezTo>
                <a:lnTo>
                  <a:pt x="178765" y="24800"/>
                </a:lnTo>
                <a:cubicBezTo>
                  <a:pt x="178924" y="24803"/>
                  <a:pt x="179082" y="24805"/>
                  <a:pt x="179240" y="24805"/>
                </a:cubicBezTo>
                <a:cubicBezTo>
                  <a:pt x="179482" y="24805"/>
                  <a:pt x="179722" y="24801"/>
                  <a:pt x="179961" y="24792"/>
                </a:cubicBezTo>
                <a:cubicBezTo>
                  <a:pt x="180896" y="24754"/>
                  <a:pt x="181820" y="24621"/>
                  <a:pt x="182738" y="24445"/>
                </a:cubicBezTo>
                <a:cubicBezTo>
                  <a:pt x="182948" y="24496"/>
                  <a:pt x="183161" y="24534"/>
                  <a:pt x="183374" y="24559"/>
                </a:cubicBezTo>
                <a:cubicBezTo>
                  <a:pt x="179595" y="27389"/>
                  <a:pt x="177667" y="30003"/>
                  <a:pt x="177667" y="30003"/>
                </a:cubicBezTo>
                <a:cubicBezTo>
                  <a:pt x="178371" y="29104"/>
                  <a:pt x="181750" y="27824"/>
                  <a:pt x="186542" y="25282"/>
                </a:cubicBezTo>
                <a:cubicBezTo>
                  <a:pt x="187233" y="24914"/>
                  <a:pt x="187920" y="24513"/>
                  <a:pt x="188588" y="24097"/>
                </a:cubicBezTo>
                <a:lnTo>
                  <a:pt x="188588" y="24097"/>
                </a:lnTo>
                <a:cubicBezTo>
                  <a:pt x="188623" y="24783"/>
                  <a:pt x="188598" y="25460"/>
                  <a:pt x="188309" y="26095"/>
                </a:cubicBezTo>
                <a:cubicBezTo>
                  <a:pt x="188988" y="25301"/>
                  <a:pt x="189896" y="24815"/>
                  <a:pt x="190889" y="24442"/>
                </a:cubicBezTo>
                <a:lnTo>
                  <a:pt x="190889" y="24442"/>
                </a:lnTo>
                <a:cubicBezTo>
                  <a:pt x="187681" y="27367"/>
                  <a:pt x="185261" y="31306"/>
                  <a:pt x="184647" y="32435"/>
                </a:cubicBezTo>
                <a:cubicBezTo>
                  <a:pt x="183770" y="34049"/>
                  <a:pt x="184328" y="36541"/>
                  <a:pt x="184328" y="36541"/>
                </a:cubicBezTo>
                <a:cubicBezTo>
                  <a:pt x="184328" y="36541"/>
                  <a:pt x="184149" y="34454"/>
                  <a:pt x="185035" y="33012"/>
                </a:cubicBezTo>
                <a:cubicBezTo>
                  <a:pt x="185083" y="32935"/>
                  <a:pt x="185131" y="32860"/>
                  <a:pt x="185185" y="32787"/>
                </a:cubicBezTo>
                <a:cubicBezTo>
                  <a:pt x="185693" y="32097"/>
                  <a:pt x="191140" y="26574"/>
                  <a:pt x="193855" y="23513"/>
                </a:cubicBezTo>
                <a:cubicBezTo>
                  <a:pt x="194236" y="23388"/>
                  <a:pt x="194608" y="23255"/>
                  <a:pt x="194967" y="23101"/>
                </a:cubicBezTo>
                <a:lnTo>
                  <a:pt x="194967" y="23101"/>
                </a:lnTo>
                <a:cubicBezTo>
                  <a:pt x="194910" y="23611"/>
                  <a:pt x="194858" y="24120"/>
                  <a:pt x="194809" y="24631"/>
                </a:cubicBezTo>
                <a:cubicBezTo>
                  <a:pt x="185802" y="31154"/>
                  <a:pt x="184778" y="35780"/>
                  <a:pt x="184691" y="37171"/>
                </a:cubicBezTo>
                <a:cubicBezTo>
                  <a:pt x="184673" y="37459"/>
                  <a:pt x="184696" y="37608"/>
                  <a:pt x="184696" y="37608"/>
                </a:cubicBezTo>
                <a:cubicBezTo>
                  <a:pt x="189609" y="32288"/>
                  <a:pt x="193764" y="26308"/>
                  <a:pt x="194765" y="24838"/>
                </a:cubicBezTo>
                <a:cubicBezTo>
                  <a:pt x="194775" y="24827"/>
                  <a:pt x="194784" y="24817"/>
                  <a:pt x="194793" y="24807"/>
                </a:cubicBezTo>
                <a:lnTo>
                  <a:pt x="194793" y="24807"/>
                </a:lnTo>
                <a:cubicBezTo>
                  <a:pt x="194781" y="24945"/>
                  <a:pt x="194765" y="25082"/>
                  <a:pt x="194754" y="25221"/>
                </a:cubicBezTo>
                <a:cubicBezTo>
                  <a:pt x="194664" y="26391"/>
                  <a:pt x="194596" y="27562"/>
                  <a:pt x="194552" y="28735"/>
                </a:cubicBezTo>
                <a:cubicBezTo>
                  <a:pt x="189212" y="31971"/>
                  <a:pt x="189148" y="36538"/>
                  <a:pt x="189280" y="37992"/>
                </a:cubicBezTo>
                <a:cubicBezTo>
                  <a:pt x="189273" y="38019"/>
                  <a:pt x="189264" y="38044"/>
                  <a:pt x="189256" y="38071"/>
                </a:cubicBezTo>
                <a:cubicBezTo>
                  <a:pt x="189265" y="38050"/>
                  <a:pt x="189273" y="38027"/>
                  <a:pt x="189281" y="38005"/>
                </a:cubicBezTo>
                <a:cubicBezTo>
                  <a:pt x="189294" y="38157"/>
                  <a:pt x="189313" y="38307"/>
                  <a:pt x="189342" y="38456"/>
                </a:cubicBezTo>
                <a:cubicBezTo>
                  <a:pt x="190433" y="35408"/>
                  <a:pt x="193823" y="29971"/>
                  <a:pt x="194514" y="28878"/>
                </a:cubicBezTo>
                <a:lnTo>
                  <a:pt x="194549" y="28822"/>
                </a:lnTo>
                <a:lnTo>
                  <a:pt x="194549" y="28822"/>
                </a:lnTo>
                <a:cubicBezTo>
                  <a:pt x="194526" y="29444"/>
                  <a:pt x="194513" y="30065"/>
                  <a:pt x="194509" y="30688"/>
                </a:cubicBezTo>
                <a:cubicBezTo>
                  <a:pt x="190031" y="38920"/>
                  <a:pt x="192433" y="41820"/>
                  <a:pt x="192904" y="41820"/>
                </a:cubicBezTo>
                <a:cubicBezTo>
                  <a:pt x="192918" y="41820"/>
                  <a:pt x="192931" y="41817"/>
                  <a:pt x="192942" y="41812"/>
                </a:cubicBezTo>
                <a:cubicBezTo>
                  <a:pt x="193267" y="41645"/>
                  <a:pt x="194332" y="32401"/>
                  <a:pt x="194506" y="30864"/>
                </a:cubicBezTo>
                <a:lnTo>
                  <a:pt x="194506" y="30864"/>
                </a:lnTo>
                <a:cubicBezTo>
                  <a:pt x="194506" y="30969"/>
                  <a:pt x="194503" y="31075"/>
                  <a:pt x="194503" y="31181"/>
                </a:cubicBezTo>
                <a:lnTo>
                  <a:pt x="194570" y="31182"/>
                </a:lnTo>
                <a:cubicBezTo>
                  <a:pt x="194570" y="31170"/>
                  <a:pt x="194571" y="31159"/>
                  <a:pt x="194571" y="31148"/>
                </a:cubicBezTo>
                <a:cubicBezTo>
                  <a:pt x="194657" y="32443"/>
                  <a:pt x="195103" y="35351"/>
                  <a:pt x="197248" y="38792"/>
                </a:cubicBezTo>
                <a:cubicBezTo>
                  <a:pt x="197762" y="39618"/>
                  <a:pt x="198371" y="40383"/>
                  <a:pt x="199089" y="41040"/>
                </a:cubicBezTo>
                <a:cubicBezTo>
                  <a:pt x="199760" y="41655"/>
                  <a:pt x="200608" y="42267"/>
                  <a:pt x="201319" y="42267"/>
                </a:cubicBezTo>
                <a:cubicBezTo>
                  <a:pt x="201323" y="42267"/>
                  <a:pt x="201327" y="42267"/>
                  <a:pt x="201331" y="42267"/>
                </a:cubicBezTo>
                <a:cubicBezTo>
                  <a:pt x="201331" y="42267"/>
                  <a:pt x="195914" y="34062"/>
                  <a:pt x="194604" y="30557"/>
                </a:cubicBezTo>
                <a:cubicBezTo>
                  <a:pt x="194652" y="29681"/>
                  <a:pt x="194717" y="28804"/>
                  <a:pt x="194797" y="27929"/>
                </a:cubicBezTo>
                <a:cubicBezTo>
                  <a:pt x="195132" y="29313"/>
                  <a:pt x="196917" y="33028"/>
                  <a:pt x="205777" y="40799"/>
                </a:cubicBezTo>
                <a:cubicBezTo>
                  <a:pt x="205777" y="40799"/>
                  <a:pt x="205722" y="40714"/>
                  <a:pt x="205617" y="40558"/>
                </a:cubicBezTo>
                <a:cubicBezTo>
                  <a:pt x="204814" y="39364"/>
                  <a:pt x="200978" y="33823"/>
                  <a:pt x="194852" y="27377"/>
                </a:cubicBezTo>
                <a:cubicBezTo>
                  <a:pt x="194922" y="26668"/>
                  <a:pt x="194999" y="25960"/>
                  <a:pt x="195085" y="25253"/>
                </a:cubicBezTo>
                <a:cubicBezTo>
                  <a:pt x="195116" y="24997"/>
                  <a:pt x="195150" y="24743"/>
                  <a:pt x="195183" y="24488"/>
                </a:cubicBezTo>
                <a:cubicBezTo>
                  <a:pt x="199728" y="32047"/>
                  <a:pt x="209840" y="36478"/>
                  <a:pt x="209840" y="36478"/>
                </a:cubicBezTo>
                <a:cubicBezTo>
                  <a:pt x="209840" y="36478"/>
                  <a:pt x="200548" y="27672"/>
                  <a:pt x="195203" y="24332"/>
                </a:cubicBezTo>
                <a:cubicBezTo>
                  <a:pt x="195266" y="23853"/>
                  <a:pt x="195333" y="23375"/>
                  <a:pt x="195404" y="22897"/>
                </a:cubicBezTo>
                <a:cubicBezTo>
                  <a:pt x="195744" y="22727"/>
                  <a:pt x="196068" y="22535"/>
                  <a:pt x="196367" y="22308"/>
                </a:cubicBezTo>
                <a:cubicBezTo>
                  <a:pt x="199936" y="27213"/>
                  <a:pt x="210317" y="30956"/>
                  <a:pt x="212444" y="31682"/>
                </a:cubicBezTo>
                <a:cubicBezTo>
                  <a:pt x="212500" y="31714"/>
                  <a:pt x="212555" y="31746"/>
                  <a:pt x="212611" y="31778"/>
                </a:cubicBezTo>
                <a:lnTo>
                  <a:pt x="212473" y="31692"/>
                </a:lnTo>
                <a:lnTo>
                  <a:pt x="212473" y="31692"/>
                </a:lnTo>
                <a:cubicBezTo>
                  <a:pt x="212702" y="31771"/>
                  <a:pt x="212829" y="31811"/>
                  <a:pt x="212829" y="31811"/>
                </a:cubicBezTo>
                <a:cubicBezTo>
                  <a:pt x="212829" y="31811"/>
                  <a:pt x="205516" y="26024"/>
                  <a:pt x="198618" y="22303"/>
                </a:cubicBezTo>
                <a:lnTo>
                  <a:pt x="198618" y="22303"/>
                </a:lnTo>
                <a:lnTo>
                  <a:pt x="198842" y="22320"/>
                </a:lnTo>
                <a:cubicBezTo>
                  <a:pt x="199044" y="22335"/>
                  <a:pt x="199246" y="22350"/>
                  <a:pt x="199448" y="22350"/>
                </a:cubicBezTo>
                <a:cubicBezTo>
                  <a:pt x="199563" y="22350"/>
                  <a:pt x="199679" y="22345"/>
                  <a:pt x="199793" y="22332"/>
                </a:cubicBezTo>
                <a:cubicBezTo>
                  <a:pt x="200209" y="22286"/>
                  <a:pt x="200606" y="22140"/>
                  <a:pt x="201011" y="22033"/>
                </a:cubicBezTo>
                <a:cubicBezTo>
                  <a:pt x="201017" y="22031"/>
                  <a:pt x="201021" y="22030"/>
                  <a:pt x="201025" y="22029"/>
                </a:cubicBezTo>
                <a:cubicBezTo>
                  <a:pt x="206483" y="26370"/>
                  <a:pt x="212265" y="28784"/>
                  <a:pt x="212265" y="28784"/>
                </a:cubicBezTo>
                <a:cubicBezTo>
                  <a:pt x="212265" y="28784"/>
                  <a:pt x="212139" y="28693"/>
                  <a:pt x="211909" y="28518"/>
                </a:cubicBezTo>
                <a:cubicBezTo>
                  <a:pt x="211859" y="28480"/>
                  <a:pt x="211810" y="28442"/>
                  <a:pt x="211759" y="28403"/>
                </a:cubicBezTo>
                <a:cubicBezTo>
                  <a:pt x="210839" y="27692"/>
                  <a:pt x="208775" y="26020"/>
                  <a:pt x="206508" y="23665"/>
                </a:cubicBezTo>
                <a:cubicBezTo>
                  <a:pt x="205731" y="22858"/>
                  <a:pt x="204796" y="22076"/>
                  <a:pt x="203805" y="21350"/>
                </a:cubicBezTo>
                <a:lnTo>
                  <a:pt x="203804" y="20186"/>
                </a:lnTo>
                <a:lnTo>
                  <a:pt x="203804" y="20186"/>
                </a:lnTo>
                <a:cubicBezTo>
                  <a:pt x="205055" y="20856"/>
                  <a:pt x="206257" y="21407"/>
                  <a:pt x="207203" y="21696"/>
                </a:cubicBezTo>
                <a:cubicBezTo>
                  <a:pt x="209733" y="22468"/>
                  <a:pt x="212561" y="23633"/>
                  <a:pt x="213844" y="24179"/>
                </a:cubicBezTo>
                <a:cubicBezTo>
                  <a:pt x="213985" y="24262"/>
                  <a:pt x="214127" y="24342"/>
                  <a:pt x="214268" y="24424"/>
                </a:cubicBezTo>
                <a:cubicBezTo>
                  <a:pt x="214167" y="24359"/>
                  <a:pt x="214065" y="24295"/>
                  <a:pt x="213965" y="24230"/>
                </a:cubicBezTo>
                <a:lnTo>
                  <a:pt x="213965" y="24230"/>
                </a:lnTo>
                <a:cubicBezTo>
                  <a:pt x="214331" y="24387"/>
                  <a:pt x="214544" y="24481"/>
                  <a:pt x="214544" y="24481"/>
                </a:cubicBezTo>
                <a:cubicBezTo>
                  <a:pt x="214544" y="24481"/>
                  <a:pt x="209266" y="20491"/>
                  <a:pt x="203800" y="17663"/>
                </a:cubicBezTo>
                <a:lnTo>
                  <a:pt x="203798" y="15751"/>
                </a:lnTo>
                <a:lnTo>
                  <a:pt x="203798" y="15751"/>
                </a:lnTo>
                <a:cubicBezTo>
                  <a:pt x="204637" y="16016"/>
                  <a:pt x="205574" y="16277"/>
                  <a:pt x="206619" y="16528"/>
                </a:cubicBezTo>
                <a:cubicBezTo>
                  <a:pt x="213351" y="18143"/>
                  <a:pt x="214708" y="19493"/>
                  <a:pt x="215288" y="19493"/>
                </a:cubicBezTo>
                <a:cubicBezTo>
                  <a:pt x="215325" y="19493"/>
                  <a:pt x="215358" y="19488"/>
                  <a:pt x="215389" y="19477"/>
                </a:cubicBezTo>
                <a:cubicBezTo>
                  <a:pt x="215389" y="19477"/>
                  <a:pt x="213400" y="16642"/>
                  <a:pt x="206777" y="14385"/>
                </a:cubicBezTo>
                <a:cubicBezTo>
                  <a:pt x="205679" y="14011"/>
                  <a:pt x="204687" y="13712"/>
                  <a:pt x="203794" y="13473"/>
                </a:cubicBezTo>
                <a:lnTo>
                  <a:pt x="2037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1"/>
          <p:cNvSpPr txBox="1"/>
          <p:nvPr>
            <p:ph hasCustomPrompt="1" type="title"/>
          </p:nvPr>
        </p:nvSpPr>
        <p:spPr>
          <a:xfrm>
            <a:off x="1003650" y="965975"/>
            <a:ext cx="7136700" cy="12366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sz="7200"/>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a:r>
              <a:t>xx%</a:t>
            </a:r>
          </a:p>
        </p:txBody>
      </p:sp>
      <p:sp>
        <p:nvSpPr>
          <p:cNvPr id="80" name="Google Shape;80;p11"/>
          <p:cNvSpPr txBox="1"/>
          <p:nvPr>
            <p:ph idx="1" type="body"/>
          </p:nvPr>
        </p:nvSpPr>
        <p:spPr>
          <a:xfrm>
            <a:off x="2019900" y="2141575"/>
            <a:ext cx="5104200" cy="5646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42900" lvl="1" marL="914400" algn="ctr">
              <a:spcBef>
                <a:spcPts val="1600"/>
              </a:spcBef>
              <a:spcAft>
                <a:spcPts val="0"/>
              </a:spcAft>
              <a:buSzPts val="1800"/>
              <a:buChar char="○"/>
              <a:defRPr sz="1800"/>
            </a:lvl2pPr>
            <a:lvl3pPr indent="-342900" lvl="2" marL="1371600" algn="ctr">
              <a:spcBef>
                <a:spcPts val="1600"/>
              </a:spcBef>
              <a:spcAft>
                <a:spcPts val="0"/>
              </a:spcAft>
              <a:buSzPts val="1800"/>
              <a:buChar char="■"/>
              <a:defRPr sz="1800"/>
            </a:lvl3pPr>
            <a:lvl4pPr indent="-342900" lvl="3" marL="1828800" algn="ctr">
              <a:spcBef>
                <a:spcPts val="1600"/>
              </a:spcBef>
              <a:spcAft>
                <a:spcPts val="0"/>
              </a:spcAft>
              <a:buSzPts val="1800"/>
              <a:buChar char="●"/>
              <a:defRPr sz="1800"/>
            </a:lvl4pPr>
            <a:lvl5pPr indent="-342900" lvl="4" marL="2286000" algn="ctr">
              <a:spcBef>
                <a:spcPts val="1600"/>
              </a:spcBef>
              <a:spcAft>
                <a:spcPts val="0"/>
              </a:spcAft>
              <a:buSzPts val="1800"/>
              <a:buChar char="○"/>
              <a:defRPr sz="1800"/>
            </a:lvl5pPr>
            <a:lvl6pPr indent="-342900" lvl="5" marL="2743200" algn="ctr">
              <a:spcBef>
                <a:spcPts val="1600"/>
              </a:spcBef>
              <a:spcAft>
                <a:spcPts val="0"/>
              </a:spcAft>
              <a:buSzPts val="1800"/>
              <a:buChar char="■"/>
              <a:defRPr sz="1800"/>
            </a:lvl6pPr>
            <a:lvl7pPr indent="-342900" lvl="6" marL="3200400" algn="ctr">
              <a:spcBef>
                <a:spcPts val="1600"/>
              </a:spcBef>
              <a:spcAft>
                <a:spcPts val="0"/>
              </a:spcAft>
              <a:buSzPts val="1800"/>
              <a:buChar char="●"/>
              <a:defRPr sz="1800"/>
            </a:lvl7pPr>
            <a:lvl8pPr indent="-342900" lvl="7" marL="3657600" algn="ctr">
              <a:spcBef>
                <a:spcPts val="1600"/>
              </a:spcBef>
              <a:spcAft>
                <a:spcPts val="0"/>
              </a:spcAft>
              <a:buSzPts val="1800"/>
              <a:buChar char="○"/>
              <a:defRPr sz="1800"/>
            </a:lvl8pPr>
            <a:lvl9pPr indent="-342900" lvl="8" marL="4114800" algn="ctr">
              <a:spcBef>
                <a:spcPts val="1600"/>
              </a:spcBef>
              <a:spcAft>
                <a:spcPts val="1600"/>
              </a:spcAft>
              <a:buSzPts val="1800"/>
              <a:buChar char="■"/>
              <a:defRPr sz="1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81" name="Shape 8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
  <p:cSld name="ONE_COLUMN_TEXT_1_1">
    <p:spTree>
      <p:nvGrpSpPr>
        <p:cNvPr id="82" name="Shape 82"/>
        <p:cNvGrpSpPr/>
        <p:nvPr/>
      </p:nvGrpSpPr>
      <p:grpSpPr>
        <a:xfrm>
          <a:off x="0" y="0"/>
          <a:ext cx="0" cy="0"/>
          <a:chOff x="0" y="0"/>
          <a:chExt cx="0" cy="0"/>
        </a:xfrm>
      </p:grpSpPr>
      <p:sp>
        <p:nvSpPr>
          <p:cNvPr id="83" name="Google Shape;83;p13"/>
          <p:cNvSpPr/>
          <p:nvPr/>
        </p:nvSpPr>
        <p:spPr>
          <a:xfrm flipH="1" rot="-5400000">
            <a:off x="5197456" y="902975"/>
            <a:ext cx="4142144" cy="5322001"/>
          </a:xfrm>
          <a:custGeom>
            <a:rect b="b" l="l" r="r" t="t"/>
            <a:pathLst>
              <a:path extrusionOk="0" h="132942" w="103476">
                <a:moveTo>
                  <a:pt x="89667" y="39872"/>
                </a:moveTo>
                <a:cubicBezTo>
                  <a:pt x="89707" y="39913"/>
                  <a:pt x="89743" y="39956"/>
                  <a:pt x="89775" y="40003"/>
                </a:cubicBezTo>
                <a:cubicBezTo>
                  <a:pt x="89938" y="40250"/>
                  <a:pt x="89952" y="40568"/>
                  <a:pt x="90084" y="40832"/>
                </a:cubicBezTo>
                <a:cubicBezTo>
                  <a:pt x="90191" y="41042"/>
                  <a:pt x="90368" y="41206"/>
                  <a:pt x="90511" y="41393"/>
                </a:cubicBezTo>
                <a:cubicBezTo>
                  <a:pt x="90538" y="41428"/>
                  <a:pt x="90567" y="41465"/>
                  <a:pt x="90597" y="41502"/>
                </a:cubicBezTo>
                <a:cubicBezTo>
                  <a:pt x="90226" y="41823"/>
                  <a:pt x="89775" y="42160"/>
                  <a:pt x="89239" y="42489"/>
                </a:cubicBezTo>
                <a:cubicBezTo>
                  <a:pt x="88777" y="41798"/>
                  <a:pt x="88332" y="41169"/>
                  <a:pt x="87927" y="40617"/>
                </a:cubicBezTo>
                <a:cubicBezTo>
                  <a:pt x="88641" y="40305"/>
                  <a:pt x="89208" y="40061"/>
                  <a:pt x="89667" y="39872"/>
                </a:cubicBezTo>
                <a:close/>
                <a:moveTo>
                  <a:pt x="86697" y="41162"/>
                </a:moveTo>
                <a:cubicBezTo>
                  <a:pt x="87002" y="41780"/>
                  <a:pt x="87351" y="42499"/>
                  <a:pt x="87730" y="43278"/>
                </a:cubicBezTo>
                <a:cubicBezTo>
                  <a:pt x="87485" y="43388"/>
                  <a:pt x="87229" y="43495"/>
                  <a:pt x="86960" y="43597"/>
                </a:cubicBezTo>
                <a:cubicBezTo>
                  <a:pt x="86550" y="42845"/>
                  <a:pt x="86143" y="42167"/>
                  <a:pt x="85744" y="41558"/>
                </a:cubicBezTo>
                <a:cubicBezTo>
                  <a:pt x="86024" y="41451"/>
                  <a:pt x="86309" y="41335"/>
                  <a:pt x="86599" y="41205"/>
                </a:cubicBezTo>
                <a:lnTo>
                  <a:pt x="86697" y="41162"/>
                </a:lnTo>
                <a:close/>
                <a:moveTo>
                  <a:pt x="83233" y="42284"/>
                </a:moveTo>
                <a:cubicBezTo>
                  <a:pt x="83639" y="42983"/>
                  <a:pt x="84041" y="43663"/>
                  <a:pt x="84440" y="44327"/>
                </a:cubicBezTo>
                <a:cubicBezTo>
                  <a:pt x="83830" y="44457"/>
                  <a:pt x="83178" y="44563"/>
                  <a:pt x="82482" y="44639"/>
                </a:cubicBezTo>
                <a:lnTo>
                  <a:pt x="82482" y="44641"/>
                </a:lnTo>
                <a:cubicBezTo>
                  <a:pt x="81586" y="43737"/>
                  <a:pt x="80552" y="42983"/>
                  <a:pt x="79419" y="42405"/>
                </a:cubicBezTo>
                <a:lnTo>
                  <a:pt x="79419" y="42405"/>
                </a:lnTo>
                <a:cubicBezTo>
                  <a:pt x="79856" y="42469"/>
                  <a:pt x="80357" y="42511"/>
                  <a:pt x="80918" y="42511"/>
                </a:cubicBezTo>
                <a:cubicBezTo>
                  <a:pt x="81604" y="42511"/>
                  <a:pt x="82379" y="42448"/>
                  <a:pt x="83233" y="42284"/>
                </a:cubicBezTo>
                <a:close/>
                <a:moveTo>
                  <a:pt x="85275" y="48902"/>
                </a:moveTo>
                <a:lnTo>
                  <a:pt x="85275" y="48902"/>
                </a:lnTo>
                <a:cubicBezTo>
                  <a:pt x="86188" y="49405"/>
                  <a:pt x="87168" y="49878"/>
                  <a:pt x="88183" y="50267"/>
                </a:cubicBezTo>
                <a:cubicBezTo>
                  <a:pt x="88579" y="50867"/>
                  <a:pt x="88947" y="51417"/>
                  <a:pt x="89281" y="51911"/>
                </a:cubicBezTo>
                <a:cubicBezTo>
                  <a:pt x="89229" y="52020"/>
                  <a:pt x="89200" y="52135"/>
                  <a:pt x="89218" y="52256"/>
                </a:cubicBezTo>
                <a:cubicBezTo>
                  <a:pt x="89238" y="52385"/>
                  <a:pt x="89312" y="52505"/>
                  <a:pt x="89306" y="52635"/>
                </a:cubicBezTo>
                <a:cubicBezTo>
                  <a:pt x="89300" y="52768"/>
                  <a:pt x="89215" y="52881"/>
                  <a:pt x="89153" y="53000"/>
                </a:cubicBezTo>
                <a:cubicBezTo>
                  <a:pt x="89081" y="53137"/>
                  <a:pt x="89044" y="53282"/>
                  <a:pt x="89023" y="53432"/>
                </a:cubicBezTo>
                <a:cubicBezTo>
                  <a:pt x="88104" y="53021"/>
                  <a:pt x="87182" y="52617"/>
                  <a:pt x="86252" y="52232"/>
                </a:cubicBezTo>
                <a:cubicBezTo>
                  <a:pt x="86015" y="50985"/>
                  <a:pt x="85679" y="49881"/>
                  <a:pt x="85275" y="48902"/>
                </a:cubicBezTo>
                <a:close/>
                <a:moveTo>
                  <a:pt x="90852" y="72461"/>
                </a:moveTo>
                <a:cubicBezTo>
                  <a:pt x="90994" y="72776"/>
                  <a:pt x="91116" y="73099"/>
                  <a:pt x="91216" y="73430"/>
                </a:cubicBezTo>
                <a:cubicBezTo>
                  <a:pt x="90966" y="73718"/>
                  <a:pt x="90716" y="74006"/>
                  <a:pt x="90466" y="74295"/>
                </a:cubicBezTo>
                <a:cubicBezTo>
                  <a:pt x="90420" y="74348"/>
                  <a:pt x="90373" y="74403"/>
                  <a:pt x="90355" y="74472"/>
                </a:cubicBezTo>
                <a:cubicBezTo>
                  <a:pt x="90330" y="74573"/>
                  <a:pt x="90376" y="74677"/>
                  <a:pt x="90418" y="74773"/>
                </a:cubicBezTo>
                <a:cubicBezTo>
                  <a:pt x="90631" y="75241"/>
                  <a:pt x="90860" y="75778"/>
                  <a:pt x="90600" y="76223"/>
                </a:cubicBezTo>
                <a:cubicBezTo>
                  <a:pt x="90657" y="76334"/>
                  <a:pt x="90711" y="76448"/>
                  <a:pt x="90767" y="76559"/>
                </a:cubicBezTo>
                <a:cubicBezTo>
                  <a:pt x="89980" y="76692"/>
                  <a:pt x="89192" y="76837"/>
                  <a:pt x="88420" y="76837"/>
                </a:cubicBezTo>
                <a:cubicBezTo>
                  <a:pt x="87931" y="76837"/>
                  <a:pt x="87448" y="76779"/>
                  <a:pt x="86975" y="76622"/>
                </a:cubicBezTo>
                <a:cubicBezTo>
                  <a:pt x="86605" y="76499"/>
                  <a:pt x="86257" y="76319"/>
                  <a:pt x="85920" y="76114"/>
                </a:cubicBezTo>
                <a:cubicBezTo>
                  <a:pt x="87337" y="75120"/>
                  <a:pt x="89056" y="73867"/>
                  <a:pt x="90852" y="72461"/>
                </a:cubicBezTo>
                <a:close/>
                <a:moveTo>
                  <a:pt x="59050" y="90389"/>
                </a:moveTo>
                <a:lnTo>
                  <a:pt x="59178" y="90444"/>
                </a:lnTo>
                <a:cubicBezTo>
                  <a:pt x="59216" y="90517"/>
                  <a:pt x="59254" y="90590"/>
                  <a:pt x="59293" y="90663"/>
                </a:cubicBezTo>
                <a:cubicBezTo>
                  <a:pt x="59293" y="90663"/>
                  <a:pt x="59199" y="90559"/>
                  <a:pt x="59050" y="90389"/>
                </a:cubicBezTo>
                <a:close/>
                <a:moveTo>
                  <a:pt x="83392" y="84364"/>
                </a:moveTo>
                <a:lnTo>
                  <a:pt x="83392" y="84364"/>
                </a:lnTo>
                <a:cubicBezTo>
                  <a:pt x="83550" y="84486"/>
                  <a:pt x="83715" y="84601"/>
                  <a:pt x="83886" y="84705"/>
                </a:cubicBezTo>
                <a:cubicBezTo>
                  <a:pt x="84893" y="85317"/>
                  <a:pt x="86075" y="85570"/>
                  <a:pt x="87130" y="86098"/>
                </a:cubicBezTo>
                <a:cubicBezTo>
                  <a:pt x="87411" y="86240"/>
                  <a:pt x="87684" y="86399"/>
                  <a:pt x="87946" y="86574"/>
                </a:cubicBezTo>
                <a:cubicBezTo>
                  <a:pt x="87891" y="86639"/>
                  <a:pt x="87836" y="86705"/>
                  <a:pt x="87781" y="86772"/>
                </a:cubicBezTo>
                <a:cubicBezTo>
                  <a:pt x="87636" y="86945"/>
                  <a:pt x="87487" y="87308"/>
                  <a:pt x="87649" y="87464"/>
                </a:cubicBezTo>
                <a:lnTo>
                  <a:pt x="87160" y="87956"/>
                </a:lnTo>
                <a:cubicBezTo>
                  <a:pt x="87158" y="87910"/>
                  <a:pt x="87158" y="87884"/>
                  <a:pt x="87158" y="87884"/>
                </a:cubicBezTo>
                <a:cubicBezTo>
                  <a:pt x="85629" y="88569"/>
                  <a:pt x="83336" y="89970"/>
                  <a:pt x="81743" y="90982"/>
                </a:cubicBezTo>
                <a:cubicBezTo>
                  <a:pt x="82705" y="88305"/>
                  <a:pt x="83209" y="85903"/>
                  <a:pt x="83352" y="85022"/>
                </a:cubicBezTo>
                <a:lnTo>
                  <a:pt x="83351" y="85022"/>
                </a:lnTo>
                <a:cubicBezTo>
                  <a:pt x="83384" y="84804"/>
                  <a:pt x="83399" y="84584"/>
                  <a:pt x="83392" y="84364"/>
                </a:cubicBezTo>
                <a:close/>
                <a:moveTo>
                  <a:pt x="81891" y="82754"/>
                </a:moveTo>
                <a:cubicBezTo>
                  <a:pt x="82183" y="83170"/>
                  <a:pt x="82502" y="83559"/>
                  <a:pt x="82862" y="83906"/>
                </a:cubicBezTo>
                <a:cubicBezTo>
                  <a:pt x="82853" y="84136"/>
                  <a:pt x="82825" y="84367"/>
                  <a:pt x="82777" y="84593"/>
                </a:cubicBezTo>
                <a:cubicBezTo>
                  <a:pt x="82757" y="84684"/>
                  <a:pt x="82734" y="84775"/>
                  <a:pt x="82707" y="84864"/>
                </a:cubicBezTo>
                <a:cubicBezTo>
                  <a:pt x="82500" y="85543"/>
                  <a:pt x="80247" y="90366"/>
                  <a:pt x="78546" y="94257"/>
                </a:cubicBezTo>
                <a:cubicBezTo>
                  <a:pt x="78445" y="93824"/>
                  <a:pt x="78401" y="93534"/>
                  <a:pt x="78401" y="93534"/>
                </a:cubicBezTo>
                <a:cubicBezTo>
                  <a:pt x="78096" y="93685"/>
                  <a:pt x="77791" y="93851"/>
                  <a:pt x="77493" y="94025"/>
                </a:cubicBezTo>
                <a:cubicBezTo>
                  <a:pt x="80868" y="88662"/>
                  <a:pt x="81772" y="84989"/>
                  <a:pt x="81891" y="82754"/>
                </a:cubicBezTo>
                <a:close/>
                <a:moveTo>
                  <a:pt x="65011" y="87596"/>
                </a:moveTo>
                <a:lnTo>
                  <a:pt x="65011" y="87596"/>
                </a:lnTo>
                <a:cubicBezTo>
                  <a:pt x="67591" y="89253"/>
                  <a:pt x="71051" y="91327"/>
                  <a:pt x="75155" y="93426"/>
                </a:cubicBezTo>
                <a:cubicBezTo>
                  <a:pt x="75305" y="94044"/>
                  <a:pt x="75448" y="94662"/>
                  <a:pt x="75588" y="95282"/>
                </a:cubicBezTo>
                <a:cubicBezTo>
                  <a:pt x="75383" y="95431"/>
                  <a:pt x="75191" y="95576"/>
                  <a:pt x="75008" y="95717"/>
                </a:cubicBezTo>
                <a:cubicBezTo>
                  <a:pt x="72329" y="93725"/>
                  <a:pt x="69146" y="92377"/>
                  <a:pt x="66232" y="91472"/>
                </a:cubicBezTo>
                <a:cubicBezTo>
                  <a:pt x="65958" y="90169"/>
                  <a:pt x="65567" y="88823"/>
                  <a:pt x="65011" y="87596"/>
                </a:cubicBezTo>
                <a:close/>
                <a:moveTo>
                  <a:pt x="79650" y="95574"/>
                </a:moveTo>
                <a:cubicBezTo>
                  <a:pt x="79695" y="96464"/>
                  <a:pt x="79765" y="97171"/>
                  <a:pt x="79765" y="97171"/>
                </a:cubicBezTo>
                <a:cubicBezTo>
                  <a:pt x="79558" y="96899"/>
                  <a:pt x="79379" y="96589"/>
                  <a:pt x="79225" y="96266"/>
                </a:cubicBezTo>
                <a:cubicBezTo>
                  <a:pt x="79371" y="96038"/>
                  <a:pt x="79513" y="95809"/>
                  <a:pt x="79650" y="95574"/>
                </a:cubicBezTo>
                <a:close/>
                <a:moveTo>
                  <a:pt x="66576" y="93470"/>
                </a:moveTo>
                <a:lnTo>
                  <a:pt x="66576" y="93470"/>
                </a:lnTo>
                <a:cubicBezTo>
                  <a:pt x="69259" y="94502"/>
                  <a:pt x="72103" y="95513"/>
                  <a:pt x="74451" y="96156"/>
                </a:cubicBezTo>
                <a:cubicBezTo>
                  <a:pt x="73818" y="96670"/>
                  <a:pt x="73424" y="97031"/>
                  <a:pt x="73424" y="97031"/>
                </a:cubicBezTo>
                <a:cubicBezTo>
                  <a:pt x="73341" y="97217"/>
                  <a:pt x="73280" y="97446"/>
                  <a:pt x="73234" y="97703"/>
                </a:cubicBezTo>
                <a:cubicBezTo>
                  <a:pt x="71339" y="96899"/>
                  <a:pt x="69073" y="96357"/>
                  <a:pt x="66821" y="95991"/>
                </a:cubicBezTo>
                <a:cubicBezTo>
                  <a:pt x="66778" y="95279"/>
                  <a:pt x="66704" y="94413"/>
                  <a:pt x="66576" y="93470"/>
                </a:cubicBezTo>
                <a:close/>
                <a:moveTo>
                  <a:pt x="66609" y="98290"/>
                </a:moveTo>
                <a:cubicBezTo>
                  <a:pt x="68727" y="98807"/>
                  <a:pt x="70967" y="99288"/>
                  <a:pt x="73131" y="99634"/>
                </a:cubicBezTo>
                <a:cubicBezTo>
                  <a:pt x="73148" y="100309"/>
                  <a:pt x="73204" y="101001"/>
                  <a:pt x="73269" y="101609"/>
                </a:cubicBezTo>
                <a:cubicBezTo>
                  <a:pt x="72334" y="101220"/>
                  <a:pt x="71393" y="100872"/>
                  <a:pt x="70463" y="100562"/>
                </a:cubicBezTo>
                <a:cubicBezTo>
                  <a:pt x="70155" y="100356"/>
                  <a:pt x="69975" y="100263"/>
                  <a:pt x="69975" y="100263"/>
                </a:cubicBezTo>
                <a:cubicBezTo>
                  <a:pt x="69941" y="100299"/>
                  <a:pt x="69908" y="100335"/>
                  <a:pt x="69875" y="100372"/>
                </a:cubicBezTo>
                <a:cubicBezTo>
                  <a:pt x="68947" y="100076"/>
                  <a:pt x="68032" y="99816"/>
                  <a:pt x="67145" y="99588"/>
                </a:cubicBezTo>
                <a:cubicBezTo>
                  <a:pt x="67136" y="99511"/>
                  <a:pt x="67127" y="99436"/>
                  <a:pt x="67118" y="99363"/>
                </a:cubicBezTo>
                <a:cubicBezTo>
                  <a:pt x="67022" y="99419"/>
                  <a:pt x="66922" y="99467"/>
                  <a:pt x="66819" y="99505"/>
                </a:cubicBezTo>
                <a:cubicBezTo>
                  <a:pt x="66509" y="99428"/>
                  <a:pt x="66204" y="99354"/>
                  <a:pt x="65903" y="99285"/>
                </a:cubicBezTo>
                <a:lnTo>
                  <a:pt x="66609" y="98290"/>
                </a:lnTo>
                <a:close/>
                <a:moveTo>
                  <a:pt x="67288" y="101948"/>
                </a:moveTo>
                <a:lnTo>
                  <a:pt x="67288" y="101948"/>
                </a:lnTo>
                <a:cubicBezTo>
                  <a:pt x="67592" y="102056"/>
                  <a:pt x="67899" y="102159"/>
                  <a:pt x="68210" y="102257"/>
                </a:cubicBezTo>
                <a:cubicBezTo>
                  <a:pt x="67925" y="102597"/>
                  <a:pt x="67650" y="102939"/>
                  <a:pt x="67383" y="103279"/>
                </a:cubicBezTo>
                <a:cubicBezTo>
                  <a:pt x="67358" y="103276"/>
                  <a:pt x="67332" y="103272"/>
                  <a:pt x="67308" y="103270"/>
                </a:cubicBezTo>
                <a:cubicBezTo>
                  <a:pt x="67306" y="102841"/>
                  <a:pt x="67300" y="102393"/>
                  <a:pt x="67288" y="101948"/>
                </a:cubicBezTo>
                <a:close/>
                <a:moveTo>
                  <a:pt x="73499" y="103442"/>
                </a:moveTo>
                <a:lnTo>
                  <a:pt x="73511" y="103443"/>
                </a:lnTo>
                <a:lnTo>
                  <a:pt x="73514" y="103459"/>
                </a:lnTo>
                <a:cubicBezTo>
                  <a:pt x="73509" y="103453"/>
                  <a:pt x="73505" y="103447"/>
                  <a:pt x="73499" y="103442"/>
                </a:cubicBezTo>
                <a:close/>
                <a:moveTo>
                  <a:pt x="53419" y="108704"/>
                </a:moveTo>
                <a:cubicBezTo>
                  <a:pt x="53522" y="108831"/>
                  <a:pt x="53613" y="108950"/>
                  <a:pt x="53690" y="109059"/>
                </a:cubicBezTo>
                <a:cubicBezTo>
                  <a:pt x="53690" y="109059"/>
                  <a:pt x="53558" y="108961"/>
                  <a:pt x="53332" y="108798"/>
                </a:cubicBezTo>
                <a:lnTo>
                  <a:pt x="53419" y="108704"/>
                </a:lnTo>
                <a:close/>
                <a:moveTo>
                  <a:pt x="32879" y="110932"/>
                </a:moveTo>
                <a:cubicBezTo>
                  <a:pt x="33094" y="110936"/>
                  <a:pt x="33276" y="110937"/>
                  <a:pt x="33409" y="110937"/>
                </a:cubicBezTo>
                <a:cubicBezTo>
                  <a:pt x="33561" y="110937"/>
                  <a:pt x="33649" y="110936"/>
                  <a:pt x="33649" y="110936"/>
                </a:cubicBezTo>
                <a:lnTo>
                  <a:pt x="33649" y="110936"/>
                </a:lnTo>
                <a:cubicBezTo>
                  <a:pt x="33388" y="111101"/>
                  <a:pt x="33096" y="111237"/>
                  <a:pt x="32794" y="111351"/>
                </a:cubicBezTo>
                <a:lnTo>
                  <a:pt x="32794" y="111351"/>
                </a:lnTo>
                <a:cubicBezTo>
                  <a:pt x="32824" y="111212"/>
                  <a:pt x="32852" y="111071"/>
                  <a:pt x="32879" y="110932"/>
                </a:cubicBezTo>
                <a:close/>
                <a:moveTo>
                  <a:pt x="25235" y="111484"/>
                </a:moveTo>
                <a:lnTo>
                  <a:pt x="25238" y="111492"/>
                </a:lnTo>
                <a:cubicBezTo>
                  <a:pt x="25237" y="111492"/>
                  <a:pt x="25237" y="111491"/>
                  <a:pt x="25236" y="111491"/>
                </a:cubicBezTo>
                <a:cubicBezTo>
                  <a:pt x="25236" y="111488"/>
                  <a:pt x="25235" y="111486"/>
                  <a:pt x="25235" y="111484"/>
                </a:cubicBezTo>
                <a:close/>
                <a:moveTo>
                  <a:pt x="28666" y="109715"/>
                </a:moveTo>
                <a:lnTo>
                  <a:pt x="28666" y="109715"/>
                </a:lnTo>
                <a:cubicBezTo>
                  <a:pt x="28884" y="110125"/>
                  <a:pt x="29021" y="110375"/>
                  <a:pt x="29021" y="110375"/>
                </a:cubicBezTo>
                <a:cubicBezTo>
                  <a:pt x="29234" y="110582"/>
                  <a:pt x="29842" y="110714"/>
                  <a:pt x="30550" y="110796"/>
                </a:cubicBezTo>
                <a:cubicBezTo>
                  <a:pt x="30573" y="111161"/>
                  <a:pt x="30597" y="111514"/>
                  <a:pt x="30625" y="111856"/>
                </a:cubicBezTo>
                <a:cubicBezTo>
                  <a:pt x="30344" y="111891"/>
                  <a:pt x="30168" y="111901"/>
                  <a:pt x="30168" y="111901"/>
                </a:cubicBezTo>
                <a:cubicBezTo>
                  <a:pt x="30334" y="112330"/>
                  <a:pt x="30530" y="112758"/>
                  <a:pt x="30738" y="113173"/>
                </a:cubicBezTo>
                <a:cubicBezTo>
                  <a:pt x="30879" y="114679"/>
                  <a:pt x="31033" y="115861"/>
                  <a:pt x="31125" y="116516"/>
                </a:cubicBezTo>
                <a:cubicBezTo>
                  <a:pt x="30997" y="116396"/>
                  <a:pt x="30869" y="116278"/>
                  <a:pt x="30741" y="116159"/>
                </a:cubicBezTo>
                <a:cubicBezTo>
                  <a:pt x="29982" y="115470"/>
                  <a:pt x="29212" y="114793"/>
                  <a:pt x="28433" y="114129"/>
                </a:cubicBezTo>
                <a:cubicBezTo>
                  <a:pt x="28720" y="112739"/>
                  <a:pt x="28773" y="111241"/>
                  <a:pt x="28666" y="109715"/>
                </a:cubicBezTo>
                <a:close/>
                <a:moveTo>
                  <a:pt x="31845" y="115120"/>
                </a:moveTo>
                <a:cubicBezTo>
                  <a:pt x="32477" y="116119"/>
                  <a:pt x="32998" y="116797"/>
                  <a:pt x="32998" y="116797"/>
                </a:cubicBezTo>
                <a:cubicBezTo>
                  <a:pt x="33179" y="116899"/>
                  <a:pt x="33410" y="116981"/>
                  <a:pt x="33673" y="117049"/>
                </a:cubicBezTo>
                <a:cubicBezTo>
                  <a:pt x="33634" y="117855"/>
                  <a:pt x="33629" y="118496"/>
                  <a:pt x="33635" y="118926"/>
                </a:cubicBezTo>
                <a:cubicBezTo>
                  <a:pt x="32885" y="118171"/>
                  <a:pt x="32114" y="117436"/>
                  <a:pt x="31337" y="116712"/>
                </a:cubicBezTo>
                <a:cubicBezTo>
                  <a:pt x="31355" y="116657"/>
                  <a:pt x="31374" y="116602"/>
                  <a:pt x="31392" y="116547"/>
                </a:cubicBezTo>
                <a:lnTo>
                  <a:pt x="31392" y="116547"/>
                </a:lnTo>
                <a:lnTo>
                  <a:pt x="31389" y="116604"/>
                </a:lnTo>
                <a:cubicBezTo>
                  <a:pt x="31391" y="116582"/>
                  <a:pt x="31393" y="116560"/>
                  <a:pt x="31395" y="116538"/>
                </a:cubicBezTo>
                <a:cubicBezTo>
                  <a:pt x="31555" y="116063"/>
                  <a:pt x="31705" y="115590"/>
                  <a:pt x="31845" y="115120"/>
                </a:cubicBezTo>
                <a:close/>
                <a:moveTo>
                  <a:pt x="35149" y="117267"/>
                </a:moveTo>
                <a:cubicBezTo>
                  <a:pt x="35677" y="117308"/>
                  <a:pt x="36227" y="117322"/>
                  <a:pt x="36739" y="117322"/>
                </a:cubicBezTo>
                <a:cubicBezTo>
                  <a:pt x="37031" y="117322"/>
                  <a:pt x="37311" y="117318"/>
                  <a:pt x="37568" y="117311"/>
                </a:cubicBezTo>
                <a:lnTo>
                  <a:pt x="37568" y="117311"/>
                </a:lnTo>
                <a:cubicBezTo>
                  <a:pt x="37344" y="117843"/>
                  <a:pt x="37148" y="118347"/>
                  <a:pt x="36979" y="118812"/>
                </a:cubicBezTo>
                <a:cubicBezTo>
                  <a:pt x="36086" y="119657"/>
                  <a:pt x="35708" y="120258"/>
                  <a:pt x="35708" y="120258"/>
                </a:cubicBezTo>
                <a:cubicBezTo>
                  <a:pt x="35906" y="120479"/>
                  <a:pt x="36104" y="120695"/>
                  <a:pt x="36303" y="120908"/>
                </a:cubicBezTo>
                <a:cubicBezTo>
                  <a:pt x="36223" y="121192"/>
                  <a:pt x="36161" y="121433"/>
                  <a:pt x="36116" y="121624"/>
                </a:cubicBezTo>
                <a:cubicBezTo>
                  <a:pt x="36142" y="121656"/>
                  <a:pt x="36170" y="121686"/>
                  <a:pt x="36195" y="121718"/>
                </a:cubicBezTo>
                <a:cubicBezTo>
                  <a:pt x="36236" y="121770"/>
                  <a:pt x="36276" y="121821"/>
                  <a:pt x="36316" y="121872"/>
                </a:cubicBezTo>
                <a:cubicBezTo>
                  <a:pt x="36476" y="121730"/>
                  <a:pt x="36634" y="121580"/>
                  <a:pt x="36793" y="121428"/>
                </a:cubicBezTo>
                <a:cubicBezTo>
                  <a:pt x="38049" y="122734"/>
                  <a:pt x="39389" y="123958"/>
                  <a:pt x="40805" y="125091"/>
                </a:cubicBezTo>
                <a:cubicBezTo>
                  <a:pt x="40633" y="125275"/>
                  <a:pt x="40447" y="125433"/>
                  <a:pt x="40228" y="125525"/>
                </a:cubicBezTo>
                <a:lnTo>
                  <a:pt x="39240" y="125943"/>
                </a:lnTo>
                <a:cubicBezTo>
                  <a:pt x="39014" y="125570"/>
                  <a:pt x="38778" y="125204"/>
                  <a:pt x="38525" y="124850"/>
                </a:cubicBezTo>
                <a:cubicBezTo>
                  <a:pt x="37856" y="123806"/>
                  <a:pt x="37078" y="122846"/>
                  <a:pt x="36316" y="121872"/>
                </a:cubicBezTo>
                <a:cubicBezTo>
                  <a:pt x="36210" y="121968"/>
                  <a:pt x="36104" y="122060"/>
                  <a:pt x="35998" y="122151"/>
                </a:cubicBezTo>
                <a:cubicBezTo>
                  <a:pt x="35998" y="122151"/>
                  <a:pt x="36033" y="121962"/>
                  <a:pt x="36116" y="121624"/>
                </a:cubicBezTo>
                <a:cubicBezTo>
                  <a:pt x="35412" y="120786"/>
                  <a:pt x="34671" y="119984"/>
                  <a:pt x="33908" y="119204"/>
                </a:cubicBezTo>
                <a:cubicBezTo>
                  <a:pt x="34347" y="118590"/>
                  <a:pt x="34760" y="117942"/>
                  <a:pt x="35149" y="117267"/>
                </a:cubicBezTo>
                <a:close/>
                <a:moveTo>
                  <a:pt x="79817" y="1"/>
                </a:moveTo>
                <a:cubicBezTo>
                  <a:pt x="78389" y="1"/>
                  <a:pt x="76959" y="646"/>
                  <a:pt x="75533" y="646"/>
                </a:cubicBezTo>
                <a:cubicBezTo>
                  <a:pt x="75169" y="646"/>
                  <a:pt x="74805" y="604"/>
                  <a:pt x="74442" y="498"/>
                </a:cubicBezTo>
                <a:lnTo>
                  <a:pt x="74442" y="498"/>
                </a:lnTo>
                <a:cubicBezTo>
                  <a:pt x="77853" y="2656"/>
                  <a:pt x="77943" y="8106"/>
                  <a:pt x="81317" y="10323"/>
                </a:cubicBezTo>
                <a:cubicBezTo>
                  <a:pt x="82197" y="10901"/>
                  <a:pt x="83225" y="11199"/>
                  <a:pt x="84172" y="11658"/>
                </a:cubicBezTo>
                <a:cubicBezTo>
                  <a:pt x="82918" y="11868"/>
                  <a:pt x="81550" y="12321"/>
                  <a:pt x="80412" y="12321"/>
                </a:cubicBezTo>
                <a:cubicBezTo>
                  <a:pt x="79758" y="12321"/>
                  <a:pt x="79181" y="12172"/>
                  <a:pt x="78745" y="11740"/>
                </a:cubicBezTo>
                <a:cubicBezTo>
                  <a:pt x="78707" y="11703"/>
                  <a:pt x="78659" y="11686"/>
                  <a:pt x="78612" y="11686"/>
                </a:cubicBezTo>
                <a:cubicBezTo>
                  <a:pt x="78549" y="11686"/>
                  <a:pt x="78486" y="11717"/>
                  <a:pt x="78450" y="11776"/>
                </a:cubicBezTo>
                <a:cubicBezTo>
                  <a:pt x="78029" y="12460"/>
                  <a:pt x="76662" y="14585"/>
                  <a:pt x="75291" y="15648"/>
                </a:cubicBezTo>
                <a:cubicBezTo>
                  <a:pt x="73643" y="16924"/>
                  <a:pt x="74046" y="19546"/>
                  <a:pt x="77482" y="20994"/>
                </a:cubicBezTo>
                <a:cubicBezTo>
                  <a:pt x="80919" y="22442"/>
                  <a:pt x="83533" y="23187"/>
                  <a:pt x="83211" y="24157"/>
                </a:cubicBezTo>
                <a:cubicBezTo>
                  <a:pt x="83149" y="24341"/>
                  <a:pt x="82869" y="24436"/>
                  <a:pt x="82431" y="24436"/>
                </a:cubicBezTo>
                <a:cubicBezTo>
                  <a:pt x="80629" y="24436"/>
                  <a:pt x="76158" y="22818"/>
                  <a:pt x="73319" y="19151"/>
                </a:cubicBezTo>
                <a:cubicBezTo>
                  <a:pt x="73278" y="19099"/>
                  <a:pt x="73220" y="19074"/>
                  <a:pt x="73164" y="19074"/>
                </a:cubicBezTo>
                <a:cubicBezTo>
                  <a:pt x="73075" y="19074"/>
                  <a:pt x="72989" y="19135"/>
                  <a:pt x="72975" y="19239"/>
                </a:cubicBezTo>
                <a:cubicBezTo>
                  <a:pt x="72863" y="20096"/>
                  <a:pt x="72590" y="21990"/>
                  <a:pt x="72150" y="23850"/>
                </a:cubicBezTo>
                <a:cubicBezTo>
                  <a:pt x="71556" y="26359"/>
                  <a:pt x="76525" y="28239"/>
                  <a:pt x="79228" y="28470"/>
                </a:cubicBezTo>
                <a:cubicBezTo>
                  <a:pt x="81933" y="28702"/>
                  <a:pt x="86331" y="28387"/>
                  <a:pt x="86266" y="29677"/>
                </a:cubicBezTo>
                <a:cubicBezTo>
                  <a:pt x="86240" y="30209"/>
                  <a:pt x="85034" y="30616"/>
                  <a:pt x="83084" y="30616"/>
                </a:cubicBezTo>
                <a:cubicBezTo>
                  <a:pt x="80389" y="30616"/>
                  <a:pt x="76275" y="29839"/>
                  <a:pt x="71891" y="27539"/>
                </a:cubicBezTo>
                <a:cubicBezTo>
                  <a:pt x="71861" y="27523"/>
                  <a:pt x="71830" y="27516"/>
                  <a:pt x="71800" y="27516"/>
                </a:cubicBezTo>
                <a:cubicBezTo>
                  <a:pt x="71678" y="27516"/>
                  <a:pt x="71575" y="27634"/>
                  <a:pt x="71618" y="27766"/>
                </a:cubicBezTo>
                <a:cubicBezTo>
                  <a:pt x="71842" y="28440"/>
                  <a:pt x="72235" y="29717"/>
                  <a:pt x="72316" y="30601"/>
                </a:cubicBezTo>
                <a:cubicBezTo>
                  <a:pt x="72418" y="31700"/>
                  <a:pt x="72883" y="33279"/>
                  <a:pt x="72995" y="33645"/>
                </a:cubicBezTo>
                <a:cubicBezTo>
                  <a:pt x="73009" y="33695"/>
                  <a:pt x="73044" y="33736"/>
                  <a:pt x="73090" y="33760"/>
                </a:cubicBezTo>
                <a:cubicBezTo>
                  <a:pt x="73614" y="34020"/>
                  <a:pt x="76893" y="35585"/>
                  <a:pt x="79926" y="35585"/>
                </a:cubicBezTo>
                <a:cubicBezTo>
                  <a:pt x="80576" y="35585"/>
                  <a:pt x="81215" y="35513"/>
                  <a:pt x="81814" y="35341"/>
                </a:cubicBezTo>
                <a:cubicBezTo>
                  <a:pt x="84129" y="34675"/>
                  <a:pt x="85738" y="34287"/>
                  <a:pt x="86738" y="34287"/>
                </a:cubicBezTo>
                <a:cubicBezTo>
                  <a:pt x="87311" y="34287"/>
                  <a:pt x="87684" y="34414"/>
                  <a:pt x="87877" y="34689"/>
                </a:cubicBezTo>
                <a:cubicBezTo>
                  <a:pt x="88200" y="35150"/>
                  <a:pt x="87196" y="36588"/>
                  <a:pt x="83611" y="36813"/>
                </a:cubicBezTo>
                <a:cubicBezTo>
                  <a:pt x="82422" y="36370"/>
                  <a:pt x="81383" y="36227"/>
                  <a:pt x="81383" y="36227"/>
                </a:cubicBezTo>
                <a:lnTo>
                  <a:pt x="81383" y="36227"/>
                </a:lnTo>
                <a:cubicBezTo>
                  <a:pt x="81383" y="36227"/>
                  <a:pt x="82077" y="36420"/>
                  <a:pt x="82932" y="36841"/>
                </a:cubicBezTo>
                <a:cubicBezTo>
                  <a:pt x="82832" y="36843"/>
                  <a:pt x="82730" y="36844"/>
                  <a:pt x="82626" y="36844"/>
                </a:cubicBezTo>
                <a:cubicBezTo>
                  <a:pt x="82189" y="36844"/>
                  <a:pt x="81720" y="36827"/>
                  <a:pt x="81219" y="36791"/>
                </a:cubicBezTo>
                <a:cubicBezTo>
                  <a:pt x="80972" y="36638"/>
                  <a:pt x="80716" y="36502"/>
                  <a:pt x="80450" y="36383"/>
                </a:cubicBezTo>
                <a:cubicBezTo>
                  <a:pt x="80109" y="36230"/>
                  <a:pt x="79917" y="36189"/>
                  <a:pt x="79916" y="36189"/>
                </a:cubicBezTo>
                <a:lnTo>
                  <a:pt x="79916" y="36189"/>
                </a:lnTo>
                <a:cubicBezTo>
                  <a:pt x="80001" y="36358"/>
                  <a:pt x="80088" y="36526"/>
                  <a:pt x="80174" y="36695"/>
                </a:cubicBezTo>
                <a:cubicBezTo>
                  <a:pt x="78394" y="36492"/>
                  <a:pt x="76252" y="36066"/>
                  <a:pt x="73690" y="35320"/>
                </a:cubicBezTo>
                <a:cubicBezTo>
                  <a:pt x="73672" y="35315"/>
                  <a:pt x="73653" y="35313"/>
                  <a:pt x="73635" y="35313"/>
                </a:cubicBezTo>
                <a:cubicBezTo>
                  <a:pt x="73505" y="35313"/>
                  <a:pt x="73403" y="35445"/>
                  <a:pt x="73458" y="35576"/>
                </a:cubicBezTo>
                <a:cubicBezTo>
                  <a:pt x="73852" y="36533"/>
                  <a:pt x="75059" y="39191"/>
                  <a:pt x="77108" y="41536"/>
                </a:cubicBezTo>
                <a:cubicBezTo>
                  <a:pt x="76893" y="41485"/>
                  <a:pt x="76771" y="41466"/>
                  <a:pt x="76771" y="41466"/>
                </a:cubicBezTo>
                <a:lnTo>
                  <a:pt x="76771" y="41466"/>
                </a:lnTo>
                <a:cubicBezTo>
                  <a:pt x="77776" y="42313"/>
                  <a:pt x="78962" y="43538"/>
                  <a:pt x="80150" y="44864"/>
                </a:cubicBezTo>
                <a:cubicBezTo>
                  <a:pt x="80003" y="44994"/>
                  <a:pt x="79976" y="45238"/>
                  <a:pt x="80153" y="45385"/>
                </a:cubicBezTo>
                <a:cubicBezTo>
                  <a:pt x="80512" y="45684"/>
                  <a:pt x="80998" y="46074"/>
                  <a:pt x="81586" y="46512"/>
                </a:cubicBezTo>
                <a:cubicBezTo>
                  <a:pt x="83670" y="48961"/>
                  <a:pt x="85523" y="51370"/>
                  <a:pt x="86095" y="52121"/>
                </a:cubicBezTo>
                <a:cubicBezTo>
                  <a:pt x="86113" y="52145"/>
                  <a:pt x="86131" y="52168"/>
                  <a:pt x="86146" y="52190"/>
                </a:cubicBezTo>
                <a:cubicBezTo>
                  <a:pt x="85398" y="51880"/>
                  <a:pt x="84647" y="51581"/>
                  <a:pt x="83890" y="51293"/>
                </a:cubicBezTo>
                <a:cubicBezTo>
                  <a:pt x="78487" y="45079"/>
                  <a:pt x="74623" y="43799"/>
                  <a:pt x="72619" y="43799"/>
                </a:cubicBezTo>
                <a:cubicBezTo>
                  <a:pt x="71566" y="43799"/>
                  <a:pt x="71026" y="44152"/>
                  <a:pt x="71047" y="44330"/>
                </a:cubicBezTo>
                <a:cubicBezTo>
                  <a:pt x="71102" y="44803"/>
                  <a:pt x="81884" y="50299"/>
                  <a:pt x="83678" y="51210"/>
                </a:cubicBezTo>
                <a:cubicBezTo>
                  <a:pt x="83549" y="51161"/>
                  <a:pt x="83421" y="51109"/>
                  <a:pt x="83292" y="51061"/>
                </a:cubicBezTo>
                <a:lnTo>
                  <a:pt x="83262" y="51143"/>
                </a:lnTo>
                <a:cubicBezTo>
                  <a:pt x="83275" y="51148"/>
                  <a:pt x="83289" y="51155"/>
                  <a:pt x="83302" y="51160"/>
                </a:cubicBezTo>
                <a:cubicBezTo>
                  <a:pt x="82274" y="50853"/>
                  <a:pt x="80386" y="50426"/>
                  <a:pt x="77819" y="50426"/>
                </a:cubicBezTo>
                <a:cubicBezTo>
                  <a:pt x="76348" y="50426"/>
                  <a:pt x="74653" y="50566"/>
                  <a:pt x="72771" y="50949"/>
                </a:cubicBezTo>
                <a:cubicBezTo>
                  <a:pt x="71530" y="51201"/>
                  <a:pt x="70321" y="51596"/>
                  <a:pt x="69194" y="52172"/>
                </a:cubicBezTo>
                <a:cubicBezTo>
                  <a:pt x="68134" y="52715"/>
                  <a:pt x="66996" y="53474"/>
                  <a:pt x="66681" y="54347"/>
                </a:cubicBezTo>
                <a:cubicBezTo>
                  <a:pt x="66681" y="54347"/>
                  <a:pt x="79141" y="51474"/>
                  <a:pt x="84006" y="51469"/>
                </a:cubicBezTo>
                <a:cubicBezTo>
                  <a:pt x="85054" y="51925"/>
                  <a:pt x="86094" y="52402"/>
                  <a:pt x="87123" y="52898"/>
                </a:cubicBezTo>
                <a:cubicBezTo>
                  <a:pt x="86927" y="52875"/>
                  <a:pt x="86690" y="52859"/>
                  <a:pt x="86408" y="52859"/>
                </a:cubicBezTo>
                <a:cubicBezTo>
                  <a:pt x="84049" y="52859"/>
                  <a:pt x="78504" y="53942"/>
                  <a:pt x="66451" y="60432"/>
                </a:cubicBezTo>
                <a:cubicBezTo>
                  <a:pt x="66451" y="60432"/>
                  <a:pt x="66581" y="60403"/>
                  <a:pt x="66818" y="60346"/>
                </a:cubicBezTo>
                <a:cubicBezTo>
                  <a:pt x="68635" y="59909"/>
                  <a:pt x="77131" y="57754"/>
                  <a:pt x="87770" y="53215"/>
                </a:cubicBezTo>
                <a:cubicBezTo>
                  <a:pt x="88181" y="53416"/>
                  <a:pt x="88591" y="53620"/>
                  <a:pt x="89001" y="53826"/>
                </a:cubicBezTo>
                <a:cubicBezTo>
                  <a:pt x="89002" y="54103"/>
                  <a:pt x="89026" y="54388"/>
                  <a:pt x="88995" y="54661"/>
                </a:cubicBezTo>
                <a:cubicBezTo>
                  <a:pt x="88972" y="54872"/>
                  <a:pt x="88917" y="55080"/>
                  <a:pt x="88925" y="55293"/>
                </a:cubicBezTo>
                <a:cubicBezTo>
                  <a:pt x="88928" y="55345"/>
                  <a:pt x="88934" y="55397"/>
                  <a:pt x="88943" y="55448"/>
                </a:cubicBezTo>
                <a:cubicBezTo>
                  <a:pt x="78598" y="58342"/>
                  <a:pt x="69870" y="67343"/>
                  <a:pt x="69870" y="67343"/>
                </a:cubicBezTo>
                <a:cubicBezTo>
                  <a:pt x="69870" y="67343"/>
                  <a:pt x="82178" y="61316"/>
                  <a:pt x="89314" y="56466"/>
                </a:cubicBezTo>
                <a:cubicBezTo>
                  <a:pt x="89604" y="57129"/>
                  <a:pt x="89927" y="57818"/>
                  <a:pt x="89840" y="58505"/>
                </a:cubicBezTo>
                <a:cubicBezTo>
                  <a:pt x="89826" y="58614"/>
                  <a:pt x="89813" y="58722"/>
                  <a:pt x="89799" y="58831"/>
                </a:cubicBezTo>
                <a:cubicBezTo>
                  <a:pt x="83072" y="62540"/>
                  <a:pt x="76109" y="70770"/>
                  <a:pt x="74532" y="72696"/>
                </a:cubicBezTo>
                <a:cubicBezTo>
                  <a:pt x="74468" y="72751"/>
                  <a:pt x="74403" y="72803"/>
                  <a:pt x="74338" y="72856"/>
                </a:cubicBezTo>
                <a:lnTo>
                  <a:pt x="74507" y="72727"/>
                </a:lnTo>
                <a:lnTo>
                  <a:pt x="74507" y="72727"/>
                </a:lnTo>
                <a:cubicBezTo>
                  <a:pt x="74307" y="72971"/>
                  <a:pt x="74200" y="73107"/>
                  <a:pt x="74200" y="73107"/>
                </a:cubicBezTo>
                <a:cubicBezTo>
                  <a:pt x="74200" y="73107"/>
                  <a:pt x="82655" y="67987"/>
                  <a:pt x="89941" y="62049"/>
                </a:cubicBezTo>
                <a:cubicBezTo>
                  <a:pt x="90144" y="62658"/>
                  <a:pt x="90157" y="63313"/>
                  <a:pt x="90195" y="63966"/>
                </a:cubicBezTo>
                <a:cubicBezTo>
                  <a:pt x="83106" y="68495"/>
                  <a:pt x="78146" y="73796"/>
                  <a:pt x="78146" y="73796"/>
                </a:cubicBezTo>
                <a:cubicBezTo>
                  <a:pt x="78146" y="73796"/>
                  <a:pt x="78314" y="73682"/>
                  <a:pt x="78631" y="73482"/>
                </a:cubicBezTo>
                <a:cubicBezTo>
                  <a:pt x="78701" y="73439"/>
                  <a:pt x="78771" y="73395"/>
                  <a:pt x="78840" y="73352"/>
                </a:cubicBezTo>
                <a:cubicBezTo>
                  <a:pt x="80124" y="72553"/>
                  <a:pt x="83100" y="70798"/>
                  <a:pt x="86999" y="69106"/>
                </a:cubicBezTo>
                <a:cubicBezTo>
                  <a:pt x="88142" y="68610"/>
                  <a:pt x="89315" y="67965"/>
                  <a:pt x="90464" y="67240"/>
                </a:cubicBezTo>
                <a:lnTo>
                  <a:pt x="90464" y="67240"/>
                </a:lnTo>
                <a:cubicBezTo>
                  <a:pt x="90422" y="67880"/>
                  <a:pt x="90439" y="68536"/>
                  <a:pt x="90604" y="69137"/>
                </a:cubicBezTo>
                <a:cubicBezTo>
                  <a:pt x="90006" y="69742"/>
                  <a:pt x="89487" y="70320"/>
                  <a:pt x="89083" y="70846"/>
                </a:cubicBezTo>
                <a:cubicBezTo>
                  <a:pt x="87828" y="72488"/>
                  <a:pt x="86352" y="74193"/>
                  <a:pt x="85102" y="75581"/>
                </a:cubicBezTo>
                <a:cubicBezTo>
                  <a:pt x="84462" y="75148"/>
                  <a:pt x="83821" y="74723"/>
                  <a:pt x="83079" y="74546"/>
                </a:cubicBezTo>
                <a:cubicBezTo>
                  <a:pt x="82778" y="74473"/>
                  <a:pt x="82479" y="74443"/>
                  <a:pt x="82181" y="74443"/>
                </a:cubicBezTo>
                <a:cubicBezTo>
                  <a:pt x="80643" y="74443"/>
                  <a:pt x="79131" y="75248"/>
                  <a:pt x="77596" y="75248"/>
                </a:cubicBezTo>
                <a:cubicBezTo>
                  <a:pt x="77286" y="75248"/>
                  <a:pt x="76976" y="75215"/>
                  <a:pt x="76664" y="75136"/>
                </a:cubicBezTo>
                <a:lnTo>
                  <a:pt x="76664" y="75136"/>
                </a:lnTo>
                <a:cubicBezTo>
                  <a:pt x="78839" y="76405"/>
                  <a:pt x="79768" y="79002"/>
                  <a:pt x="80998" y="81285"/>
                </a:cubicBezTo>
                <a:cubicBezTo>
                  <a:pt x="78768" y="86687"/>
                  <a:pt x="77154" y="92100"/>
                  <a:pt x="76428" y="94695"/>
                </a:cubicBezTo>
                <a:cubicBezTo>
                  <a:pt x="76238" y="94823"/>
                  <a:pt x="76052" y="94950"/>
                  <a:pt x="75871" y="95079"/>
                </a:cubicBezTo>
                <a:cubicBezTo>
                  <a:pt x="75592" y="94049"/>
                  <a:pt x="75298" y="93024"/>
                  <a:pt x="74982" y="92006"/>
                </a:cubicBezTo>
                <a:cubicBezTo>
                  <a:pt x="79070" y="87035"/>
                  <a:pt x="77572" y="82571"/>
                  <a:pt x="76946" y="81202"/>
                </a:cubicBezTo>
                <a:cubicBezTo>
                  <a:pt x="76945" y="81174"/>
                  <a:pt x="76944" y="81146"/>
                  <a:pt x="76943" y="81117"/>
                </a:cubicBezTo>
                <a:cubicBezTo>
                  <a:pt x="76942" y="81141"/>
                  <a:pt x="76942" y="81165"/>
                  <a:pt x="76941" y="81190"/>
                </a:cubicBezTo>
                <a:cubicBezTo>
                  <a:pt x="76817" y="80918"/>
                  <a:pt x="76728" y="80772"/>
                  <a:pt x="76728" y="80772"/>
                </a:cubicBezTo>
                <a:cubicBezTo>
                  <a:pt x="76709" y="84108"/>
                  <a:pt x="75269" y="90554"/>
                  <a:pt x="74970" y="91853"/>
                </a:cubicBezTo>
                <a:cubicBezTo>
                  <a:pt x="74965" y="91877"/>
                  <a:pt x="74959" y="91899"/>
                  <a:pt x="74955" y="91919"/>
                </a:cubicBezTo>
                <a:cubicBezTo>
                  <a:pt x="74763" y="91306"/>
                  <a:pt x="74565" y="90696"/>
                  <a:pt x="74357" y="90090"/>
                </a:cubicBezTo>
                <a:cubicBezTo>
                  <a:pt x="75844" y="80895"/>
                  <a:pt x="72804" y="78707"/>
                  <a:pt x="72174" y="78707"/>
                </a:cubicBezTo>
                <a:cubicBezTo>
                  <a:pt x="72131" y="78707"/>
                  <a:pt x="72099" y="78717"/>
                  <a:pt x="72080" y="78737"/>
                </a:cubicBezTo>
                <a:cubicBezTo>
                  <a:pt x="71821" y="79009"/>
                  <a:pt x="73944" y="88364"/>
                  <a:pt x="74299" y="89919"/>
                </a:cubicBezTo>
                <a:cubicBezTo>
                  <a:pt x="74263" y="89816"/>
                  <a:pt x="74230" y="89711"/>
                  <a:pt x="74194" y="89608"/>
                </a:cubicBezTo>
                <a:lnTo>
                  <a:pt x="74129" y="89631"/>
                </a:lnTo>
                <a:cubicBezTo>
                  <a:pt x="74132" y="89642"/>
                  <a:pt x="74135" y="89654"/>
                  <a:pt x="74138" y="89665"/>
                </a:cubicBezTo>
                <a:cubicBezTo>
                  <a:pt x="73612" y="88434"/>
                  <a:pt x="72186" y="85757"/>
                  <a:pt x="68923" y="83145"/>
                </a:cubicBezTo>
                <a:cubicBezTo>
                  <a:pt x="68141" y="82518"/>
                  <a:pt x="67287" y="81982"/>
                  <a:pt x="66365" y="81587"/>
                </a:cubicBezTo>
                <a:cubicBezTo>
                  <a:pt x="65717" y="81310"/>
                  <a:pt x="64972" y="81068"/>
                  <a:pt x="64347" y="81068"/>
                </a:cubicBezTo>
                <a:cubicBezTo>
                  <a:pt x="64137" y="81068"/>
                  <a:pt x="63940" y="81096"/>
                  <a:pt x="63765" y="81159"/>
                </a:cubicBezTo>
                <a:cubicBezTo>
                  <a:pt x="63765" y="81159"/>
                  <a:pt x="71837" y="87289"/>
                  <a:pt x="74308" y="90249"/>
                </a:cubicBezTo>
                <a:cubicBezTo>
                  <a:pt x="74561" y="91119"/>
                  <a:pt x="74798" y="91993"/>
                  <a:pt x="75019" y="92873"/>
                </a:cubicBezTo>
                <a:cubicBezTo>
                  <a:pt x="74325" y="91805"/>
                  <a:pt x="71977" y="89408"/>
                  <a:pt x="64030" y="85840"/>
                </a:cubicBezTo>
                <a:cubicBezTo>
                  <a:pt x="63597" y="85214"/>
                  <a:pt x="63100" y="84655"/>
                  <a:pt x="62524" y="84199"/>
                </a:cubicBezTo>
                <a:cubicBezTo>
                  <a:pt x="62524" y="84199"/>
                  <a:pt x="62509" y="84199"/>
                  <a:pt x="62479" y="84199"/>
                </a:cubicBezTo>
                <a:cubicBezTo>
                  <a:pt x="62321" y="84199"/>
                  <a:pt x="61751" y="84220"/>
                  <a:pt x="60894" y="84494"/>
                </a:cubicBezTo>
                <a:cubicBezTo>
                  <a:pt x="60584" y="84367"/>
                  <a:pt x="60266" y="84238"/>
                  <a:pt x="59944" y="84107"/>
                </a:cubicBezTo>
                <a:lnTo>
                  <a:pt x="59944" y="84107"/>
                </a:lnTo>
                <a:cubicBezTo>
                  <a:pt x="59944" y="84107"/>
                  <a:pt x="60027" y="84171"/>
                  <a:pt x="60182" y="84286"/>
                </a:cubicBezTo>
                <a:cubicBezTo>
                  <a:pt x="60286" y="84365"/>
                  <a:pt x="60427" y="84469"/>
                  <a:pt x="60600" y="84595"/>
                </a:cubicBezTo>
                <a:cubicBezTo>
                  <a:pt x="59744" y="84905"/>
                  <a:pt x="58649" y="85455"/>
                  <a:pt x="57417" y="86437"/>
                </a:cubicBezTo>
                <a:cubicBezTo>
                  <a:pt x="57417" y="86437"/>
                  <a:pt x="57947" y="87982"/>
                  <a:pt x="58877" y="89855"/>
                </a:cubicBezTo>
                <a:cubicBezTo>
                  <a:pt x="58768" y="89841"/>
                  <a:pt x="58664" y="89827"/>
                  <a:pt x="58567" y="89815"/>
                </a:cubicBezTo>
                <a:cubicBezTo>
                  <a:pt x="57995" y="89110"/>
                  <a:pt x="57243" y="88090"/>
                  <a:pt x="56910" y="87236"/>
                </a:cubicBezTo>
                <a:cubicBezTo>
                  <a:pt x="56910" y="87236"/>
                  <a:pt x="56265" y="87752"/>
                  <a:pt x="56001" y="88232"/>
                </a:cubicBezTo>
                <a:cubicBezTo>
                  <a:pt x="56001" y="88232"/>
                  <a:pt x="57721" y="91734"/>
                  <a:pt x="58836" y="93086"/>
                </a:cubicBezTo>
                <a:cubicBezTo>
                  <a:pt x="58836" y="93086"/>
                  <a:pt x="55785" y="90336"/>
                  <a:pt x="55212" y="89170"/>
                </a:cubicBezTo>
                <a:cubicBezTo>
                  <a:pt x="55212" y="89170"/>
                  <a:pt x="53128" y="91743"/>
                  <a:pt x="52165" y="94564"/>
                </a:cubicBezTo>
                <a:cubicBezTo>
                  <a:pt x="52165" y="94564"/>
                  <a:pt x="53503" y="95456"/>
                  <a:pt x="54297" y="96666"/>
                </a:cubicBezTo>
                <a:cubicBezTo>
                  <a:pt x="54297" y="96666"/>
                  <a:pt x="52258" y="95769"/>
                  <a:pt x="51636" y="95724"/>
                </a:cubicBezTo>
                <a:cubicBezTo>
                  <a:pt x="51636" y="95724"/>
                  <a:pt x="50276" y="98042"/>
                  <a:pt x="50047" y="99203"/>
                </a:cubicBezTo>
                <a:cubicBezTo>
                  <a:pt x="49983" y="99526"/>
                  <a:pt x="49814" y="99952"/>
                  <a:pt x="49602" y="100409"/>
                </a:cubicBezTo>
                <a:cubicBezTo>
                  <a:pt x="49456" y="100249"/>
                  <a:pt x="49322" y="100105"/>
                  <a:pt x="49203" y="99978"/>
                </a:cubicBezTo>
                <a:lnTo>
                  <a:pt x="49468" y="99399"/>
                </a:lnTo>
                <a:lnTo>
                  <a:pt x="49468" y="99399"/>
                </a:lnTo>
                <a:cubicBezTo>
                  <a:pt x="49468" y="99399"/>
                  <a:pt x="49354" y="99577"/>
                  <a:pt x="49135" y="99907"/>
                </a:cubicBezTo>
                <a:cubicBezTo>
                  <a:pt x="48846" y="99600"/>
                  <a:pt x="48661" y="99413"/>
                  <a:pt x="48661" y="99413"/>
                </a:cubicBezTo>
                <a:cubicBezTo>
                  <a:pt x="46986" y="101076"/>
                  <a:pt x="44377" y="106292"/>
                  <a:pt x="44377" y="106292"/>
                </a:cubicBezTo>
                <a:cubicBezTo>
                  <a:pt x="44710" y="104029"/>
                  <a:pt x="47151" y="97633"/>
                  <a:pt x="47151" y="97633"/>
                </a:cubicBezTo>
                <a:cubicBezTo>
                  <a:pt x="46735" y="97126"/>
                  <a:pt x="43840" y="95413"/>
                  <a:pt x="43006" y="94345"/>
                </a:cubicBezTo>
                <a:cubicBezTo>
                  <a:pt x="42653" y="93892"/>
                  <a:pt x="41986" y="93335"/>
                  <a:pt x="41334" y="92840"/>
                </a:cubicBezTo>
                <a:cubicBezTo>
                  <a:pt x="41357" y="92468"/>
                  <a:pt x="41365" y="92265"/>
                  <a:pt x="41365" y="92265"/>
                </a:cubicBezTo>
                <a:lnTo>
                  <a:pt x="41365" y="92265"/>
                </a:lnTo>
                <a:cubicBezTo>
                  <a:pt x="41319" y="92435"/>
                  <a:pt x="41272" y="92598"/>
                  <a:pt x="41225" y="92757"/>
                </a:cubicBezTo>
                <a:cubicBezTo>
                  <a:pt x="40376" y="92121"/>
                  <a:pt x="39585" y="91613"/>
                  <a:pt x="39585" y="91613"/>
                </a:cubicBezTo>
                <a:cubicBezTo>
                  <a:pt x="38974" y="91979"/>
                  <a:pt x="37353" y="93949"/>
                  <a:pt x="37353" y="93949"/>
                </a:cubicBezTo>
                <a:cubicBezTo>
                  <a:pt x="37540" y="92304"/>
                  <a:pt x="38445" y="90701"/>
                  <a:pt x="38445" y="90701"/>
                </a:cubicBezTo>
                <a:cubicBezTo>
                  <a:pt x="36004" y="88317"/>
                  <a:pt x="32546" y="86765"/>
                  <a:pt x="32546" y="86765"/>
                </a:cubicBezTo>
                <a:lnTo>
                  <a:pt x="32546" y="86765"/>
                </a:lnTo>
                <a:cubicBezTo>
                  <a:pt x="32553" y="87379"/>
                  <a:pt x="32268" y="88486"/>
                  <a:pt x="31932" y="89575"/>
                </a:cubicBezTo>
                <a:cubicBezTo>
                  <a:pt x="31841" y="89294"/>
                  <a:pt x="31787" y="89147"/>
                  <a:pt x="31787" y="89147"/>
                </a:cubicBezTo>
                <a:lnTo>
                  <a:pt x="31787" y="89147"/>
                </a:lnTo>
                <a:cubicBezTo>
                  <a:pt x="31838" y="89298"/>
                  <a:pt x="31870" y="89488"/>
                  <a:pt x="31889" y="89712"/>
                </a:cubicBezTo>
                <a:cubicBezTo>
                  <a:pt x="31419" y="91213"/>
                  <a:pt x="30868" y="92638"/>
                  <a:pt x="30868" y="92638"/>
                </a:cubicBezTo>
                <a:cubicBezTo>
                  <a:pt x="31307" y="90681"/>
                  <a:pt x="31256" y="86215"/>
                  <a:pt x="31256" y="86215"/>
                </a:cubicBezTo>
                <a:cubicBezTo>
                  <a:pt x="30739" y="85862"/>
                  <a:pt x="29812" y="85667"/>
                  <a:pt x="29811" y="85667"/>
                </a:cubicBezTo>
                <a:lnTo>
                  <a:pt x="29811" y="85667"/>
                </a:lnTo>
                <a:cubicBezTo>
                  <a:pt x="29986" y="87462"/>
                  <a:pt x="29148" y="90398"/>
                  <a:pt x="29148" y="90398"/>
                </a:cubicBezTo>
                <a:cubicBezTo>
                  <a:pt x="29217" y="87523"/>
                  <a:pt x="28881" y="85113"/>
                  <a:pt x="28881" y="85113"/>
                </a:cubicBezTo>
                <a:cubicBezTo>
                  <a:pt x="27773" y="84883"/>
                  <a:pt x="26808" y="84798"/>
                  <a:pt x="25987" y="84798"/>
                </a:cubicBezTo>
                <a:cubicBezTo>
                  <a:pt x="23679" y="84798"/>
                  <a:pt x="22508" y="85467"/>
                  <a:pt x="22508" y="85467"/>
                </a:cubicBezTo>
                <a:cubicBezTo>
                  <a:pt x="21517" y="87621"/>
                  <a:pt x="21562" y="90292"/>
                  <a:pt x="22034" y="92842"/>
                </a:cubicBezTo>
                <a:cubicBezTo>
                  <a:pt x="20948" y="92117"/>
                  <a:pt x="19925" y="91731"/>
                  <a:pt x="19925" y="91731"/>
                </a:cubicBezTo>
                <a:lnTo>
                  <a:pt x="19925" y="91731"/>
                </a:lnTo>
                <a:cubicBezTo>
                  <a:pt x="19925" y="91731"/>
                  <a:pt x="21123" y="92378"/>
                  <a:pt x="22157" y="93461"/>
                </a:cubicBezTo>
                <a:cubicBezTo>
                  <a:pt x="22837" y="96671"/>
                  <a:pt x="24125" y="99602"/>
                  <a:pt x="24768" y="100947"/>
                </a:cubicBezTo>
                <a:cubicBezTo>
                  <a:pt x="25852" y="105609"/>
                  <a:pt x="27277" y="111750"/>
                  <a:pt x="28027" y="113778"/>
                </a:cubicBezTo>
                <a:cubicBezTo>
                  <a:pt x="27164" y="113046"/>
                  <a:pt x="26290" y="112328"/>
                  <a:pt x="25404" y="111625"/>
                </a:cubicBezTo>
                <a:cubicBezTo>
                  <a:pt x="24732" y="97176"/>
                  <a:pt x="20432" y="92763"/>
                  <a:pt x="18980" y="91677"/>
                </a:cubicBezTo>
                <a:cubicBezTo>
                  <a:pt x="18680" y="91453"/>
                  <a:pt x="18502" y="91370"/>
                  <a:pt x="18502" y="91370"/>
                </a:cubicBezTo>
                <a:lnTo>
                  <a:pt x="18502" y="91370"/>
                </a:lnTo>
                <a:cubicBezTo>
                  <a:pt x="20785" y="100508"/>
                  <a:pt x="24327" y="109292"/>
                  <a:pt x="25212" y="111429"/>
                </a:cubicBezTo>
                <a:cubicBezTo>
                  <a:pt x="25216" y="111447"/>
                  <a:pt x="25220" y="111464"/>
                  <a:pt x="25226" y="111481"/>
                </a:cubicBezTo>
                <a:cubicBezTo>
                  <a:pt x="25084" y="111369"/>
                  <a:pt x="24945" y="111255"/>
                  <a:pt x="24804" y="111144"/>
                </a:cubicBezTo>
                <a:cubicBezTo>
                  <a:pt x="23596" y="110212"/>
                  <a:pt x="22370" y="109303"/>
                  <a:pt x="21126" y="108418"/>
                </a:cubicBezTo>
                <a:cubicBezTo>
                  <a:pt x="21413" y="100302"/>
                  <a:pt x="16492" y="96976"/>
                  <a:pt x="14816" y="96083"/>
                </a:cubicBezTo>
                <a:cubicBezTo>
                  <a:pt x="14794" y="96056"/>
                  <a:pt x="14771" y="96029"/>
                  <a:pt x="14748" y="96002"/>
                </a:cubicBezTo>
                <a:lnTo>
                  <a:pt x="14748" y="96002"/>
                </a:lnTo>
                <a:cubicBezTo>
                  <a:pt x="14765" y="96025"/>
                  <a:pt x="14784" y="96050"/>
                  <a:pt x="14802" y="96074"/>
                </a:cubicBezTo>
                <a:cubicBezTo>
                  <a:pt x="14470" y="95898"/>
                  <a:pt x="14269" y="95819"/>
                  <a:pt x="14269" y="95819"/>
                </a:cubicBezTo>
                <a:lnTo>
                  <a:pt x="14269" y="95819"/>
                </a:lnTo>
                <a:cubicBezTo>
                  <a:pt x="16807" y="99179"/>
                  <a:pt x="20302" y="106744"/>
                  <a:pt x="20999" y="108275"/>
                </a:cubicBezTo>
                <a:cubicBezTo>
                  <a:pt x="21011" y="108303"/>
                  <a:pt x="21023" y="108329"/>
                  <a:pt x="21034" y="108353"/>
                </a:cubicBezTo>
                <a:cubicBezTo>
                  <a:pt x="20373" y="107885"/>
                  <a:pt x="19705" y="107426"/>
                  <a:pt x="19032" y="106977"/>
                </a:cubicBezTo>
                <a:cubicBezTo>
                  <a:pt x="14514" y="98553"/>
                  <a:pt x="10546" y="97071"/>
                  <a:pt x="8882" y="97071"/>
                </a:cubicBezTo>
                <a:cubicBezTo>
                  <a:pt x="8360" y="97071"/>
                  <a:pt x="8064" y="97218"/>
                  <a:pt x="8051" y="97341"/>
                </a:cubicBezTo>
                <a:cubicBezTo>
                  <a:pt x="8000" y="97814"/>
                  <a:pt x="17296" y="105564"/>
                  <a:pt x="18843" y="106850"/>
                </a:cubicBezTo>
                <a:cubicBezTo>
                  <a:pt x="18729" y="106774"/>
                  <a:pt x="18616" y="106696"/>
                  <a:pt x="18501" y="106620"/>
                </a:cubicBezTo>
                <a:lnTo>
                  <a:pt x="18453" y="106691"/>
                </a:lnTo>
                <a:cubicBezTo>
                  <a:pt x="18465" y="106700"/>
                  <a:pt x="18476" y="106709"/>
                  <a:pt x="18489" y="106719"/>
                </a:cubicBezTo>
                <a:cubicBezTo>
                  <a:pt x="17018" y="105888"/>
                  <a:pt x="13537" y="104299"/>
                  <a:pt x="8265" y="104179"/>
                </a:cubicBezTo>
                <a:cubicBezTo>
                  <a:pt x="8141" y="104176"/>
                  <a:pt x="8016" y="104175"/>
                  <a:pt x="7892" y="104175"/>
                </a:cubicBezTo>
                <a:cubicBezTo>
                  <a:pt x="6751" y="104175"/>
                  <a:pt x="5613" y="104298"/>
                  <a:pt x="4507" y="104578"/>
                </a:cubicBezTo>
                <a:cubicBezTo>
                  <a:pt x="3354" y="104872"/>
                  <a:pt x="2074" y="105361"/>
                  <a:pt x="1573" y="106141"/>
                </a:cubicBezTo>
                <a:cubicBezTo>
                  <a:pt x="1573" y="106141"/>
                  <a:pt x="1635" y="106141"/>
                  <a:pt x="1752" y="106141"/>
                </a:cubicBezTo>
                <a:cubicBezTo>
                  <a:pt x="3316" y="106141"/>
                  <a:pt x="14692" y="106176"/>
                  <a:pt x="19106" y="107175"/>
                </a:cubicBezTo>
                <a:cubicBezTo>
                  <a:pt x="20026" y="107852"/>
                  <a:pt x="20934" y="108547"/>
                  <a:pt x="21829" y="109259"/>
                </a:cubicBezTo>
                <a:cubicBezTo>
                  <a:pt x="21174" y="109026"/>
                  <a:pt x="20020" y="108781"/>
                  <a:pt x="18055" y="108781"/>
                </a:cubicBezTo>
                <a:cubicBezTo>
                  <a:pt x="14775" y="108781"/>
                  <a:pt x="9238" y="109464"/>
                  <a:pt x="1" y="112025"/>
                </a:cubicBezTo>
                <a:cubicBezTo>
                  <a:pt x="1" y="112025"/>
                  <a:pt x="133" y="112025"/>
                  <a:pt x="377" y="112022"/>
                </a:cubicBezTo>
                <a:cubicBezTo>
                  <a:pt x="2247" y="111999"/>
                  <a:pt x="11009" y="111779"/>
                  <a:pt x="22388" y="109711"/>
                </a:cubicBezTo>
                <a:cubicBezTo>
                  <a:pt x="23110" y="110293"/>
                  <a:pt x="23825" y="110883"/>
                  <a:pt x="24533" y="111480"/>
                </a:cubicBezTo>
                <a:cubicBezTo>
                  <a:pt x="24789" y="111695"/>
                  <a:pt x="25042" y="111915"/>
                  <a:pt x="25296" y="112134"/>
                </a:cubicBezTo>
                <a:cubicBezTo>
                  <a:pt x="24979" y="112121"/>
                  <a:pt x="24661" y="112115"/>
                  <a:pt x="24342" y="112115"/>
                </a:cubicBezTo>
                <a:cubicBezTo>
                  <a:pt x="13174" y="112115"/>
                  <a:pt x="1801" y="119525"/>
                  <a:pt x="1801" y="119525"/>
                </a:cubicBezTo>
                <a:cubicBezTo>
                  <a:pt x="1801" y="119525"/>
                  <a:pt x="18004" y="115698"/>
                  <a:pt x="25449" y="112266"/>
                </a:cubicBezTo>
                <a:cubicBezTo>
                  <a:pt x="26500" y="113170"/>
                  <a:pt x="27533" y="114093"/>
                  <a:pt x="28547" y="115034"/>
                </a:cubicBezTo>
                <a:cubicBezTo>
                  <a:pt x="28163" y="114984"/>
                  <a:pt x="27765" y="114960"/>
                  <a:pt x="27357" y="114960"/>
                </a:cubicBezTo>
                <a:cubicBezTo>
                  <a:pt x="19470" y="114960"/>
                  <a:pt x="7520" y="123941"/>
                  <a:pt x="5161" y="125777"/>
                </a:cubicBezTo>
                <a:cubicBezTo>
                  <a:pt x="5086" y="125815"/>
                  <a:pt x="5010" y="125852"/>
                  <a:pt x="4937" y="125890"/>
                </a:cubicBezTo>
                <a:lnTo>
                  <a:pt x="5129" y="125801"/>
                </a:lnTo>
                <a:lnTo>
                  <a:pt x="5129" y="125801"/>
                </a:lnTo>
                <a:cubicBezTo>
                  <a:pt x="4880" y="125995"/>
                  <a:pt x="4746" y="126103"/>
                  <a:pt x="4746" y="126103"/>
                </a:cubicBezTo>
                <a:cubicBezTo>
                  <a:pt x="4746" y="126103"/>
                  <a:pt x="19754" y="121113"/>
                  <a:pt x="28844" y="115308"/>
                </a:cubicBezTo>
                <a:cubicBezTo>
                  <a:pt x="29322" y="115755"/>
                  <a:pt x="29795" y="116206"/>
                  <a:pt x="30265" y="116663"/>
                </a:cubicBezTo>
                <a:cubicBezTo>
                  <a:pt x="30820" y="117206"/>
                  <a:pt x="31362" y="117762"/>
                  <a:pt x="31897" y="118324"/>
                </a:cubicBezTo>
                <a:cubicBezTo>
                  <a:pt x="31690" y="118351"/>
                  <a:pt x="31484" y="118380"/>
                  <a:pt x="31279" y="118412"/>
                </a:cubicBezTo>
                <a:cubicBezTo>
                  <a:pt x="19442" y="120202"/>
                  <a:pt x="8440" y="127649"/>
                  <a:pt x="8440" y="127649"/>
                </a:cubicBezTo>
                <a:cubicBezTo>
                  <a:pt x="8440" y="127649"/>
                  <a:pt x="8631" y="127576"/>
                  <a:pt x="8984" y="127451"/>
                </a:cubicBezTo>
                <a:cubicBezTo>
                  <a:pt x="9061" y="127424"/>
                  <a:pt x="9139" y="127397"/>
                  <a:pt x="9217" y="127370"/>
                </a:cubicBezTo>
                <a:cubicBezTo>
                  <a:pt x="10645" y="126876"/>
                  <a:pt x="13936" y="125824"/>
                  <a:pt x="18115" y="125037"/>
                </a:cubicBezTo>
                <a:cubicBezTo>
                  <a:pt x="23473" y="124029"/>
                  <a:pt x="30032" y="120390"/>
                  <a:pt x="32104" y="118541"/>
                </a:cubicBezTo>
                <a:cubicBezTo>
                  <a:pt x="32715" y="119190"/>
                  <a:pt x="33317" y="119846"/>
                  <a:pt x="33918" y="120505"/>
                </a:cubicBezTo>
                <a:cubicBezTo>
                  <a:pt x="31220" y="120830"/>
                  <a:pt x="22993" y="124507"/>
                  <a:pt x="19761" y="127198"/>
                </a:cubicBezTo>
                <a:cubicBezTo>
                  <a:pt x="17116" y="129399"/>
                  <a:pt x="13833" y="131645"/>
                  <a:pt x="12325" y="132650"/>
                </a:cubicBezTo>
                <a:cubicBezTo>
                  <a:pt x="12135" y="132746"/>
                  <a:pt x="11945" y="132843"/>
                  <a:pt x="11755" y="132936"/>
                </a:cubicBezTo>
                <a:cubicBezTo>
                  <a:pt x="11898" y="132874"/>
                  <a:pt x="12040" y="132809"/>
                  <a:pt x="12183" y="132746"/>
                </a:cubicBezTo>
                <a:lnTo>
                  <a:pt x="12183" y="132746"/>
                </a:lnTo>
                <a:cubicBezTo>
                  <a:pt x="12073" y="132819"/>
                  <a:pt x="11974" y="132884"/>
                  <a:pt x="11888" y="132940"/>
                </a:cubicBezTo>
                <a:lnTo>
                  <a:pt x="12192" y="132940"/>
                </a:lnTo>
                <a:cubicBezTo>
                  <a:pt x="15400" y="131739"/>
                  <a:pt x="28862" y="126477"/>
                  <a:pt x="34233" y="120850"/>
                </a:cubicBezTo>
                <a:cubicBezTo>
                  <a:pt x="34668" y="121329"/>
                  <a:pt x="35104" y="121806"/>
                  <a:pt x="35540" y="122283"/>
                </a:cubicBezTo>
                <a:cubicBezTo>
                  <a:pt x="35775" y="122547"/>
                  <a:pt x="36006" y="122818"/>
                  <a:pt x="36237" y="123085"/>
                </a:cubicBezTo>
                <a:cubicBezTo>
                  <a:pt x="35035" y="123470"/>
                  <a:pt x="31406" y="124972"/>
                  <a:pt x="25799" y="130249"/>
                </a:cubicBezTo>
                <a:cubicBezTo>
                  <a:pt x="24679" y="131302"/>
                  <a:pt x="23681" y="132188"/>
                  <a:pt x="22792" y="132940"/>
                </a:cubicBezTo>
                <a:lnTo>
                  <a:pt x="26692" y="132940"/>
                </a:lnTo>
                <a:cubicBezTo>
                  <a:pt x="27123" y="132631"/>
                  <a:pt x="27563" y="132300"/>
                  <a:pt x="28015" y="131949"/>
                </a:cubicBezTo>
                <a:cubicBezTo>
                  <a:pt x="33772" y="127461"/>
                  <a:pt x="35867" y="124393"/>
                  <a:pt x="36471" y="123354"/>
                </a:cubicBezTo>
                <a:cubicBezTo>
                  <a:pt x="37256" y="124267"/>
                  <a:pt x="38026" y="125196"/>
                  <a:pt x="38778" y="126139"/>
                </a:cubicBezTo>
                <a:lnTo>
                  <a:pt x="37078" y="126858"/>
                </a:lnTo>
                <a:cubicBezTo>
                  <a:pt x="36920" y="126924"/>
                  <a:pt x="36761" y="126992"/>
                  <a:pt x="36619" y="127086"/>
                </a:cubicBezTo>
                <a:cubicBezTo>
                  <a:pt x="36431" y="127210"/>
                  <a:pt x="36277" y="127378"/>
                  <a:pt x="36108" y="127529"/>
                </a:cubicBezTo>
                <a:cubicBezTo>
                  <a:pt x="35732" y="127867"/>
                  <a:pt x="35287" y="128119"/>
                  <a:pt x="34847" y="128369"/>
                </a:cubicBezTo>
                <a:lnTo>
                  <a:pt x="37198" y="132942"/>
                </a:lnTo>
                <a:lnTo>
                  <a:pt x="103476" y="132942"/>
                </a:lnTo>
                <a:lnTo>
                  <a:pt x="103476" y="10683"/>
                </a:lnTo>
                <a:lnTo>
                  <a:pt x="100570" y="10683"/>
                </a:lnTo>
                <a:cubicBezTo>
                  <a:pt x="99640" y="9578"/>
                  <a:pt x="98929" y="8293"/>
                  <a:pt x="98097" y="7107"/>
                </a:cubicBezTo>
                <a:cubicBezTo>
                  <a:pt x="97069" y="5646"/>
                  <a:pt x="95847" y="4333"/>
                  <a:pt x="94463" y="3203"/>
                </a:cubicBezTo>
                <a:cubicBezTo>
                  <a:pt x="93148" y="2616"/>
                  <a:pt x="91741" y="2275"/>
                  <a:pt x="90306" y="2275"/>
                </a:cubicBezTo>
                <a:cubicBezTo>
                  <a:pt x="90148" y="2275"/>
                  <a:pt x="89990" y="2279"/>
                  <a:pt x="89831" y="2288"/>
                </a:cubicBezTo>
                <a:cubicBezTo>
                  <a:pt x="88682" y="2349"/>
                  <a:pt x="87504" y="2625"/>
                  <a:pt x="86366" y="2625"/>
                </a:cubicBezTo>
                <a:cubicBezTo>
                  <a:pt x="85796" y="2625"/>
                  <a:pt x="85236" y="2556"/>
                  <a:pt x="84694" y="2355"/>
                </a:cubicBezTo>
                <a:cubicBezTo>
                  <a:pt x="83311" y="1840"/>
                  <a:pt x="82297" y="534"/>
                  <a:pt x="80874" y="138"/>
                </a:cubicBezTo>
                <a:cubicBezTo>
                  <a:pt x="80522" y="40"/>
                  <a:pt x="80169" y="1"/>
                  <a:pt x="798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3"/>
          <p:cNvSpPr txBox="1"/>
          <p:nvPr>
            <p:ph type="title"/>
          </p:nvPr>
        </p:nvSpPr>
        <p:spPr>
          <a:xfrm>
            <a:off x="847375" y="622925"/>
            <a:ext cx="5748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85" name="Google Shape;85;p13"/>
          <p:cNvSpPr txBox="1"/>
          <p:nvPr>
            <p:ph idx="1" type="body"/>
          </p:nvPr>
        </p:nvSpPr>
        <p:spPr>
          <a:xfrm>
            <a:off x="847375" y="1298750"/>
            <a:ext cx="7266000" cy="3249600"/>
          </a:xfrm>
          <a:prstGeom prst="rect">
            <a:avLst/>
          </a:prstGeom>
        </p:spPr>
        <p:txBody>
          <a:bodyPr anchorCtr="0" anchor="t" bIns="91425" lIns="91425" spcFirstLastPara="1" rIns="91425" wrap="square" tIns="91425">
            <a:noAutofit/>
          </a:bodyPr>
          <a:lstStyle>
            <a:lvl1pPr indent="-298450" lvl="0" marL="457200" rtl="0">
              <a:spcBef>
                <a:spcPts val="0"/>
              </a:spcBef>
              <a:spcAft>
                <a:spcPts val="0"/>
              </a:spcAft>
              <a:buSzPts val="1100"/>
              <a:buChar char="●"/>
              <a:defRPr sz="1100"/>
            </a:lvl1pPr>
            <a:lvl2pPr indent="-298450" lvl="1" marL="914400" rtl="0">
              <a:spcBef>
                <a:spcPts val="1600"/>
              </a:spcBef>
              <a:spcAft>
                <a:spcPts val="0"/>
              </a:spcAft>
              <a:buSzPts val="1100"/>
              <a:buChar char="○"/>
              <a:defRPr sz="1100"/>
            </a:lvl2pPr>
            <a:lvl3pPr indent="-298450" lvl="2" marL="1371600" rtl="0">
              <a:spcBef>
                <a:spcPts val="1600"/>
              </a:spcBef>
              <a:spcAft>
                <a:spcPts val="0"/>
              </a:spcAft>
              <a:buSzPts val="1100"/>
              <a:buChar char="■"/>
              <a:defRPr sz="1100"/>
            </a:lvl3pPr>
            <a:lvl4pPr indent="-298450" lvl="3" marL="1828800" rtl="0">
              <a:spcBef>
                <a:spcPts val="1600"/>
              </a:spcBef>
              <a:spcAft>
                <a:spcPts val="0"/>
              </a:spcAft>
              <a:buSzPts val="1100"/>
              <a:buChar char="●"/>
              <a:defRPr sz="1100"/>
            </a:lvl4pPr>
            <a:lvl5pPr indent="-298450" lvl="4" marL="2286000" rtl="0">
              <a:spcBef>
                <a:spcPts val="1600"/>
              </a:spcBef>
              <a:spcAft>
                <a:spcPts val="0"/>
              </a:spcAft>
              <a:buSzPts val="1100"/>
              <a:buChar char="○"/>
              <a:defRPr sz="1100"/>
            </a:lvl5pPr>
            <a:lvl6pPr indent="-298450" lvl="5" marL="2743200" rtl="0">
              <a:spcBef>
                <a:spcPts val="1600"/>
              </a:spcBef>
              <a:spcAft>
                <a:spcPts val="0"/>
              </a:spcAft>
              <a:buSzPts val="1100"/>
              <a:buChar char="■"/>
              <a:defRPr sz="1100"/>
            </a:lvl6pPr>
            <a:lvl7pPr indent="-298450" lvl="6" marL="3200400" rtl="0">
              <a:spcBef>
                <a:spcPts val="1600"/>
              </a:spcBef>
              <a:spcAft>
                <a:spcPts val="0"/>
              </a:spcAft>
              <a:buSzPts val="1100"/>
              <a:buChar char="●"/>
              <a:defRPr sz="1100"/>
            </a:lvl7pPr>
            <a:lvl8pPr indent="-298450" lvl="7" marL="3657600" rtl="0">
              <a:spcBef>
                <a:spcPts val="1600"/>
              </a:spcBef>
              <a:spcAft>
                <a:spcPts val="0"/>
              </a:spcAft>
              <a:buSzPts val="1100"/>
              <a:buChar char="○"/>
              <a:defRPr sz="1100"/>
            </a:lvl8pPr>
            <a:lvl9pPr indent="-298450" lvl="8" marL="4114800" rtl="0">
              <a:spcBef>
                <a:spcPts val="1600"/>
              </a:spcBef>
              <a:spcAft>
                <a:spcPts val="1600"/>
              </a:spcAft>
              <a:buSzPts val="1100"/>
              <a:buChar char="■"/>
              <a:defRPr sz="11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AND_BODY_2_2_1">
    <p:spTree>
      <p:nvGrpSpPr>
        <p:cNvPr id="86" name="Shape 86"/>
        <p:cNvGrpSpPr/>
        <p:nvPr/>
      </p:nvGrpSpPr>
      <p:grpSpPr>
        <a:xfrm>
          <a:off x="0" y="0"/>
          <a:ext cx="0" cy="0"/>
          <a:chOff x="0" y="0"/>
          <a:chExt cx="0" cy="0"/>
        </a:xfrm>
      </p:grpSpPr>
      <p:sp>
        <p:nvSpPr>
          <p:cNvPr id="87" name="Google Shape;87;p14"/>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88" name="Google Shape;88;p14"/>
          <p:cNvSpPr/>
          <p:nvPr/>
        </p:nvSpPr>
        <p:spPr>
          <a:xfrm flipH="1" rot="-3909949">
            <a:off x="6724582" y="-382453"/>
            <a:ext cx="2496985" cy="1324688"/>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4"/>
          <p:cNvSpPr/>
          <p:nvPr/>
        </p:nvSpPr>
        <p:spPr>
          <a:xfrm flipH="1">
            <a:off x="7901354" y="-212695"/>
            <a:ext cx="1830166" cy="159012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flipH="1" rot="-4500072">
            <a:off x="6334833" y="-1006647"/>
            <a:ext cx="2047576" cy="199510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4"/>
          <p:cNvSpPr txBox="1"/>
          <p:nvPr>
            <p:ph idx="2" type="title"/>
          </p:nvPr>
        </p:nvSpPr>
        <p:spPr>
          <a:xfrm>
            <a:off x="1139325" y="2574750"/>
            <a:ext cx="13455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2" name="Google Shape;92;p14"/>
          <p:cNvSpPr txBox="1"/>
          <p:nvPr>
            <p:ph idx="1" type="subTitle"/>
          </p:nvPr>
        </p:nvSpPr>
        <p:spPr>
          <a:xfrm>
            <a:off x="951825" y="30451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3" name="Google Shape;93;p14"/>
          <p:cNvSpPr txBox="1"/>
          <p:nvPr>
            <p:ph idx="3" type="title"/>
          </p:nvPr>
        </p:nvSpPr>
        <p:spPr>
          <a:xfrm>
            <a:off x="2979275" y="2574750"/>
            <a:ext cx="13455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4" name="Google Shape;94;p14"/>
          <p:cNvSpPr txBox="1"/>
          <p:nvPr>
            <p:ph idx="4" type="subTitle"/>
          </p:nvPr>
        </p:nvSpPr>
        <p:spPr>
          <a:xfrm>
            <a:off x="2791775" y="30451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 name="Google Shape;95;p14"/>
          <p:cNvSpPr txBox="1"/>
          <p:nvPr>
            <p:ph idx="5" type="title"/>
          </p:nvPr>
        </p:nvSpPr>
        <p:spPr>
          <a:xfrm>
            <a:off x="4819225" y="2574750"/>
            <a:ext cx="13455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6" name="Google Shape;96;p14"/>
          <p:cNvSpPr txBox="1"/>
          <p:nvPr>
            <p:ph idx="6" type="subTitle"/>
          </p:nvPr>
        </p:nvSpPr>
        <p:spPr>
          <a:xfrm>
            <a:off x="4631726" y="30451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 name="Google Shape;97;p14"/>
          <p:cNvSpPr txBox="1"/>
          <p:nvPr>
            <p:ph idx="7" type="title"/>
          </p:nvPr>
        </p:nvSpPr>
        <p:spPr>
          <a:xfrm>
            <a:off x="6612225" y="2574750"/>
            <a:ext cx="14394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8" name="Google Shape;98;p14"/>
          <p:cNvSpPr txBox="1"/>
          <p:nvPr>
            <p:ph idx="8" type="subTitle"/>
          </p:nvPr>
        </p:nvSpPr>
        <p:spPr>
          <a:xfrm>
            <a:off x="6471679" y="30451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9" name="Google Shape;99;p14"/>
          <p:cNvSpPr txBox="1"/>
          <p:nvPr>
            <p:ph hasCustomPrompt="1" idx="9" type="title"/>
          </p:nvPr>
        </p:nvSpPr>
        <p:spPr>
          <a:xfrm>
            <a:off x="1251225" y="1912663"/>
            <a:ext cx="1121700" cy="68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00" name="Google Shape;100;p14"/>
          <p:cNvSpPr txBox="1"/>
          <p:nvPr>
            <p:ph hasCustomPrompt="1" idx="13" type="title"/>
          </p:nvPr>
        </p:nvSpPr>
        <p:spPr>
          <a:xfrm>
            <a:off x="3091175" y="1912663"/>
            <a:ext cx="1121700" cy="68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01" name="Google Shape;101;p14"/>
          <p:cNvSpPr txBox="1"/>
          <p:nvPr>
            <p:ph hasCustomPrompt="1" idx="14" type="title"/>
          </p:nvPr>
        </p:nvSpPr>
        <p:spPr>
          <a:xfrm>
            <a:off x="4928904" y="1912663"/>
            <a:ext cx="1121700" cy="68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02" name="Google Shape;102;p14"/>
          <p:cNvSpPr txBox="1"/>
          <p:nvPr>
            <p:ph hasCustomPrompt="1" idx="15" type="title"/>
          </p:nvPr>
        </p:nvSpPr>
        <p:spPr>
          <a:xfrm>
            <a:off x="6771075" y="1912663"/>
            <a:ext cx="1121700" cy="68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03" name="Google Shape;103;p14"/>
          <p:cNvSpPr/>
          <p:nvPr/>
        </p:nvSpPr>
        <p:spPr>
          <a:xfrm rot="10800000">
            <a:off x="-743931" y="3730983"/>
            <a:ext cx="10397952" cy="2040488"/>
          </a:xfrm>
          <a:custGeom>
            <a:rect b="b" l="l" r="r" t="t"/>
            <a:pathLst>
              <a:path extrusionOk="0" h="42268" w="215390">
                <a:moveTo>
                  <a:pt x="147821" y="9899"/>
                </a:moveTo>
                <a:cubicBezTo>
                  <a:pt x="148114" y="9899"/>
                  <a:pt x="148405" y="9902"/>
                  <a:pt x="148680" y="9995"/>
                </a:cubicBezTo>
                <a:cubicBezTo>
                  <a:pt x="148715" y="10007"/>
                  <a:pt x="148748" y="10023"/>
                  <a:pt x="148783" y="10038"/>
                </a:cubicBezTo>
                <a:cubicBezTo>
                  <a:pt x="148441" y="9986"/>
                  <a:pt x="148100" y="9939"/>
                  <a:pt x="147763" y="9899"/>
                </a:cubicBezTo>
                <a:cubicBezTo>
                  <a:pt x="147782" y="9899"/>
                  <a:pt x="147802" y="9899"/>
                  <a:pt x="147821" y="9899"/>
                </a:cubicBezTo>
                <a:close/>
                <a:moveTo>
                  <a:pt x="142114" y="8980"/>
                </a:moveTo>
                <a:cubicBezTo>
                  <a:pt x="142749" y="8980"/>
                  <a:pt x="143433" y="9249"/>
                  <a:pt x="144077" y="9388"/>
                </a:cubicBezTo>
                <a:cubicBezTo>
                  <a:pt x="144409" y="9460"/>
                  <a:pt x="144736" y="9496"/>
                  <a:pt x="145062" y="9496"/>
                </a:cubicBezTo>
                <a:cubicBezTo>
                  <a:pt x="145419" y="9496"/>
                  <a:pt x="145774" y="9453"/>
                  <a:pt x="146133" y="9365"/>
                </a:cubicBezTo>
                <a:cubicBezTo>
                  <a:pt x="146350" y="9571"/>
                  <a:pt x="146611" y="9722"/>
                  <a:pt x="146896" y="9807"/>
                </a:cubicBezTo>
                <a:cubicBezTo>
                  <a:pt x="145896" y="9716"/>
                  <a:pt x="144926" y="9676"/>
                  <a:pt x="143990" y="9676"/>
                </a:cubicBezTo>
                <a:cubicBezTo>
                  <a:pt x="141989" y="9676"/>
                  <a:pt x="140147" y="9862"/>
                  <a:pt x="138516" y="10139"/>
                </a:cubicBezTo>
                <a:cubicBezTo>
                  <a:pt x="138896" y="9951"/>
                  <a:pt x="139277" y="9765"/>
                  <a:pt x="139659" y="9582"/>
                </a:cubicBezTo>
                <a:cubicBezTo>
                  <a:pt x="139765" y="9532"/>
                  <a:pt x="139876" y="9481"/>
                  <a:pt x="139991" y="9481"/>
                </a:cubicBezTo>
                <a:cubicBezTo>
                  <a:pt x="139998" y="9481"/>
                  <a:pt x="140005" y="9481"/>
                  <a:pt x="140012" y="9481"/>
                </a:cubicBezTo>
                <a:cubicBezTo>
                  <a:pt x="140141" y="9488"/>
                  <a:pt x="140256" y="9561"/>
                  <a:pt x="140384" y="9583"/>
                </a:cubicBezTo>
                <a:cubicBezTo>
                  <a:pt x="140413" y="9588"/>
                  <a:pt x="140441" y="9590"/>
                  <a:pt x="140470" y="9590"/>
                </a:cubicBezTo>
                <a:cubicBezTo>
                  <a:pt x="140764" y="9590"/>
                  <a:pt x="141017" y="9339"/>
                  <a:pt x="141284" y="9186"/>
                </a:cubicBezTo>
                <a:cubicBezTo>
                  <a:pt x="141544" y="9036"/>
                  <a:pt x="141824" y="8980"/>
                  <a:pt x="142114" y="8980"/>
                </a:cubicBezTo>
                <a:close/>
                <a:moveTo>
                  <a:pt x="135755" y="10734"/>
                </a:moveTo>
                <a:lnTo>
                  <a:pt x="135755" y="10734"/>
                </a:lnTo>
                <a:cubicBezTo>
                  <a:pt x="135529" y="10793"/>
                  <a:pt x="135310" y="10853"/>
                  <a:pt x="135098" y="10912"/>
                </a:cubicBezTo>
                <a:cubicBezTo>
                  <a:pt x="135311" y="10834"/>
                  <a:pt x="135531" y="10774"/>
                  <a:pt x="135755" y="10734"/>
                </a:cubicBezTo>
                <a:close/>
                <a:moveTo>
                  <a:pt x="75256" y="10492"/>
                </a:moveTo>
                <a:lnTo>
                  <a:pt x="75998" y="10768"/>
                </a:lnTo>
                <a:cubicBezTo>
                  <a:pt x="75944" y="10845"/>
                  <a:pt x="75892" y="10921"/>
                  <a:pt x="75840" y="10997"/>
                </a:cubicBezTo>
                <a:cubicBezTo>
                  <a:pt x="75653" y="10831"/>
                  <a:pt x="75459" y="10662"/>
                  <a:pt x="75256" y="10492"/>
                </a:cubicBezTo>
                <a:close/>
                <a:moveTo>
                  <a:pt x="125815" y="10343"/>
                </a:moveTo>
                <a:cubicBezTo>
                  <a:pt x="125967" y="10343"/>
                  <a:pt x="126113" y="10374"/>
                  <a:pt x="126238" y="10457"/>
                </a:cubicBezTo>
                <a:cubicBezTo>
                  <a:pt x="124466" y="11058"/>
                  <a:pt x="122752" y="11708"/>
                  <a:pt x="121187" y="12402"/>
                </a:cubicBezTo>
                <a:cubicBezTo>
                  <a:pt x="120863" y="11990"/>
                  <a:pt x="120542" y="11576"/>
                  <a:pt x="120225" y="11158"/>
                </a:cubicBezTo>
                <a:lnTo>
                  <a:pt x="120225" y="11158"/>
                </a:lnTo>
                <a:cubicBezTo>
                  <a:pt x="120611" y="11185"/>
                  <a:pt x="121001" y="11202"/>
                  <a:pt x="121390" y="11202"/>
                </a:cubicBezTo>
                <a:cubicBezTo>
                  <a:pt x="122350" y="11202"/>
                  <a:pt x="123305" y="11100"/>
                  <a:pt x="124185" y="10803"/>
                </a:cubicBezTo>
                <a:lnTo>
                  <a:pt x="125133" y="10484"/>
                </a:lnTo>
                <a:cubicBezTo>
                  <a:pt x="125349" y="10411"/>
                  <a:pt x="125590" y="10343"/>
                  <a:pt x="125815" y="10343"/>
                </a:cubicBezTo>
                <a:close/>
                <a:moveTo>
                  <a:pt x="82359" y="8503"/>
                </a:moveTo>
                <a:lnTo>
                  <a:pt x="82359" y="8503"/>
                </a:lnTo>
                <a:cubicBezTo>
                  <a:pt x="80297" y="10067"/>
                  <a:pt x="78548" y="11752"/>
                  <a:pt x="77704" y="12837"/>
                </a:cubicBezTo>
                <a:cubicBezTo>
                  <a:pt x="77337" y="12431"/>
                  <a:pt x="76916" y="11997"/>
                  <a:pt x="76434" y="11541"/>
                </a:cubicBezTo>
                <a:cubicBezTo>
                  <a:pt x="76677" y="11418"/>
                  <a:pt x="76945" y="11268"/>
                  <a:pt x="77231" y="11098"/>
                </a:cubicBezTo>
                <a:cubicBezTo>
                  <a:pt x="77240" y="11098"/>
                  <a:pt x="77248" y="11099"/>
                  <a:pt x="77256" y="11099"/>
                </a:cubicBezTo>
                <a:cubicBezTo>
                  <a:pt x="77258" y="11099"/>
                  <a:pt x="77260" y="11099"/>
                  <a:pt x="77262" y="11099"/>
                </a:cubicBezTo>
                <a:cubicBezTo>
                  <a:pt x="77971" y="11095"/>
                  <a:pt x="78567" y="10604"/>
                  <a:pt x="79131" y="10176"/>
                </a:cubicBezTo>
                <a:cubicBezTo>
                  <a:pt x="80106" y="9441"/>
                  <a:pt x="81197" y="8875"/>
                  <a:pt x="82359" y="8503"/>
                </a:cubicBezTo>
                <a:close/>
                <a:moveTo>
                  <a:pt x="15305" y="12475"/>
                </a:moveTo>
                <a:lnTo>
                  <a:pt x="15305" y="12784"/>
                </a:lnTo>
                <a:lnTo>
                  <a:pt x="14592" y="13190"/>
                </a:lnTo>
                <a:cubicBezTo>
                  <a:pt x="14843" y="12966"/>
                  <a:pt x="15081" y="12727"/>
                  <a:pt x="15305" y="12475"/>
                </a:cubicBezTo>
                <a:close/>
                <a:moveTo>
                  <a:pt x="15305" y="13064"/>
                </a:moveTo>
                <a:lnTo>
                  <a:pt x="15305" y="13376"/>
                </a:lnTo>
                <a:cubicBezTo>
                  <a:pt x="15236" y="13312"/>
                  <a:pt x="15167" y="13246"/>
                  <a:pt x="15098" y="13181"/>
                </a:cubicBezTo>
                <a:cubicBezTo>
                  <a:pt x="15061" y="13200"/>
                  <a:pt x="15024" y="13215"/>
                  <a:pt x="14984" y="13227"/>
                </a:cubicBezTo>
                <a:cubicBezTo>
                  <a:pt x="15091" y="13173"/>
                  <a:pt x="15197" y="13118"/>
                  <a:pt x="15305" y="13064"/>
                </a:cubicBezTo>
                <a:close/>
                <a:moveTo>
                  <a:pt x="72441" y="10982"/>
                </a:moveTo>
                <a:cubicBezTo>
                  <a:pt x="72768" y="11170"/>
                  <a:pt x="73081" y="11353"/>
                  <a:pt x="73380" y="11531"/>
                </a:cubicBezTo>
                <a:cubicBezTo>
                  <a:pt x="72855" y="12318"/>
                  <a:pt x="72365" y="13215"/>
                  <a:pt x="71912" y="14173"/>
                </a:cubicBezTo>
                <a:cubicBezTo>
                  <a:pt x="71324" y="13540"/>
                  <a:pt x="70711" y="12899"/>
                  <a:pt x="70083" y="12268"/>
                </a:cubicBezTo>
                <a:cubicBezTo>
                  <a:pt x="70471" y="12115"/>
                  <a:pt x="70904" y="12056"/>
                  <a:pt x="71280" y="11867"/>
                </a:cubicBezTo>
                <a:cubicBezTo>
                  <a:pt x="71670" y="11669"/>
                  <a:pt x="71975" y="11341"/>
                  <a:pt x="72323" y="11074"/>
                </a:cubicBezTo>
                <a:cubicBezTo>
                  <a:pt x="72361" y="11045"/>
                  <a:pt x="72400" y="11014"/>
                  <a:pt x="72441" y="10982"/>
                </a:cubicBezTo>
                <a:close/>
                <a:moveTo>
                  <a:pt x="84884" y="9551"/>
                </a:moveTo>
                <a:lnTo>
                  <a:pt x="85590" y="10224"/>
                </a:lnTo>
                <a:cubicBezTo>
                  <a:pt x="85678" y="10307"/>
                  <a:pt x="85767" y="10391"/>
                  <a:pt x="85860" y="10471"/>
                </a:cubicBezTo>
                <a:cubicBezTo>
                  <a:pt x="83998" y="11948"/>
                  <a:pt x="82192" y="13505"/>
                  <a:pt x="80679" y="15038"/>
                </a:cubicBezTo>
                <a:cubicBezTo>
                  <a:pt x="80223" y="14770"/>
                  <a:pt x="79768" y="14500"/>
                  <a:pt x="79316" y="14224"/>
                </a:cubicBezTo>
                <a:cubicBezTo>
                  <a:pt x="79003" y="14032"/>
                  <a:pt x="78693" y="13835"/>
                  <a:pt x="78386" y="13636"/>
                </a:cubicBezTo>
                <a:cubicBezTo>
                  <a:pt x="78252" y="13470"/>
                  <a:pt x="78108" y="13298"/>
                  <a:pt x="77955" y="13121"/>
                </a:cubicBezTo>
                <a:cubicBezTo>
                  <a:pt x="78038" y="13089"/>
                  <a:pt x="78121" y="13059"/>
                  <a:pt x="78202" y="13025"/>
                </a:cubicBezTo>
                <a:cubicBezTo>
                  <a:pt x="80581" y="12093"/>
                  <a:pt x="82842" y="10860"/>
                  <a:pt x="84884" y="9551"/>
                </a:cubicBezTo>
                <a:close/>
                <a:moveTo>
                  <a:pt x="40109" y="14742"/>
                </a:moveTo>
                <a:lnTo>
                  <a:pt x="40109" y="14742"/>
                </a:lnTo>
                <a:cubicBezTo>
                  <a:pt x="40206" y="14797"/>
                  <a:pt x="40301" y="14855"/>
                  <a:pt x="40395" y="14915"/>
                </a:cubicBezTo>
                <a:cubicBezTo>
                  <a:pt x="40320" y="14962"/>
                  <a:pt x="40247" y="15006"/>
                  <a:pt x="40177" y="15050"/>
                </a:cubicBezTo>
                <a:cubicBezTo>
                  <a:pt x="40154" y="14947"/>
                  <a:pt x="40132" y="14845"/>
                  <a:pt x="40109" y="14742"/>
                </a:cubicBezTo>
                <a:close/>
                <a:moveTo>
                  <a:pt x="147148" y="15060"/>
                </a:moveTo>
                <a:lnTo>
                  <a:pt x="147147" y="15061"/>
                </a:lnTo>
                <a:lnTo>
                  <a:pt x="147142" y="15064"/>
                </a:lnTo>
                <a:lnTo>
                  <a:pt x="147148" y="15060"/>
                </a:lnTo>
                <a:close/>
                <a:moveTo>
                  <a:pt x="14296" y="11313"/>
                </a:moveTo>
                <a:cubicBezTo>
                  <a:pt x="14038" y="12052"/>
                  <a:pt x="13884" y="12820"/>
                  <a:pt x="13864" y="13606"/>
                </a:cubicBezTo>
                <a:lnTo>
                  <a:pt x="11773" y="14798"/>
                </a:lnTo>
                <a:cubicBezTo>
                  <a:pt x="11569" y="14915"/>
                  <a:pt x="11365" y="15031"/>
                  <a:pt x="11160" y="15147"/>
                </a:cubicBezTo>
                <a:lnTo>
                  <a:pt x="11160" y="15147"/>
                </a:lnTo>
                <a:cubicBezTo>
                  <a:pt x="11812" y="14775"/>
                  <a:pt x="12293" y="14155"/>
                  <a:pt x="12740" y="13546"/>
                </a:cubicBezTo>
                <a:cubicBezTo>
                  <a:pt x="13277" y="12814"/>
                  <a:pt x="13795" y="12070"/>
                  <a:pt x="14296" y="11313"/>
                </a:cubicBezTo>
                <a:close/>
                <a:moveTo>
                  <a:pt x="38180" y="14135"/>
                </a:moveTo>
                <a:cubicBezTo>
                  <a:pt x="38654" y="14183"/>
                  <a:pt x="39119" y="14299"/>
                  <a:pt x="39559" y="14480"/>
                </a:cubicBezTo>
                <a:cubicBezTo>
                  <a:pt x="39632" y="14755"/>
                  <a:pt x="39704" y="15030"/>
                  <a:pt x="39775" y="15306"/>
                </a:cubicBezTo>
                <a:cubicBezTo>
                  <a:pt x="39538" y="15458"/>
                  <a:pt x="39345" y="15588"/>
                  <a:pt x="39200" y="15691"/>
                </a:cubicBezTo>
                <a:cubicBezTo>
                  <a:pt x="38733" y="15367"/>
                  <a:pt x="38261" y="15051"/>
                  <a:pt x="37784" y="14743"/>
                </a:cubicBezTo>
                <a:cubicBezTo>
                  <a:pt x="37924" y="14540"/>
                  <a:pt x="38056" y="14338"/>
                  <a:pt x="38181" y="14136"/>
                </a:cubicBezTo>
                <a:lnTo>
                  <a:pt x="38180" y="14135"/>
                </a:lnTo>
                <a:close/>
                <a:moveTo>
                  <a:pt x="149692" y="10586"/>
                </a:moveTo>
                <a:cubicBezTo>
                  <a:pt x="149777" y="10636"/>
                  <a:pt x="149862" y="10687"/>
                  <a:pt x="149948" y="10738"/>
                </a:cubicBezTo>
                <a:lnTo>
                  <a:pt x="149926" y="10767"/>
                </a:lnTo>
                <a:cubicBezTo>
                  <a:pt x="149511" y="11363"/>
                  <a:pt x="149105" y="11966"/>
                  <a:pt x="148709" y="12574"/>
                </a:cubicBezTo>
                <a:cubicBezTo>
                  <a:pt x="148489" y="12558"/>
                  <a:pt x="148267" y="12550"/>
                  <a:pt x="148042" y="12550"/>
                </a:cubicBezTo>
                <a:cubicBezTo>
                  <a:pt x="147650" y="12550"/>
                  <a:pt x="147251" y="12574"/>
                  <a:pt x="146849" y="12617"/>
                </a:cubicBezTo>
                <a:cubicBezTo>
                  <a:pt x="147337" y="12417"/>
                  <a:pt x="147604" y="12296"/>
                  <a:pt x="147604" y="12296"/>
                </a:cubicBezTo>
                <a:lnTo>
                  <a:pt x="147604" y="12296"/>
                </a:lnTo>
                <a:cubicBezTo>
                  <a:pt x="147603" y="12296"/>
                  <a:pt x="131588" y="13601"/>
                  <a:pt x="123987" y="15796"/>
                </a:cubicBezTo>
                <a:cubicBezTo>
                  <a:pt x="123115" y="14783"/>
                  <a:pt x="122263" y="13752"/>
                  <a:pt x="121432" y="12706"/>
                </a:cubicBezTo>
                <a:lnTo>
                  <a:pt x="121432" y="12706"/>
                </a:lnTo>
                <a:cubicBezTo>
                  <a:pt x="122323" y="12963"/>
                  <a:pt x="123312" y="13077"/>
                  <a:pt x="124366" y="13077"/>
                </a:cubicBezTo>
                <a:cubicBezTo>
                  <a:pt x="127144" y="13077"/>
                  <a:pt x="130377" y="12284"/>
                  <a:pt x="133475" y="11215"/>
                </a:cubicBezTo>
                <a:cubicBezTo>
                  <a:pt x="133540" y="11271"/>
                  <a:pt x="133613" y="11316"/>
                  <a:pt x="133690" y="11347"/>
                </a:cubicBezTo>
                <a:cubicBezTo>
                  <a:pt x="131880" y="11955"/>
                  <a:pt x="130848" y="12497"/>
                  <a:pt x="130848" y="12497"/>
                </a:cubicBezTo>
                <a:cubicBezTo>
                  <a:pt x="131388" y="12233"/>
                  <a:pt x="132697" y="12216"/>
                  <a:pt x="134650" y="12216"/>
                </a:cubicBezTo>
                <a:cubicBezTo>
                  <a:pt x="134945" y="12216"/>
                  <a:pt x="135255" y="12216"/>
                  <a:pt x="135579" y="12216"/>
                </a:cubicBezTo>
                <a:cubicBezTo>
                  <a:pt x="136871" y="12216"/>
                  <a:pt x="138390" y="12210"/>
                  <a:pt x="140107" y="12147"/>
                </a:cubicBezTo>
                <a:cubicBezTo>
                  <a:pt x="143918" y="12008"/>
                  <a:pt x="147978" y="11038"/>
                  <a:pt x="149692" y="10586"/>
                </a:cubicBezTo>
                <a:close/>
                <a:moveTo>
                  <a:pt x="39832" y="15537"/>
                </a:moveTo>
                <a:cubicBezTo>
                  <a:pt x="39874" y="15703"/>
                  <a:pt x="39917" y="15869"/>
                  <a:pt x="39958" y="16034"/>
                </a:cubicBezTo>
                <a:cubicBezTo>
                  <a:pt x="39917" y="16068"/>
                  <a:pt x="39874" y="16102"/>
                  <a:pt x="39833" y="16135"/>
                </a:cubicBezTo>
                <a:cubicBezTo>
                  <a:pt x="39641" y="15999"/>
                  <a:pt x="39448" y="15863"/>
                  <a:pt x="39255" y="15729"/>
                </a:cubicBezTo>
                <a:cubicBezTo>
                  <a:pt x="39444" y="15654"/>
                  <a:pt x="39636" y="15590"/>
                  <a:pt x="39832" y="15537"/>
                </a:cubicBezTo>
                <a:close/>
                <a:moveTo>
                  <a:pt x="40001" y="16211"/>
                </a:moveTo>
                <a:cubicBezTo>
                  <a:pt x="40006" y="16229"/>
                  <a:pt x="40010" y="16247"/>
                  <a:pt x="40016" y="16266"/>
                </a:cubicBezTo>
                <a:lnTo>
                  <a:pt x="39987" y="16243"/>
                </a:lnTo>
                <a:cubicBezTo>
                  <a:pt x="39991" y="16234"/>
                  <a:pt x="39997" y="16222"/>
                  <a:pt x="40001" y="16211"/>
                </a:cubicBezTo>
                <a:close/>
                <a:moveTo>
                  <a:pt x="40491" y="16514"/>
                </a:moveTo>
                <a:lnTo>
                  <a:pt x="40498" y="16521"/>
                </a:lnTo>
                <a:lnTo>
                  <a:pt x="40498" y="16521"/>
                </a:lnTo>
                <a:lnTo>
                  <a:pt x="40491" y="16518"/>
                </a:lnTo>
                <a:lnTo>
                  <a:pt x="40491" y="16514"/>
                </a:lnTo>
                <a:close/>
                <a:moveTo>
                  <a:pt x="12416" y="11253"/>
                </a:moveTo>
                <a:lnTo>
                  <a:pt x="12416" y="11253"/>
                </a:lnTo>
                <a:cubicBezTo>
                  <a:pt x="11863" y="12550"/>
                  <a:pt x="11336" y="13861"/>
                  <a:pt x="11003" y="15231"/>
                </a:cubicBezTo>
                <a:cubicBezTo>
                  <a:pt x="11052" y="15207"/>
                  <a:pt x="11100" y="15181"/>
                  <a:pt x="11147" y="15155"/>
                </a:cubicBezTo>
                <a:lnTo>
                  <a:pt x="11147" y="15155"/>
                </a:lnTo>
                <a:cubicBezTo>
                  <a:pt x="10338" y="15613"/>
                  <a:pt x="9525" y="16068"/>
                  <a:pt x="8727" y="16548"/>
                </a:cubicBezTo>
                <a:cubicBezTo>
                  <a:pt x="9000" y="16302"/>
                  <a:pt x="9204" y="15940"/>
                  <a:pt x="9393" y="15613"/>
                </a:cubicBezTo>
                <a:cubicBezTo>
                  <a:pt x="10218" y="14179"/>
                  <a:pt x="11361" y="12952"/>
                  <a:pt x="12239" y="11550"/>
                </a:cubicBezTo>
                <a:cubicBezTo>
                  <a:pt x="12300" y="11453"/>
                  <a:pt x="12360" y="11353"/>
                  <a:pt x="12416" y="11253"/>
                </a:cubicBezTo>
                <a:close/>
                <a:moveTo>
                  <a:pt x="124076" y="16565"/>
                </a:moveTo>
                <a:lnTo>
                  <a:pt x="124078" y="16567"/>
                </a:lnTo>
                <a:lnTo>
                  <a:pt x="124078" y="16574"/>
                </a:lnTo>
                <a:lnTo>
                  <a:pt x="124076" y="16565"/>
                </a:lnTo>
                <a:close/>
                <a:moveTo>
                  <a:pt x="40494" y="16529"/>
                </a:moveTo>
                <a:lnTo>
                  <a:pt x="40494" y="16529"/>
                </a:lnTo>
                <a:cubicBezTo>
                  <a:pt x="40507" y="16540"/>
                  <a:pt x="40519" y="16551"/>
                  <a:pt x="40531" y="16561"/>
                </a:cubicBezTo>
                <a:cubicBezTo>
                  <a:pt x="40586" y="16625"/>
                  <a:pt x="40650" y="16699"/>
                  <a:pt x="40719" y="16779"/>
                </a:cubicBezTo>
                <a:cubicBezTo>
                  <a:pt x="40651" y="16729"/>
                  <a:pt x="40583" y="16680"/>
                  <a:pt x="40515" y="16631"/>
                </a:cubicBezTo>
                <a:cubicBezTo>
                  <a:pt x="40508" y="16596"/>
                  <a:pt x="40501" y="16563"/>
                  <a:pt x="40494" y="16529"/>
                </a:cubicBezTo>
                <a:close/>
                <a:moveTo>
                  <a:pt x="88471" y="11515"/>
                </a:moveTo>
                <a:cubicBezTo>
                  <a:pt x="88965" y="11987"/>
                  <a:pt x="89422" y="12554"/>
                  <a:pt x="90077" y="12575"/>
                </a:cubicBezTo>
                <a:cubicBezTo>
                  <a:pt x="90090" y="12576"/>
                  <a:pt x="90103" y="12576"/>
                  <a:pt x="90116" y="12576"/>
                </a:cubicBezTo>
                <a:cubicBezTo>
                  <a:pt x="90227" y="12576"/>
                  <a:pt x="90337" y="12564"/>
                  <a:pt x="90447" y="12564"/>
                </a:cubicBezTo>
                <a:cubicBezTo>
                  <a:pt x="90476" y="12564"/>
                  <a:pt x="90504" y="12564"/>
                  <a:pt x="90532" y="12567"/>
                </a:cubicBezTo>
                <a:cubicBezTo>
                  <a:pt x="88033" y="14007"/>
                  <a:pt x="85608" y="15517"/>
                  <a:pt x="83903" y="16828"/>
                </a:cubicBezTo>
                <a:cubicBezTo>
                  <a:pt x="82912" y="16304"/>
                  <a:pt x="81932" y="15761"/>
                  <a:pt x="80963" y="15201"/>
                </a:cubicBezTo>
                <a:cubicBezTo>
                  <a:pt x="83317" y="14980"/>
                  <a:pt x="85975" y="13451"/>
                  <a:pt x="88471" y="11515"/>
                </a:cubicBezTo>
                <a:close/>
                <a:moveTo>
                  <a:pt x="57300" y="16001"/>
                </a:moveTo>
                <a:cubicBezTo>
                  <a:pt x="57385" y="16007"/>
                  <a:pt x="57469" y="16008"/>
                  <a:pt x="57554" y="16008"/>
                </a:cubicBezTo>
                <a:cubicBezTo>
                  <a:pt x="57543" y="16033"/>
                  <a:pt x="57533" y="16060"/>
                  <a:pt x="57523" y="16085"/>
                </a:cubicBezTo>
                <a:cubicBezTo>
                  <a:pt x="57403" y="16407"/>
                  <a:pt x="57284" y="16730"/>
                  <a:pt x="57167" y="17053"/>
                </a:cubicBezTo>
                <a:cubicBezTo>
                  <a:pt x="56966" y="16906"/>
                  <a:pt x="56758" y="16757"/>
                  <a:pt x="56541" y="16604"/>
                </a:cubicBezTo>
                <a:cubicBezTo>
                  <a:pt x="56829" y="16372"/>
                  <a:pt x="57078" y="16169"/>
                  <a:pt x="57283" y="16001"/>
                </a:cubicBezTo>
                <a:close/>
                <a:moveTo>
                  <a:pt x="73799" y="11785"/>
                </a:moveTo>
                <a:cubicBezTo>
                  <a:pt x="74600" y="12271"/>
                  <a:pt x="75288" y="12717"/>
                  <a:pt x="75885" y="13123"/>
                </a:cubicBezTo>
                <a:cubicBezTo>
                  <a:pt x="75360" y="14428"/>
                  <a:pt x="74972" y="15846"/>
                  <a:pt x="74691" y="17316"/>
                </a:cubicBezTo>
                <a:cubicBezTo>
                  <a:pt x="74262" y="16810"/>
                  <a:pt x="73798" y="16271"/>
                  <a:pt x="73306" y="15715"/>
                </a:cubicBezTo>
                <a:cubicBezTo>
                  <a:pt x="73655" y="14006"/>
                  <a:pt x="73766" y="12619"/>
                  <a:pt x="73799" y="11785"/>
                </a:cubicBezTo>
                <a:close/>
                <a:moveTo>
                  <a:pt x="84209" y="17401"/>
                </a:moveTo>
                <a:lnTo>
                  <a:pt x="84211" y="17402"/>
                </a:lnTo>
                <a:lnTo>
                  <a:pt x="84214" y="17408"/>
                </a:lnTo>
                <a:lnTo>
                  <a:pt x="84214" y="17408"/>
                </a:lnTo>
                <a:lnTo>
                  <a:pt x="84209" y="17401"/>
                </a:lnTo>
                <a:close/>
                <a:moveTo>
                  <a:pt x="32504" y="16403"/>
                </a:moveTo>
                <a:cubicBezTo>
                  <a:pt x="32556" y="16403"/>
                  <a:pt x="32605" y="16405"/>
                  <a:pt x="32654" y="16407"/>
                </a:cubicBezTo>
                <a:cubicBezTo>
                  <a:pt x="32137" y="16806"/>
                  <a:pt x="31623" y="17209"/>
                  <a:pt x="31116" y="17615"/>
                </a:cubicBezTo>
                <a:lnTo>
                  <a:pt x="30425" y="16851"/>
                </a:lnTo>
                <a:cubicBezTo>
                  <a:pt x="31099" y="16646"/>
                  <a:pt x="31763" y="16403"/>
                  <a:pt x="32504" y="16403"/>
                </a:cubicBezTo>
                <a:close/>
                <a:moveTo>
                  <a:pt x="47657" y="17807"/>
                </a:moveTo>
                <a:cubicBezTo>
                  <a:pt x="47771" y="17860"/>
                  <a:pt x="47885" y="17914"/>
                  <a:pt x="47998" y="17971"/>
                </a:cubicBezTo>
                <a:cubicBezTo>
                  <a:pt x="47969" y="17995"/>
                  <a:pt x="47939" y="18018"/>
                  <a:pt x="47910" y="18042"/>
                </a:cubicBezTo>
                <a:lnTo>
                  <a:pt x="47910" y="18040"/>
                </a:lnTo>
                <a:cubicBezTo>
                  <a:pt x="47826" y="17963"/>
                  <a:pt x="47742" y="17885"/>
                  <a:pt x="47657" y="17807"/>
                </a:cubicBezTo>
                <a:close/>
                <a:moveTo>
                  <a:pt x="93171" y="13314"/>
                </a:moveTo>
                <a:cubicBezTo>
                  <a:pt x="93179" y="13314"/>
                  <a:pt x="93186" y="13314"/>
                  <a:pt x="93194" y="13314"/>
                </a:cubicBezTo>
                <a:cubicBezTo>
                  <a:pt x="93441" y="13324"/>
                  <a:pt x="93652" y="13483"/>
                  <a:pt x="93872" y="13597"/>
                </a:cubicBezTo>
                <a:cubicBezTo>
                  <a:pt x="94177" y="13756"/>
                  <a:pt x="94504" y="13828"/>
                  <a:pt x="94842" y="13859"/>
                </a:cubicBezTo>
                <a:cubicBezTo>
                  <a:pt x="94567" y="14354"/>
                  <a:pt x="94344" y="14876"/>
                  <a:pt x="94178" y="15417"/>
                </a:cubicBezTo>
                <a:cubicBezTo>
                  <a:pt x="91950" y="16201"/>
                  <a:pt x="89448" y="17155"/>
                  <a:pt x="86776" y="18295"/>
                </a:cubicBezTo>
                <a:cubicBezTo>
                  <a:pt x="86104" y="17964"/>
                  <a:pt x="85435" y="17628"/>
                  <a:pt x="84768" y="17284"/>
                </a:cubicBezTo>
                <a:cubicBezTo>
                  <a:pt x="84527" y="17159"/>
                  <a:pt x="84289" y="17032"/>
                  <a:pt x="84049" y="16905"/>
                </a:cubicBezTo>
                <a:cubicBezTo>
                  <a:pt x="87205" y="16316"/>
                  <a:pt x="90237" y="14933"/>
                  <a:pt x="92852" y="13375"/>
                </a:cubicBezTo>
                <a:cubicBezTo>
                  <a:pt x="92958" y="13342"/>
                  <a:pt x="93062" y="13314"/>
                  <a:pt x="93171" y="13314"/>
                </a:cubicBezTo>
                <a:close/>
                <a:moveTo>
                  <a:pt x="68305" y="13797"/>
                </a:moveTo>
                <a:cubicBezTo>
                  <a:pt x="69294" y="14748"/>
                  <a:pt x="70261" y="15574"/>
                  <a:pt x="71075" y="16113"/>
                </a:cubicBezTo>
                <a:cubicBezTo>
                  <a:pt x="70757" y="16921"/>
                  <a:pt x="70464" y="17749"/>
                  <a:pt x="70197" y="18572"/>
                </a:cubicBezTo>
                <a:cubicBezTo>
                  <a:pt x="70084" y="18366"/>
                  <a:pt x="69972" y="18157"/>
                  <a:pt x="69858" y="17942"/>
                </a:cubicBezTo>
                <a:cubicBezTo>
                  <a:pt x="69165" y="16629"/>
                  <a:pt x="68211" y="15284"/>
                  <a:pt x="67175" y="14030"/>
                </a:cubicBezTo>
                <a:cubicBezTo>
                  <a:pt x="67548" y="13950"/>
                  <a:pt x="67956" y="13952"/>
                  <a:pt x="68305" y="13797"/>
                </a:cubicBezTo>
                <a:close/>
                <a:moveTo>
                  <a:pt x="139645" y="14977"/>
                </a:moveTo>
                <a:cubicBezTo>
                  <a:pt x="137726" y="15938"/>
                  <a:pt x="136231" y="16910"/>
                  <a:pt x="135661" y="17319"/>
                </a:cubicBezTo>
                <a:cubicBezTo>
                  <a:pt x="135185" y="17661"/>
                  <a:pt x="134809" y="18159"/>
                  <a:pt x="134522" y="18664"/>
                </a:cubicBezTo>
                <a:cubicBezTo>
                  <a:pt x="133326" y="18633"/>
                  <a:pt x="132072" y="18616"/>
                  <a:pt x="130766" y="18616"/>
                </a:cubicBezTo>
                <a:cubicBezTo>
                  <a:pt x="129410" y="18616"/>
                  <a:pt x="127998" y="18635"/>
                  <a:pt x="126538" y="18677"/>
                </a:cubicBezTo>
                <a:cubicBezTo>
                  <a:pt x="125935" y="18017"/>
                  <a:pt x="125338" y="17350"/>
                  <a:pt x="124748" y="16678"/>
                </a:cubicBezTo>
                <a:cubicBezTo>
                  <a:pt x="124535" y="16435"/>
                  <a:pt x="124326" y="16189"/>
                  <a:pt x="124114" y="15944"/>
                </a:cubicBezTo>
                <a:lnTo>
                  <a:pt x="124114" y="15944"/>
                </a:lnTo>
                <a:cubicBezTo>
                  <a:pt x="125789" y="16265"/>
                  <a:pt x="127505" y="16401"/>
                  <a:pt x="129210" y="16401"/>
                </a:cubicBezTo>
                <a:cubicBezTo>
                  <a:pt x="132921" y="16401"/>
                  <a:pt x="136580" y="15756"/>
                  <a:pt x="139645" y="14977"/>
                </a:cubicBezTo>
                <a:close/>
                <a:moveTo>
                  <a:pt x="148500" y="12892"/>
                </a:moveTo>
                <a:lnTo>
                  <a:pt x="148500" y="12892"/>
                </a:lnTo>
                <a:cubicBezTo>
                  <a:pt x="148065" y="13565"/>
                  <a:pt x="147640" y="14245"/>
                  <a:pt x="147226" y="14931"/>
                </a:cubicBezTo>
                <a:cubicBezTo>
                  <a:pt x="141662" y="15917"/>
                  <a:pt x="138342" y="17401"/>
                  <a:pt x="136378" y="18723"/>
                </a:cubicBezTo>
                <a:cubicBezTo>
                  <a:pt x="135905" y="18704"/>
                  <a:pt x="135421" y="18688"/>
                  <a:pt x="134925" y="18674"/>
                </a:cubicBezTo>
                <a:cubicBezTo>
                  <a:pt x="135165" y="18404"/>
                  <a:pt x="135440" y="18152"/>
                  <a:pt x="135750" y="17954"/>
                </a:cubicBezTo>
                <a:cubicBezTo>
                  <a:pt x="135821" y="17909"/>
                  <a:pt x="135893" y="17866"/>
                  <a:pt x="135967" y="17827"/>
                </a:cubicBezTo>
                <a:cubicBezTo>
                  <a:pt x="136803" y="17386"/>
                  <a:pt x="146316" y="14037"/>
                  <a:pt x="148500" y="12892"/>
                </a:cubicBezTo>
                <a:close/>
                <a:moveTo>
                  <a:pt x="58303" y="15942"/>
                </a:moveTo>
                <a:cubicBezTo>
                  <a:pt x="58589" y="16916"/>
                  <a:pt x="58950" y="17870"/>
                  <a:pt x="59364" y="18797"/>
                </a:cubicBezTo>
                <a:cubicBezTo>
                  <a:pt x="58840" y="18347"/>
                  <a:pt x="58191" y="17817"/>
                  <a:pt x="57420" y="17241"/>
                </a:cubicBezTo>
                <a:lnTo>
                  <a:pt x="57419" y="17241"/>
                </a:lnTo>
                <a:cubicBezTo>
                  <a:pt x="57561" y="16898"/>
                  <a:pt x="57703" y="16556"/>
                  <a:pt x="57848" y="16217"/>
                </a:cubicBezTo>
                <a:cubicBezTo>
                  <a:pt x="57880" y="16141"/>
                  <a:pt x="57914" y="16064"/>
                  <a:pt x="57947" y="15989"/>
                </a:cubicBezTo>
                <a:cubicBezTo>
                  <a:pt x="58066" y="15978"/>
                  <a:pt x="58185" y="15963"/>
                  <a:pt x="58303" y="15942"/>
                </a:cubicBezTo>
                <a:close/>
                <a:moveTo>
                  <a:pt x="147142" y="15069"/>
                </a:moveTo>
                <a:lnTo>
                  <a:pt x="147142" y="15069"/>
                </a:lnTo>
                <a:cubicBezTo>
                  <a:pt x="147076" y="15180"/>
                  <a:pt x="147009" y="15288"/>
                  <a:pt x="146943" y="15398"/>
                </a:cubicBezTo>
                <a:lnTo>
                  <a:pt x="146943" y="15396"/>
                </a:lnTo>
                <a:cubicBezTo>
                  <a:pt x="146398" y="16331"/>
                  <a:pt x="145872" y="17275"/>
                  <a:pt x="145364" y="18231"/>
                </a:cubicBezTo>
                <a:cubicBezTo>
                  <a:pt x="144044" y="18355"/>
                  <a:pt x="142931" y="18651"/>
                  <a:pt x="141989" y="19046"/>
                </a:cubicBezTo>
                <a:cubicBezTo>
                  <a:pt x="141319" y="18994"/>
                  <a:pt x="140603" y="18943"/>
                  <a:pt x="139843" y="18895"/>
                </a:cubicBezTo>
                <a:cubicBezTo>
                  <a:pt x="143390" y="17189"/>
                  <a:pt x="146184" y="15614"/>
                  <a:pt x="147107" y="15083"/>
                </a:cubicBezTo>
                <a:cubicBezTo>
                  <a:pt x="147118" y="15079"/>
                  <a:pt x="147130" y="15073"/>
                  <a:pt x="147142" y="15069"/>
                </a:cubicBezTo>
                <a:close/>
                <a:moveTo>
                  <a:pt x="14639" y="13400"/>
                </a:moveTo>
                <a:lnTo>
                  <a:pt x="14639" y="13400"/>
                </a:lnTo>
                <a:cubicBezTo>
                  <a:pt x="14594" y="14374"/>
                  <a:pt x="14765" y="15346"/>
                  <a:pt x="14979" y="16297"/>
                </a:cubicBezTo>
                <a:cubicBezTo>
                  <a:pt x="15079" y="16739"/>
                  <a:pt x="15187" y="17178"/>
                  <a:pt x="15305" y="17616"/>
                </a:cubicBezTo>
                <a:lnTo>
                  <a:pt x="15305" y="19062"/>
                </a:lnTo>
                <a:cubicBezTo>
                  <a:pt x="14396" y="17688"/>
                  <a:pt x="13421" y="16351"/>
                  <a:pt x="12449" y="15022"/>
                </a:cubicBezTo>
                <a:cubicBezTo>
                  <a:pt x="12361" y="14901"/>
                  <a:pt x="12255" y="14811"/>
                  <a:pt x="12137" y="14811"/>
                </a:cubicBezTo>
                <a:cubicBezTo>
                  <a:pt x="12102" y="14811"/>
                  <a:pt x="12065" y="14819"/>
                  <a:pt x="12028" y="14837"/>
                </a:cubicBezTo>
                <a:cubicBezTo>
                  <a:pt x="12881" y="14328"/>
                  <a:pt x="13755" y="13855"/>
                  <a:pt x="14639" y="13400"/>
                </a:cubicBezTo>
                <a:close/>
                <a:moveTo>
                  <a:pt x="150363" y="11005"/>
                </a:moveTo>
                <a:cubicBezTo>
                  <a:pt x="150475" y="11085"/>
                  <a:pt x="150580" y="11177"/>
                  <a:pt x="150676" y="11276"/>
                </a:cubicBezTo>
                <a:lnTo>
                  <a:pt x="152543" y="13286"/>
                </a:lnTo>
                <a:cubicBezTo>
                  <a:pt x="153218" y="14934"/>
                  <a:pt x="154009" y="16498"/>
                  <a:pt x="154818" y="17921"/>
                </a:cubicBezTo>
                <a:cubicBezTo>
                  <a:pt x="154680" y="18371"/>
                  <a:pt x="154549" y="18819"/>
                  <a:pt x="154428" y="19259"/>
                </a:cubicBezTo>
                <a:cubicBezTo>
                  <a:pt x="152927" y="16790"/>
                  <a:pt x="151215" y="14225"/>
                  <a:pt x="149500" y="12178"/>
                </a:cubicBezTo>
                <a:cubicBezTo>
                  <a:pt x="149771" y="11801"/>
                  <a:pt x="150045" y="11428"/>
                  <a:pt x="150323" y="11056"/>
                </a:cubicBezTo>
                <a:cubicBezTo>
                  <a:pt x="150336" y="11038"/>
                  <a:pt x="150349" y="11022"/>
                  <a:pt x="150363" y="11005"/>
                </a:cubicBezTo>
                <a:close/>
                <a:moveTo>
                  <a:pt x="145327" y="18303"/>
                </a:moveTo>
                <a:lnTo>
                  <a:pt x="145327" y="18303"/>
                </a:lnTo>
                <a:cubicBezTo>
                  <a:pt x="145151" y="18633"/>
                  <a:pt x="144979" y="18966"/>
                  <a:pt x="144811" y="19300"/>
                </a:cubicBezTo>
                <a:cubicBezTo>
                  <a:pt x="144522" y="19270"/>
                  <a:pt x="144216" y="19240"/>
                  <a:pt x="143895" y="19210"/>
                </a:cubicBezTo>
                <a:cubicBezTo>
                  <a:pt x="144529" y="18800"/>
                  <a:pt x="145025" y="18491"/>
                  <a:pt x="145275" y="18335"/>
                </a:cubicBezTo>
                <a:lnTo>
                  <a:pt x="145327" y="18303"/>
                </a:lnTo>
                <a:close/>
                <a:moveTo>
                  <a:pt x="145891" y="17661"/>
                </a:moveTo>
                <a:cubicBezTo>
                  <a:pt x="145813" y="18021"/>
                  <a:pt x="145756" y="18575"/>
                  <a:pt x="145807" y="19405"/>
                </a:cubicBezTo>
                <a:cubicBezTo>
                  <a:pt x="145536" y="19375"/>
                  <a:pt x="145244" y="19344"/>
                  <a:pt x="144931" y="19312"/>
                </a:cubicBezTo>
                <a:cubicBezTo>
                  <a:pt x="145243" y="18758"/>
                  <a:pt x="145561" y="18206"/>
                  <a:pt x="145891" y="17661"/>
                </a:cubicBezTo>
                <a:close/>
                <a:moveTo>
                  <a:pt x="49326" y="18737"/>
                </a:moveTo>
                <a:cubicBezTo>
                  <a:pt x="49377" y="18770"/>
                  <a:pt x="49429" y="18803"/>
                  <a:pt x="49478" y="18838"/>
                </a:cubicBezTo>
                <a:cubicBezTo>
                  <a:pt x="49518" y="18837"/>
                  <a:pt x="49557" y="18836"/>
                  <a:pt x="49597" y="18836"/>
                </a:cubicBezTo>
                <a:cubicBezTo>
                  <a:pt x="49853" y="18836"/>
                  <a:pt x="50108" y="18857"/>
                  <a:pt x="50359" y="18878"/>
                </a:cubicBezTo>
                <a:cubicBezTo>
                  <a:pt x="50013" y="19080"/>
                  <a:pt x="49688" y="19280"/>
                  <a:pt x="49379" y="19479"/>
                </a:cubicBezTo>
                <a:cubicBezTo>
                  <a:pt x="49221" y="19317"/>
                  <a:pt x="49059" y="19153"/>
                  <a:pt x="48894" y="18988"/>
                </a:cubicBezTo>
                <a:lnTo>
                  <a:pt x="49326" y="18737"/>
                </a:lnTo>
                <a:close/>
                <a:moveTo>
                  <a:pt x="93878" y="17181"/>
                </a:moveTo>
                <a:lnTo>
                  <a:pt x="93878" y="17181"/>
                </a:lnTo>
                <a:cubicBezTo>
                  <a:pt x="93850" y="17882"/>
                  <a:pt x="93921" y="18608"/>
                  <a:pt x="93895" y="19308"/>
                </a:cubicBezTo>
                <a:cubicBezTo>
                  <a:pt x="92310" y="19544"/>
                  <a:pt x="90854" y="19706"/>
                  <a:pt x="89820" y="19707"/>
                </a:cubicBezTo>
                <a:cubicBezTo>
                  <a:pt x="88973" y="19337"/>
                  <a:pt x="88133" y="18952"/>
                  <a:pt x="87300" y="18550"/>
                </a:cubicBezTo>
                <a:lnTo>
                  <a:pt x="87300" y="18550"/>
                </a:lnTo>
                <a:cubicBezTo>
                  <a:pt x="87459" y="18569"/>
                  <a:pt x="87650" y="18582"/>
                  <a:pt x="87877" y="18582"/>
                </a:cubicBezTo>
                <a:cubicBezTo>
                  <a:pt x="88933" y="18582"/>
                  <a:pt x="90782" y="18313"/>
                  <a:pt x="93878" y="17181"/>
                </a:cubicBezTo>
                <a:close/>
                <a:moveTo>
                  <a:pt x="40897" y="15286"/>
                </a:moveTo>
                <a:cubicBezTo>
                  <a:pt x="41003" y="15376"/>
                  <a:pt x="41107" y="15470"/>
                  <a:pt x="41206" y="15570"/>
                </a:cubicBezTo>
                <a:cubicBezTo>
                  <a:pt x="41429" y="15795"/>
                  <a:pt x="41636" y="16044"/>
                  <a:pt x="41913" y="16197"/>
                </a:cubicBezTo>
                <a:cubicBezTo>
                  <a:pt x="42201" y="16353"/>
                  <a:pt x="42537" y="16389"/>
                  <a:pt x="42861" y="16433"/>
                </a:cubicBezTo>
                <a:cubicBezTo>
                  <a:pt x="42974" y="16447"/>
                  <a:pt x="43087" y="16465"/>
                  <a:pt x="43199" y="16481"/>
                </a:cubicBezTo>
                <a:cubicBezTo>
                  <a:pt x="44220" y="17361"/>
                  <a:pt x="45351" y="18318"/>
                  <a:pt x="46466" y="19254"/>
                </a:cubicBezTo>
                <a:cubicBezTo>
                  <a:pt x="46245" y="19448"/>
                  <a:pt x="46048" y="19627"/>
                  <a:pt x="45871" y="19790"/>
                </a:cubicBezTo>
                <a:cubicBezTo>
                  <a:pt x="44366" y="18687"/>
                  <a:pt x="42578" y="17528"/>
                  <a:pt x="40452" y="16329"/>
                </a:cubicBezTo>
                <a:cubicBezTo>
                  <a:pt x="40389" y="16027"/>
                  <a:pt x="40323" y="15727"/>
                  <a:pt x="40259" y="15426"/>
                </a:cubicBezTo>
                <a:cubicBezTo>
                  <a:pt x="40456" y="15380"/>
                  <a:pt x="40668" y="15332"/>
                  <a:pt x="40897" y="15286"/>
                </a:cubicBezTo>
                <a:close/>
                <a:moveTo>
                  <a:pt x="47279" y="19936"/>
                </a:moveTo>
                <a:cubicBezTo>
                  <a:pt x="47499" y="20119"/>
                  <a:pt x="47717" y="20302"/>
                  <a:pt x="47931" y="20482"/>
                </a:cubicBezTo>
                <a:cubicBezTo>
                  <a:pt x="47730" y="20634"/>
                  <a:pt x="47538" y="20783"/>
                  <a:pt x="47355" y="20931"/>
                </a:cubicBezTo>
                <a:cubicBezTo>
                  <a:pt x="47113" y="20735"/>
                  <a:pt x="46863" y="20537"/>
                  <a:pt x="46603" y="20338"/>
                </a:cubicBezTo>
                <a:cubicBezTo>
                  <a:pt x="46804" y="20217"/>
                  <a:pt x="47031" y="20083"/>
                  <a:pt x="47279" y="19936"/>
                </a:cubicBezTo>
                <a:close/>
                <a:moveTo>
                  <a:pt x="27406" y="18962"/>
                </a:moveTo>
                <a:cubicBezTo>
                  <a:pt x="27726" y="19268"/>
                  <a:pt x="28052" y="19572"/>
                  <a:pt x="28381" y="19870"/>
                </a:cubicBezTo>
                <a:cubicBezTo>
                  <a:pt x="27901" y="20276"/>
                  <a:pt x="27435" y="20678"/>
                  <a:pt x="26982" y="21073"/>
                </a:cubicBezTo>
                <a:cubicBezTo>
                  <a:pt x="26726" y="20669"/>
                  <a:pt x="26466" y="20268"/>
                  <a:pt x="26203" y="19868"/>
                </a:cubicBezTo>
                <a:cubicBezTo>
                  <a:pt x="26592" y="19582"/>
                  <a:pt x="26993" y="19280"/>
                  <a:pt x="27406" y="18962"/>
                </a:cubicBezTo>
                <a:close/>
                <a:moveTo>
                  <a:pt x="36772" y="16039"/>
                </a:moveTo>
                <a:cubicBezTo>
                  <a:pt x="37426" y="16355"/>
                  <a:pt x="38057" y="16721"/>
                  <a:pt x="38682" y="17104"/>
                </a:cubicBezTo>
                <a:cubicBezTo>
                  <a:pt x="37337" y="18282"/>
                  <a:pt x="35858" y="19715"/>
                  <a:pt x="34377" y="21225"/>
                </a:cubicBezTo>
                <a:lnTo>
                  <a:pt x="32918" y="19611"/>
                </a:lnTo>
                <a:cubicBezTo>
                  <a:pt x="34358" y="18486"/>
                  <a:pt x="35694" y="17283"/>
                  <a:pt x="36772" y="16039"/>
                </a:cubicBezTo>
                <a:close/>
                <a:moveTo>
                  <a:pt x="90086" y="19915"/>
                </a:moveTo>
                <a:lnTo>
                  <a:pt x="90086" y="19915"/>
                </a:lnTo>
                <a:cubicBezTo>
                  <a:pt x="90191" y="19955"/>
                  <a:pt x="90294" y="19997"/>
                  <a:pt x="90398" y="20035"/>
                </a:cubicBezTo>
                <a:lnTo>
                  <a:pt x="90423" y="19970"/>
                </a:lnTo>
                <a:cubicBezTo>
                  <a:pt x="90412" y="19966"/>
                  <a:pt x="90401" y="19960"/>
                  <a:pt x="90390" y="19956"/>
                </a:cubicBezTo>
                <a:lnTo>
                  <a:pt x="90390" y="19956"/>
                </a:lnTo>
                <a:cubicBezTo>
                  <a:pt x="91064" y="20158"/>
                  <a:pt x="92198" y="20422"/>
                  <a:pt x="93710" y="20515"/>
                </a:cubicBezTo>
                <a:cubicBezTo>
                  <a:pt x="93663" y="20661"/>
                  <a:pt x="93607" y="20805"/>
                  <a:pt x="93539" y="20942"/>
                </a:cubicBezTo>
                <a:cubicBezTo>
                  <a:pt x="93440" y="21141"/>
                  <a:pt x="93321" y="21329"/>
                  <a:pt x="93185" y="21506"/>
                </a:cubicBezTo>
                <a:cubicBezTo>
                  <a:pt x="91757" y="20765"/>
                  <a:pt x="90550" y="20152"/>
                  <a:pt x="90086" y="19915"/>
                </a:cubicBezTo>
                <a:close/>
                <a:moveTo>
                  <a:pt x="11992" y="14858"/>
                </a:moveTo>
                <a:cubicBezTo>
                  <a:pt x="12235" y="17129"/>
                  <a:pt x="12483" y="19414"/>
                  <a:pt x="12893" y="21660"/>
                </a:cubicBezTo>
                <a:cubicBezTo>
                  <a:pt x="12024" y="19767"/>
                  <a:pt x="10972" y="17959"/>
                  <a:pt x="9729" y="16291"/>
                </a:cubicBezTo>
                <a:cubicBezTo>
                  <a:pt x="10426" y="15822"/>
                  <a:pt x="11130" y="15363"/>
                  <a:pt x="11854" y="14937"/>
                </a:cubicBezTo>
                <a:cubicBezTo>
                  <a:pt x="11900" y="14910"/>
                  <a:pt x="11946" y="14884"/>
                  <a:pt x="11992" y="14858"/>
                </a:cubicBezTo>
                <a:close/>
                <a:moveTo>
                  <a:pt x="55007" y="17819"/>
                </a:moveTo>
                <a:cubicBezTo>
                  <a:pt x="55607" y="18031"/>
                  <a:pt x="56166" y="18228"/>
                  <a:pt x="56688" y="18411"/>
                </a:cubicBezTo>
                <a:cubicBezTo>
                  <a:pt x="56555" y="18800"/>
                  <a:pt x="56423" y="19191"/>
                  <a:pt x="56294" y="19581"/>
                </a:cubicBezTo>
                <a:cubicBezTo>
                  <a:pt x="54257" y="20131"/>
                  <a:pt x="52733" y="20980"/>
                  <a:pt x="51588" y="21927"/>
                </a:cubicBezTo>
                <a:cubicBezTo>
                  <a:pt x="51339" y="21631"/>
                  <a:pt x="51071" y="21317"/>
                  <a:pt x="50781" y="20990"/>
                </a:cubicBezTo>
                <a:cubicBezTo>
                  <a:pt x="52405" y="19820"/>
                  <a:pt x="53849" y="18723"/>
                  <a:pt x="55007" y="17819"/>
                </a:cubicBezTo>
                <a:close/>
                <a:moveTo>
                  <a:pt x="63457" y="13974"/>
                </a:moveTo>
                <a:cubicBezTo>
                  <a:pt x="63603" y="14214"/>
                  <a:pt x="63908" y="14295"/>
                  <a:pt x="64195" y="14295"/>
                </a:cubicBezTo>
                <a:cubicBezTo>
                  <a:pt x="64221" y="14295"/>
                  <a:pt x="64247" y="14294"/>
                  <a:pt x="64273" y="14293"/>
                </a:cubicBezTo>
                <a:cubicBezTo>
                  <a:pt x="64348" y="14288"/>
                  <a:pt x="64424" y="14281"/>
                  <a:pt x="64499" y="14272"/>
                </a:cubicBezTo>
                <a:cubicBezTo>
                  <a:pt x="66169" y="16678"/>
                  <a:pt x="68001" y="18801"/>
                  <a:pt x="69618" y="20499"/>
                </a:cubicBezTo>
                <a:cubicBezTo>
                  <a:pt x="69475" y="21009"/>
                  <a:pt x="69345" y="21509"/>
                  <a:pt x="69226" y="21995"/>
                </a:cubicBezTo>
                <a:cubicBezTo>
                  <a:pt x="67242" y="19563"/>
                  <a:pt x="64821" y="16768"/>
                  <a:pt x="62362" y="14348"/>
                </a:cubicBezTo>
                <a:cubicBezTo>
                  <a:pt x="62721" y="14208"/>
                  <a:pt x="63084" y="14080"/>
                  <a:pt x="63457" y="13974"/>
                </a:cubicBezTo>
                <a:close/>
                <a:moveTo>
                  <a:pt x="22110" y="20676"/>
                </a:moveTo>
                <a:cubicBezTo>
                  <a:pt x="22306" y="20967"/>
                  <a:pt x="22509" y="21251"/>
                  <a:pt x="22720" y="21529"/>
                </a:cubicBezTo>
                <a:cubicBezTo>
                  <a:pt x="22449" y="21815"/>
                  <a:pt x="22200" y="22071"/>
                  <a:pt x="21978" y="22296"/>
                </a:cubicBezTo>
                <a:cubicBezTo>
                  <a:pt x="21766" y="21879"/>
                  <a:pt x="21545" y="21467"/>
                  <a:pt x="21316" y="21061"/>
                </a:cubicBezTo>
                <a:cubicBezTo>
                  <a:pt x="21581" y="20933"/>
                  <a:pt x="21846" y="20805"/>
                  <a:pt x="22110" y="20676"/>
                </a:cubicBezTo>
                <a:close/>
                <a:moveTo>
                  <a:pt x="162732" y="20414"/>
                </a:moveTo>
                <a:cubicBezTo>
                  <a:pt x="162784" y="20414"/>
                  <a:pt x="162835" y="20418"/>
                  <a:pt x="162885" y="20427"/>
                </a:cubicBezTo>
                <a:cubicBezTo>
                  <a:pt x="163047" y="20456"/>
                  <a:pt x="163179" y="20543"/>
                  <a:pt x="163302" y="20651"/>
                </a:cubicBezTo>
                <a:cubicBezTo>
                  <a:pt x="163371" y="21297"/>
                  <a:pt x="163454" y="21926"/>
                  <a:pt x="163551" y="22539"/>
                </a:cubicBezTo>
                <a:cubicBezTo>
                  <a:pt x="163373" y="22198"/>
                  <a:pt x="162971" y="21441"/>
                  <a:pt x="162402" y="20432"/>
                </a:cubicBezTo>
                <a:lnTo>
                  <a:pt x="162402" y="20431"/>
                </a:lnTo>
                <a:cubicBezTo>
                  <a:pt x="162510" y="20429"/>
                  <a:pt x="162622" y="20414"/>
                  <a:pt x="162732" y="20414"/>
                </a:cubicBezTo>
                <a:close/>
                <a:moveTo>
                  <a:pt x="40859" y="18443"/>
                </a:moveTo>
                <a:lnTo>
                  <a:pt x="40859" y="18443"/>
                </a:lnTo>
                <a:cubicBezTo>
                  <a:pt x="40970" y="18507"/>
                  <a:pt x="41081" y="18571"/>
                  <a:pt x="41192" y="18635"/>
                </a:cubicBezTo>
                <a:cubicBezTo>
                  <a:pt x="41910" y="19041"/>
                  <a:pt x="42649" y="19432"/>
                  <a:pt x="43404" y="19780"/>
                </a:cubicBezTo>
                <a:cubicBezTo>
                  <a:pt x="43795" y="20205"/>
                  <a:pt x="44217" y="20658"/>
                  <a:pt x="44665" y="21134"/>
                </a:cubicBezTo>
                <a:cubicBezTo>
                  <a:pt x="44375" y="21611"/>
                  <a:pt x="44168" y="22146"/>
                  <a:pt x="44022" y="22646"/>
                </a:cubicBezTo>
                <a:cubicBezTo>
                  <a:pt x="43248" y="22068"/>
                  <a:pt x="42343" y="21523"/>
                  <a:pt x="41286" y="21036"/>
                </a:cubicBezTo>
                <a:cubicBezTo>
                  <a:pt x="41157" y="20169"/>
                  <a:pt x="41014" y="19306"/>
                  <a:pt x="40859" y="18443"/>
                </a:cubicBezTo>
                <a:close/>
                <a:moveTo>
                  <a:pt x="157735" y="16472"/>
                </a:moveTo>
                <a:cubicBezTo>
                  <a:pt x="158066" y="16858"/>
                  <a:pt x="158387" y="17200"/>
                  <a:pt x="158684" y="17476"/>
                </a:cubicBezTo>
                <a:cubicBezTo>
                  <a:pt x="158860" y="17639"/>
                  <a:pt x="159036" y="17807"/>
                  <a:pt x="159212" y="17976"/>
                </a:cubicBezTo>
                <a:cubicBezTo>
                  <a:pt x="159000" y="19642"/>
                  <a:pt x="158904" y="21333"/>
                  <a:pt x="158884" y="22963"/>
                </a:cubicBezTo>
                <a:lnTo>
                  <a:pt x="158883" y="22963"/>
                </a:lnTo>
                <a:cubicBezTo>
                  <a:pt x="158409" y="21867"/>
                  <a:pt x="157846" y="20453"/>
                  <a:pt x="157317" y="18831"/>
                </a:cubicBezTo>
                <a:cubicBezTo>
                  <a:pt x="157244" y="18609"/>
                  <a:pt x="157165" y="18384"/>
                  <a:pt x="157078" y="18158"/>
                </a:cubicBezTo>
                <a:cubicBezTo>
                  <a:pt x="157284" y="17594"/>
                  <a:pt x="157462" y="17041"/>
                  <a:pt x="157618" y="16507"/>
                </a:cubicBezTo>
                <a:cubicBezTo>
                  <a:pt x="157658" y="16500"/>
                  <a:pt x="157698" y="16489"/>
                  <a:pt x="157735" y="16472"/>
                </a:cubicBezTo>
                <a:close/>
                <a:moveTo>
                  <a:pt x="9018" y="16772"/>
                </a:moveTo>
                <a:cubicBezTo>
                  <a:pt x="9732" y="18360"/>
                  <a:pt x="9425" y="20209"/>
                  <a:pt x="9403" y="21960"/>
                </a:cubicBezTo>
                <a:cubicBezTo>
                  <a:pt x="9398" y="22396"/>
                  <a:pt x="9413" y="22832"/>
                  <a:pt x="9444" y="23266"/>
                </a:cubicBezTo>
                <a:cubicBezTo>
                  <a:pt x="8924" y="22075"/>
                  <a:pt x="8383" y="20892"/>
                  <a:pt x="7824" y="19720"/>
                </a:cubicBezTo>
                <a:cubicBezTo>
                  <a:pt x="7565" y="19182"/>
                  <a:pt x="7301" y="18638"/>
                  <a:pt x="7141" y="18063"/>
                </a:cubicBezTo>
                <a:cubicBezTo>
                  <a:pt x="7541" y="17785"/>
                  <a:pt x="7941" y="17510"/>
                  <a:pt x="8343" y="17235"/>
                </a:cubicBezTo>
                <a:cubicBezTo>
                  <a:pt x="8568" y="17081"/>
                  <a:pt x="8793" y="16927"/>
                  <a:pt x="9018" y="16772"/>
                </a:cubicBezTo>
                <a:close/>
                <a:moveTo>
                  <a:pt x="45043" y="21533"/>
                </a:moveTo>
                <a:cubicBezTo>
                  <a:pt x="45293" y="21796"/>
                  <a:pt x="45549" y="22065"/>
                  <a:pt x="45812" y="22339"/>
                </a:cubicBezTo>
                <a:cubicBezTo>
                  <a:pt x="45495" y="22668"/>
                  <a:pt x="45198" y="23017"/>
                  <a:pt x="44920" y="23381"/>
                </a:cubicBezTo>
                <a:cubicBezTo>
                  <a:pt x="44709" y="23190"/>
                  <a:pt x="44485" y="23003"/>
                  <a:pt x="44249" y="22819"/>
                </a:cubicBezTo>
                <a:cubicBezTo>
                  <a:pt x="44449" y="22388"/>
                  <a:pt x="44710" y="21933"/>
                  <a:pt x="45043" y="21533"/>
                </a:cubicBezTo>
                <a:close/>
                <a:moveTo>
                  <a:pt x="49571" y="21852"/>
                </a:moveTo>
                <a:cubicBezTo>
                  <a:pt x="49967" y="22183"/>
                  <a:pt x="50339" y="22495"/>
                  <a:pt x="50679" y="22781"/>
                </a:cubicBezTo>
                <a:cubicBezTo>
                  <a:pt x="50474" y="22999"/>
                  <a:pt x="50284" y="23218"/>
                  <a:pt x="50113" y="23439"/>
                </a:cubicBezTo>
                <a:cubicBezTo>
                  <a:pt x="49757" y="23069"/>
                  <a:pt x="49365" y="22687"/>
                  <a:pt x="48939" y="22294"/>
                </a:cubicBezTo>
                <a:cubicBezTo>
                  <a:pt x="49151" y="22146"/>
                  <a:pt x="49362" y="21999"/>
                  <a:pt x="49571" y="21852"/>
                </a:cubicBezTo>
                <a:close/>
                <a:moveTo>
                  <a:pt x="88089" y="19123"/>
                </a:moveTo>
                <a:cubicBezTo>
                  <a:pt x="88695" y="19373"/>
                  <a:pt x="89303" y="19615"/>
                  <a:pt x="89913" y="19849"/>
                </a:cubicBezTo>
                <a:cubicBezTo>
                  <a:pt x="90793" y="20860"/>
                  <a:pt x="91622" y="21710"/>
                  <a:pt x="92399" y="22422"/>
                </a:cubicBezTo>
                <a:cubicBezTo>
                  <a:pt x="92095" y="22768"/>
                  <a:pt x="91812" y="23125"/>
                  <a:pt x="91632" y="23543"/>
                </a:cubicBezTo>
                <a:cubicBezTo>
                  <a:pt x="90006" y="21621"/>
                  <a:pt x="88580" y="19768"/>
                  <a:pt x="88131" y="19177"/>
                </a:cubicBezTo>
                <a:lnTo>
                  <a:pt x="88089" y="19123"/>
                </a:lnTo>
                <a:close/>
                <a:moveTo>
                  <a:pt x="127008" y="19189"/>
                </a:moveTo>
                <a:lnTo>
                  <a:pt x="127008" y="19189"/>
                </a:lnTo>
                <a:cubicBezTo>
                  <a:pt x="127878" y="19657"/>
                  <a:pt x="129779" y="20305"/>
                  <a:pt x="133773" y="20497"/>
                </a:cubicBezTo>
                <a:cubicBezTo>
                  <a:pt x="133756" y="20562"/>
                  <a:pt x="133747" y="20597"/>
                  <a:pt x="133747" y="20597"/>
                </a:cubicBezTo>
                <a:cubicBezTo>
                  <a:pt x="133747" y="20597"/>
                  <a:pt x="133762" y="20561"/>
                  <a:pt x="133789" y="20498"/>
                </a:cubicBezTo>
                <a:cubicBezTo>
                  <a:pt x="133962" y="20505"/>
                  <a:pt x="134139" y="20513"/>
                  <a:pt x="134319" y="20520"/>
                </a:cubicBezTo>
                <a:cubicBezTo>
                  <a:pt x="134068" y="20822"/>
                  <a:pt x="133902" y="21077"/>
                  <a:pt x="133796" y="21266"/>
                </a:cubicBezTo>
                <a:cubicBezTo>
                  <a:pt x="133666" y="21497"/>
                  <a:pt x="133624" y="21630"/>
                  <a:pt x="133624" y="21630"/>
                </a:cubicBezTo>
                <a:cubicBezTo>
                  <a:pt x="134504" y="21285"/>
                  <a:pt x="135375" y="20922"/>
                  <a:pt x="136229" y="20552"/>
                </a:cubicBezTo>
                <a:cubicBezTo>
                  <a:pt x="137263" y="20552"/>
                  <a:pt x="138404" y="20524"/>
                  <a:pt x="139660" y="20464"/>
                </a:cubicBezTo>
                <a:lnTo>
                  <a:pt x="139660" y="20464"/>
                </a:lnTo>
                <a:cubicBezTo>
                  <a:pt x="138313" y="21605"/>
                  <a:pt x="137639" y="22888"/>
                  <a:pt x="137341" y="23616"/>
                </a:cubicBezTo>
                <a:cubicBezTo>
                  <a:pt x="134266" y="23009"/>
                  <a:pt x="131113" y="22281"/>
                  <a:pt x="129303" y="21573"/>
                </a:cubicBezTo>
                <a:cubicBezTo>
                  <a:pt x="128523" y="20793"/>
                  <a:pt x="127758" y="19999"/>
                  <a:pt x="127008" y="19189"/>
                </a:cubicBezTo>
                <a:close/>
                <a:moveTo>
                  <a:pt x="144108" y="20152"/>
                </a:moveTo>
                <a:lnTo>
                  <a:pt x="144108" y="20152"/>
                </a:lnTo>
                <a:cubicBezTo>
                  <a:pt x="142105" y="21634"/>
                  <a:pt x="140788" y="22967"/>
                  <a:pt x="139938" y="24107"/>
                </a:cubicBezTo>
                <a:cubicBezTo>
                  <a:pt x="139212" y="23976"/>
                  <a:pt x="138457" y="23834"/>
                  <a:pt x="137694" y="23685"/>
                </a:cubicBezTo>
                <a:cubicBezTo>
                  <a:pt x="138922" y="22604"/>
                  <a:pt x="140691" y="21345"/>
                  <a:pt x="142231" y="20306"/>
                </a:cubicBezTo>
                <a:cubicBezTo>
                  <a:pt x="142834" y="20262"/>
                  <a:pt x="143460" y="20210"/>
                  <a:pt x="144108" y="20152"/>
                </a:cubicBezTo>
                <a:close/>
                <a:moveTo>
                  <a:pt x="56265" y="19668"/>
                </a:moveTo>
                <a:lnTo>
                  <a:pt x="56265" y="19668"/>
                </a:lnTo>
                <a:cubicBezTo>
                  <a:pt x="56061" y="20291"/>
                  <a:pt x="55867" y="20916"/>
                  <a:pt x="55680" y="21544"/>
                </a:cubicBezTo>
                <a:cubicBezTo>
                  <a:pt x="54750" y="22485"/>
                  <a:pt x="53975" y="23365"/>
                  <a:pt x="53329" y="24186"/>
                </a:cubicBezTo>
                <a:cubicBezTo>
                  <a:pt x="53292" y="24127"/>
                  <a:pt x="53256" y="24071"/>
                  <a:pt x="53216" y="24014"/>
                </a:cubicBezTo>
                <a:cubicBezTo>
                  <a:pt x="53067" y="23801"/>
                  <a:pt x="52842" y="23496"/>
                  <a:pt x="52551" y="23121"/>
                </a:cubicBezTo>
                <a:cubicBezTo>
                  <a:pt x="54188" y="21528"/>
                  <a:pt x="55703" y="20168"/>
                  <a:pt x="56214" y="19714"/>
                </a:cubicBezTo>
                <a:lnTo>
                  <a:pt x="56265" y="19668"/>
                </a:lnTo>
                <a:close/>
                <a:moveTo>
                  <a:pt x="39351" y="17519"/>
                </a:moveTo>
                <a:cubicBezTo>
                  <a:pt x="39726" y="17753"/>
                  <a:pt x="40101" y="17988"/>
                  <a:pt x="40478" y="18216"/>
                </a:cubicBezTo>
                <a:cubicBezTo>
                  <a:pt x="40576" y="18646"/>
                  <a:pt x="40671" y="19077"/>
                  <a:pt x="40763" y="19508"/>
                </a:cubicBezTo>
                <a:cubicBezTo>
                  <a:pt x="39500" y="21180"/>
                  <a:pt x="38341" y="22794"/>
                  <a:pt x="37290" y="24322"/>
                </a:cubicBezTo>
                <a:cubicBezTo>
                  <a:pt x="36750" y="23801"/>
                  <a:pt x="36231" y="23258"/>
                  <a:pt x="35722" y="22705"/>
                </a:cubicBezTo>
                <a:cubicBezTo>
                  <a:pt x="37082" y="21127"/>
                  <a:pt x="38345" y="19387"/>
                  <a:pt x="39351" y="17519"/>
                </a:cubicBezTo>
                <a:close/>
                <a:moveTo>
                  <a:pt x="23102" y="22016"/>
                </a:moveTo>
                <a:cubicBezTo>
                  <a:pt x="23500" y="22499"/>
                  <a:pt x="23929" y="22956"/>
                  <a:pt x="24363" y="23408"/>
                </a:cubicBezTo>
                <a:cubicBezTo>
                  <a:pt x="23888" y="23839"/>
                  <a:pt x="23450" y="24244"/>
                  <a:pt x="23051" y="24616"/>
                </a:cubicBezTo>
                <a:cubicBezTo>
                  <a:pt x="22771" y="23942"/>
                  <a:pt x="22468" y="23279"/>
                  <a:pt x="22144" y="22624"/>
                </a:cubicBezTo>
                <a:lnTo>
                  <a:pt x="22145" y="22624"/>
                </a:lnTo>
                <a:cubicBezTo>
                  <a:pt x="22426" y="22449"/>
                  <a:pt x="22748" y="22246"/>
                  <a:pt x="23102" y="22016"/>
                </a:cubicBezTo>
                <a:close/>
                <a:moveTo>
                  <a:pt x="72912" y="17371"/>
                </a:moveTo>
                <a:cubicBezTo>
                  <a:pt x="73455" y="17760"/>
                  <a:pt x="73985" y="18151"/>
                  <a:pt x="74485" y="18529"/>
                </a:cubicBezTo>
                <a:cubicBezTo>
                  <a:pt x="74180" y="20552"/>
                  <a:pt x="74059" y="22633"/>
                  <a:pt x="74048" y="24616"/>
                </a:cubicBezTo>
                <a:lnTo>
                  <a:pt x="74048" y="24615"/>
                </a:lnTo>
                <a:cubicBezTo>
                  <a:pt x="74007" y="24562"/>
                  <a:pt x="73959" y="24499"/>
                  <a:pt x="73903" y="24423"/>
                </a:cubicBezTo>
                <a:cubicBezTo>
                  <a:pt x="73864" y="24369"/>
                  <a:pt x="73824" y="24316"/>
                  <a:pt x="73785" y="24263"/>
                </a:cubicBezTo>
                <a:cubicBezTo>
                  <a:pt x="73334" y="23648"/>
                  <a:pt x="72544" y="22526"/>
                  <a:pt x="71624" y="21032"/>
                </a:cubicBezTo>
                <a:cubicBezTo>
                  <a:pt x="72143" y="19845"/>
                  <a:pt x="72574" y="18622"/>
                  <a:pt x="72912" y="17371"/>
                </a:cubicBezTo>
                <a:close/>
                <a:moveTo>
                  <a:pt x="144398" y="20125"/>
                </a:moveTo>
                <a:lnTo>
                  <a:pt x="144398" y="20125"/>
                </a:lnTo>
                <a:cubicBezTo>
                  <a:pt x="144378" y="20164"/>
                  <a:pt x="144358" y="20202"/>
                  <a:pt x="144339" y="20241"/>
                </a:cubicBezTo>
                <a:lnTo>
                  <a:pt x="144394" y="20269"/>
                </a:lnTo>
                <a:lnTo>
                  <a:pt x="144410" y="20241"/>
                </a:lnTo>
                <a:lnTo>
                  <a:pt x="144410" y="20241"/>
                </a:lnTo>
                <a:cubicBezTo>
                  <a:pt x="144090" y="21028"/>
                  <a:pt x="143595" y="22564"/>
                  <a:pt x="143477" y="24719"/>
                </a:cubicBezTo>
                <a:cubicBezTo>
                  <a:pt x="142925" y="24628"/>
                  <a:pt x="142300" y="24523"/>
                  <a:pt x="141624" y="24406"/>
                </a:cubicBezTo>
                <a:cubicBezTo>
                  <a:pt x="142770" y="22655"/>
                  <a:pt x="143923" y="20842"/>
                  <a:pt x="144377" y="20127"/>
                </a:cubicBezTo>
                <a:lnTo>
                  <a:pt x="144398" y="20125"/>
                </a:lnTo>
                <a:close/>
                <a:moveTo>
                  <a:pt x="194795" y="24794"/>
                </a:moveTo>
                <a:cubicBezTo>
                  <a:pt x="194795" y="24794"/>
                  <a:pt x="194795" y="24795"/>
                  <a:pt x="194795" y="24796"/>
                </a:cubicBezTo>
                <a:lnTo>
                  <a:pt x="194791" y="24799"/>
                </a:lnTo>
                <a:lnTo>
                  <a:pt x="194795" y="24794"/>
                </a:lnTo>
                <a:close/>
                <a:moveTo>
                  <a:pt x="149335" y="12412"/>
                </a:moveTo>
                <a:lnTo>
                  <a:pt x="149335" y="12412"/>
                </a:lnTo>
                <a:cubicBezTo>
                  <a:pt x="149332" y="15286"/>
                  <a:pt x="151478" y="18880"/>
                  <a:pt x="153776" y="21904"/>
                </a:cubicBezTo>
                <a:cubicBezTo>
                  <a:pt x="153758" y="21992"/>
                  <a:pt x="153739" y="22080"/>
                  <a:pt x="153721" y="22165"/>
                </a:cubicBezTo>
                <a:cubicBezTo>
                  <a:pt x="153456" y="23436"/>
                  <a:pt x="153191" y="24706"/>
                  <a:pt x="152955" y="25841"/>
                </a:cubicBezTo>
                <a:cubicBezTo>
                  <a:pt x="151470" y="22264"/>
                  <a:pt x="149403" y="17595"/>
                  <a:pt x="147673" y="14841"/>
                </a:cubicBezTo>
                <a:cubicBezTo>
                  <a:pt x="148212" y="14021"/>
                  <a:pt x="148766" y="13211"/>
                  <a:pt x="149335" y="12412"/>
                </a:cubicBezTo>
                <a:close/>
                <a:moveTo>
                  <a:pt x="51869" y="23793"/>
                </a:moveTo>
                <a:cubicBezTo>
                  <a:pt x="52261" y="24131"/>
                  <a:pt x="52533" y="24376"/>
                  <a:pt x="52640" y="24492"/>
                </a:cubicBezTo>
                <a:cubicBezTo>
                  <a:pt x="52712" y="24569"/>
                  <a:pt x="52778" y="24650"/>
                  <a:pt x="52843" y="24733"/>
                </a:cubicBezTo>
                <a:cubicBezTo>
                  <a:pt x="52855" y="24747"/>
                  <a:pt x="52865" y="24763"/>
                  <a:pt x="52877" y="24777"/>
                </a:cubicBezTo>
                <a:cubicBezTo>
                  <a:pt x="52597" y="25154"/>
                  <a:pt x="52346" y="25517"/>
                  <a:pt x="52121" y="25866"/>
                </a:cubicBezTo>
                <a:lnTo>
                  <a:pt x="52121" y="25868"/>
                </a:lnTo>
                <a:cubicBezTo>
                  <a:pt x="51836" y="25454"/>
                  <a:pt x="51504" y="25015"/>
                  <a:pt x="51116" y="24553"/>
                </a:cubicBezTo>
                <a:cubicBezTo>
                  <a:pt x="51365" y="24298"/>
                  <a:pt x="51616" y="24044"/>
                  <a:pt x="51869" y="23793"/>
                </a:cubicBezTo>
                <a:close/>
                <a:moveTo>
                  <a:pt x="30374" y="21458"/>
                </a:moveTo>
                <a:cubicBezTo>
                  <a:pt x="31141" y="21979"/>
                  <a:pt x="31952" y="22435"/>
                  <a:pt x="32743" y="22923"/>
                </a:cubicBezTo>
                <a:cubicBezTo>
                  <a:pt x="31786" y="23931"/>
                  <a:pt x="30852" y="24943"/>
                  <a:pt x="29977" y="25905"/>
                </a:cubicBezTo>
                <a:lnTo>
                  <a:pt x="28127" y="22909"/>
                </a:lnTo>
                <a:cubicBezTo>
                  <a:pt x="28867" y="22453"/>
                  <a:pt x="29622" y="21968"/>
                  <a:pt x="30374" y="21458"/>
                </a:cubicBezTo>
                <a:close/>
                <a:moveTo>
                  <a:pt x="156221" y="20231"/>
                </a:moveTo>
                <a:cubicBezTo>
                  <a:pt x="157231" y="21794"/>
                  <a:pt x="158181" y="23082"/>
                  <a:pt x="158881" y="23980"/>
                </a:cubicBezTo>
                <a:cubicBezTo>
                  <a:pt x="158890" y="25242"/>
                  <a:pt x="158939" y="26454"/>
                  <a:pt x="159011" y="27574"/>
                </a:cubicBezTo>
                <a:cubicBezTo>
                  <a:pt x="158494" y="26534"/>
                  <a:pt x="157275" y="24148"/>
                  <a:pt x="155686" y="21388"/>
                </a:cubicBezTo>
                <a:cubicBezTo>
                  <a:pt x="155853" y="21022"/>
                  <a:pt x="156026" y="20649"/>
                  <a:pt x="156204" y="20270"/>
                </a:cubicBezTo>
                <a:cubicBezTo>
                  <a:pt x="156209" y="20257"/>
                  <a:pt x="156216" y="20243"/>
                  <a:pt x="156221" y="20231"/>
                </a:cubicBezTo>
                <a:close/>
                <a:moveTo>
                  <a:pt x="60670" y="15093"/>
                </a:moveTo>
                <a:cubicBezTo>
                  <a:pt x="62401" y="18326"/>
                  <a:pt x="65828" y="21643"/>
                  <a:pt x="68757" y="24108"/>
                </a:cubicBezTo>
                <a:cubicBezTo>
                  <a:pt x="68384" y="25904"/>
                  <a:pt x="68019" y="27654"/>
                  <a:pt x="67743" y="28976"/>
                </a:cubicBezTo>
                <a:cubicBezTo>
                  <a:pt x="65542" y="25399"/>
                  <a:pt x="61686" y="19353"/>
                  <a:pt x="58705" y="15859"/>
                </a:cubicBezTo>
                <a:cubicBezTo>
                  <a:pt x="59303" y="15710"/>
                  <a:pt x="59883" y="15469"/>
                  <a:pt x="60439" y="15204"/>
                </a:cubicBezTo>
                <a:cubicBezTo>
                  <a:pt x="60517" y="15166"/>
                  <a:pt x="60593" y="15130"/>
                  <a:pt x="60670" y="15093"/>
                </a:cubicBezTo>
                <a:close/>
                <a:moveTo>
                  <a:pt x="34471" y="24086"/>
                </a:moveTo>
                <a:cubicBezTo>
                  <a:pt x="34632" y="24200"/>
                  <a:pt x="34796" y="24312"/>
                  <a:pt x="34961" y="24420"/>
                </a:cubicBezTo>
                <a:cubicBezTo>
                  <a:pt x="35484" y="24763"/>
                  <a:pt x="36028" y="25073"/>
                  <a:pt x="36591" y="25345"/>
                </a:cubicBezTo>
                <a:cubicBezTo>
                  <a:pt x="35155" y="27469"/>
                  <a:pt x="33941" y="29393"/>
                  <a:pt x="32958" y="31022"/>
                </a:cubicBezTo>
                <a:cubicBezTo>
                  <a:pt x="32765" y="30751"/>
                  <a:pt x="32586" y="30469"/>
                  <a:pt x="32423" y="30178"/>
                </a:cubicBezTo>
                <a:cubicBezTo>
                  <a:pt x="32135" y="29666"/>
                  <a:pt x="31894" y="29129"/>
                  <a:pt x="31616" y="28612"/>
                </a:cubicBezTo>
                <a:cubicBezTo>
                  <a:pt x="31399" y="28210"/>
                  <a:pt x="31159" y="27819"/>
                  <a:pt x="30918" y="27430"/>
                </a:cubicBezTo>
                <a:cubicBezTo>
                  <a:pt x="32076" y="26448"/>
                  <a:pt x="33291" y="25329"/>
                  <a:pt x="34471" y="24086"/>
                </a:cubicBezTo>
                <a:close/>
                <a:moveTo>
                  <a:pt x="25411" y="24502"/>
                </a:moveTo>
                <a:lnTo>
                  <a:pt x="28420" y="27636"/>
                </a:lnTo>
                <a:cubicBezTo>
                  <a:pt x="26931" y="29307"/>
                  <a:pt x="25745" y="30684"/>
                  <a:pt x="25121" y="31414"/>
                </a:cubicBezTo>
                <a:cubicBezTo>
                  <a:pt x="24902" y="30663"/>
                  <a:pt x="24739" y="29894"/>
                  <a:pt x="24548" y="29134"/>
                </a:cubicBezTo>
                <a:cubicBezTo>
                  <a:pt x="24244" y="27926"/>
                  <a:pt x="23872" y="26737"/>
                  <a:pt x="23429" y="25571"/>
                </a:cubicBezTo>
                <a:cubicBezTo>
                  <a:pt x="24027" y="25259"/>
                  <a:pt x="24696" y="24901"/>
                  <a:pt x="25411" y="24502"/>
                </a:cubicBezTo>
                <a:close/>
                <a:moveTo>
                  <a:pt x="23671" y="41696"/>
                </a:moveTo>
                <a:cubicBezTo>
                  <a:pt x="23727" y="41773"/>
                  <a:pt x="23784" y="41851"/>
                  <a:pt x="23842" y="41929"/>
                </a:cubicBezTo>
                <a:cubicBezTo>
                  <a:pt x="23788" y="41848"/>
                  <a:pt x="23731" y="41770"/>
                  <a:pt x="23671" y="41696"/>
                </a:cubicBezTo>
                <a:close/>
                <a:moveTo>
                  <a:pt x="15305" y="1"/>
                </a:moveTo>
                <a:lnTo>
                  <a:pt x="15305" y="7002"/>
                </a:lnTo>
                <a:lnTo>
                  <a:pt x="14374" y="7999"/>
                </a:lnTo>
                <a:cubicBezTo>
                  <a:pt x="14055" y="8340"/>
                  <a:pt x="13734" y="8683"/>
                  <a:pt x="13473" y="9070"/>
                </a:cubicBezTo>
                <a:cubicBezTo>
                  <a:pt x="13218" y="9446"/>
                  <a:pt x="13022" y="9857"/>
                  <a:pt x="12839" y="10274"/>
                </a:cubicBezTo>
                <a:cubicBezTo>
                  <a:pt x="12904" y="10032"/>
                  <a:pt x="12937" y="9784"/>
                  <a:pt x="12924" y="9532"/>
                </a:cubicBezTo>
                <a:lnTo>
                  <a:pt x="12924" y="9532"/>
                </a:lnTo>
                <a:lnTo>
                  <a:pt x="11507" y="9743"/>
                </a:lnTo>
                <a:cubicBezTo>
                  <a:pt x="11021" y="9815"/>
                  <a:pt x="10516" y="9895"/>
                  <a:pt x="10105" y="10165"/>
                </a:cubicBezTo>
                <a:cubicBezTo>
                  <a:pt x="9568" y="10516"/>
                  <a:pt x="9269" y="11147"/>
                  <a:pt x="9143" y="11777"/>
                </a:cubicBezTo>
                <a:cubicBezTo>
                  <a:pt x="9017" y="12407"/>
                  <a:pt x="9037" y="13056"/>
                  <a:pt x="8989" y="13697"/>
                </a:cubicBezTo>
                <a:cubicBezTo>
                  <a:pt x="8910" y="14780"/>
                  <a:pt x="8636" y="15841"/>
                  <a:pt x="8183" y="16828"/>
                </a:cubicBezTo>
                <a:cubicBezTo>
                  <a:pt x="8234" y="16819"/>
                  <a:pt x="8285" y="16805"/>
                  <a:pt x="8333" y="16788"/>
                </a:cubicBezTo>
                <a:lnTo>
                  <a:pt x="8333" y="16788"/>
                </a:lnTo>
                <a:cubicBezTo>
                  <a:pt x="8266" y="16830"/>
                  <a:pt x="8197" y="16869"/>
                  <a:pt x="8130" y="16911"/>
                </a:cubicBezTo>
                <a:cubicBezTo>
                  <a:pt x="7525" y="17298"/>
                  <a:pt x="6929" y="17702"/>
                  <a:pt x="6343" y="18122"/>
                </a:cubicBezTo>
                <a:cubicBezTo>
                  <a:pt x="6427" y="17858"/>
                  <a:pt x="6415" y="17573"/>
                  <a:pt x="6414" y="17295"/>
                </a:cubicBezTo>
                <a:cubicBezTo>
                  <a:pt x="6408" y="15087"/>
                  <a:pt x="7302" y="12950"/>
                  <a:pt x="7294" y="10742"/>
                </a:cubicBezTo>
                <a:cubicBezTo>
                  <a:pt x="7292" y="10030"/>
                  <a:pt x="7194" y="9319"/>
                  <a:pt x="7212" y="8607"/>
                </a:cubicBezTo>
                <a:cubicBezTo>
                  <a:pt x="7255" y="6902"/>
                  <a:pt x="7957" y="5267"/>
                  <a:pt x="8925" y="3864"/>
                </a:cubicBezTo>
                <a:cubicBezTo>
                  <a:pt x="9893" y="2459"/>
                  <a:pt x="11007" y="1194"/>
                  <a:pt x="12225" y="1"/>
                </a:cubicBezTo>
                <a:lnTo>
                  <a:pt x="12225" y="1"/>
                </a:lnTo>
                <a:cubicBezTo>
                  <a:pt x="9537" y="2476"/>
                  <a:pt x="7359" y="5455"/>
                  <a:pt x="5819" y="8769"/>
                </a:cubicBezTo>
                <a:cubicBezTo>
                  <a:pt x="5537" y="9377"/>
                  <a:pt x="5274" y="10005"/>
                  <a:pt x="5185" y="10670"/>
                </a:cubicBezTo>
                <a:cubicBezTo>
                  <a:pt x="5134" y="11056"/>
                  <a:pt x="5143" y="11445"/>
                  <a:pt x="5151" y="11833"/>
                </a:cubicBezTo>
                <a:cubicBezTo>
                  <a:pt x="5201" y="14047"/>
                  <a:pt x="5253" y="16274"/>
                  <a:pt x="5681" y="18447"/>
                </a:cubicBezTo>
                <a:cubicBezTo>
                  <a:pt x="5688" y="18495"/>
                  <a:pt x="5696" y="18544"/>
                  <a:pt x="5705" y="18592"/>
                </a:cubicBezTo>
                <a:cubicBezTo>
                  <a:pt x="5149" y="19008"/>
                  <a:pt x="4606" y="19440"/>
                  <a:pt x="4076" y="19888"/>
                </a:cubicBezTo>
                <a:lnTo>
                  <a:pt x="4076" y="19879"/>
                </a:lnTo>
                <a:cubicBezTo>
                  <a:pt x="3900" y="18684"/>
                  <a:pt x="3725" y="17489"/>
                  <a:pt x="3550" y="16293"/>
                </a:cubicBezTo>
                <a:cubicBezTo>
                  <a:pt x="3438" y="15536"/>
                  <a:pt x="3326" y="14777"/>
                  <a:pt x="3148" y="14032"/>
                </a:cubicBezTo>
                <a:cubicBezTo>
                  <a:pt x="2844" y="12762"/>
                  <a:pt x="2346" y="11546"/>
                  <a:pt x="2036" y="10279"/>
                </a:cubicBezTo>
                <a:cubicBezTo>
                  <a:pt x="1635" y="8642"/>
                  <a:pt x="1551" y="6943"/>
                  <a:pt x="1787" y="5275"/>
                </a:cubicBezTo>
                <a:lnTo>
                  <a:pt x="1787" y="5275"/>
                </a:lnTo>
                <a:cubicBezTo>
                  <a:pt x="1291" y="5919"/>
                  <a:pt x="1239" y="6755"/>
                  <a:pt x="1009" y="7535"/>
                </a:cubicBezTo>
                <a:cubicBezTo>
                  <a:pt x="907" y="7880"/>
                  <a:pt x="758" y="8211"/>
                  <a:pt x="646" y="8553"/>
                </a:cubicBezTo>
                <a:cubicBezTo>
                  <a:pt x="1" y="10513"/>
                  <a:pt x="578" y="12646"/>
                  <a:pt x="1200" y="14613"/>
                </a:cubicBezTo>
                <a:cubicBezTo>
                  <a:pt x="1820" y="16577"/>
                  <a:pt x="2501" y="18554"/>
                  <a:pt x="3637" y="20268"/>
                </a:cubicBezTo>
                <a:cubicBezTo>
                  <a:pt x="2930" y="20887"/>
                  <a:pt x="2247" y="21535"/>
                  <a:pt x="1601" y="22218"/>
                </a:cubicBezTo>
                <a:lnTo>
                  <a:pt x="1633" y="22253"/>
                </a:lnTo>
                <a:cubicBezTo>
                  <a:pt x="1754" y="22151"/>
                  <a:pt x="1875" y="22052"/>
                  <a:pt x="1996" y="21952"/>
                </a:cubicBezTo>
                <a:lnTo>
                  <a:pt x="1996" y="21952"/>
                </a:lnTo>
                <a:cubicBezTo>
                  <a:pt x="1785" y="22173"/>
                  <a:pt x="1600" y="22413"/>
                  <a:pt x="1482" y="22681"/>
                </a:cubicBezTo>
                <a:cubicBezTo>
                  <a:pt x="1361" y="22956"/>
                  <a:pt x="1300" y="23252"/>
                  <a:pt x="1239" y="23548"/>
                </a:cubicBezTo>
                <a:cubicBezTo>
                  <a:pt x="1078" y="24338"/>
                  <a:pt x="915" y="25153"/>
                  <a:pt x="1066" y="25947"/>
                </a:cubicBezTo>
                <a:cubicBezTo>
                  <a:pt x="1152" y="26404"/>
                  <a:pt x="1338" y="26834"/>
                  <a:pt x="1536" y="27255"/>
                </a:cubicBezTo>
                <a:cubicBezTo>
                  <a:pt x="2179" y="28631"/>
                  <a:pt x="2962" y="29965"/>
                  <a:pt x="4049" y="31025"/>
                </a:cubicBezTo>
                <a:cubicBezTo>
                  <a:pt x="4423" y="31390"/>
                  <a:pt x="4839" y="31730"/>
                  <a:pt x="5093" y="32187"/>
                </a:cubicBezTo>
                <a:cubicBezTo>
                  <a:pt x="5018" y="31553"/>
                  <a:pt x="4527" y="31029"/>
                  <a:pt x="4158" y="30507"/>
                </a:cubicBezTo>
                <a:cubicBezTo>
                  <a:pt x="2903" y="28725"/>
                  <a:pt x="2827" y="26383"/>
                  <a:pt x="2997" y="24210"/>
                </a:cubicBezTo>
                <a:cubicBezTo>
                  <a:pt x="3030" y="23774"/>
                  <a:pt x="3072" y="23340"/>
                  <a:pt x="3077" y="22902"/>
                </a:cubicBezTo>
                <a:cubicBezTo>
                  <a:pt x="3083" y="22333"/>
                  <a:pt x="3027" y="21766"/>
                  <a:pt x="2908" y="21210"/>
                </a:cubicBezTo>
                <a:cubicBezTo>
                  <a:pt x="3343" y="20863"/>
                  <a:pt x="3781" y="20520"/>
                  <a:pt x="4223" y="20184"/>
                </a:cubicBezTo>
                <a:lnTo>
                  <a:pt x="4223" y="20184"/>
                </a:lnTo>
                <a:cubicBezTo>
                  <a:pt x="4180" y="20426"/>
                  <a:pt x="4210" y="20678"/>
                  <a:pt x="4215" y="20927"/>
                </a:cubicBezTo>
                <a:cubicBezTo>
                  <a:pt x="4241" y="21991"/>
                  <a:pt x="3822" y="23008"/>
                  <a:pt x="3604" y="24050"/>
                </a:cubicBezTo>
                <a:cubicBezTo>
                  <a:pt x="3109" y="26412"/>
                  <a:pt x="3678" y="28913"/>
                  <a:pt x="4831" y="31033"/>
                </a:cubicBezTo>
                <a:cubicBezTo>
                  <a:pt x="5984" y="33153"/>
                  <a:pt x="7584" y="34741"/>
                  <a:pt x="9426" y="36300"/>
                </a:cubicBezTo>
                <a:cubicBezTo>
                  <a:pt x="8926" y="35248"/>
                  <a:pt x="8426" y="34197"/>
                  <a:pt x="7926" y="33145"/>
                </a:cubicBezTo>
                <a:cubicBezTo>
                  <a:pt x="7701" y="32672"/>
                  <a:pt x="7475" y="32197"/>
                  <a:pt x="7309" y="31700"/>
                </a:cubicBezTo>
                <a:cubicBezTo>
                  <a:pt x="7134" y="31175"/>
                  <a:pt x="7026" y="30629"/>
                  <a:pt x="6918" y="30085"/>
                </a:cubicBezTo>
                <a:lnTo>
                  <a:pt x="5204" y="21410"/>
                </a:lnTo>
                <a:cubicBezTo>
                  <a:pt x="5091" y="20839"/>
                  <a:pt x="4979" y="20269"/>
                  <a:pt x="4867" y="19698"/>
                </a:cubicBezTo>
                <a:cubicBezTo>
                  <a:pt x="5462" y="19255"/>
                  <a:pt x="6062" y="18820"/>
                  <a:pt x="6669" y="18392"/>
                </a:cubicBezTo>
                <a:lnTo>
                  <a:pt x="6669" y="18392"/>
                </a:lnTo>
                <a:cubicBezTo>
                  <a:pt x="6509" y="18707"/>
                  <a:pt x="6590" y="19144"/>
                  <a:pt x="6664" y="19516"/>
                </a:cubicBezTo>
                <a:cubicBezTo>
                  <a:pt x="7057" y="21475"/>
                  <a:pt x="6696" y="23549"/>
                  <a:pt x="7249" y="25468"/>
                </a:cubicBezTo>
                <a:cubicBezTo>
                  <a:pt x="7378" y="25915"/>
                  <a:pt x="7556" y="26351"/>
                  <a:pt x="7620" y="26811"/>
                </a:cubicBezTo>
                <a:cubicBezTo>
                  <a:pt x="7675" y="27208"/>
                  <a:pt x="7647" y="27612"/>
                  <a:pt x="7643" y="28012"/>
                </a:cubicBezTo>
                <a:cubicBezTo>
                  <a:pt x="7629" y="29657"/>
                  <a:pt x="8082" y="31319"/>
                  <a:pt x="9018" y="32674"/>
                </a:cubicBezTo>
                <a:cubicBezTo>
                  <a:pt x="9357" y="33167"/>
                  <a:pt x="9757" y="33615"/>
                  <a:pt x="10145" y="34071"/>
                </a:cubicBezTo>
                <a:cubicBezTo>
                  <a:pt x="10556" y="34555"/>
                  <a:pt x="10955" y="35050"/>
                  <a:pt x="11353" y="35546"/>
                </a:cubicBezTo>
                <a:lnTo>
                  <a:pt x="13410" y="38098"/>
                </a:lnTo>
                <a:cubicBezTo>
                  <a:pt x="13607" y="38340"/>
                  <a:pt x="13847" y="38555"/>
                  <a:pt x="14092" y="38748"/>
                </a:cubicBezTo>
                <a:cubicBezTo>
                  <a:pt x="13891" y="38093"/>
                  <a:pt x="13988" y="37389"/>
                  <a:pt x="13977" y="36704"/>
                </a:cubicBezTo>
                <a:cubicBezTo>
                  <a:pt x="13969" y="36280"/>
                  <a:pt x="13919" y="35860"/>
                  <a:pt x="13842" y="35445"/>
                </a:cubicBezTo>
                <a:lnTo>
                  <a:pt x="13842" y="35445"/>
                </a:lnTo>
                <a:cubicBezTo>
                  <a:pt x="14192" y="35932"/>
                  <a:pt x="14547" y="36415"/>
                  <a:pt x="14874" y="36917"/>
                </a:cubicBezTo>
                <a:cubicBezTo>
                  <a:pt x="15762" y="38277"/>
                  <a:pt x="16451" y="39759"/>
                  <a:pt x="16917" y="41316"/>
                </a:cubicBezTo>
                <a:cubicBezTo>
                  <a:pt x="17689" y="39683"/>
                  <a:pt x="17422" y="37735"/>
                  <a:pt x="17003" y="35977"/>
                </a:cubicBezTo>
                <a:cubicBezTo>
                  <a:pt x="16563" y="34128"/>
                  <a:pt x="16122" y="32279"/>
                  <a:pt x="15682" y="30429"/>
                </a:cubicBezTo>
                <a:cubicBezTo>
                  <a:pt x="15655" y="30322"/>
                  <a:pt x="15630" y="30214"/>
                  <a:pt x="15604" y="30105"/>
                </a:cubicBezTo>
                <a:lnTo>
                  <a:pt x="15604" y="30105"/>
                </a:lnTo>
                <a:cubicBezTo>
                  <a:pt x="16717" y="32426"/>
                  <a:pt x="18050" y="34651"/>
                  <a:pt x="19385" y="36859"/>
                </a:cubicBezTo>
                <a:cubicBezTo>
                  <a:pt x="20086" y="38019"/>
                  <a:pt x="20804" y="39197"/>
                  <a:pt x="21824" y="40091"/>
                </a:cubicBezTo>
                <a:cubicBezTo>
                  <a:pt x="22438" y="40629"/>
                  <a:pt x="23163" y="41065"/>
                  <a:pt x="23671" y="41696"/>
                </a:cubicBezTo>
                <a:lnTo>
                  <a:pt x="23671" y="41696"/>
                </a:lnTo>
                <a:cubicBezTo>
                  <a:pt x="22932" y="40682"/>
                  <a:pt x="22233" y="39638"/>
                  <a:pt x="21696" y="38504"/>
                </a:cubicBezTo>
                <a:cubicBezTo>
                  <a:pt x="20378" y="35722"/>
                  <a:pt x="20349" y="32530"/>
                  <a:pt x="19781" y="29506"/>
                </a:cubicBezTo>
                <a:cubicBezTo>
                  <a:pt x="19594" y="28511"/>
                  <a:pt x="19346" y="27527"/>
                  <a:pt x="19040" y="26563"/>
                </a:cubicBezTo>
                <a:lnTo>
                  <a:pt x="19040" y="26563"/>
                </a:lnTo>
                <a:cubicBezTo>
                  <a:pt x="20845" y="29716"/>
                  <a:pt x="23064" y="32649"/>
                  <a:pt x="25545" y="35304"/>
                </a:cubicBezTo>
                <a:cubicBezTo>
                  <a:pt x="26108" y="35906"/>
                  <a:pt x="26693" y="36504"/>
                  <a:pt x="27399" y="36929"/>
                </a:cubicBezTo>
                <a:cubicBezTo>
                  <a:pt x="27926" y="37248"/>
                  <a:pt x="28449" y="37422"/>
                  <a:pt x="29049" y="37422"/>
                </a:cubicBezTo>
                <a:cubicBezTo>
                  <a:pt x="29103" y="37422"/>
                  <a:pt x="29158" y="37421"/>
                  <a:pt x="29213" y="37418"/>
                </a:cubicBezTo>
                <a:cubicBezTo>
                  <a:pt x="27414" y="36051"/>
                  <a:pt x="26035" y="34139"/>
                  <a:pt x="25305" y="32002"/>
                </a:cubicBezTo>
                <a:cubicBezTo>
                  <a:pt x="25264" y="31884"/>
                  <a:pt x="25225" y="31766"/>
                  <a:pt x="25190" y="31648"/>
                </a:cubicBezTo>
                <a:cubicBezTo>
                  <a:pt x="25978" y="31152"/>
                  <a:pt x="27543" y="30127"/>
                  <a:pt x="29407" y="28663"/>
                </a:cubicBezTo>
                <a:lnTo>
                  <a:pt x="29946" y="29225"/>
                </a:lnTo>
                <a:cubicBezTo>
                  <a:pt x="30760" y="30072"/>
                  <a:pt x="31644" y="30919"/>
                  <a:pt x="32646" y="31539"/>
                </a:cubicBezTo>
                <a:cubicBezTo>
                  <a:pt x="31260" y="33862"/>
                  <a:pt x="30382" y="35507"/>
                  <a:pt x="30050" y="36145"/>
                </a:cubicBezTo>
                <a:cubicBezTo>
                  <a:pt x="29949" y="36339"/>
                  <a:pt x="29896" y="36445"/>
                  <a:pt x="29896" y="36445"/>
                </a:cubicBezTo>
                <a:cubicBezTo>
                  <a:pt x="31341" y="34855"/>
                  <a:pt x="32600" y="33403"/>
                  <a:pt x="33694" y="32079"/>
                </a:cubicBezTo>
                <a:cubicBezTo>
                  <a:pt x="33786" y="32117"/>
                  <a:pt x="33879" y="32152"/>
                  <a:pt x="33974" y="32185"/>
                </a:cubicBezTo>
                <a:cubicBezTo>
                  <a:pt x="33905" y="32121"/>
                  <a:pt x="33836" y="32054"/>
                  <a:pt x="33769" y="31986"/>
                </a:cubicBezTo>
                <a:cubicBezTo>
                  <a:pt x="35740" y="29594"/>
                  <a:pt x="37175" y="27621"/>
                  <a:pt x="38215" y="26005"/>
                </a:cubicBezTo>
                <a:cubicBezTo>
                  <a:pt x="38741" y="26177"/>
                  <a:pt x="39276" y="26315"/>
                  <a:pt x="39819" y="26417"/>
                </a:cubicBezTo>
                <a:cubicBezTo>
                  <a:pt x="39382" y="26120"/>
                  <a:pt x="38963" y="25800"/>
                  <a:pt x="38558" y="25463"/>
                </a:cubicBezTo>
                <a:cubicBezTo>
                  <a:pt x="40309" y="22642"/>
                  <a:pt x="40791" y="20996"/>
                  <a:pt x="40898" y="20137"/>
                </a:cubicBezTo>
                <a:cubicBezTo>
                  <a:pt x="41107" y="21138"/>
                  <a:pt x="41295" y="22141"/>
                  <a:pt x="41465" y="23149"/>
                </a:cubicBezTo>
                <a:cubicBezTo>
                  <a:pt x="40410" y="27369"/>
                  <a:pt x="35226" y="37560"/>
                  <a:pt x="35226" y="37560"/>
                </a:cubicBezTo>
                <a:cubicBezTo>
                  <a:pt x="36051" y="37474"/>
                  <a:pt x="36957" y="36651"/>
                  <a:pt x="37656" y="35848"/>
                </a:cubicBezTo>
                <a:cubicBezTo>
                  <a:pt x="38398" y="34995"/>
                  <a:pt x="39002" y="34031"/>
                  <a:pt x="39488" y="33009"/>
                </a:cubicBezTo>
                <a:cubicBezTo>
                  <a:pt x="41517" y="28753"/>
                  <a:pt x="41651" y="25335"/>
                  <a:pt x="41580" y="23826"/>
                </a:cubicBezTo>
                <a:lnTo>
                  <a:pt x="41580" y="23826"/>
                </a:lnTo>
                <a:cubicBezTo>
                  <a:pt x="41583" y="23839"/>
                  <a:pt x="41586" y="23853"/>
                  <a:pt x="41587" y="23866"/>
                </a:cubicBezTo>
                <a:lnTo>
                  <a:pt x="41664" y="23856"/>
                </a:lnTo>
                <a:cubicBezTo>
                  <a:pt x="41650" y="23734"/>
                  <a:pt x="41633" y="23612"/>
                  <a:pt x="41618" y="23490"/>
                </a:cubicBezTo>
                <a:lnTo>
                  <a:pt x="41618" y="23490"/>
                </a:lnTo>
                <a:cubicBezTo>
                  <a:pt x="42022" y="25243"/>
                  <a:pt x="44461" y="35785"/>
                  <a:pt x="44859" y="35935"/>
                </a:cubicBezTo>
                <a:cubicBezTo>
                  <a:pt x="44868" y="35939"/>
                  <a:pt x="44879" y="35940"/>
                  <a:pt x="44890" y="35940"/>
                </a:cubicBezTo>
                <a:cubicBezTo>
                  <a:pt x="45406" y="35940"/>
                  <a:pt x="47898" y="32290"/>
                  <a:pt x="41594" y="23288"/>
                </a:cubicBezTo>
                <a:cubicBezTo>
                  <a:pt x="41506" y="22569"/>
                  <a:pt x="41409" y="21851"/>
                  <a:pt x="41302" y="21137"/>
                </a:cubicBezTo>
                <a:lnTo>
                  <a:pt x="41302" y="21137"/>
                </a:lnTo>
                <a:lnTo>
                  <a:pt x="41349" y="21195"/>
                </a:lnTo>
                <a:cubicBezTo>
                  <a:pt x="41713" y="21649"/>
                  <a:pt x="42627" y="22798"/>
                  <a:pt x="43707" y="24232"/>
                </a:cubicBezTo>
                <a:cubicBezTo>
                  <a:pt x="43688" y="24396"/>
                  <a:pt x="43683" y="24491"/>
                  <a:pt x="43683" y="24491"/>
                </a:cubicBezTo>
                <a:cubicBezTo>
                  <a:pt x="43683" y="24491"/>
                  <a:pt x="43699" y="24408"/>
                  <a:pt x="43735" y="24269"/>
                </a:cubicBezTo>
                <a:cubicBezTo>
                  <a:pt x="43847" y="24419"/>
                  <a:pt x="43962" y="24573"/>
                  <a:pt x="44078" y="24729"/>
                </a:cubicBezTo>
                <a:cubicBezTo>
                  <a:pt x="43999" y="24893"/>
                  <a:pt x="43928" y="25061"/>
                  <a:pt x="43865" y="25234"/>
                </a:cubicBezTo>
                <a:cubicBezTo>
                  <a:pt x="43763" y="25519"/>
                  <a:pt x="43742" y="25676"/>
                  <a:pt x="43742" y="25676"/>
                </a:cubicBezTo>
                <a:cubicBezTo>
                  <a:pt x="43982" y="25531"/>
                  <a:pt x="44220" y="25385"/>
                  <a:pt x="44457" y="25238"/>
                </a:cubicBezTo>
                <a:cubicBezTo>
                  <a:pt x="46007" y="27342"/>
                  <a:pt x="47706" y="29804"/>
                  <a:pt x="48579" y="31586"/>
                </a:cubicBezTo>
                <a:cubicBezTo>
                  <a:pt x="48579" y="31586"/>
                  <a:pt x="48598" y="31393"/>
                  <a:pt x="48590" y="31056"/>
                </a:cubicBezTo>
                <a:lnTo>
                  <a:pt x="48590" y="31056"/>
                </a:lnTo>
                <a:cubicBezTo>
                  <a:pt x="48604" y="31081"/>
                  <a:pt x="48616" y="31105"/>
                  <a:pt x="48628" y="31129"/>
                </a:cubicBezTo>
                <a:cubicBezTo>
                  <a:pt x="48616" y="31099"/>
                  <a:pt x="48602" y="31071"/>
                  <a:pt x="48590" y="31041"/>
                </a:cubicBezTo>
                <a:cubicBezTo>
                  <a:pt x="48564" y="29871"/>
                  <a:pt x="48236" y="27004"/>
                  <a:pt x="45877" y="24340"/>
                </a:cubicBezTo>
                <a:cubicBezTo>
                  <a:pt x="46266" y="24091"/>
                  <a:pt x="46651" y="23838"/>
                  <a:pt x="47030" y="23586"/>
                </a:cubicBezTo>
                <a:cubicBezTo>
                  <a:pt x="47627" y="24191"/>
                  <a:pt x="48251" y="24813"/>
                  <a:pt x="48897" y="25443"/>
                </a:cubicBezTo>
                <a:cubicBezTo>
                  <a:pt x="48529" y="26259"/>
                  <a:pt x="48349" y="26961"/>
                  <a:pt x="48265" y="27401"/>
                </a:cubicBezTo>
                <a:cubicBezTo>
                  <a:pt x="48250" y="27426"/>
                  <a:pt x="48233" y="27449"/>
                  <a:pt x="48219" y="27473"/>
                </a:cubicBezTo>
                <a:cubicBezTo>
                  <a:pt x="48233" y="27454"/>
                  <a:pt x="48247" y="27435"/>
                  <a:pt x="48263" y="27415"/>
                </a:cubicBezTo>
                <a:lnTo>
                  <a:pt x="48263" y="27415"/>
                </a:lnTo>
                <a:cubicBezTo>
                  <a:pt x="48205" y="27713"/>
                  <a:pt x="48192" y="27888"/>
                  <a:pt x="48192" y="27888"/>
                </a:cubicBezTo>
                <a:cubicBezTo>
                  <a:pt x="48574" y="27358"/>
                  <a:pt x="49067" y="26764"/>
                  <a:pt x="49621" y="26145"/>
                </a:cubicBezTo>
                <a:cubicBezTo>
                  <a:pt x="50121" y="26625"/>
                  <a:pt x="50633" y="27108"/>
                  <a:pt x="51155" y="27593"/>
                </a:cubicBezTo>
                <a:cubicBezTo>
                  <a:pt x="49672" y="30740"/>
                  <a:pt x="50550" y="32331"/>
                  <a:pt x="50839" y="32331"/>
                </a:cubicBezTo>
                <a:cubicBezTo>
                  <a:pt x="50844" y="32331"/>
                  <a:pt x="50848" y="32331"/>
                  <a:pt x="50853" y="32330"/>
                </a:cubicBezTo>
                <a:cubicBezTo>
                  <a:pt x="51007" y="32300"/>
                  <a:pt x="51728" y="30776"/>
                  <a:pt x="52568" y="28881"/>
                </a:cubicBezTo>
                <a:cubicBezTo>
                  <a:pt x="52987" y="29256"/>
                  <a:pt x="53410" y="29627"/>
                  <a:pt x="53837" y="29998"/>
                </a:cubicBezTo>
                <a:cubicBezTo>
                  <a:pt x="53837" y="29998"/>
                  <a:pt x="53843" y="29822"/>
                  <a:pt x="53784" y="29493"/>
                </a:cubicBezTo>
                <a:cubicBezTo>
                  <a:pt x="53713" y="29082"/>
                  <a:pt x="53540" y="28434"/>
                  <a:pt x="53134" y="27589"/>
                </a:cubicBezTo>
                <a:cubicBezTo>
                  <a:pt x="53316" y="27175"/>
                  <a:pt x="53497" y="26753"/>
                  <a:pt x="53676" y="26338"/>
                </a:cubicBezTo>
                <a:cubicBezTo>
                  <a:pt x="54091" y="27563"/>
                  <a:pt x="54122" y="28716"/>
                  <a:pt x="54122" y="28716"/>
                </a:cubicBezTo>
                <a:cubicBezTo>
                  <a:pt x="54122" y="28716"/>
                  <a:pt x="54282" y="27223"/>
                  <a:pt x="53936" y="25730"/>
                </a:cubicBezTo>
                <a:cubicBezTo>
                  <a:pt x="54712" y="23914"/>
                  <a:pt x="55392" y="22284"/>
                  <a:pt x="55627" y="21718"/>
                </a:cubicBezTo>
                <a:lnTo>
                  <a:pt x="55627" y="21718"/>
                </a:lnTo>
                <a:cubicBezTo>
                  <a:pt x="55596" y="21826"/>
                  <a:pt x="55561" y="21932"/>
                  <a:pt x="55531" y="22039"/>
                </a:cubicBezTo>
                <a:lnTo>
                  <a:pt x="55597" y="22059"/>
                </a:lnTo>
                <a:cubicBezTo>
                  <a:pt x="55601" y="22047"/>
                  <a:pt x="55606" y="22036"/>
                  <a:pt x="55609" y="22025"/>
                </a:cubicBezTo>
                <a:lnTo>
                  <a:pt x="55609" y="22025"/>
                </a:lnTo>
                <a:cubicBezTo>
                  <a:pt x="55318" y="23360"/>
                  <a:pt x="54920" y="26429"/>
                  <a:pt x="56086" y="30533"/>
                </a:cubicBezTo>
                <a:cubicBezTo>
                  <a:pt x="56365" y="31517"/>
                  <a:pt x="56758" y="32469"/>
                  <a:pt x="57292" y="33343"/>
                </a:cubicBezTo>
                <a:cubicBezTo>
                  <a:pt x="57794" y="34165"/>
                  <a:pt x="58476" y="35036"/>
                  <a:pt x="59200" y="35237"/>
                </a:cubicBezTo>
                <a:cubicBezTo>
                  <a:pt x="59200" y="35237"/>
                  <a:pt x="56117" y="25362"/>
                  <a:pt x="55814" y="21438"/>
                </a:cubicBezTo>
                <a:cubicBezTo>
                  <a:pt x="56118" y="20565"/>
                  <a:pt x="56438" y="19698"/>
                  <a:pt x="56776" y="18837"/>
                </a:cubicBezTo>
                <a:lnTo>
                  <a:pt x="56776" y="18837"/>
                </a:lnTo>
                <a:cubicBezTo>
                  <a:pt x="56710" y="20334"/>
                  <a:pt x="57433" y="24609"/>
                  <a:pt x="64123" y="35048"/>
                </a:cubicBezTo>
                <a:cubicBezTo>
                  <a:pt x="64123" y="35048"/>
                  <a:pt x="64092" y="34947"/>
                  <a:pt x="64031" y="34759"/>
                </a:cubicBezTo>
                <a:cubicBezTo>
                  <a:pt x="63572" y="33334"/>
                  <a:pt x="61354" y="26743"/>
                  <a:pt x="57131" y="18566"/>
                </a:cubicBezTo>
                <a:lnTo>
                  <a:pt x="57131" y="18566"/>
                </a:lnTo>
                <a:cubicBezTo>
                  <a:pt x="58187" y="18941"/>
                  <a:pt x="59058" y="19262"/>
                  <a:pt x="59718" y="19554"/>
                </a:cubicBezTo>
                <a:cubicBezTo>
                  <a:pt x="61933" y="24102"/>
                  <a:pt x="65368" y="27916"/>
                  <a:pt x="67521" y="30044"/>
                </a:cubicBezTo>
                <a:cubicBezTo>
                  <a:pt x="67360" y="30817"/>
                  <a:pt x="67262" y="31285"/>
                  <a:pt x="67262" y="31285"/>
                </a:cubicBezTo>
                <a:cubicBezTo>
                  <a:pt x="67262" y="31285"/>
                  <a:pt x="67403" y="30897"/>
                  <a:pt x="67674" y="30196"/>
                </a:cubicBezTo>
                <a:cubicBezTo>
                  <a:pt x="68765" y="31264"/>
                  <a:pt x="69491" y="31868"/>
                  <a:pt x="69491" y="31868"/>
                </a:cubicBezTo>
                <a:cubicBezTo>
                  <a:pt x="69491" y="31868"/>
                  <a:pt x="68916" y="30890"/>
                  <a:pt x="67993" y="29384"/>
                </a:cubicBezTo>
                <a:cubicBezTo>
                  <a:pt x="68425" y="28296"/>
                  <a:pt x="69042" y="26790"/>
                  <a:pt x="69829" y="24993"/>
                </a:cubicBezTo>
                <a:cubicBezTo>
                  <a:pt x="71505" y="26345"/>
                  <a:pt x="72899" y="27344"/>
                  <a:pt x="73521" y="27780"/>
                </a:cubicBezTo>
                <a:cubicBezTo>
                  <a:pt x="73569" y="27828"/>
                  <a:pt x="73615" y="27876"/>
                  <a:pt x="73663" y="27926"/>
                </a:cubicBezTo>
                <a:lnTo>
                  <a:pt x="73548" y="27797"/>
                </a:lnTo>
                <a:lnTo>
                  <a:pt x="73548" y="27797"/>
                </a:lnTo>
                <a:cubicBezTo>
                  <a:pt x="73757" y="27943"/>
                  <a:pt x="73873" y="28022"/>
                  <a:pt x="73873" y="28022"/>
                </a:cubicBezTo>
                <a:cubicBezTo>
                  <a:pt x="73873" y="28022"/>
                  <a:pt x="72528" y="26141"/>
                  <a:pt x="70473" y="23546"/>
                </a:cubicBezTo>
                <a:cubicBezTo>
                  <a:pt x="70689" y="23064"/>
                  <a:pt x="70917" y="22568"/>
                  <a:pt x="71154" y="22056"/>
                </a:cubicBezTo>
                <a:cubicBezTo>
                  <a:pt x="72585" y="23451"/>
                  <a:pt x="73675" y="24375"/>
                  <a:pt x="74047" y="24683"/>
                </a:cubicBezTo>
                <a:cubicBezTo>
                  <a:pt x="74019" y="30511"/>
                  <a:pt x="74932" y="35461"/>
                  <a:pt x="74932" y="35461"/>
                </a:cubicBezTo>
                <a:cubicBezTo>
                  <a:pt x="75073" y="32317"/>
                  <a:pt x="75697" y="31146"/>
                  <a:pt x="76697" y="24521"/>
                </a:cubicBezTo>
                <a:cubicBezTo>
                  <a:pt x="76896" y="23196"/>
                  <a:pt x="77006" y="21860"/>
                  <a:pt x="77026" y="20521"/>
                </a:cubicBezTo>
                <a:lnTo>
                  <a:pt x="77124" y="20600"/>
                </a:lnTo>
                <a:cubicBezTo>
                  <a:pt x="77243" y="20724"/>
                  <a:pt x="77363" y="20847"/>
                  <a:pt x="77480" y="20972"/>
                </a:cubicBezTo>
                <a:cubicBezTo>
                  <a:pt x="77397" y="20877"/>
                  <a:pt x="77314" y="20782"/>
                  <a:pt x="77231" y="20687"/>
                </a:cubicBezTo>
                <a:lnTo>
                  <a:pt x="77231" y="20687"/>
                </a:lnTo>
                <a:cubicBezTo>
                  <a:pt x="77557" y="20952"/>
                  <a:pt x="77745" y="21110"/>
                  <a:pt x="77745" y="21110"/>
                </a:cubicBezTo>
                <a:cubicBezTo>
                  <a:pt x="77745" y="21110"/>
                  <a:pt x="77488" y="20767"/>
                  <a:pt x="77030" y="20185"/>
                </a:cubicBezTo>
                <a:cubicBezTo>
                  <a:pt x="77048" y="17120"/>
                  <a:pt x="76615" y="14674"/>
                  <a:pt x="76342" y="13438"/>
                </a:cubicBezTo>
                <a:lnTo>
                  <a:pt x="76342" y="13438"/>
                </a:lnTo>
                <a:cubicBezTo>
                  <a:pt x="77244" y="14069"/>
                  <a:pt x="77904" y="14592"/>
                  <a:pt x="78401" y="15010"/>
                </a:cubicBezTo>
                <a:cubicBezTo>
                  <a:pt x="77318" y="27420"/>
                  <a:pt x="83048" y="36202"/>
                  <a:pt x="83048" y="36202"/>
                </a:cubicBezTo>
                <a:cubicBezTo>
                  <a:pt x="82422" y="35175"/>
                  <a:pt x="82400" y="31376"/>
                  <a:pt x="81655" y="25716"/>
                </a:cubicBezTo>
                <a:cubicBezTo>
                  <a:pt x="81139" y="21804"/>
                  <a:pt x="79828" y="17733"/>
                  <a:pt x="79066" y="15591"/>
                </a:cubicBezTo>
                <a:lnTo>
                  <a:pt x="79066" y="15591"/>
                </a:lnTo>
                <a:cubicBezTo>
                  <a:pt x="79596" y="16067"/>
                  <a:pt x="79828" y="16298"/>
                  <a:pt x="80042" y="16298"/>
                </a:cubicBezTo>
                <a:cubicBezTo>
                  <a:pt x="80047" y="16298"/>
                  <a:pt x="80052" y="16298"/>
                  <a:pt x="80057" y="16298"/>
                </a:cubicBezTo>
                <a:cubicBezTo>
                  <a:pt x="80057" y="16298"/>
                  <a:pt x="79869" y="15754"/>
                  <a:pt x="79267" y="14837"/>
                </a:cubicBezTo>
                <a:lnTo>
                  <a:pt x="79267" y="14837"/>
                </a:lnTo>
                <a:cubicBezTo>
                  <a:pt x="79912" y="15197"/>
                  <a:pt x="80561" y="15549"/>
                  <a:pt x="81215" y="15894"/>
                </a:cubicBezTo>
                <a:cubicBezTo>
                  <a:pt x="81332" y="21758"/>
                  <a:pt x="86762" y="28777"/>
                  <a:pt x="88011" y="30212"/>
                </a:cubicBezTo>
                <a:cubicBezTo>
                  <a:pt x="89281" y="31670"/>
                  <a:pt x="91942" y="32036"/>
                  <a:pt x="91942" y="32036"/>
                </a:cubicBezTo>
                <a:cubicBezTo>
                  <a:pt x="91942" y="32036"/>
                  <a:pt x="89819" y="31445"/>
                  <a:pt x="88723" y="30043"/>
                </a:cubicBezTo>
                <a:cubicBezTo>
                  <a:pt x="88665" y="29968"/>
                  <a:pt x="88608" y="29891"/>
                  <a:pt x="88556" y="29811"/>
                </a:cubicBezTo>
                <a:cubicBezTo>
                  <a:pt x="87965" y="28908"/>
                  <a:pt x="83136" y="18456"/>
                  <a:pt x="81598" y="16096"/>
                </a:cubicBezTo>
                <a:lnTo>
                  <a:pt x="81598" y="16096"/>
                </a:lnTo>
                <a:cubicBezTo>
                  <a:pt x="82410" y="16520"/>
                  <a:pt x="83228" y="16929"/>
                  <a:pt x="84053" y="17325"/>
                </a:cubicBezTo>
                <a:cubicBezTo>
                  <a:pt x="87173" y="28602"/>
                  <a:pt x="91357" y="31313"/>
                  <a:pt x="92698" y="31910"/>
                </a:cubicBezTo>
                <a:cubicBezTo>
                  <a:pt x="92974" y="32033"/>
                  <a:pt x="93130" y="32066"/>
                  <a:pt x="93130" y="32066"/>
                </a:cubicBezTo>
                <a:cubicBezTo>
                  <a:pt x="89690" y="25266"/>
                  <a:pt x="85322" y="18973"/>
                  <a:pt x="84240" y="17446"/>
                </a:cubicBezTo>
                <a:cubicBezTo>
                  <a:pt x="84234" y="17432"/>
                  <a:pt x="84226" y="17419"/>
                  <a:pt x="84220" y="17406"/>
                </a:cubicBezTo>
                <a:lnTo>
                  <a:pt x="84220" y="17406"/>
                </a:lnTo>
                <a:cubicBezTo>
                  <a:pt x="84352" y="17469"/>
                  <a:pt x="84481" y="17534"/>
                  <a:pt x="84613" y="17596"/>
                </a:cubicBezTo>
                <a:cubicBezTo>
                  <a:pt x="85733" y="18116"/>
                  <a:pt x="86864" y="18613"/>
                  <a:pt x="88003" y="19088"/>
                </a:cubicBezTo>
                <a:cubicBezTo>
                  <a:pt x="88609" y="22271"/>
                  <a:pt x="90006" y="24306"/>
                  <a:pt x="91445" y="25602"/>
                </a:cubicBezTo>
                <a:cubicBezTo>
                  <a:pt x="91548" y="26563"/>
                  <a:pt x="91746" y="27533"/>
                  <a:pt x="91378" y="28442"/>
                </a:cubicBezTo>
                <a:cubicBezTo>
                  <a:pt x="91904" y="27772"/>
                  <a:pt x="92605" y="27318"/>
                  <a:pt x="93382" y="26960"/>
                </a:cubicBezTo>
                <a:cubicBezTo>
                  <a:pt x="94129" y="27356"/>
                  <a:pt x="94779" y="27574"/>
                  <a:pt x="95194" y="27687"/>
                </a:cubicBezTo>
                <a:cubicBezTo>
                  <a:pt x="95216" y="27704"/>
                  <a:pt x="95239" y="27722"/>
                  <a:pt x="95262" y="27739"/>
                </a:cubicBezTo>
                <a:cubicBezTo>
                  <a:pt x="95243" y="27723"/>
                  <a:pt x="95225" y="27707"/>
                  <a:pt x="95207" y="27691"/>
                </a:cubicBezTo>
                <a:lnTo>
                  <a:pt x="95207" y="27691"/>
                </a:lnTo>
                <a:cubicBezTo>
                  <a:pt x="95501" y="27771"/>
                  <a:pt x="95675" y="27797"/>
                  <a:pt x="95675" y="27797"/>
                </a:cubicBezTo>
                <a:cubicBezTo>
                  <a:pt x="95267" y="27453"/>
                  <a:pt x="94822" y="27032"/>
                  <a:pt x="94359" y="26563"/>
                </a:cubicBezTo>
                <a:cubicBezTo>
                  <a:pt x="95290" y="26223"/>
                  <a:pt x="96267" y="25941"/>
                  <a:pt x="97154" y="25544"/>
                </a:cubicBezTo>
                <a:cubicBezTo>
                  <a:pt x="97914" y="25815"/>
                  <a:pt x="98543" y="25910"/>
                  <a:pt x="99034" y="25910"/>
                </a:cubicBezTo>
                <a:cubicBezTo>
                  <a:pt x="99885" y="25910"/>
                  <a:pt x="100322" y="25624"/>
                  <a:pt x="100306" y="25481"/>
                </a:cubicBezTo>
                <a:cubicBezTo>
                  <a:pt x="100294" y="25382"/>
                  <a:pt x="99702" y="25011"/>
                  <a:pt x="98805" y="24504"/>
                </a:cubicBezTo>
                <a:cubicBezTo>
                  <a:pt x="98954" y="24367"/>
                  <a:pt x="99094" y="24220"/>
                  <a:pt x="99221" y="24064"/>
                </a:cubicBezTo>
                <a:cubicBezTo>
                  <a:pt x="99779" y="23378"/>
                  <a:pt x="100088" y="22528"/>
                  <a:pt x="100587" y="21800"/>
                </a:cubicBezTo>
                <a:cubicBezTo>
                  <a:pt x="100990" y="21212"/>
                  <a:pt x="101509" y="20714"/>
                  <a:pt x="102043" y="20230"/>
                </a:cubicBezTo>
                <a:lnTo>
                  <a:pt x="102043" y="20230"/>
                </a:lnTo>
                <a:cubicBezTo>
                  <a:pt x="102043" y="20240"/>
                  <a:pt x="102042" y="20250"/>
                  <a:pt x="102041" y="20259"/>
                </a:cubicBezTo>
                <a:lnTo>
                  <a:pt x="99204" y="24593"/>
                </a:lnTo>
                <a:cubicBezTo>
                  <a:pt x="99204" y="24593"/>
                  <a:pt x="100051" y="23629"/>
                  <a:pt x="101569" y="22030"/>
                </a:cubicBezTo>
                <a:lnTo>
                  <a:pt x="101569" y="22030"/>
                </a:lnTo>
                <a:cubicBezTo>
                  <a:pt x="101433" y="22467"/>
                  <a:pt x="101324" y="22906"/>
                  <a:pt x="101342" y="23358"/>
                </a:cubicBezTo>
                <a:cubicBezTo>
                  <a:pt x="101406" y="25024"/>
                  <a:pt x="103023" y="26199"/>
                  <a:pt x="103067" y="27866"/>
                </a:cubicBezTo>
                <a:cubicBezTo>
                  <a:pt x="103828" y="24941"/>
                  <a:pt x="107695" y="23632"/>
                  <a:pt x="108507" y="20720"/>
                </a:cubicBezTo>
                <a:cubicBezTo>
                  <a:pt x="108744" y="19868"/>
                  <a:pt x="108687" y="18966"/>
                  <a:pt x="108854" y="18099"/>
                </a:cubicBezTo>
                <a:cubicBezTo>
                  <a:pt x="109195" y="16328"/>
                  <a:pt x="110446" y="14792"/>
                  <a:pt x="110613" y="12997"/>
                </a:cubicBezTo>
                <a:cubicBezTo>
                  <a:pt x="110619" y="12928"/>
                  <a:pt x="110620" y="12859"/>
                  <a:pt x="110623" y="12789"/>
                </a:cubicBezTo>
                <a:cubicBezTo>
                  <a:pt x="110849" y="12513"/>
                  <a:pt x="111066" y="12240"/>
                  <a:pt x="111274" y="11968"/>
                </a:cubicBezTo>
                <a:cubicBezTo>
                  <a:pt x="112143" y="11768"/>
                  <a:pt x="113052" y="11726"/>
                  <a:pt x="113962" y="11676"/>
                </a:cubicBezTo>
                <a:lnTo>
                  <a:pt x="113962" y="11676"/>
                </a:lnTo>
                <a:cubicBezTo>
                  <a:pt x="108298" y="20217"/>
                  <a:pt x="105901" y="32575"/>
                  <a:pt x="105901" y="32575"/>
                </a:cubicBezTo>
                <a:cubicBezTo>
                  <a:pt x="107427" y="29144"/>
                  <a:pt x="108631" y="28116"/>
                  <a:pt x="112631" y="21195"/>
                </a:cubicBezTo>
                <a:cubicBezTo>
                  <a:pt x="114761" y="17511"/>
                  <a:pt x="115921" y="13913"/>
                  <a:pt x="116541" y="11353"/>
                </a:cubicBezTo>
                <a:cubicBezTo>
                  <a:pt x="116642" y="11327"/>
                  <a:pt x="116744" y="11301"/>
                  <a:pt x="116845" y="11269"/>
                </a:cubicBezTo>
                <a:cubicBezTo>
                  <a:pt x="117172" y="11168"/>
                  <a:pt x="117495" y="11037"/>
                  <a:pt x="117834" y="10991"/>
                </a:cubicBezTo>
                <a:cubicBezTo>
                  <a:pt x="117944" y="10976"/>
                  <a:pt x="118053" y="10970"/>
                  <a:pt x="118163" y="10970"/>
                </a:cubicBezTo>
                <a:cubicBezTo>
                  <a:pt x="118391" y="10970"/>
                  <a:pt x="118620" y="10996"/>
                  <a:pt x="118848" y="11023"/>
                </a:cubicBezTo>
                <a:cubicBezTo>
                  <a:pt x="112010" y="24468"/>
                  <a:pt x="114590" y="36937"/>
                  <a:pt x="114590" y="36937"/>
                </a:cubicBezTo>
                <a:cubicBezTo>
                  <a:pt x="114341" y="35526"/>
                  <a:pt x="115974" y="31296"/>
                  <a:pt x="117614" y="24685"/>
                </a:cubicBezTo>
                <a:cubicBezTo>
                  <a:pt x="118960" y="19261"/>
                  <a:pt x="119157" y="13098"/>
                  <a:pt x="119185" y="11062"/>
                </a:cubicBezTo>
                <a:cubicBezTo>
                  <a:pt x="119226" y="11066"/>
                  <a:pt x="119269" y="11071"/>
                  <a:pt x="119311" y="11075"/>
                </a:cubicBezTo>
                <a:cubicBezTo>
                  <a:pt x="119374" y="11156"/>
                  <a:pt x="119438" y="11235"/>
                  <a:pt x="119501" y="11315"/>
                </a:cubicBezTo>
                <a:cubicBezTo>
                  <a:pt x="120126" y="12082"/>
                  <a:pt x="120762" y="12840"/>
                  <a:pt x="121409" y="13586"/>
                </a:cubicBezTo>
                <a:cubicBezTo>
                  <a:pt x="118981" y="20150"/>
                  <a:pt x="121950" y="30312"/>
                  <a:pt x="122712" y="32452"/>
                </a:cubicBezTo>
                <a:cubicBezTo>
                  <a:pt x="123486" y="34624"/>
                  <a:pt x="126283" y="36190"/>
                  <a:pt x="126283" y="36190"/>
                </a:cubicBezTo>
                <a:cubicBezTo>
                  <a:pt x="126283" y="36190"/>
                  <a:pt x="124182" y="34608"/>
                  <a:pt x="123577" y="32572"/>
                </a:cubicBezTo>
                <a:cubicBezTo>
                  <a:pt x="123545" y="32464"/>
                  <a:pt x="123515" y="32354"/>
                  <a:pt x="123492" y="32243"/>
                </a:cubicBezTo>
                <a:cubicBezTo>
                  <a:pt x="123230" y="30982"/>
                  <a:pt x="122425" y="17270"/>
                  <a:pt x="121746" y="13979"/>
                </a:cubicBezTo>
                <a:lnTo>
                  <a:pt x="121746" y="13979"/>
                </a:lnTo>
                <a:cubicBezTo>
                  <a:pt x="122463" y="14803"/>
                  <a:pt x="123193" y="15614"/>
                  <a:pt x="123936" y="16414"/>
                </a:cubicBezTo>
                <a:cubicBezTo>
                  <a:pt x="122483" y="30298"/>
                  <a:pt x="125948" y="35132"/>
                  <a:pt x="127177" y="36379"/>
                </a:cubicBezTo>
                <a:cubicBezTo>
                  <a:pt x="127430" y="36636"/>
                  <a:pt x="127588" y="36741"/>
                  <a:pt x="127588" y="36741"/>
                </a:cubicBezTo>
                <a:cubicBezTo>
                  <a:pt x="126733" y="27690"/>
                  <a:pt x="124626" y="18796"/>
                  <a:pt x="124091" y="16628"/>
                </a:cubicBezTo>
                <a:cubicBezTo>
                  <a:pt x="124090" y="16611"/>
                  <a:pt x="124088" y="16594"/>
                  <a:pt x="124087" y="16576"/>
                </a:cubicBezTo>
                <a:lnTo>
                  <a:pt x="124087" y="16576"/>
                </a:lnTo>
                <a:cubicBezTo>
                  <a:pt x="124205" y="16704"/>
                  <a:pt x="124321" y="16833"/>
                  <a:pt x="124440" y="16959"/>
                </a:cubicBezTo>
                <a:cubicBezTo>
                  <a:pt x="125458" y="18025"/>
                  <a:pt x="126496" y="19070"/>
                  <a:pt x="127555" y="20093"/>
                </a:cubicBezTo>
                <a:cubicBezTo>
                  <a:pt x="126105" y="27796"/>
                  <a:pt x="130319" y="31683"/>
                  <a:pt x="131789" y="32778"/>
                </a:cubicBezTo>
                <a:cubicBezTo>
                  <a:pt x="131807" y="32808"/>
                  <a:pt x="131824" y="32837"/>
                  <a:pt x="131842" y="32866"/>
                </a:cubicBezTo>
                <a:cubicBezTo>
                  <a:pt x="131829" y="32840"/>
                  <a:pt x="131814" y="32814"/>
                  <a:pt x="131801" y="32788"/>
                </a:cubicBezTo>
                <a:lnTo>
                  <a:pt x="131801" y="32788"/>
                </a:lnTo>
                <a:cubicBezTo>
                  <a:pt x="132093" y="33005"/>
                  <a:pt x="132274" y="33110"/>
                  <a:pt x="132274" y="33110"/>
                </a:cubicBezTo>
                <a:cubicBezTo>
                  <a:pt x="130339" y="29536"/>
                  <a:pt x="128100" y="21810"/>
                  <a:pt x="127658" y="20249"/>
                </a:cubicBezTo>
                <a:cubicBezTo>
                  <a:pt x="127650" y="20220"/>
                  <a:pt x="127642" y="20194"/>
                  <a:pt x="127635" y="20170"/>
                </a:cubicBezTo>
                <a:lnTo>
                  <a:pt x="127635" y="20170"/>
                </a:lnTo>
                <a:cubicBezTo>
                  <a:pt x="128198" y="20711"/>
                  <a:pt x="128768" y="21245"/>
                  <a:pt x="129345" y="21772"/>
                </a:cubicBezTo>
                <a:cubicBezTo>
                  <a:pt x="132676" y="31138"/>
                  <a:pt x="136565" y="32721"/>
                  <a:pt x="137928" y="32721"/>
                </a:cubicBezTo>
                <a:cubicBezTo>
                  <a:pt x="138227" y="32721"/>
                  <a:pt x="138404" y="32645"/>
                  <a:pt x="138427" y="32558"/>
                </a:cubicBezTo>
                <a:cubicBezTo>
                  <a:pt x="138545" y="32113"/>
                  <a:pt x="130797" y="23373"/>
                  <a:pt x="129507" y="21921"/>
                </a:cubicBezTo>
                <a:lnTo>
                  <a:pt x="129507" y="21921"/>
                </a:lnTo>
                <a:cubicBezTo>
                  <a:pt x="129605" y="22009"/>
                  <a:pt x="129702" y="22101"/>
                  <a:pt x="129801" y="22190"/>
                </a:cubicBezTo>
                <a:lnTo>
                  <a:pt x="129857" y="22129"/>
                </a:lnTo>
                <a:cubicBezTo>
                  <a:pt x="129847" y="22119"/>
                  <a:pt x="129837" y="22108"/>
                  <a:pt x="129827" y="22098"/>
                </a:cubicBezTo>
                <a:lnTo>
                  <a:pt x="129827" y="22098"/>
                </a:lnTo>
                <a:cubicBezTo>
                  <a:pt x="131079" y="23080"/>
                  <a:pt x="134057" y="25028"/>
                  <a:pt x="138863" y="25937"/>
                </a:cubicBezTo>
                <a:cubicBezTo>
                  <a:pt x="138201" y="27524"/>
                  <a:pt x="138581" y="28430"/>
                  <a:pt x="138772" y="28430"/>
                </a:cubicBezTo>
                <a:cubicBezTo>
                  <a:pt x="138773" y="28430"/>
                  <a:pt x="138773" y="28430"/>
                  <a:pt x="138773" y="28430"/>
                </a:cubicBezTo>
                <a:cubicBezTo>
                  <a:pt x="138896" y="28428"/>
                  <a:pt x="139591" y="27457"/>
                  <a:pt x="140458" y="26167"/>
                </a:cubicBezTo>
                <a:cubicBezTo>
                  <a:pt x="140861" y="26204"/>
                  <a:pt x="141266" y="26223"/>
                  <a:pt x="141671" y="26223"/>
                </a:cubicBezTo>
                <a:cubicBezTo>
                  <a:pt x="142067" y="26223"/>
                  <a:pt x="142462" y="26204"/>
                  <a:pt x="142857" y="26165"/>
                </a:cubicBezTo>
                <a:cubicBezTo>
                  <a:pt x="143054" y="26146"/>
                  <a:pt x="143255" y="26122"/>
                  <a:pt x="143457" y="26091"/>
                </a:cubicBezTo>
                <a:cubicBezTo>
                  <a:pt x="143468" y="26588"/>
                  <a:pt x="143500" y="27109"/>
                  <a:pt x="143558" y="27657"/>
                </a:cubicBezTo>
                <a:cubicBezTo>
                  <a:pt x="143654" y="28548"/>
                  <a:pt x="143851" y="29427"/>
                  <a:pt x="144182" y="30261"/>
                </a:cubicBezTo>
                <a:cubicBezTo>
                  <a:pt x="144493" y="31045"/>
                  <a:pt x="144953" y="31899"/>
                  <a:pt x="145548" y="32180"/>
                </a:cubicBezTo>
                <a:cubicBezTo>
                  <a:pt x="145548" y="32180"/>
                  <a:pt x="145129" y="29029"/>
                  <a:pt x="144853" y="25746"/>
                </a:cubicBezTo>
                <a:cubicBezTo>
                  <a:pt x="145276" y="25587"/>
                  <a:pt x="145640" y="25377"/>
                  <a:pt x="145884" y="25099"/>
                </a:cubicBezTo>
                <a:cubicBezTo>
                  <a:pt x="145884" y="25099"/>
                  <a:pt x="145477" y="25039"/>
                  <a:pt x="144789" y="24930"/>
                </a:cubicBezTo>
                <a:cubicBezTo>
                  <a:pt x="144652" y="23114"/>
                  <a:pt x="144574" y="21334"/>
                  <a:pt x="144649" y="20101"/>
                </a:cubicBezTo>
                <a:cubicBezTo>
                  <a:pt x="145042" y="20063"/>
                  <a:pt x="145445" y="20023"/>
                  <a:pt x="145855" y="19980"/>
                </a:cubicBezTo>
                <a:cubicBezTo>
                  <a:pt x="146092" y="22237"/>
                  <a:pt x="147034" y="26136"/>
                  <a:pt x="149826" y="32748"/>
                </a:cubicBezTo>
                <a:cubicBezTo>
                  <a:pt x="149826" y="32748"/>
                  <a:pt x="149814" y="32655"/>
                  <a:pt x="149790" y="32484"/>
                </a:cubicBezTo>
                <a:cubicBezTo>
                  <a:pt x="149624" y="31323"/>
                  <a:pt x="148859" y="26388"/>
                  <a:pt x="146960" y="19861"/>
                </a:cubicBezTo>
                <a:cubicBezTo>
                  <a:pt x="147378" y="19814"/>
                  <a:pt x="147803" y="19766"/>
                  <a:pt x="148237" y="19712"/>
                </a:cubicBezTo>
                <a:cubicBezTo>
                  <a:pt x="148237" y="19712"/>
                  <a:pt x="148110" y="19694"/>
                  <a:pt x="147878" y="19662"/>
                </a:cubicBezTo>
                <a:cubicBezTo>
                  <a:pt x="147647" y="19630"/>
                  <a:pt x="147305" y="19583"/>
                  <a:pt x="146863" y="19529"/>
                </a:cubicBezTo>
                <a:cubicBezTo>
                  <a:pt x="146643" y="18780"/>
                  <a:pt x="146407" y="18013"/>
                  <a:pt x="146157" y="17227"/>
                </a:cubicBezTo>
                <a:cubicBezTo>
                  <a:pt x="146501" y="16666"/>
                  <a:pt x="146850" y="16111"/>
                  <a:pt x="147205" y="15558"/>
                </a:cubicBezTo>
                <a:cubicBezTo>
                  <a:pt x="147333" y="15358"/>
                  <a:pt x="147464" y="15161"/>
                  <a:pt x="147595" y="14962"/>
                </a:cubicBezTo>
                <a:cubicBezTo>
                  <a:pt x="148035" y="19844"/>
                  <a:pt x="150611" y="24595"/>
                  <a:pt x="152589" y="27599"/>
                </a:cubicBezTo>
                <a:cubicBezTo>
                  <a:pt x="152292" y="29019"/>
                  <a:pt x="152097" y="29961"/>
                  <a:pt x="152097" y="29961"/>
                </a:cubicBezTo>
                <a:cubicBezTo>
                  <a:pt x="152097" y="29961"/>
                  <a:pt x="152356" y="29243"/>
                  <a:pt x="152852" y="27995"/>
                </a:cubicBezTo>
                <a:cubicBezTo>
                  <a:pt x="154027" y="29739"/>
                  <a:pt x="154932" y="30797"/>
                  <a:pt x="154932" y="30797"/>
                </a:cubicBezTo>
                <a:cubicBezTo>
                  <a:pt x="154932" y="30797"/>
                  <a:pt x="154298" y="29121"/>
                  <a:pt x="153342" y="26782"/>
                </a:cubicBezTo>
                <a:cubicBezTo>
                  <a:pt x="153749" y="25790"/>
                  <a:pt x="154251" y="24600"/>
                  <a:pt x="154843" y="23259"/>
                </a:cubicBezTo>
                <a:cubicBezTo>
                  <a:pt x="156657" y="25483"/>
                  <a:pt x="158376" y="27230"/>
                  <a:pt x="159018" y="27867"/>
                </a:cubicBezTo>
                <a:lnTo>
                  <a:pt x="159032" y="27888"/>
                </a:lnTo>
                <a:cubicBezTo>
                  <a:pt x="159286" y="31537"/>
                  <a:pt x="159767" y="34136"/>
                  <a:pt x="159767" y="34136"/>
                </a:cubicBezTo>
                <a:cubicBezTo>
                  <a:pt x="159906" y="30993"/>
                  <a:pt x="160530" y="29821"/>
                  <a:pt x="161530" y="23197"/>
                </a:cubicBezTo>
                <a:cubicBezTo>
                  <a:pt x="161663" y="22322"/>
                  <a:pt x="161749" y="21471"/>
                  <a:pt x="161801" y="20650"/>
                </a:cubicBezTo>
                <a:cubicBezTo>
                  <a:pt x="162378" y="21278"/>
                  <a:pt x="162865" y="21828"/>
                  <a:pt x="163194" y="22205"/>
                </a:cubicBezTo>
                <a:cubicBezTo>
                  <a:pt x="163278" y="22330"/>
                  <a:pt x="163363" y="22454"/>
                  <a:pt x="163446" y="22580"/>
                </a:cubicBezTo>
                <a:cubicBezTo>
                  <a:pt x="163389" y="22485"/>
                  <a:pt x="163331" y="22391"/>
                  <a:pt x="163273" y="22297"/>
                </a:cubicBezTo>
                <a:lnTo>
                  <a:pt x="163273" y="22297"/>
                </a:lnTo>
                <a:cubicBezTo>
                  <a:pt x="163403" y="22445"/>
                  <a:pt x="163501" y="22559"/>
                  <a:pt x="163565" y="22635"/>
                </a:cubicBezTo>
                <a:cubicBezTo>
                  <a:pt x="164771" y="30110"/>
                  <a:pt x="167881" y="34879"/>
                  <a:pt x="167881" y="34879"/>
                </a:cubicBezTo>
                <a:cubicBezTo>
                  <a:pt x="167254" y="33853"/>
                  <a:pt x="167233" y="30052"/>
                  <a:pt x="166488" y="24392"/>
                </a:cubicBezTo>
                <a:cubicBezTo>
                  <a:pt x="166399" y="23724"/>
                  <a:pt x="166288" y="23052"/>
                  <a:pt x="166159" y="22384"/>
                </a:cubicBezTo>
                <a:lnTo>
                  <a:pt x="166159" y="22384"/>
                </a:lnTo>
                <a:cubicBezTo>
                  <a:pt x="166517" y="22653"/>
                  <a:pt x="166880" y="22911"/>
                  <a:pt x="167253" y="23158"/>
                </a:cubicBezTo>
                <a:cubicBezTo>
                  <a:pt x="167537" y="23346"/>
                  <a:pt x="167849" y="23535"/>
                  <a:pt x="168187" y="23535"/>
                </a:cubicBezTo>
                <a:cubicBezTo>
                  <a:pt x="168200" y="23535"/>
                  <a:pt x="168212" y="23535"/>
                  <a:pt x="168224" y="23534"/>
                </a:cubicBezTo>
                <a:cubicBezTo>
                  <a:pt x="168387" y="23527"/>
                  <a:pt x="168567" y="23482"/>
                  <a:pt x="168729" y="23482"/>
                </a:cubicBezTo>
                <a:cubicBezTo>
                  <a:pt x="168853" y="23482"/>
                  <a:pt x="168966" y="23509"/>
                  <a:pt x="169051" y="23601"/>
                </a:cubicBezTo>
                <a:cubicBezTo>
                  <a:pt x="169110" y="23664"/>
                  <a:pt x="169145" y="23752"/>
                  <a:pt x="169223" y="23790"/>
                </a:cubicBezTo>
                <a:cubicBezTo>
                  <a:pt x="169235" y="23795"/>
                  <a:pt x="169247" y="23800"/>
                  <a:pt x="169260" y="23802"/>
                </a:cubicBezTo>
                <a:cubicBezTo>
                  <a:pt x="170720" y="26273"/>
                  <a:pt x="172252" y="28210"/>
                  <a:pt x="172844" y="28890"/>
                </a:cubicBezTo>
                <a:cubicBezTo>
                  <a:pt x="174114" y="30347"/>
                  <a:pt x="176776" y="30712"/>
                  <a:pt x="176776" y="30712"/>
                </a:cubicBezTo>
                <a:cubicBezTo>
                  <a:pt x="176776" y="30712"/>
                  <a:pt x="174651" y="30123"/>
                  <a:pt x="173556" y="28720"/>
                </a:cubicBezTo>
                <a:cubicBezTo>
                  <a:pt x="173498" y="28645"/>
                  <a:pt x="173441" y="28568"/>
                  <a:pt x="173389" y="28488"/>
                </a:cubicBezTo>
                <a:cubicBezTo>
                  <a:pt x="173148" y="28121"/>
                  <a:pt x="172210" y="26181"/>
                  <a:pt x="171077" y="23846"/>
                </a:cubicBezTo>
                <a:lnTo>
                  <a:pt x="171077" y="23846"/>
                </a:lnTo>
                <a:cubicBezTo>
                  <a:pt x="171183" y="23887"/>
                  <a:pt x="171296" y="23908"/>
                  <a:pt x="171409" y="23908"/>
                </a:cubicBezTo>
                <a:cubicBezTo>
                  <a:pt x="171446" y="23908"/>
                  <a:pt x="171484" y="23906"/>
                  <a:pt x="171521" y="23901"/>
                </a:cubicBezTo>
                <a:cubicBezTo>
                  <a:pt x="171611" y="23890"/>
                  <a:pt x="171703" y="23866"/>
                  <a:pt x="171794" y="23848"/>
                </a:cubicBezTo>
                <a:cubicBezTo>
                  <a:pt x="174207" y="28681"/>
                  <a:pt x="176581" y="30164"/>
                  <a:pt x="177530" y="30586"/>
                </a:cubicBezTo>
                <a:cubicBezTo>
                  <a:pt x="177806" y="30709"/>
                  <a:pt x="177962" y="30743"/>
                  <a:pt x="177962" y="30743"/>
                </a:cubicBezTo>
                <a:cubicBezTo>
                  <a:pt x="176937" y="28717"/>
                  <a:pt x="175831" y="26738"/>
                  <a:pt x="174753" y="24914"/>
                </a:cubicBezTo>
                <a:cubicBezTo>
                  <a:pt x="175429" y="24794"/>
                  <a:pt x="176121" y="24761"/>
                  <a:pt x="176820" y="24761"/>
                </a:cubicBezTo>
                <a:cubicBezTo>
                  <a:pt x="176832" y="24761"/>
                  <a:pt x="176843" y="24761"/>
                  <a:pt x="176855" y="24761"/>
                </a:cubicBezTo>
                <a:cubicBezTo>
                  <a:pt x="178138" y="25747"/>
                  <a:pt x="179372" y="26186"/>
                  <a:pt x="180026" y="26364"/>
                </a:cubicBezTo>
                <a:cubicBezTo>
                  <a:pt x="180049" y="26382"/>
                  <a:pt x="180071" y="26400"/>
                  <a:pt x="180095" y="26416"/>
                </a:cubicBezTo>
                <a:cubicBezTo>
                  <a:pt x="180076" y="26401"/>
                  <a:pt x="180058" y="26384"/>
                  <a:pt x="180040" y="26367"/>
                </a:cubicBezTo>
                <a:lnTo>
                  <a:pt x="180040" y="26367"/>
                </a:lnTo>
                <a:cubicBezTo>
                  <a:pt x="180334" y="26447"/>
                  <a:pt x="180507" y="26474"/>
                  <a:pt x="180507" y="26474"/>
                </a:cubicBezTo>
                <a:cubicBezTo>
                  <a:pt x="179976" y="26026"/>
                  <a:pt x="179381" y="25446"/>
                  <a:pt x="178765" y="24800"/>
                </a:cubicBezTo>
                <a:lnTo>
                  <a:pt x="178765" y="24800"/>
                </a:lnTo>
                <a:cubicBezTo>
                  <a:pt x="178924" y="24803"/>
                  <a:pt x="179082" y="24805"/>
                  <a:pt x="179240" y="24805"/>
                </a:cubicBezTo>
                <a:cubicBezTo>
                  <a:pt x="179482" y="24805"/>
                  <a:pt x="179722" y="24801"/>
                  <a:pt x="179961" y="24792"/>
                </a:cubicBezTo>
                <a:cubicBezTo>
                  <a:pt x="180896" y="24754"/>
                  <a:pt x="181820" y="24621"/>
                  <a:pt x="182738" y="24445"/>
                </a:cubicBezTo>
                <a:cubicBezTo>
                  <a:pt x="182948" y="24496"/>
                  <a:pt x="183161" y="24534"/>
                  <a:pt x="183374" y="24559"/>
                </a:cubicBezTo>
                <a:cubicBezTo>
                  <a:pt x="179595" y="27389"/>
                  <a:pt x="177667" y="30003"/>
                  <a:pt x="177667" y="30003"/>
                </a:cubicBezTo>
                <a:cubicBezTo>
                  <a:pt x="178371" y="29104"/>
                  <a:pt x="181750" y="27824"/>
                  <a:pt x="186542" y="25282"/>
                </a:cubicBezTo>
                <a:cubicBezTo>
                  <a:pt x="187233" y="24914"/>
                  <a:pt x="187920" y="24513"/>
                  <a:pt x="188588" y="24097"/>
                </a:cubicBezTo>
                <a:lnTo>
                  <a:pt x="188588" y="24097"/>
                </a:lnTo>
                <a:cubicBezTo>
                  <a:pt x="188623" y="24783"/>
                  <a:pt x="188598" y="25460"/>
                  <a:pt x="188309" y="26095"/>
                </a:cubicBezTo>
                <a:cubicBezTo>
                  <a:pt x="188988" y="25301"/>
                  <a:pt x="189896" y="24815"/>
                  <a:pt x="190889" y="24442"/>
                </a:cubicBezTo>
                <a:lnTo>
                  <a:pt x="190889" y="24442"/>
                </a:lnTo>
                <a:cubicBezTo>
                  <a:pt x="187681" y="27367"/>
                  <a:pt x="185261" y="31306"/>
                  <a:pt x="184647" y="32435"/>
                </a:cubicBezTo>
                <a:cubicBezTo>
                  <a:pt x="183770" y="34049"/>
                  <a:pt x="184328" y="36541"/>
                  <a:pt x="184328" y="36541"/>
                </a:cubicBezTo>
                <a:cubicBezTo>
                  <a:pt x="184328" y="36541"/>
                  <a:pt x="184149" y="34454"/>
                  <a:pt x="185035" y="33012"/>
                </a:cubicBezTo>
                <a:cubicBezTo>
                  <a:pt x="185083" y="32935"/>
                  <a:pt x="185131" y="32860"/>
                  <a:pt x="185185" y="32787"/>
                </a:cubicBezTo>
                <a:cubicBezTo>
                  <a:pt x="185693" y="32097"/>
                  <a:pt x="191140" y="26574"/>
                  <a:pt x="193855" y="23513"/>
                </a:cubicBezTo>
                <a:cubicBezTo>
                  <a:pt x="194236" y="23388"/>
                  <a:pt x="194608" y="23255"/>
                  <a:pt x="194967" y="23101"/>
                </a:cubicBezTo>
                <a:lnTo>
                  <a:pt x="194967" y="23101"/>
                </a:lnTo>
                <a:cubicBezTo>
                  <a:pt x="194910" y="23611"/>
                  <a:pt x="194858" y="24120"/>
                  <a:pt x="194809" y="24631"/>
                </a:cubicBezTo>
                <a:cubicBezTo>
                  <a:pt x="185802" y="31154"/>
                  <a:pt x="184778" y="35780"/>
                  <a:pt x="184691" y="37171"/>
                </a:cubicBezTo>
                <a:cubicBezTo>
                  <a:pt x="184673" y="37459"/>
                  <a:pt x="184696" y="37608"/>
                  <a:pt x="184696" y="37608"/>
                </a:cubicBezTo>
                <a:cubicBezTo>
                  <a:pt x="189609" y="32288"/>
                  <a:pt x="193764" y="26308"/>
                  <a:pt x="194765" y="24838"/>
                </a:cubicBezTo>
                <a:cubicBezTo>
                  <a:pt x="194775" y="24827"/>
                  <a:pt x="194784" y="24817"/>
                  <a:pt x="194793" y="24807"/>
                </a:cubicBezTo>
                <a:lnTo>
                  <a:pt x="194793" y="24807"/>
                </a:lnTo>
                <a:cubicBezTo>
                  <a:pt x="194781" y="24945"/>
                  <a:pt x="194765" y="25082"/>
                  <a:pt x="194754" y="25221"/>
                </a:cubicBezTo>
                <a:cubicBezTo>
                  <a:pt x="194664" y="26391"/>
                  <a:pt x="194596" y="27562"/>
                  <a:pt x="194552" y="28735"/>
                </a:cubicBezTo>
                <a:cubicBezTo>
                  <a:pt x="189212" y="31971"/>
                  <a:pt x="189148" y="36538"/>
                  <a:pt x="189280" y="37992"/>
                </a:cubicBezTo>
                <a:cubicBezTo>
                  <a:pt x="189273" y="38019"/>
                  <a:pt x="189264" y="38044"/>
                  <a:pt x="189256" y="38071"/>
                </a:cubicBezTo>
                <a:cubicBezTo>
                  <a:pt x="189265" y="38050"/>
                  <a:pt x="189273" y="38027"/>
                  <a:pt x="189281" y="38005"/>
                </a:cubicBezTo>
                <a:cubicBezTo>
                  <a:pt x="189294" y="38157"/>
                  <a:pt x="189313" y="38307"/>
                  <a:pt x="189342" y="38456"/>
                </a:cubicBezTo>
                <a:cubicBezTo>
                  <a:pt x="190433" y="35408"/>
                  <a:pt x="193823" y="29971"/>
                  <a:pt x="194514" y="28878"/>
                </a:cubicBezTo>
                <a:lnTo>
                  <a:pt x="194549" y="28822"/>
                </a:lnTo>
                <a:lnTo>
                  <a:pt x="194549" y="28822"/>
                </a:lnTo>
                <a:cubicBezTo>
                  <a:pt x="194526" y="29444"/>
                  <a:pt x="194513" y="30065"/>
                  <a:pt x="194509" y="30688"/>
                </a:cubicBezTo>
                <a:cubicBezTo>
                  <a:pt x="190031" y="38920"/>
                  <a:pt x="192433" y="41820"/>
                  <a:pt x="192904" y="41820"/>
                </a:cubicBezTo>
                <a:cubicBezTo>
                  <a:pt x="192918" y="41820"/>
                  <a:pt x="192931" y="41817"/>
                  <a:pt x="192942" y="41812"/>
                </a:cubicBezTo>
                <a:cubicBezTo>
                  <a:pt x="193267" y="41645"/>
                  <a:pt x="194332" y="32401"/>
                  <a:pt x="194506" y="30864"/>
                </a:cubicBezTo>
                <a:lnTo>
                  <a:pt x="194506" y="30864"/>
                </a:lnTo>
                <a:cubicBezTo>
                  <a:pt x="194506" y="30969"/>
                  <a:pt x="194503" y="31075"/>
                  <a:pt x="194503" y="31181"/>
                </a:cubicBezTo>
                <a:lnTo>
                  <a:pt x="194570" y="31182"/>
                </a:lnTo>
                <a:cubicBezTo>
                  <a:pt x="194570" y="31170"/>
                  <a:pt x="194571" y="31159"/>
                  <a:pt x="194571" y="31148"/>
                </a:cubicBezTo>
                <a:cubicBezTo>
                  <a:pt x="194657" y="32443"/>
                  <a:pt x="195103" y="35351"/>
                  <a:pt x="197248" y="38792"/>
                </a:cubicBezTo>
                <a:cubicBezTo>
                  <a:pt x="197762" y="39618"/>
                  <a:pt x="198371" y="40383"/>
                  <a:pt x="199089" y="41040"/>
                </a:cubicBezTo>
                <a:cubicBezTo>
                  <a:pt x="199760" y="41655"/>
                  <a:pt x="200608" y="42267"/>
                  <a:pt x="201319" y="42267"/>
                </a:cubicBezTo>
                <a:cubicBezTo>
                  <a:pt x="201323" y="42267"/>
                  <a:pt x="201327" y="42267"/>
                  <a:pt x="201331" y="42267"/>
                </a:cubicBezTo>
                <a:cubicBezTo>
                  <a:pt x="201331" y="42267"/>
                  <a:pt x="195914" y="34062"/>
                  <a:pt x="194604" y="30557"/>
                </a:cubicBezTo>
                <a:cubicBezTo>
                  <a:pt x="194652" y="29681"/>
                  <a:pt x="194717" y="28804"/>
                  <a:pt x="194797" y="27929"/>
                </a:cubicBezTo>
                <a:cubicBezTo>
                  <a:pt x="195132" y="29313"/>
                  <a:pt x="196917" y="33028"/>
                  <a:pt x="205777" y="40799"/>
                </a:cubicBezTo>
                <a:cubicBezTo>
                  <a:pt x="205777" y="40799"/>
                  <a:pt x="205722" y="40714"/>
                  <a:pt x="205617" y="40558"/>
                </a:cubicBezTo>
                <a:cubicBezTo>
                  <a:pt x="204814" y="39364"/>
                  <a:pt x="200978" y="33823"/>
                  <a:pt x="194852" y="27377"/>
                </a:cubicBezTo>
                <a:cubicBezTo>
                  <a:pt x="194922" y="26668"/>
                  <a:pt x="194999" y="25960"/>
                  <a:pt x="195085" y="25253"/>
                </a:cubicBezTo>
                <a:cubicBezTo>
                  <a:pt x="195116" y="24997"/>
                  <a:pt x="195150" y="24743"/>
                  <a:pt x="195183" y="24488"/>
                </a:cubicBezTo>
                <a:cubicBezTo>
                  <a:pt x="199728" y="32047"/>
                  <a:pt x="209840" y="36478"/>
                  <a:pt x="209840" y="36478"/>
                </a:cubicBezTo>
                <a:cubicBezTo>
                  <a:pt x="209840" y="36478"/>
                  <a:pt x="200548" y="27672"/>
                  <a:pt x="195203" y="24332"/>
                </a:cubicBezTo>
                <a:cubicBezTo>
                  <a:pt x="195266" y="23853"/>
                  <a:pt x="195333" y="23375"/>
                  <a:pt x="195404" y="22897"/>
                </a:cubicBezTo>
                <a:cubicBezTo>
                  <a:pt x="195744" y="22727"/>
                  <a:pt x="196068" y="22535"/>
                  <a:pt x="196367" y="22308"/>
                </a:cubicBezTo>
                <a:cubicBezTo>
                  <a:pt x="199936" y="27213"/>
                  <a:pt x="210317" y="30956"/>
                  <a:pt x="212444" y="31682"/>
                </a:cubicBezTo>
                <a:cubicBezTo>
                  <a:pt x="212500" y="31714"/>
                  <a:pt x="212555" y="31746"/>
                  <a:pt x="212611" y="31778"/>
                </a:cubicBezTo>
                <a:lnTo>
                  <a:pt x="212473" y="31692"/>
                </a:lnTo>
                <a:lnTo>
                  <a:pt x="212473" y="31692"/>
                </a:lnTo>
                <a:cubicBezTo>
                  <a:pt x="212702" y="31771"/>
                  <a:pt x="212829" y="31811"/>
                  <a:pt x="212829" y="31811"/>
                </a:cubicBezTo>
                <a:cubicBezTo>
                  <a:pt x="212829" y="31811"/>
                  <a:pt x="205516" y="26024"/>
                  <a:pt x="198618" y="22303"/>
                </a:cubicBezTo>
                <a:lnTo>
                  <a:pt x="198618" y="22303"/>
                </a:lnTo>
                <a:lnTo>
                  <a:pt x="198842" y="22320"/>
                </a:lnTo>
                <a:cubicBezTo>
                  <a:pt x="199044" y="22335"/>
                  <a:pt x="199246" y="22350"/>
                  <a:pt x="199448" y="22350"/>
                </a:cubicBezTo>
                <a:cubicBezTo>
                  <a:pt x="199563" y="22350"/>
                  <a:pt x="199679" y="22345"/>
                  <a:pt x="199793" y="22332"/>
                </a:cubicBezTo>
                <a:cubicBezTo>
                  <a:pt x="200209" y="22286"/>
                  <a:pt x="200606" y="22140"/>
                  <a:pt x="201011" y="22033"/>
                </a:cubicBezTo>
                <a:cubicBezTo>
                  <a:pt x="201017" y="22031"/>
                  <a:pt x="201021" y="22030"/>
                  <a:pt x="201025" y="22029"/>
                </a:cubicBezTo>
                <a:cubicBezTo>
                  <a:pt x="206483" y="26370"/>
                  <a:pt x="212265" y="28784"/>
                  <a:pt x="212265" y="28784"/>
                </a:cubicBezTo>
                <a:cubicBezTo>
                  <a:pt x="212265" y="28784"/>
                  <a:pt x="212139" y="28693"/>
                  <a:pt x="211909" y="28518"/>
                </a:cubicBezTo>
                <a:cubicBezTo>
                  <a:pt x="211859" y="28480"/>
                  <a:pt x="211810" y="28442"/>
                  <a:pt x="211759" y="28403"/>
                </a:cubicBezTo>
                <a:cubicBezTo>
                  <a:pt x="210839" y="27692"/>
                  <a:pt x="208775" y="26020"/>
                  <a:pt x="206508" y="23665"/>
                </a:cubicBezTo>
                <a:cubicBezTo>
                  <a:pt x="205731" y="22858"/>
                  <a:pt x="204796" y="22076"/>
                  <a:pt x="203805" y="21350"/>
                </a:cubicBezTo>
                <a:lnTo>
                  <a:pt x="203804" y="20186"/>
                </a:lnTo>
                <a:lnTo>
                  <a:pt x="203804" y="20186"/>
                </a:lnTo>
                <a:cubicBezTo>
                  <a:pt x="205055" y="20856"/>
                  <a:pt x="206257" y="21407"/>
                  <a:pt x="207203" y="21696"/>
                </a:cubicBezTo>
                <a:cubicBezTo>
                  <a:pt x="209733" y="22468"/>
                  <a:pt x="212561" y="23633"/>
                  <a:pt x="213844" y="24179"/>
                </a:cubicBezTo>
                <a:cubicBezTo>
                  <a:pt x="213985" y="24262"/>
                  <a:pt x="214127" y="24342"/>
                  <a:pt x="214268" y="24424"/>
                </a:cubicBezTo>
                <a:cubicBezTo>
                  <a:pt x="214167" y="24359"/>
                  <a:pt x="214065" y="24295"/>
                  <a:pt x="213965" y="24230"/>
                </a:cubicBezTo>
                <a:lnTo>
                  <a:pt x="213965" y="24230"/>
                </a:lnTo>
                <a:cubicBezTo>
                  <a:pt x="214331" y="24387"/>
                  <a:pt x="214544" y="24481"/>
                  <a:pt x="214544" y="24481"/>
                </a:cubicBezTo>
                <a:cubicBezTo>
                  <a:pt x="214544" y="24481"/>
                  <a:pt x="209266" y="20491"/>
                  <a:pt x="203800" y="17663"/>
                </a:cubicBezTo>
                <a:lnTo>
                  <a:pt x="203798" y="15751"/>
                </a:lnTo>
                <a:lnTo>
                  <a:pt x="203798" y="15751"/>
                </a:lnTo>
                <a:cubicBezTo>
                  <a:pt x="204637" y="16016"/>
                  <a:pt x="205574" y="16277"/>
                  <a:pt x="206619" y="16528"/>
                </a:cubicBezTo>
                <a:cubicBezTo>
                  <a:pt x="213351" y="18143"/>
                  <a:pt x="214708" y="19493"/>
                  <a:pt x="215288" y="19493"/>
                </a:cubicBezTo>
                <a:cubicBezTo>
                  <a:pt x="215325" y="19493"/>
                  <a:pt x="215358" y="19488"/>
                  <a:pt x="215389" y="19477"/>
                </a:cubicBezTo>
                <a:cubicBezTo>
                  <a:pt x="215389" y="19477"/>
                  <a:pt x="213400" y="16642"/>
                  <a:pt x="206777" y="14385"/>
                </a:cubicBezTo>
                <a:cubicBezTo>
                  <a:pt x="205679" y="14011"/>
                  <a:pt x="204687" y="13712"/>
                  <a:pt x="203794" y="13473"/>
                </a:cubicBezTo>
                <a:lnTo>
                  <a:pt x="2037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TITLE_AND_DESCRIPTION_1">
    <p:spTree>
      <p:nvGrpSpPr>
        <p:cNvPr id="104" name="Shape 104"/>
        <p:cNvGrpSpPr/>
        <p:nvPr/>
      </p:nvGrpSpPr>
      <p:grpSpPr>
        <a:xfrm>
          <a:off x="0" y="0"/>
          <a:ext cx="0" cy="0"/>
          <a:chOff x="0" y="0"/>
          <a:chExt cx="0" cy="0"/>
        </a:xfrm>
      </p:grpSpPr>
      <p:sp>
        <p:nvSpPr>
          <p:cNvPr id="105" name="Google Shape;105;p15"/>
          <p:cNvSpPr txBox="1"/>
          <p:nvPr>
            <p:ph type="title"/>
          </p:nvPr>
        </p:nvSpPr>
        <p:spPr>
          <a:xfrm>
            <a:off x="2502000" y="3226250"/>
            <a:ext cx="4140000" cy="69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0"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6" name="Google Shape;106;p15"/>
          <p:cNvSpPr txBox="1"/>
          <p:nvPr>
            <p:ph idx="1" type="subTitle"/>
          </p:nvPr>
        </p:nvSpPr>
        <p:spPr>
          <a:xfrm>
            <a:off x="2195100" y="1453800"/>
            <a:ext cx="4753800" cy="171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None/>
              <a:defRPr b="1" sz="2400"/>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107" name="Google Shape;107;p15"/>
          <p:cNvSpPr/>
          <p:nvPr/>
        </p:nvSpPr>
        <p:spPr>
          <a:xfrm rot="-2967470">
            <a:off x="-1262415" y="3243491"/>
            <a:ext cx="2388739" cy="126726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5"/>
          <p:cNvSpPr/>
          <p:nvPr/>
        </p:nvSpPr>
        <p:spPr>
          <a:xfrm rot="-3708874">
            <a:off x="-372452" y="3869747"/>
            <a:ext cx="1565727" cy="1360373"/>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5"/>
          <p:cNvSpPr/>
          <p:nvPr/>
        </p:nvSpPr>
        <p:spPr>
          <a:xfrm rot="-886033">
            <a:off x="304714" y="4394257"/>
            <a:ext cx="1626676" cy="862976"/>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5"/>
          <p:cNvSpPr/>
          <p:nvPr/>
        </p:nvSpPr>
        <p:spPr>
          <a:xfrm rot="-10612658">
            <a:off x="6728929" y="-822208"/>
            <a:ext cx="3376643" cy="32903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
    <p:spTree>
      <p:nvGrpSpPr>
        <p:cNvPr id="111" name="Shape 111"/>
        <p:cNvGrpSpPr/>
        <p:nvPr/>
      </p:nvGrpSpPr>
      <p:grpSpPr>
        <a:xfrm>
          <a:off x="0" y="0"/>
          <a:ext cx="0" cy="0"/>
          <a:chOff x="0" y="0"/>
          <a:chExt cx="0" cy="0"/>
        </a:xfrm>
      </p:grpSpPr>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TITLE_AND_BODY_1">
    <p:spTree>
      <p:nvGrpSpPr>
        <p:cNvPr id="112" name="Shape 112"/>
        <p:cNvGrpSpPr/>
        <p:nvPr/>
      </p:nvGrpSpPr>
      <p:grpSpPr>
        <a:xfrm>
          <a:off x="0" y="0"/>
          <a:ext cx="0" cy="0"/>
          <a:chOff x="0" y="0"/>
          <a:chExt cx="0" cy="0"/>
        </a:xfrm>
      </p:grpSpPr>
      <p:sp>
        <p:nvSpPr>
          <p:cNvPr id="113" name="Google Shape;113;p17"/>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14" name="Google Shape;114;p17"/>
          <p:cNvSpPr txBox="1"/>
          <p:nvPr>
            <p:ph idx="2" type="title"/>
          </p:nvPr>
        </p:nvSpPr>
        <p:spPr>
          <a:xfrm>
            <a:off x="1865113" y="2854925"/>
            <a:ext cx="2225100" cy="7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5" name="Google Shape;115;p17"/>
          <p:cNvSpPr txBox="1"/>
          <p:nvPr>
            <p:ph idx="1" type="subTitle"/>
          </p:nvPr>
        </p:nvSpPr>
        <p:spPr>
          <a:xfrm>
            <a:off x="1865113" y="3640425"/>
            <a:ext cx="22251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6" name="Google Shape;116;p17"/>
          <p:cNvSpPr txBox="1"/>
          <p:nvPr>
            <p:ph idx="3" type="title"/>
          </p:nvPr>
        </p:nvSpPr>
        <p:spPr>
          <a:xfrm>
            <a:off x="5053788" y="2854925"/>
            <a:ext cx="2225100" cy="7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7" name="Google Shape;117;p17"/>
          <p:cNvSpPr txBox="1"/>
          <p:nvPr>
            <p:ph idx="4" type="subTitle"/>
          </p:nvPr>
        </p:nvSpPr>
        <p:spPr>
          <a:xfrm>
            <a:off x="5053788" y="3640425"/>
            <a:ext cx="22251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8" name="Google Shape;118;p17"/>
          <p:cNvSpPr/>
          <p:nvPr/>
        </p:nvSpPr>
        <p:spPr>
          <a:xfrm rot="5400000">
            <a:off x="5664957" y="1977145"/>
            <a:ext cx="6059998" cy="1189210"/>
          </a:xfrm>
          <a:custGeom>
            <a:rect b="b" l="l" r="r" t="t"/>
            <a:pathLst>
              <a:path extrusionOk="0" h="42268" w="215390">
                <a:moveTo>
                  <a:pt x="147821" y="9899"/>
                </a:moveTo>
                <a:cubicBezTo>
                  <a:pt x="148114" y="9899"/>
                  <a:pt x="148405" y="9902"/>
                  <a:pt x="148680" y="9995"/>
                </a:cubicBezTo>
                <a:cubicBezTo>
                  <a:pt x="148715" y="10007"/>
                  <a:pt x="148748" y="10023"/>
                  <a:pt x="148783" y="10038"/>
                </a:cubicBezTo>
                <a:cubicBezTo>
                  <a:pt x="148441" y="9986"/>
                  <a:pt x="148100" y="9939"/>
                  <a:pt x="147763" y="9899"/>
                </a:cubicBezTo>
                <a:cubicBezTo>
                  <a:pt x="147782" y="9899"/>
                  <a:pt x="147802" y="9899"/>
                  <a:pt x="147821" y="9899"/>
                </a:cubicBezTo>
                <a:close/>
                <a:moveTo>
                  <a:pt x="142114" y="8980"/>
                </a:moveTo>
                <a:cubicBezTo>
                  <a:pt x="142749" y="8980"/>
                  <a:pt x="143433" y="9249"/>
                  <a:pt x="144077" y="9388"/>
                </a:cubicBezTo>
                <a:cubicBezTo>
                  <a:pt x="144409" y="9460"/>
                  <a:pt x="144736" y="9496"/>
                  <a:pt x="145062" y="9496"/>
                </a:cubicBezTo>
                <a:cubicBezTo>
                  <a:pt x="145419" y="9496"/>
                  <a:pt x="145774" y="9453"/>
                  <a:pt x="146133" y="9365"/>
                </a:cubicBezTo>
                <a:cubicBezTo>
                  <a:pt x="146350" y="9571"/>
                  <a:pt x="146611" y="9722"/>
                  <a:pt x="146896" y="9807"/>
                </a:cubicBezTo>
                <a:cubicBezTo>
                  <a:pt x="145896" y="9716"/>
                  <a:pt x="144926" y="9676"/>
                  <a:pt x="143990" y="9676"/>
                </a:cubicBezTo>
                <a:cubicBezTo>
                  <a:pt x="141989" y="9676"/>
                  <a:pt x="140147" y="9862"/>
                  <a:pt x="138516" y="10139"/>
                </a:cubicBezTo>
                <a:cubicBezTo>
                  <a:pt x="138896" y="9951"/>
                  <a:pt x="139277" y="9765"/>
                  <a:pt x="139659" y="9582"/>
                </a:cubicBezTo>
                <a:cubicBezTo>
                  <a:pt x="139765" y="9532"/>
                  <a:pt x="139876" y="9481"/>
                  <a:pt x="139991" y="9481"/>
                </a:cubicBezTo>
                <a:cubicBezTo>
                  <a:pt x="139998" y="9481"/>
                  <a:pt x="140005" y="9481"/>
                  <a:pt x="140012" y="9481"/>
                </a:cubicBezTo>
                <a:cubicBezTo>
                  <a:pt x="140141" y="9488"/>
                  <a:pt x="140256" y="9561"/>
                  <a:pt x="140384" y="9583"/>
                </a:cubicBezTo>
                <a:cubicBezTo>
                  <a:pt x="140413" y="9588"/>
                  <a:pt x="140441" y="9590"/>
                  <a:pt x="140470" y="9590"/>
                </a:cubicBezTo>
                <a:cubicBezTo>
                  <a:pt x="140764" y="9590"/>
                  <a:pt x="141017" y="9339"/>
                  <a:pt x="141284" y="9186"/>
                </a:cubicBezTo>
                <a:cubicBezTo>
                  <a:pt x="141544" y="9036"/>
                  <a:pt x="141824" y="8980"/>
                  <a:pt x="142114" y="8980"/>
                </a:cubicBezTo>
                <a:close/>
                <a:moveTo>
                  <a:pt x="135755" y="10734"/>
                </a:moveTo>
                <a:lnTo>
                  <a:pt x="135755" y="10734"/>
                </a:lnTo>
                <a:cubicBezTo>
                  <a:pt x="135529" y="10793"/>
                  <a:pt x="135310" y="10853"/>
                  <a:pt x="135098" y="10912"/>
                </a:cubicBezTo>
                <a:cubicBezTo>
                  <a:pt x="135311" y="10834"/>
                  <a:pt x="135531" y="10774"/>
                  <a:pt x="135755" y="10734"/>
                </a:cubicBezTo>
                <a:close/>
                <a:moveTo>
                  <a:pt x="75256" y="10492"/>
                </a:moveTo>
                <a:lnTo>
                  <a:pt x="75998" y="10768"/>
                </a:lnTo>
                <a:cubicBezTo>
                  <a:pt x="75944" y="10845"/>
                  <a:pt x="75892" y="10921"/>
                  <a:pt x="75840" y="10997"/>
                </a:cubicBezTo>
                <a:cubicBezTo>
                  <a:pt x="75653" y="10831"/>
                  <a:pt x="75459" y="10662"/>
                  <a:pt x="75256" y="10492"/>
                </a:cubicBezTo>
                <a:close/>
                <a:moveTo>
                  <a:pt x="125815" y="10343"/>
                </a:moveTo>
                <a:cubicBezTo>
                  <a:pt x="125967" y="10343"/>
                  <a:pt x="126113" y="10374"/>
                  <a:pt x="126238" y="10457"/>
                </a:cubicBezTo>
                <a:cubicBezTo>
                  <a:pt x="124466" y="11058"/>
                  <a:pt x="122752" y="11708"/>
                  <a:pt x="121187" y="12402"/>
                </a:cubicBezTo>
                <a:cubicBezTo>
                  <a:pt x="120863" y="11990"/>
                  <a:pt x="120542" y="11576"/>
                  <a:pt x="120225" y="11158"/>
                </a:cubicBezTo>
                <a:lnTo>
                  <a:pt x="120225" y="11158"/>
                </a:lnTo>
                <a:cubicBezTo>
                  <a:pt x="120611" y="11185"/>
                  <a:pt x="121001" y="11202"/>
                  <a:pt x="121390" y="11202"/>
                </a:cubicBezTo>
                <a:cubicBezTo>
                  <a:pt x="122350" y="11202"/>
                  <a:pt x="123305" y="11100"/>
                  <a:pt x="124185" y="10803"/>
                </a:cubicBezTo>
                <a:lnTo>
                  <a:pt x="125133" y="10484"/>
                </a:lnTo>
                <a:cubicBezTo>
                  <a:pt x="125349" y="10411"/>
                  <a:pt x="125590" y="10343"/>
                  <a:pt x="125815" y="10343"/>
                </a:cubicBezTo>
                <a:close/>
                <a:moveTo>
                  <a:pt x="82359" y="8503"/>
                </a:moveTo>
                <a:lnTo>
                  <a:pt x="82359" y="8503"/>
                </a:lnTo>
                <a:cubicBezTo>
                  <a:pt x="80297" y="10067"/>
                  <a:pt x="78548" y="11752"/>
                  <a:pt x="77704" y="12837"/>
                </a:cubicBezTo>
                <a:cubicBezTo>
                  <a:pt x="77337" y="12431"/>
                  <a:pt x="76916" y="11997"/>
                  <a:pt x="76434" y="11541"/>
                </a:cubicBezTo>
                <a:cubicBezTo>
                  <a:pt x="76677" y="11418"/>
                  <a:pt x="76945" y="11268"/>
                  <a:pt x="77231" y="11098"/>
                </a:cubicBezTo>
                <a:cubicBezTo>
                  <a:pt x="77240" y="11098"/>
                  <a:pt x="77248" y="11099"/>
                  <a:pt x="77256" y="11099"/>
                </a:cubicBezTo>
                <a:cubicBezTo>
                  <a:pt x="77258" y="11099"/>
                  <a:pt x="77260" y="11099"/>
                  <a:pt x="77262" y="11099"/>
                </a:cubicBezTo>
                <a:cubicBezTo>
                  <a:pt x="77971" y="11095"/>
                  <a:pt x="78567" y="10604"/>
                  <a:pt x="79131" y="10176"/>
                </a:cubicBezTo>
                <a:cubicBezTo>
                  <a:pt x="80106" y="9441"/>
                  <a:pt x="81197" y="8875"/>
                  <a:pt x="82359" y="8503"/>
                </a:cubicBezTo>
                <a:close/>
                <a:moveTo>
                  <a:pt x="15305" y="12475"/>
                </a:moveTo>
                <a:lnTo>
                  <a:pt x="15305" y="12784"/>
                </a:lnTo>
                <a:lnTo>
                  <a:pt x="14592" y="13190"/>
                </a:lnTo>
                <a:cubicBezTo>
                  <a:pt x="14843" y="12966"/>
                  <a:pt x="15081" y="12727"/>
                  <a:pt x="15305" y="12475"/>
                </a:cubicBezTo>
                <a:close/>
                <a:moveTo>
                  <a:pt x="15305" y="13064"/>
                </a:moveTo>
                <a:lnTo>
                  <a:pt x="15305" y="13376"/>
                </a:lnTo>
                <a:cubicBezTo>
                  <a:pt x="15236" y="13312"/>
                  <a:pt x="15167" y="13246"/>
                  <a:pt x="15098" y="13181"/>
                </a:cubicBezTo>
                <a:cubicBezTo>
                  <a:pt x="15061" y="13200"/>
                  <a:pt x="15024" y="13215"/>
                  <a:pt x="14984" y="13227"/>
                </a:cubicBezTo>
                <a:cubicBezTo>
                  <a:pt x="15091" y="13173"/>
                  <a:pt x="15197" y="13118"/>
                  <a:pt x="15305" y="13064"/>
                </a:cubicBezTo>
                <a:close/>
                <a:moveTo>
                  <a:pt x="72441" y="10982"/>
                </a:moveTo>
                <a:cubicBezTo>
                  <a:pt x="72768" y="11170"/>
                  <a:pt x="73081" y="11353"/>
                  <a:pt x="73380" y="11531"/>
                </a:cubicBezTo>
                <a:cubicBezTo>
                  <a:pt x="72855" y="12318"/>
                  <a:pt x="72365" y="13215"/>
                  <a:pt x="71912" y="14173"/>
                </a:cubicBezTo>
                <a:cubicBezTo>
                  <a:pt x="71324" y="13540"/>
                  <a:pt x="70711" y="12899"/>
                  <a:pt x="70083" y="12268"/>
                </a:cubicBezTo>
                <a:cubicBezTo>
                  <a:pt x="70471" y="12115"/>
                  <a:pt x="70904" y="12056"/>
                  <a:pt x="71280" y="11867"/>
                </a:cubicBezTo>
                <a:cubicBezTo>
                  <a:pt x="71670" y="11669"/>
                  <a:pt x="71975" y="11341"/>
                  <a:pt x="72323" y="11074"/>
                </a:cubicBezTo>
                <a:cubicBezTo>
                  <a:pt x="72361" y="11045"/>
                  <a:pt x="72400" y="11014"/>
                  <a:pt x="72441" y="10982"/>
                </a:cubicBezTo>
                <a:close/>
                <a:moveTo>
                  <a:pt x="84884" y="9551"/>
                </a:moveTo>
                <a:lnTo>
                  <a:pt x="85590" y="10224"/>
                </a:lnTo>
                <a:cubicBezTo>
                  <a:pt x="85678" y="10307"/>
                  <a:pt x="85767" y="10391"/>
                  <a:pt x="85860" y="10471"/>
                </a:cubicBezTo>
                <a:cubicBezTo>
                  <a:pt x="83998" y="11948"/>
                  <a:pt x="82192" y="13505"/>
                  <a:pt x="80679" y="15038"/>
                </a:cubicBezTo>
                <a:cubicBezTo>
                  <a:pt x="80223" y="14770"/>
                  <a:pt x="79768" y="14500"/>
                  <a:pt x="79316" y="14224"/>
                </a:cubicBezTo>
                <a:cubicBezTo>
                  <a:pt x="79003" y="14032"/>
                  <a:pt x="78693" y="13835"/>
                  <a:pt x="78386" y="13636"/>
                </a:cubicBezTo>
                <a:cubicBezTo>
                  <a:pt x="78252" y="13470"/>
                  <a:pt x="78108" y="13298"/>
                  <a:pt x="77955" y="13121"/>
                </a:cubicBezTo>
                <a:cubicBezTo>
                  <a:pt x="78038" y="13089"/>
                  <a:pt x="78121" y="13059"/>
                  <a:pt x="78202" y="13025"/>
                </a:cubicBezTo>
                <a:cubicBezTo>
                  <a:pt x="80581" y="12093"/>
                  <a:pt x="82842" y="10860"/>
                  <a:pt x="84884" y="9551"/>
                </a:cubicBezTo>
                <a:close/>
                <a:moveTo>
                  <a:pt x="40109" y="14742"/>
                </a:moveTo>
                <a:lnTo>
                  <a:pt x="40109" y="14742"/>
                </a:lnTo>
                <a:cubicBezTo>
                  <a:pt x="40206" y="14797"/>
                  <a:pt x="40301" y="14855"/>
                  <a:pt x="40395" y="14915"/>
                </a:cubicBezTo>
                <a:cubicBezTo>
                  <a:pt x="40320" y="14962"/>
                  <a:pt x="40247" y="15006"/>
                  <a:pt x="40177" y="15050"/>
                </a:cubicBezTo>
                <a:cubicBezTo>
                  <a:pt x="40154" y="14947"/>
                  <a:pt x="40132" y="14845"/>
                  <a:pt x="40109" y="14742"/>
                </a:cubicBezTo>
                <a:close/>
                <a:moveTo>
                  <a:pt x="147148" y="15060"/>
                </a:moveTo>
                <a:lnTo>
                  <a:pt x="147147" y="15061"/>
                </a:lnTo>
                <a:lnTo>
                  <a:pt x="147142" y="15064"/>
                </a:lnTo>
                <a:lnTo>
                  <a:pt x="147148" y="15060"/>
                </a:lnTo>
                <a:close/>
                <a:moveTo>
                  <a:pt x="14296" y="11313"/>
                </a:moveTo>
                <a:cubicBezTo>
                  <a:pt x="14038" y="12052"/>
                  <a:pt x="13884" y="12820"/>
                  <a:pt x="13864" y="13606"/>
                </a:cubicBezTo>
                <a:lnTo>
                  <a:pt x="11773" y="14798"/>
                </a:lnTo>
                <a:cubicBezTo>
                  <a:pt x="11569" y="14915"/>
                  <a:pt x="11365" y="15031"/>
                  <a:pt x="11160" y="15147"/>
                </a:cubicBezTo>
                <a:lnTo>
                  <a:pt x="11160" y="15147"/>
                </a:lnTo>
                <a:cubicBezTo>
                  <a:pt x="11812" y="14775"/>
                  <a:pt x="12293" y="14155"/>
                  <a:pt x="12740" y="13546"/>
                </a:cubicBezTo>
                <a:cubicBezTo>
                  <a:pt x="13277" y="12814"/>
                  <a:pt x="13795" y="12070"/>
                  <a:pt x="14296" y="11313"/>
                </a:cubicBezTo>
                <a:close/>
                <a:moveTo>
                  <a:pt x="38180" y="14135"/>
                </a:moveTo>
                <a:cubicBezTo>
                  <a:pt x="38654" y="14183"/>
                  <a:pt x="39119" y="14299"/>
                  <a:pt x="39559" y="14480"/>
                </a:cubicBezTo>
                <a:cubicBezTo>
                  <a:pt x="39632" y="14755"/>
                  <a:pt x="39704" y="15030"/>
                  <a:pt x="39775" y="15306"/>
                </a:cubicBezTo>
                <a:cubicBezTo>
                  <a:pt x="39538" y="15458"/>
                  <a:pt x="39345" y="15588"/>
                  <a:pt x="39200" y="15691"/>
                </a:cubicBezTo>
                <a:cubicBezTo>
                  <a:pt x="38733" y="15367"/>
                  <a:pt x="38261" y="15051"/>
                  <a:pt x="37784" y="14743"/>
                </a:cubicBezTo>
                <a:cubicBezTo>
                  <a:pt x="37924" y="14540"/>
                  <a:pt x="38056" y="14338"/>
                  <a:pt x="38181" y="14136"/>
                </a:cubicBezTo>
                <a:lnTo>
                  <a:pt x="38180" y="14135"/>
                </a:lnTo>
                <a:close/>
                <a:moveTo>
                  <a:pt x="149692" y="10586"/>
                </a:moveTo>
                <a:cubicBezTo>
                  <a:pt x="149777" y="10636"/>
                  <a:pt x="149862" y="10687"/>
                  <a:pt x="149948" y="10738"/>
                </a:cubicBezTo>
                <a:lnTo>
                  <a:pt x="149926" y="10767"/>
                </a:lnTo>
                <a:cubicBezTo>
                  <a:pt x="149511" y="11363"/>
                  <a:pt x="149105" y="11966"/>
                  <a:pt x="148709" y="12574"/>
                </a:cubicBezTo>
                <a:cubicBezTo>
                  <a:pt x="148489" y="12558"/>
                  <a:pt x="148267" y="12550"/>
                  <a:pt x="148042" y="12550"/>
                </a:cubicBezTo>
                <a:cubicBezTo>
                  <a:pt x="147650" y="12550"/>
                  <a:pt x="147251" y="12574"/>
                  <a:pt x="146849" y="12617"/>
                </a:cubicBezTo>
                <a:cubicBezTo>
                  <a:pt x="147337" y="12417"/>
                  <a:pt x="147604" y="12296"/>
                  <a:pt x="147604" y="12296"/>
                </a:cubicBezTo>
                <a:lnTo>
                  <a:pt x="147604" y="12296"/>
                </a:lnTo>
                <a:cubicBezTo>
                  <a:pt x="147603" y="12296"/>
                  <a:pt x="131588" y="13601"/>
                  <a:pt x="123987" y="15796"/>
                </a:cubicBezTo>
                <a:cubicBezTo>
                  <a:pt x="123115" y="14783"/>
                  <a:pt x="122263" y="13752"/>
                  <a:pt x="121432" y="12706"/>
                </a:cubicBezTo>
                <a:lnTo>
                  <a:pt x="121432" y="12706"/>
                </a:lnTo>
                <a:cubicBezTo>
                  <a:pt x="122323" y="12963"/>
                  <a:pt x="123312" y="13077"/>
                  <a:pt x="124366" y="13077"/>
                </a:cubicBezTo>
                <a:cubicBezTo>
                  <a:pt x="127144" y="13077"/>
                  <a:pt x="130377" y="12284"/>
                  <a:pt x="133475" y="11215"/>
                </a:cubicBezTo>
                <a:cubicBezTo>
                  <a:pt x="133540" y="11271"/>
                  <a:pt x="133613" y="11316"/>
                  <a:pt x="133690" y="11347"/>
                </a:cubicBezTo>
                <a:cubicBezTo>
                  <a:pt x="131880" y="11955"/>
                  <a:pt x="130848" y="12497"/>
                  <a:pt x="130848" y="12497"/>
                </a:cubicBezTo>
                <a:cubicBezTo>
                  <a:pt x="131388" y="12233"/>
                  <a:pt x="132697" y="12216"/>
                  <a:pt x="134650" y="12216"/>
                </a:cubicBezTo>
                <a:cubicBezTo>
                  <a:pt x="134945" y="12216"/>
                  <a:pt x="135255" y="12216"/>
                  <a:pt x="135579" y="12216"/>
                </a:cubicBezTo>
                <a:cubicBezTo>
                  <a:pt x="136871" y="12216"/>
                  <a:pt x="138390" y="12210"/>
                  <a:pt x="140107" y="12147"/>
                </a:cubicBezTo>
                <a:cubicBezTo>
                  <a:pt x="143918" y="12008"/>
                  <a:pt x="147978" y="11038"/>
                  <a:pt x="149692" y="10586"/>
                </a:cubicBezTo>
                <a:close/>
                <a:moveTo>
                  <a:pt x="39832" y="15537"/>
                </a:moveTo>
                <a:cubicBezTo>
                  <a:pt x="39874" y="15703"/>
                  <a:pt x="39917" y="15869"/>
                  <a:pt x="39958" y="16034"/>
                </a:cubicBezTo>
                <a:cubicBezTo>
                  <a:pt x="39917" y="16068"/>
                  <a:pt x="39874" y="16102"/>
                  <a:pt x="39833" y="16135"/>
                </a:cubicBezTo>
                <a:cubicBezTo>
                  <a:pt x="39641" y="15999"/>
                  <a:pt x="39448" y="15863"/>
                  <a:pt x="39255" y="15729"/>
                </a:cubicBezTo>
                <a:cubicBezTo>
                  <a:pt x="39444" y="15654"/>
                  <a:pt x="39636" y="15590"/>
                  <a:pt x="39832" y="15537"/>
                </a:cubicBezTo>
                <a:close/>
                <a:moveTo>
                  <a:pt x="40001" y="16211"/>
                </a:moveTo>
                <a:cubicBezTo>
                  <a:pt x="40006" y="16229"/>
                  <a:pt x="40010" y="16247"/>
                  <a:pt x="40016" y="16266"/>
                </a:cubicBezTo>
                <a:lnTo>
                  <a:pt x="39987" y="16243"/>
                </a:lnTo>
                <a:cubicBezTo>
                  <a:pt x="39991" y="16234"/>
                  <a:pt x="39997" y="16222"/>
                  <a:pt x="40001" y="16211"/>
                </a:cubicBezTo>
                <a:close/>
                <a:moveTo>
                  <a:pt x="40491" y="16514"/>
                </a:moveTo>
                <a:lnTo>
                  <a:pt x="40498" y="16521"/>
                </a:lnTo>
                <a:lnTo>
                  <a:pt x="40498" y="16521"/>
                </a:lnTo>
                <a:lnTo>
                  <a:pt x="40491" y="16518"/>
                </a:lnTo>
                <a:lnTo>
                  <a:pt x="40491" y="16514"/>
                </a:lnTo>
                <a:close/>
                <a:moveTo>
                  <a:pt x="12416" y="11253"/>
                </a:moveTo>
                <a:lnTo>
                  <a:pt x="12416" y="11253"/>
                </a:lnTo>
                <a:cubicBezTo>
                  <a:pt x="11863" y="12550"/>
                  <a:pt x="11336" y="13861"/>
                  <a:pt x="11003" y="15231"/>
                </a:cubicBezTo>
                <a:cubicBezTo>
                  <a:pt x="11052" y="15207"/>
                  <a:pt x="11100" y="15181"/>
                  <a:pt x="11147" y="15155"/>
                </a:cubicBezTo>
                <a:lnTo>
                  <a:pt x="11147" y="15155"/>
                </a:lnTo>
                <a:cubicBezTo>
                  <a:pt x="10338" y="15613"/>
                  <a:pt x="9525" y="16068"/>
                  <a:pt x="8727" y="16548"/>
                </a:cubicBezTo>
                <a:cubicBezTo>
                  <a:pt x="9000" y="16302"/>
                  <a:pt x="9204" y="15940"/>
                  <a:pt x="9393" y="15613"/>
                </a:cubicBezTo>
                <a:cubicBezTo>
                  <a:pt x="10218" y="14179"/>
                  <a:pt x="11361" y="12952"/>
                  <a:pt x="12239" y="11550"/>
                </a:cubicBezTo>
                <a:cubicBezTo>
                  <a:pt x="12300" y="11453"/>
                  <a:pt x="12360" y="11353"/>
                  <a:pt x="12416" y="11253"/>
                </a:cubicBezTo>
                <a:close/>
                <a:moveTo>
                  <a:pt x="124076" y="16565"/>
                </a:moveTo>
                <a:lnTo>
                  <a:pt x="124078" y="16567"/>
                </a:lnTo>
                <a:lnTo>
                  <a:pt x="124078" y="16574"/>
                </a:lnTo>
                <a:lnTo>
                  <a:pt x="124076" y="16565"/>
                </a:lnTo>
                <a:close/>
                <a:moveTo>
                  <a:pt x="40494" y="16529"/>
                </a:moveTo>
                <a:lnTo>
                  <a:pt x="40494" y="16529"/>
                </a:lnTo>
                <a:cubicBezTo>
                  <a:pt x="40507" y="16540"/>
                  <a:pt x="40519" y="16551"/>
                  <a:pt x="40531" y="16561"/>
                </a:cubicBezTo>
                <a:cubicBezTo>
                  <a:pt x="40586" y="16625"/>
                  <a:pt x="40650" y="16699"/>
                  <a:pt x="40719" y="16779"/>
                </a:cubicBezTo>
                <a:cubicBezTo>
                  <a:pt x="40651" y="16729"/>
                  <a:pt x="40583" y="16680"/>
                  <a:pt x="40515" y="16631"/>
                </a:cubicBezTo>
                <a:cubicBezTo>
                  <a:pt x="40508" y="16596"/>
                  <a:pt x="40501" y="16563"/>
                  <a:pt x="40494" y="16529"/>
                </a:cubicBezTo>
                <a:close/>
                <a:moveTo>
                  <a:pt x="88471" y="11515"/>
                </a:moveTo>
                <a:cubicBezTo>
                  <a:pt x="88965" y="11987"/>
                  <a:pt x="89422" y="12554"/>
                  <a:pt x="90077" y="12575"/>
                </a:cubicBezTo>
                <a:cubicBezTo>
                  <a:pt x="90090" y="12576"/>
                  <a:pt x="90103" y="12576"/>
                  <a:pt x="90116" y="12576"/>
                </a:cubicBezTo>
                <a:cubicBezTo>
                  <a:pt x="90227" y="12576"/>
                  <a:pt x="90337" y="12564"/>
                  <a:pt x="90447" y="12564"/>
                </a:cubicBezTo>
                <a:cubicBezTo>
                  <a:pt x="90476" y="12564"/>
                  <a:pt x="90504" y="12564"/>
                  <a:pt x="90532" y="12567"/>
                </a:cubicBezTo>
                <a:cubicBezTo>
                  <a:pt x="88033" y="14007"/>
                  <a:pt x="85608" y="15517"/>
                  <a:pt x="83903" y="16828"/>
                </a:cubicBezTo>
                <a:cubicBezTo>
                  <a:pt x="82912" y="16304"/>
                  <a:pt x="81932" y="15761"/>
                  <a:pt x="80963" y="15201"/>
                </a:cubicBezTo>
                <a:cubicBezTo>
                  <a:pt x="83317" y="14980"/>
                  <a:pt x="85975" y="13451"/>
                  <a:pt x="88471" y="11515"/>
                </a:cubicBezTo>
                <a:close/>
                <a:moveTo>
                  <a:pt x="57300" y="16001"/>
                </a:moveTo>
                <a:cubicBezTo>
                  <a:pt x="57385" y="16007"/>
                  <a:pt x="57469" y="16008"/>
                  <a:pt x="57554" y="16008"/>
                </a:cubicBezTo>
                <a:cubicBezTo>
                  <a:pt x="57543" y="16033"/>
                  <a:pt x="57533" y="16060"/>
                  <a:pt x="57523" y="16085"/>
                </a:cubicBezTo>
                <a:cubicBezTo>
                  <a:pt x="57403" y="16407"/>
                  <a:pt x="57284" y="16730"/>
                  <a:pt x="57167" y="17053"/>
                </a:cubicBezTo>
                <a:cubicBezTo>
                  <a:pt x="56966" y="16906"/>
                  <a:pt x="56758" y="16757"/>
                  <a:pt x="56541" y="16604"/>
                </a:cubicBezTo>
                <a:cubicBezTo>
                  <a:pt x="56829" y="16372"/>
                  <a:pt x="57078" y="16169"/>
                  <a:pt x="57283" y="16001"/>
                </a:cubicBezTo>
                <a:close/>
                <a:moveTo>
                  <a:pt x="73799" y="11785"/>
                </a:moveTo>
                <a:cubicBezTo>
                  <a:pt x="74600" y="12271"/>
                  <a:pt x="75288" y="12717"/>
                  <a:pt x="75885" y="13123"/>
                </a:cubicBezTo>
                <a:cubicBezTo>
                  <a:pt x="75360" y="14428"/>
                  <a:pt x="74972" y="15846"/>
                  <a:pt x="74691" y="17316"/>
                </a:cubicBezTo>
                <a:cubicBezTo>
                  <a:pt x="74262" y="16810"/>
                  <a:pt x="73798" y="16271"/>
                  <a:pt x="73306" y="15715"/>
                </a:cubicBezTo>
                <a:cubicBezTo>
                  <a:pt x="73655" y="14006"/>
                  <a:pt x="73766" y="12619"/>
                  <a:pt x="73799" y="11785"/>
                </a:cubicBezTo>
                <a:close/>
                <a:moveTo>
                  <a:pt x="84209" y="17401"/>
                </a:moveTo>
                <a:lnTo>
                  <a:pt x="84211" y="17402"/>
                </a:lnTo>
                <a:lnTo>
                  <a:pt x="84214" y="17408"/>
                </a:lnTo>
                <a:lnTo>
                  <a:pt x="84214" y="17408"/>
                </a:lnTo>
                <a:lnTo>
                  <a:pt x="84209" y="17401"/>
                </a:lnTo>
                <a:close/>
                <a:moveTo>
                  <a:pt x="32504" y="16403"/>
                </a:moveTo>
                <a:cubicBezTo>
                  <a:pt x="32556" y="16403"/>
                  <a:pt x="32605" y="16405"/>
                  <a:pt x="32654" y="16407"/>
                </a:cubicBezTo>
                <a:cubicBezTo>
                  <a:pt x="32137" y="16806"/>
                  <a:pt x="31623" y="17209"/>
                  <a:pt x="31116" y="17615"/>
                </a:cubicBezTo>
                <a:lnTo>
                  <a:pt x="30425" y="16851"/>
                </a:lnTo>
                <a:cubicBezTo>
                  <a:pt x="31099" y="16646"/>
                  <a:pt x="31763" y="16403"/>
                  <a:pt x="32504" y="16403"/>
                </a:cubicBezTo>
                <a:close/>
                <a:moveTo>
                  <a:pt x="47657" y="17807"/>
                </a:moveTo>
                <a:cubicBezTo>
                  <a:pt x="47771" y="17860"/>
                  <a:pt x="47885" y="17914"/>
                  <a:pt x="47998" y="17971"/>
                </a:cubicBezTo>
                <a:cubicBezTo>
                  <a:pt x="47969" y="17995"/>
                  <a:pt x="47939" y="18018"/>
                  <a:pt x="47910" y="18042"/>
                </a:cubicBezTo>
                <a:lnTo>
                  <a:pt x="47910" y="18040"/>
                </a:lnTo>
                <a:cubicBezTo>
                  <a:pt x="47826" y="17963"/>
                  <a:pt x="47742" y="17885"/>
                  <a:pt x="47657" y="17807"/>
                </a:cubicBezTo>
                <a:close/>
                <a:moveTo>
                  <a:pt x="93171" y="13314"/>
                </a:moveTo>
                <a:cubicBezTo>
                  <a:pt x="93179" y="13314"/>
                  <a:pt x="93186" y="13314"/>
                  <a:pt x="93194" y="13314"/>
                </a:cubicBezTo>
                <a:cubicBezTo>
                  <a:pt x="93441" y="13324"/>
                  <a:pt x="93652" y="13483"/>
                  <a:pt x="93872" y="13597"/>
                </a:cubicBezTo>
                <a:cubicBezTo>
                  <a:pt x="94177" y="13756"/>
                  <a:pt x="94504" y="13828"/>
                  <a:pt x="94842" y="13859"/>
                </a:cubicBezTo>
                <a:cubicBezTo>
                  <a:pt x="94567" y="14354"/>
                  <a:pt x="94344" y="14876"/>
                  <a:pt x="94178" y="15417"/>
                </a:cubicBezTo>
                <a:cubicBezTo>
                  <a:pt x="91950" y="16201"/>
                  <a:pt x="89448" y="17155"/>
                  <a:pt x="86776" y="18295"/>
                </a:cubicBezTo>
                <a:cubicBezTo>
                  <a:pt x="86104" y="17964"/>
                  <a:pt x="85435" y="17628"/>
                  <a:pt x="84768" y="17284"/>
                </a:cubicBezTo>
                <a:cubicBezTo>
                  <a:pt x="84527" y="17159"/>
                  <a:pt x="84289" y="17032"/>
                  <a:pt x="84049" y="16905"/>
                </a:cubicBezTo>
                <a:cubicBezTo>
                  <a:pt x="87205" y="16316"/>
                  <a:pt x="90237" y="14933"/>
                  <a:pt x="92852" y="13375"/>
                </a:cubicBezTo>
                <a:cubicBezTo>
                  <a:pt x="92958" y="13342"/>
                  <a:pt x="93062" y="13314"/>
                  <a:pt x="93171" y="13314"/>
                </a:cubicBezTo>
                <a:close/>
                <a:moveTo>
                  <a:pt x="68305" y="13797"/>
                </a:moveTo>
                <a:cubicBezTo>
                  <a:pt x="69294" y="14748"/>
                  <a:pt x="70261" y="15574"/>
                  <a:pt x="71075" y="16113"/>
                </a:cubicBezTo>
                <a:cubicBezTo>
                  <a:pt x="70757" y="16921"/>
                  <a:pt x="70464" y="17749"/>
                  <a:pt x="70197" y="18572"/>
                </a:cubicBezTo>
                <a:cubicBezTo>
                  <a:pt x="70084" y="18366"/>
                  <a:pt x="69972" y="18157"/>
                  <a:pt x="69858" y="17942"/>
                </a:cubicBezTo>
                <a:cubicBezTo>
                  <a:pt x="69165" y="16629"/>
                  <a:pt x="68211" y="15284"/>
                  <a:pt x="67175" y="14030"/>
                </a:cubicBezTo>
                <a:cubicBezTo>
                  <a:pt x="67548" y="13950"/>
                  <a:pt x="67956" y="13952"/>
                  <a:pt x="68305" y="13797"/>
                </a:cubicBezTo>
                <a:close/>
                <a:moveTo>
                  <a:pt x="139645" y="14977"/>
                </a:moveTo>
                <a:cubicBezTo>
                  <a:pt x="137726" y="15938"/>
                  <a:pt x="136231" y="16910"/>
                  <a:pt x="135661" y="17319"/>
                </a:cubicBezTo>
                <a:cubicBezTo>
                  <a:pt x="135185" y="17661"/>
                  <a:pt x="134809" y="18159"/>
                  <a:pt x="134522" y="18664"/>
                </a:cubicBezTo>
                <a:cubicBezTo>
                  <a:pt x="133326" y="18633"/>
                  <a:pt x="132072" y="18616"/>
                  <a:pt x="130766" y="18616"/>
                </a:cubicBezTo>
                <a:cubicBezTo>
                  <a:pt x="129410" y="18616"/>
                  <a:pt x="127998" y="18635"/>
                  <a:pt x="126538" y="18677"/>
                </a:cubicBezTo>
                <a:cubicBezTo>
                  <a:pt x="125935" y="18017"/>
                  <a:pt x="125338" y="17350"/>
                  <a:pt x="124748" y="16678"/>
                </a:cubicBezTo>
                <a:cubicBezTo>
                  <a:pt x="124535" y="16435"/>
                  <a:pt x="124326" y="16189"/>
                  <a:pt x="124114" y="15944"/>
                </a:cubicBezTo>
                <a:lnTo>
                  <a:pt x="124114" y="15944"/>
                </a:lnTo>
                <a:cubicBezTo>
                  <a:pt x="125789" y="16265"/>
                  <a:pt x="127505" y="16401"/>
                  <a:pt x="129210" y="16401"/>
                </a:cubicBezTo>
                <a:cubicBezTo>
                  <a:pt x="132921" y="16401"/>
                  <a:pt x="136580" y="15756"/>
                  <a:pt x="139645" y="14977"/>
                </a:cubicBezTo>
                <a:close/>
                <a:moveTo>
                  <a:pt x="148500" y="12892"/>
                </a:moveTo>
                <a:lnTo>
                  <a:pt x="148500" y="12892"/>
                </a:lnTo>
                <a:cubicBezTo>
                  <a:pt x="148065" y="13565"/>
                  <a:pt x="147640" y="14245"/>
                  <a:pt x="147226" y="14931"/>
                </a:cubicBezTo>
                <a:cubicBezTo>
                  <a:pt x="141662" y="15917"/>
                  <a:pt x="138342" y="17401"/>
                  <a:pt x="136378" y="18723"/>
                </a:cubicBezTo>
                <a:cubicBezTo>
                  <a:pt x="135905" y="18704"/>
                  <a:pt x="135421" y="18688"/>
                  <a:pt x="134925" y="18674"/>
                </a:cubicBezTo>
                <a:cubicBezTo>
                  <a:pt x="135165" y="18404"/>
                  <a:pt x="135440" y="18152"/>
                  <a:pt x="135750" y="17954"/>
                </a:cubicBezTo>
                <a:cubicBezTo>
                  <a:pt x="135821" y="17909"/>
                  <a:pt x="135893" y="17866"/>
                  <a:pt x="135967" y="17827"/>
                </a:cubicBezTo>
                <a:cubicBezTo>
                  <a:pt x="136803" y="17386"/>
                  <a:pt x="146316" y="14037"/>
                  <a:pt x="148500" y="12892"/>
                </a:cubicBezTo>
                <a:close/>
                <a:moveTo>
                  <a:pt x="58303" y="15942"/>
                </a:moveTo>
                <a:cubicBezTo>
                  <a:pt x="58589" y="16916"/>
                  <a:pt x="58950" y="17870"/>
                  <a:pt x="59364" y="18797"/>
                </a:cubicBezTo>
                <a:cubicBezTo>
                  <a:pt x="58840" y="18347"/>
                  <a:pt x="58191" y="17817"/>
                  <a:pt x="57420" y="17241"/>
                </a:cubicBezTo>
                <a:lnTo>
                  <a:pt x="57419" y="17241"/>
                </a:lnTo>
                <a:cubicBezTo>
                  <a:pt x="57561" y="16898"/>
                  <a:pt x="57703" y="16556"/>
                  <a:pt x="57848" y="16217"/>
                </a:cubicBezTo>
                <a:cubicBezTo>
                  <a:pt x="57880" y="16141"/>
                  <a:pt x="57914" y="16064"/>
                  <a:pt x="57947" y="15989"/>
                </a:cubicBezTo>
                <a:cubicBezTo>
                  <a:pt x="58066" y="15978"/>
                  <a:pt x="58185" y="15963"/>
                  <a:pt x="58303" y="15942"/>
                </a:cubicBezTo>
                <a:close/>
                <a:moveTo>
                  <a:pt x="147142" y="15069"/>
                </a:moveTo>
                <a:lnTo>
                  <a:pt x="147142" y="15069"/>
                </a:lnTo>
                <a:cubicBezTo>
                  <a:pt x="147076" y="15180"/>
                  <a:pt x="147009" y="15288"/>
                  <a:pt x="146943" y="15398"/>
                </a:cubicBezTo>
                <a:lnTo>
                  <a:pt x="146943" y="15396"/>
                </a:lnTo>
                <a:cubicBezTo>
                  <a:pt x="146398" y="16331"/>
                  <a:pt x="145872" y="17275"/>
                  <a:pt x="145364" y="18231"/>
                </a:cubicBezTo>
                <a:cubicBezTo>
                  <a:pt x="144044" y="18355"/>
                  <a:pt x="142931" y="18651"/>
                  <a:pt x="141989" y="19046"/>
                </a:cubicBezTo>
                <a:cubicBezTo>
                  <a:pt x="141319" y="18994"/>
                  <a:pt x="140603" y="18943"/>
                  <a:pt x="139843" y="18895"/>
                </a:cubicBezTo>
                <a:cubicBezTo>
                  <a:pt x="143390" y="17189"/>
                  <a:pt x="146184" y="15614"/>
                  <a:pt x="147107" y="15083"/>
                </a:cubicBezTo>
                <a:cubicBezTo>
                  <a:pt x="147118" y="15079"/>
                  <a:pt x="147130" y="15073"/>
                  <a:pt x="147142" y="15069"/>
                </a:cubicBezTo>
                <a:close/>
                <a:moveTo>
                  <a:pt x="14639" y="13400"/>
                </a:moveTo>
                <a:lnTo>
                  <a:pt x="14639" y="13400"/>
                </a:lnTo>
                <a:cubicBezTo>
                  <a:pt x="14594" y="14374"/>
                  <a:pt x="14765" y="15346"/>
                  <a:pt x="14979" y="16297"/>
                </a:cubicBezTo>
                <a:cubicBezTo>
                  <a:pt x="15079" y="16739"/>
                  <a:pt x="15187" y="17178"/>
                  <a:pt x="15305" y="17616"/>
                </a:cubicBezTo>
                <a:lnTo>
                  <a:pt x="15305" y="19062"/>
                </a:lnTo>
                <a:cubicBezTo>
                  <a:pt x="14396" y="17688"/>
                  <a:pt x="13421" y="16351"/>
                  <a:pt x="12449" y="15022"/>
                </a:cubicBezTo>
                <a:cubicBezTo>
                  <a:pt x="12361" y="14901"/>
                  <a:pt x="12255" y="14811"/>
                  <a:pt x="12137" y="14811"/>
                </a:cubicBezTo>
                <a:cubicBezTo>
                  <a:pt x="12102" y="14811"/>
                  <a:pt x="12065" y="14819"/>
                  <a:pt x="12028" y="14837"/>
                </a:cubicBezTo>
                <a:cubicBezTo>
                  <a:pt x="12881" y="14328"/>
                  <a:pt x="13755" y="13855"/>
                  <a:pt x="14639" y="13400"/>
                </a:cubicBezTo>
                <a:close/>
                <a:moveTo>
                  <a:pt x="150363" y="11005"/>
                </a:moveTo>
                <a:cubicBezTo>
                  <a:pt x="150475" y="11085"/>
                  <a:pt x="150580" y="11177"/>
                  <a:pt x="150676" y="11276"/>
                </a:cubicBezTo>
                <a:lnTo>
                  <a:pt x="152543" y="13286"/>
                </a:lnTo>
                <a:cubicBezTo>
                  <a:pt x="153218" y="14934"/>
                  <a:pt x="154009" y="16498"/>
                  <a:pt x="154818" y="17921"/>
                </a:cubicBezTo>
                <a:cubicBezTo>
                  <a:pt x="154680" y="18371"/>
                  <a:pt x="154549" y="18819"/>
                  <a:pt x="154428" y="19259"/>
                </a:cubicBezTo>
                <a:cubicBezTo>
                  <a:pt x="152927" y="16790"/>
                  <a:pt x="151215" y="14225"/>
                  <a:pt x="149500" y="12178"/>
                </a:cubicBezTo>
                <a:cubicBezTo>
                  <a:pt x="149771" y="11801"/>
                  <a:pt x="150045" y="11428"/>
                  <a:pt x="150323" y="11056"/>
                </a:cubicBezTo>
                <a:cubicBezTo>
                  <a:pt x="150336" y="11038"/>
                  <a:pt x="150349" y="11022"/>
                  <a:pt x="150363" y="11005"/>
                </a:cubicBezTo>
                <a:close/>
                <a:moveTo>
                  <a:pt x="145327" y="18303"/>
                </a:moveTo>
                <a:lnTo>
                  <a:pt x="145327" y="18303"/>
                </a:lnTo>
                <a:cubicBezTo>
                  <a:pt x="145151" y="18633"/>
                  <a:pt x="144979" y="18966"/>
                  <a:pt x="144811" y="19300"/>
                </a:cubicBezTo>
                <a:cubicBezTo>
                  <a:pt x="144522" y="19270"/>
                  <a:pt x="144216" y="19240"/>
                  <a:pt x="143895" y="19210"/>
                </a:cubicBezTo>
                <a:cubicBezTo>
                  <a:pt x="144529" y="18800"/>
                  <a:pt x="145025" y="18491"/>
                  <a:pt x="145275" y="18335"/>
                </a:cubicBezTo>
                <a:lnTo>
                  <a:pt x="145327" y="18303"/>
                </a:lnTo>
                <a:close/>
                <a:moveTo>
                  <a:pt x="145891" y="17661"/>
                </a:moveTo>
                <a:cubicBezTo>
                  <a:pt x="145813" y="18021"/>
                  <a:pt x="145756" y="18575"/>
                  <a:pt x="145807" y="19405"/>
                </a:cubicBezTo>
                <a:cubicBezTo>
                  <a:pt x="145536" y="19375"/>
                  <a:pt x="145244" y="19344"/>
                  <a:pt x="144931" y="19312"/>
                </a:cubicBezTo>
                <a:cubicBezTo>
                  <a:pt x="145243" y="18758"/>
                  <a:pt x="145561" y="18206"/>
                  <a:pt x="145891" y="17661"/>
                </a:cubicBezTo>
                <a:close/>
                <a:moveTo>
                  <a:pt x="49326" y="18737"/>
                </a:moveTo>
                <a:cubicBezTo>
                  <a:pt x="49377" y="18770"/>
                  <a:pt x="49429" y="18803"/>
                  <a:pt x="49478" y="18838"/>
                </a:cubicBezTo>
                <a:cubicBezTo>
                  <a:pt x="49518" y="18837"/>
                  <a:pt x="49557" y="18836"/>
                  <a:pt x="49597" y="18836"/>
                </a:cubicBezTo>
                <a:cubicBezTo>
                  <a:pt x="49853" y="18836"/>
                  <a:pt x="50108" y="18857"/>
                  <a:pt x="50359" y="18878"/>
                </a:cubicBezTo>
                <a:cubicBezTo>
                  <a:pt x="50013" y="19080"/>
                  <a:pt x="49688" y="19280"/>
                  <a:pt x="49379" y="19479"/>
                </a:cubicBezTo>
                <a:cubicBezTo>
                  <a:pt x="49221" y="19317"/>
                  <a:pt x="49059" y="19153"/>
                  <a:pt x="48894" y="18988"/>
                </a:cubicBezTo>
                <a:lnTo>
                  <a:pt x="49326" y="18737"/>
                </a:lnTo>
                <a:close/>
                <a:moveTo>
                  <a:pt x="93878" y="17181"/>
                </a:moveTo>
                <a:lnTo>
                  <a:pt x="93878" y="17181"/>
                </a:lnTo>
                <a:cubicBezTo>
                  <a:pt x="93850" y="17882"/>
                  <a:pt x="93921" y="18608"/>
                  <a:pt x="93895" y="19308"/>
                </a:cubicBezTo>
                <a:cubicBezTo>
                  <a:pt x="92310" y="19544"/>
                  <a:pt x="90854" y="19706"/>
                  <a:pt x="89820" y="19707"/>
                </a:cubicBezTo>
                <a:cubicBezTo>
                  <a:pt x="88973" y="19337"/>
                  <a:pt x="88133" y="18952"/>
                  <a:pt x="87300" y="18550"/>
                </a:cubicBezTo>
                <a:lnTo>
                  <a:pt x="87300" y="18550"/>
                </a:lnTo>
                <a:cubicBezTo>
                  <a:pt x="87459" y="18569"/>
                  <a:pt x="87650" y="18582"/>
                  <a:pt x="87877" y="18582"/>
                </a:cubicBezTo>
                <a:cubicBezTo>
                  <a:pt x="88933" y="18582"/>
                  <a:pt x="90782" y="18313"/>
                  <a:pt x="93878" y="17181"/>
                </a:cubicBezTo>
                <a:close/>
                <a:moveTo>
                  <a:pt x="40897" y="15286"/>
                </a:moveTo>
                <a:cubicBezTo>
                  <a:pt x="41003" y="15376"/>
                  <a:pt x="41107" y="15470"/>
                  <a:pt x="41206" y="15570"/>
                </a:cubicBezTo>
                <a:cubicBezTo>
                  <a:pt x="41429" y="15795"/>
                  <a:pt x="41636" y="16044"/>
                  <a:pt x="41913" y="16197"/>
                </a:cubicBezTo>
                <a:cubicBezTo>
                  <a:pt x="42201" y="16353"/>
                  <a:pt x="42537" y="16389"/>
                  <a:pt x="42861" y="16433"/>
                </a:cubicBezTo>
                <a:cubicBezTo>
                  <a:pt x="42974" y="16447"/>
                  <a:pt x="43087" y="16465"/>
                  <a:pt x="43199" y="16481"/>
                </a:cubicBezTo>
                <a:cubicBezTo>
                  <a:pt x="44220" y="17361"/>
                  <a:pt x="45351" y="18318"/>
                  <a:pt x="46466" y="19254"/>
                </a:cubicBezTo>
                <a:cubicBezTo>
                  <a:pt x="46245" y="19448"/>
                  <a:pt x="46048" y="19627"/>
                  <a:pt x="45871" y="19790"/>
                </a:cubicBezTo>
                <a:cubicBezTo>
                  <a:pt x="44366" y="18687"/>
                  <a:pt x="42578" y="17528"/>
                  <a:pt x="40452" y="16329"/>
                </a:cubicBezTo>
                <a:cubicBezTo>
                  <a:pt x="40389" y="16027"/>
                  <a:pt x="40323" y="15727"/>
                  <a:pt x="40259" y="15426"/>
                </a:cubicBezTo>
                <a:cubicBezTo>
                  <a:pt x="40456" y="15380"/>
                  <a:pt x="40668" y="15332"/>
                  <a:pt x="40897" y="15286"/>
                </a:cubicBezTo>
                <a:close/>
                <a:moveTo>
                  <a:pt x="47279" y="19936"/>
                </a:moveTo>
                <a:cubicBezTo>
                  <a:pt x="47499" y="20119"/>
                  <a:pt x="47717" y="20302"/>
                  <a:pt x="47931" y="20482"/>
                </a:cubicBezTo>
                <a:cubicBezTo>
                  <a:pt x="47730" y="20634"/>
                  <a:pt x="47538" y="20783"/>
                  <a:pt x="47355" y="20931"/>
                </a:cubicBezTo>
                <a:cubicBezTo>
                  <a:pt x="47113" y="20735"/>
                  <a:pt x="46863" y="20537"/>
                  <a:pt x="46603" y="20338"/>
                </a:cubicBezTo>
                <a:cubicBezTo>
                  <a:pt x="46804" y="20217"/>
                  <a:pt x="47031" y="20083"/>
                  <a:pt x="47279" y="19936"/>
                </a:cubicBezTo>
                <a:close/>
                <a:moveTo>
                  <a:pt x="27406" y="18962"/>
                </a:moveTo>
                <a:cubicBezTo>
                  <a:pt x="27726" y="19268"/>
                  <a:pt x="28052" y="19572"/>
                  <a:pt x="28381" y="19870"/>
                </a:cubicBezTo>
                <a:cubicBezTo>
                  <a:pt x="27901" y="20276"/>
                  <a:pt x="27435" y="20678"/>
                  <a:pt x="26982" y="21073"/>
                </a:cubicBezTo>
                <a:cubicBezTo>
                  <a:pt x="26726" y="20669"/>
                  <a:pt x="26466" y="20268"/>
                  <a:pt x="26203" y="19868"/>
                </a:cubicBezTo>
                <a:cubicBezTo>
                  <a:pt x="26592" y="19582"/>
                  <a:pt x="26993" y="19280"/>
                  <a:pt x="27406" y="18962"/>
                </a:cubicBezTo>
                <a:close/>
                <a:moveTo>
                  <a:pt x="36772" y="16039"/>
                </a:moveTo>
                <a:cubicBezTo>
                  <a:pt x="37426" y="16355"/>
                  <a:pt x="38057" y="16721"/>
                  <a:pt x="38682" y="17104"/>
                </a:cubicBezTo>
                <a:cubicBezTo>
                  <a:pt x="37337" y="18282"/>
                  <a:pt x="35858" y="19715"/>
                  <a:pt x="34377" y="21225"/>
                </a:cubicBezTo>
                <a:lnTo>
                  <a:pt x="32918" y="19611"/>
                </a:lnTo>
                <a:cubicBezTo>
                  <a:pt x="34358" y="18486"/>
                  <a:pt x="35694" y="17283"/>
                  <a:pt x="36772" y="16039"/>
                </a:cubicBezTo>
                <a:close/>
                <a:moveTo>
                  <a:pt x="90086" y="19915"/>
                </a:moveTo>
                <a:lnTo>
                  <a:pt x="90086" y="19915"/>
                </a:lnTo>
                <a:cubicBezTo>
                  <a:pt x="90191" y="19955"/>
                  <a:pt x="90294" y="19997"/>
                  <a:pt x="90398" y="20035"/>
                </a:cubicBezTo>
                <a:lnTo>
                  <a:pt x="90423" y="19970"/>
                </a:lnTo>
                <a:cubicBezTo>
                  <a:pt x="90412" y="19966"/>
                  <a:pt x="90401" y="19960"/>
                  <a:pt x="90390" y="19956"/>
                </a:cubicBezTo>
                <a:lnTo>
                  <a:pt x="90390" y="19956"/>
                </a:lnTo>
                <a:cubicBezTo>
                  <a:pt x="91064" y="20158"/>
                  <a:pt x="92198" y="20422"/>
                  <a:pt x="93710" y="20515"/>
                </a:cubicBezTo>
                <a:cubicBezTo>
                  <a:pt x="93663" y="20661"/>
                  <a:pt x="93607" y="20805"/>
                  <a:pt x="93539" y="20942"/>
                </a:cubicBezTo>
                <a:cubicBezTo>
                  <a:pt x="93440" y="21141"/>
                  <a:pt x="93321" y="21329"/>
                  <a:pt x="93185" y="21506"/>
                </a:cubicBezTo>
                <a:cubicBezTo>
                  <a:pt x="91757" y="20765"/>
                  <a:pt x="90550" y="20152"/>
                  <a:pt x="90086" y="19915"/>
                </a:cubicBezTo>
                <a:close/>
                <a:moveTo>
                  <a:pt x="11992" y="14858"/>
                </a:moveTo>
                <a:cubicBezTo>
                  <a:pt x="12235" y="17129"/>
                  <a:pt x="12483" y="19414"/>
                  <a:pt x="12893" y="21660"/>
                </a:cubicBezTo>
                <a:cubicBezTo>
                  <a:pt x="12024" y="19767"/>
                  <a:pt x="10972" y="17959"/>
                  <a:pt x="9729" y="16291"/>
                </a:cubicBezTo>
                <a:cubicBezTo>
                  <a:pt x="10426" y="15822"/>
                  <a:pt x="11130" y="15363"/>
                  <a:pt x="11854" y="14937"/>
                </a:cubicBezTo>
                <a:cubicBezTo>
                  <a:pt x="11900" y="14910"/>
                  <a:pt x="11946" y="14884"/>
                  <a:pt x="11992" y="14858"/>
                </a:cubicBezTo>
                <a:close/>
                <a:moveTo>
                  <a:pt x="55007" y="17819"/>
                </a:moveTo>
                <a:cubicBezTo>
                  <a:pt x="55607" y="18031"/>
                  <a:pt x="56166" y="18228"/>
                  <a:pt x="56688" y="18411"/>
                </a:cubicBezTo>
                <a:cubicBezTo>
                  <a:pt x="56555" y="18800"/>
                  <a:pt x="56423" y="19191"/>
                  <a:pt x="56294" y="19581"/>
                </a:cubicBezTo>
                <a:cubicBezTo>
                  <a:pt x="54257" y="20131"/>
                  <a:pt x="52733" y="20980"/>
                  <a:pt x="51588" y="21927"/>
                </a:cubicBezTo>
                <a:cubicBezTo>
                  <a:pt x="51339" y="21631"/>
                  <a:pt x="51071" y="21317"/>
                  <a:pt x="50781" y="20990"/>
                </a:cubicBezTo>
                <a:cubicBezTo>
                  <a:pt x="52405" y="19820"/>
                  <a:pt x="53849" y="18723"/>
                  <a:pt x="55007" y="17819"/>
                </a:cubicBezTo>
                <a:close/>
                <a:moveTo>
                  <a:pt x="63457" y="13974"/>
                </a:moveTo>
                <a:cubicBezTo>
                  <a:pt x="63603" y="14214"/>
                  <a:pt x="63908" y="14295"/>
                  <a:pt x="64195" y="14295"/>
                </a:cubicBezTo>
                <a:cubicBezTo>
                  <a:pt x="64221" y="14295"/>
                  <a:pt x="64247" y="14294"/>
                  <a:pt x="64273" y="14293"/>
                </a:cubicBezTo>
                <a:cubicBezTo>
                  <a:pt x="64348" y="14288"/>
                  <a:pt x="64424" y="14281"/>
                  <a:pt x="64499" y="14272"/>
                </a:cubicBezTo>
                <a:cubicBezTo>
                  <a:pt x="66169" y="16678"/>
                  <a:pt x="68001" y="18801"/>
                  <a:pt x="69618" y="20499"/>
                </a:cubicBezTo>
                <a:cubicBezTo>
                  <a:pt x="69475" y="21009"/>
                  <a:pt x="69345" y="21509"/>
                  <a:pt x="69226" y="21995"/>
                </a:cubicBezTo>
                <a:cubicBezTo>
                  <a:pt x="67242" y="19563"/>
                  <a:pt x="64821" y="16768"/>
                  <a:pt x="62362" y="14348"/>
                </a:cubicBezTo>
                <a:cubicBezTo>
                  <a:pt x="62721" y="14208"/>
                  <a:pt x="63084" y="14080"/>
                  <a:pt x="63457" y="13974"/>
                </a:cubicBezTo>
                <a:close/>
                <a:moveTo>
                  <a:pt x="22110" y="20676"/>
                </a:moveTo>
                <a:cubicBezTo>
                  <a:pt x="22306" y="20967"/>
                  <a:pt x="22509" y="21251"/>
                  <a:pt x="22720" y="21529"/>
                </a:cubicBezTo>
                <a:cubicBezTo>
                  <a:pt x="22449" y="21815"/>
                  <a:pt x="22200" y="22071"/>
                  <a:pt x="21978" y="22296"/>
                </a:cubicBezTo>
                <a:cubicBezTo>
                  <a:pt x="21766" y="21879"/>
                  <a:pt x="21545" y="21467"/>
                  <a:pt x="21316" y="21061"/>
                </a:cubicBezTo>
                <a:cubicBezTo>
                  <a:pt x="21581" y="20933"/>
                  <a:pt x="21846" y="20805"/>
                  <a:pt x="22110" y="20676"/>
                </a:cubicBezTo>
                <a:close/>
                <a:moveTo>
                  <a:pt x="162732" y="20414"/>
                </a:moveTo>
                <a:cubicBezTo>
                  <a:pt x="162784" y="20414"/>
                  <a:pt x="162835" y="20418"/>
                  <a:pt x="162885" y="20427"/>
                </a:cubicBezTo>
                <a:cubicBezTo>
                  <a:pt x="163047" y="20456"/>
                  <a:pt x="163179" y="20543"/>
                  <a:pt x="163302" y="20651"/>
                </a:cubicBezTo>
                <a:cubicBezTo>
                  <a:pt x="163371" y="21297"/>
                  <a:pt x="163454" y="21926"/>
                  <a:pt x="163551" y="22539"/>
                </a:cubicBezTo>
                <a:cubicBezTo>
                  <a:pt x="163373" y="22198"/>
                  <a:pt x="162971" y="21441"/>
                  <a:pt x="162402" y="20432"/>
                </a:cubicBezTo>
                <a:lnTo>
                  <a:pt x="162402" y="20431"/>
                </a:lnTo>
                <a:cubicBezTo>
                  <a:pt x="162510" y="20429"/>
                  <a:pt x="162622" y="20414"/>
                  <a:pt x="162732" y="20414"/>
                </a:cubicBezTo>
                <a:close/>
                <a:moveTo>
                  <a:pt x="40859" y="18443"/>
                </a:moveTo>
                <a:lnTo>
                  <a:pt x="40859" y="18443"/>
                </a:lnTo>
                <a:cubicBezTo>
                  <a:pt x="40970" y="18507"/>
                  <a:pt x="41081" y="18571"/>
                  <a:pt x="41192" y="18635"/>
                </a:cubicBezTo>
                <a:cubicBezTo>
                  <a:pt x="41910" y="19041"/>
                  <a:pt x="42649" y="19432"/>
                  <a:pt x="43404" y="19780"/>
                </a:cubicBezTo>
                <a:cubicBezTo>
                  <a:pt x="43795" y="20205"/>
                  <a:pt x="44217" y="20658"/>
                  <a:pt x="44665" y="21134"/>
                </a:cubicBezTo>
                <a:cubicBezTo>
                  <a:pt x="44375" y="21611"/>
                  <a:pt x="44168" y="22146"/>
                  <a:pt x="44022" y="22646"/>
                </a:cubicBezTo>
                <a:cubicBezTo>
                  <a:pt x="43248" y="22068"/>
                  <a:pt x="42343" y="21523"/>
                  <a:pt x="41286" y="21036"/>
                </a:cubicBezTo>
                <a:cubicBezTo>
                  <a:pt x="41157" y="20169"/>
                  <a:pt x="41014" y="19306"/>
                  <a:pt x="40859" y="18443"/>
                </a:cubicBezTo>
                <a:close/>
                <a:moveTo>
                  <a:pt x="157735" y="16472"/>
                </a:moveTo>
                <a:cubicBezTo>
                  <a:pt x="158066" y="16858"/>
                  <a:pt x="158387" y="17200"/>
                  <a:pt x="158684" y="17476"/>
                </a:cubicBezTo>
                <a:cubicBezTo>
                  <a:pt x="158860" y="17639"/>
                  <a:pt x="159036" y="17807"/>
                  <a:pt x="159212" y="17976"/>
                </a:cubicBezTo>
                <a:cubicBezTo>
                  <a:pt x="159000" y="19642"/>
                  <a:pt x="158904" y="21333"/>
                  <a:pt x="158884" y="22963"/>
                </a:cubicBezTo>
                <a:lnTo>
                  <a:pt x="158883" y="22963"/>
                </a:lnTo>
                <a:cubicBezTo>
                  <a:pt x="158409" y="21867"/>
                  <a:pt x="157846" y="20453"/>
                  <a:pt x="157317" y="18831"/>
                </a:cubicBezTo>
                <a:cubicBezTo>
                  <a:pt x="157244" y="18609"/>
                  <a:pt x="157165" y="18384"/>
                  <a:pt x="157078" y="18158"/>
                </a:cubicBezTo>
                <a:cubicBezTo>
                  <a:pt x="157284" y="17594"/>
                  <a:pt x="157462" y="17041"/>
                  <a:pt x="157618" y="16507"/>
                </a:cubicBezTo>
                <a:cubicBezTo>
                  <a:pt x="157658" y="16500"/>
                  <a:pt x="157698" y="16489"/>
                  <a:pt x="157735" y="16472"/>
                </a:cubicBezTo>
                <a:close/>
                <a:moveTo>
                  <a:pt x="9018" y="16772"/>
                </a:moveTo>
                <a:cubicBezTo>
                  <a:pt x="9732" y="18360"/>
                  <a:pt x="9425" y="20209"/>
                  <a:pt x="9403" y="21960"/>
                </a:cubicBezTo>
                <a:cubicBezTo>
                  <a:pt x="9398" y="22396"/>
                  <a:pt x="9413" y="22832"/>
                  <a:pt x="9444" y="23266"/>
                </a:cubicBezTo>
                <a:cubicBezTo>
                  <a:pt x="8924" y="22075"/>
                  <a:pt x="8383" y="20892"/>
                  <a:pt x="7824" y="19720"/>
                </a:cubicBezTo>
                <a:cubicBezTo>
                  <a:pt x="7565" y="19182"/>
                  <a:pt x="7301" y="18638"/>
                  <a:pt x="7141" y="18063"/>
                </a:cubicBezTo>
                <a:cubicBezTo>
                  <a:pt x="7541" y="17785"/>
                  <a:pt x="7941" y="17510"/>
                  <a:pt x="8343" y="17235"/>
                </a:cubicBezTo>
                <a:cubicBezTo>
                  <a:pt x="8568" y="17081"/>
                  <a:pt x="8793" y="16927"/>
                  <a:pt x="9018" y="16772"/>
                </a:cubicBezTo>
                <a:close/>
                <a:moveTo>
                  <a:pt x="45043" y="21533"/>
                </a:moveTo>
                <a:cubicBezTo>
                  <a:pt x="45293" y="21796"/>
                  <a:pt x="45549" y="22065"/>
                  <a:pt x="45812" y="22339"/>
                </a:cubicBezTo>
                <a:cubicBezTo>
                  <a:pt x="45495" y="22668"/>
                  <a:pt x="45198" y="23017"/>
                  <a:pt x="44920" y="23381"/>
                </a:cubicBezTo>
                <a:cubicBezTo>
                  <a:pt x="44709" y="23190"/>
                  <a:pt x="44485" y="23003"/>
                  <a:pt x="44249" y="22819"/>
                </a:cubicBezTo>
                <a:cubicBezTo>
                  <a:pt x="44449" y="22388"/>
                  <a:pt x="44710" y="21933"/>
                  <a:pt x="45043" y="21533"/>
                </a:cubicBezTo>
                <a:close/>
                <a:moveTo>
                  <a:pt x="49571" y="21852"/>
                </a:moveTo>
                <a:cubicBezTo>
                  <a:pt x="49967" y="22183"/>
                  <a:pt x="50339" y="22495"/>
                  <a:pt x="50679" y="22781"/>
                </a:cubicBezTo>
                <a:cubicBezTo>
                  <a:pt x="50474" y="22999"/>
                  <a:pt x="50284" y="23218"/>
                  <a:pt x="50113" y="23439"/>
                </a:cubicBezTo>
                <a:cubicBezTo>
                  <a:pt x="49757" y="23069"/>
                  <a:pt x="49365" y="22687"/>
                  <a:pt x="48939" y="22294"/>
                </a:cubicBezTo>
                <a:cubicBezTo>
                  <a:pt x="49151" y="22146"/>
                  <a:pt x="49362" y="21999"/>
                  <a:pt x="49571" y="21852"/>
                </a:cubicBezTo>
                <a:close/>
                <a:moveTo>
                  <a:pt x="88089" y="19123"/>
                </a:moveTo>
                <a:cubicBezTo>
                  <a:pt x="88695" y="19373"/>
                  <a:pt x="89303" y="19615"/>
                  <a:pt x="89913" y="19849"/>
                </a:cubicBezTo>
                <a:cubicBezTo>
                  <a:pt x="90793" y="20860"/>
                  <a:pt x="91622" y="21710"/>
                  <a:pt x="92399" y="22422"/>
                </a:cubicBezTo>
                <a:cubicBezTo>
                  <a:pt x="92095" y="22768"/>
                  <a:pt x="91812" y="23125"/>
                  <a:pt x="91632" y="23543"/>
                </a:cubicBezTo>
                <a:cubicBezTo>
                  <a:pt x="90006" y="21621"/>
                  <a:pt x="88580" y="19768"/>
                  <a:pt x="88131" y="19177"/>
                </a:cubicBezTo>
                <a:lnTo>
                  <a:pt x="88089" y="19123"/>
                </a:lnTo>
                <a:close/>
                <a:moveTo>
                  <a:pt x="127008" y="19189"/>
                </a:moveTo>
                <a:lnTo>
                  <a:pt x="127008" y="19189"/>
                </a:lnTo>
                <a:cubicBezTo>
                  <a:pt x="127878" y="19657"/>
                  <a:pt x="129779" y="20305"/>
                  <a:pt x="133773" y="20497"/>
                </a:cubicBezTo>
                <a:cubicBezTo>
                  <a:pt x="133756" y="20562"/>
                  <a:pt x="133747" y="20597"/>
                  <a:pt x="133747" y="20597"/>
                </a:cubicBezTo>
                <a:cubicBezTo>
                  <a:pt x="133747" y="20597"/>
                  <a:pt x="133762" y="20561"/>
                  <a:pt x="133789" y="20498"/>
                </a:cubicBezTo>
                <a:cubicBezTo>
                  <a:pt x="133962" y="20505"/>
                  <a:pt x="134139" y="20513"/>
                  <a:pt x="134319" y="20520"/>
                </a:cubicBezTo>
                <a:cubicBezTo>
                  <a:pt x="134068" y="20822"/>
                  <a:pt x="133902" y="21077"/>
                  <a:pt x="133796" y="21266"/>
                </a:cubicBezTo>
                <a:cubicBezTo>
                  <a:pt x="133666" y="21497"/>
                  <a:pt x="133624" y="21630"/>
                  <a:pt x="133624" y="21630"/>
                </a:cubicBezTo>
                <a:cubicBezTo>
                  <a:pt x="134504" y="21285"/>
                  <a:pt x="135375" y="20922"/>
                  <a:pt x="136229" y="20552"/>
                </a:cubicBezTo>
                <a:cubicBezTo>
                  <a:pt x="137263" y="20552"/>
                  <a:pt x="138404" y="20524"/>
                  <a:pt x="139660" y="20464"/>
                </a:cubicBezTo>
                <a:lnTo>
                  <a:pt x="139660" y="20464"/>
                </a:lnTo>
                <a:cubicBezTo>
                  <a:pt x="138313" y="21605"/>
                  <a:pt x="137639" y="22888"/>
                  <a:pt x="137341" y="23616"/>
                </a:cubicBezTo>
                <a:cubicBezTo>
                  <a:pt x="134266" y="23009"/>
                  <a:pt x="131113" y="22281"/>
                  <a:pt x="129303" y="21573"/>
                </a:cubicBezTo>
                <a:cubicBezTo>
                  <a:pt x="128523" y="20793"/>
                  <a:pt x="127758" y="19999"/>
                  <a:pt x="127008" y="19189"/>
                </a:cubicBezTo>
                <a:close/>
                <a:moveTo>
                  <a:pt x="144108" y="20152"/>
                </a:moveTo>
                <a:lnTo>
                  <a:pt x="144108" y="20152"/>
                </a:lnTo>
                <a:cubicBezTo>
                  <a:pt x="142105" y="21634"/>
                  <a:pt x="140788" y="22967"/>
                  <a:pt x="139938" y="24107"/>
                </a:cubicBezTo>
                <a:cubicBezTo>
                  <a:pt x="139212" y="23976"/>
                  <a:pt x="138457" y="23834"/>
                  <a:pt x="137694" y="23685"/>
                </a:cubicBezTo>
                <a:cubicBezTo>
                  <a:pt x="138922" y="22604"/>
                  <a:pt x="140691" y="21345"/>
                  <a:pt x="142231" y="20306"/>
                </a:cubicBezTo>
                <a:cubicBezTo>
                  <a:pt x="142834" y="20262"/>
                  <a:pt x="143460" y="20210"/>
                  <a:pt x="144108" y="20152"/>
                </a:cubicBezTo>
                <a:close/>
                <a:moveTo>
                  <a:pt x="56265" y="19668"/>
                </a:moveTo>
                <a:lnTo>
                  <a:pt x="56265" y="19668"/>
                </a:lnTo>
                <a:cubicBezTo>
                  <a:pt x="56061" y="20291"/>
                  <a:pt x="55867" y="20916"/>
                  <a:pt x="55680" y="21544"/>
                </a:cubicBezTo>
                <a:cubicBezTo>
                  <a:pt x="54750" y="22485"/>
                  <a:pt x="53975" y="23365"/>
                  <a:pt x="53329" y="24186"/>
                </a:cubicBezTo>
                <a:cubicBezTo>
                  <a:pt x="53292" y="24127"/>
                  <a:pt x="53256" y="24071"/>
                  <a:pt x="53216" y="24014"/>
                </a:cubicBezTo>
                <a:cubicBezTo>
                  <a:pt x="53067" y="23801"/>
                  <a:pt x="52842" y="23496"/>
                  <a:pt x="52551" y="23121"/>
                </a:cubicBezTo>
                <a:cubicBezTo>
                  <a:pt x="54188" y="21528"/>
                  <a:pt x="55703" y="20168"/>
                  <a:pt x="56214" y="19714"/>
                </a:cubicBezTo>
                <a:lnTo>
                  <a:pt x="56265" y="19668"/>
                </a:lnTo>
                <a:close/>
                <a:moveTo>
                  <a:pt x="39351" y="17519"/>
                </a:moveTo>
                <a:cubicBezTo>
                  <a:pt x="39726" y="17753"/>
                  <a:pt x="40101" y="17988"/>
                  <a:pt x="40478" y="18216"/>
                </a:cubicBezTo>
                <a:cubicBezTo>
                  <a:pt x="40576" y="18646"/>
                  <a:pt x="40671" y="19077"/>
                  <a:pt x="40763" y="19508"/>
                </a:cubicBezTo>
                <a:cubicBezTo>
                  <a:pt x="39500" y="21180"/>
                  <a:pt x="38341" y="22794"/>
                  <a:pt x="37290" y="24322"/>
                </a:cubicBezTo>
                <a:cubicBezTo>
                  <a:pt x="36750" y="23801"/>
                  <a:pt x="36231" y="23258"/>
                  <a:pt x="35722" y="22705"/>
                </a:cubicBezTo>
                <a:cubicBezTo>
                  <a:pt x="37082" y="21127"/>
                  <a:pt x="38345" y="19387"/>
                  <a:pt x="39351" y="17519"/>
                </a:cubicBezTo>
                <a:close/>
                <a:moveTo>
                  <a:pt x="23102" y="22016"/>
                </a:moveTo>
                <a:cubicBezTo>
                  <a:pt x="23500" y="22499"/>
                  <a:pt x="23929" y="22956"/>
                  <a:pt x="24363" y="23408"/>
                </a:cubicBezTo>
                <a:cubicBezTo>
                  <a:pt x="23888" y="23839"/>
                  <a:pt x="23450" y="24244"/>
                  <a:pt x="23051" y="24616"/>
                </a:cubicBezTo>
                <a:cubicBezTo>
                  <a:pt x="22771" y="23942"/>
                  <a:pt x="22468" y="23279"/>
                  <a:pt x="22144" y="22624"/>
                </a:cubicBezTo>
                <a:lnTo>
                  <a:pt x="22145" y="22624"/>
                </a:lnTo>
                <a:cubicBezTo>
                  <a:pt x="22426" y="22449"/>
                  <a:pt x="22748" y="22246"/>
                  <a:pt x="23102" y="22016"/>
                </a:cubicBezTo>
                <a:close/>
                <a:moveTo>
                  <a:pt x="72912" y="17371"/>
                </a:moveTo>
                <a:cubicBezTo>
                  <a:pt x="73455" y="17760"/>
                  <a:pt x="73985" y="18151"/>
                  <a:pt x="74485" y="18529"/>
                </a:cubicBezTo>
                <a:cubicBezTo>
                  <a:pt x="74180" y="20552"/>
                  <a:pt x="74059" y="22633"/>
                  <a:pt x="74048" y="24616"/>
                </a:cubicBezTo>
                <a:lnTo>
                  <a:pt x="74048" y="24615"/>
                </a:lnTo>
                <a:cubicBezTo>
                  <a:pt x="74007" y="24562"/>
                  <a:pt x="73959" y="24499"/>
                  <a:pt x="73903" y="24423"/>
                </a:cubicBezTo>
                <a:cubicBezTo>
                  <a:pt x="73864" y="24369"/>
                  <a:pt x="73824" y="24316"/>
                  <a:pt x="73785" y="24263"/>
                </a:cubicBezTo>
                <a:cubicBezTo>
                  <a:pt x="73334" y="23648"/>
                  <a:pt x="72544" y="22526"/>
                  <a:pt x="71624" y="21032"/>
                </a:cubicBezTo>
                <a:cubicBezTo>
                  <a:pt x="72143" y="19845"/>
                  <a:pt x="72574" y="18622"/>
                  <a:pt x="72912" y="17371"/>
                </a:cubicBezTo>
                <a:close/>
                <a:moveTo>
                  <a:pt x="144398" y="20125"/>
                </a:moveTo>
                <a:lnTo>
                  <a:pt x="144398" y="20125"/>
                </a:lnTo>
                <a:cubicBezTo>
                  <a:pt x="144378" y="20164"/>
                  <a:pt x="144358" y="20202"/>
                  <a:pt x="144339" y="20241"/>
                </a:cubicBezTo>
                <a:lnTo>
                  <a:pt x="144394" y="20269"/>
                </a:lnTo>
                <a:lnTo>
                  <a:pt x="144410" y="20241"/>
                </a:lnTo>
                <a:lnTo>
                  <a:pt x="144410" y="20241"/>
                </a:lnTo>
                <a:cubicBezTo>
                  <a:pt x="144090" y="21028"/>
                  <a:pt x="143595" y="22564"/>
                  <a:pt x="143477" y="24719"/>
                </a:cubicBezTo>
                <a:cubicBezTo>
                  <a:pt x="142925" y="24628"/>
                  <a:pt x="142300" y="24523"/>
                  <a:pt x="141624" y="24406"/>
                </a:cubicBezTo>
                <a:cubicBezTo>
                  <a:pt x="142770" y="22655"/>
                  <a:pt x="143923" y="20842"/>
                  <a:pt x="144377" y="20127"/>
                </a:cubicBezTo>
                <a:lnTo>
                  <a:pt x="144398" y="20125"/>
                </a:lnTo>
                <a:close/>
                <a:moveTo>
                  <a:pt x="194795" y="24794"/>
                </a:moveTo>
                <a:cubicBezTo>
                  <a:pt x="194795" y="24794"/>
                  <a:pt x="194795" y="24795"/>
                  <a:pt x="194795" y="24796"/>
                </a:cubicBezTo>
                <a:lnTo>
                  <a:pt x="194791" y="24799"/>
                </a:lnTo>
                <a:lnTo>
                  <a:pt x="194795" y="24794"/>
                </a:lnTo>
                <a:close/>
                <a:moveTo>
                  <a:pt x="149335" y="12412"/>
                </a:moveTo>
                <a:lnTo>
                  <a:pt x="149335" y="12412"/>
                </a:lnTo>
                <a:cubicBezTo>
                  <a:pt x="149332" y="15286"/>
                  <a:pt x="151478" y="18880"/>
                  <a:pt x="153776" y="21904"/>
                </a:cubicBezTo>
                <a:cubicBezTo>
                  <a:pt x="153758" y="21992"/>
                  <a:pt x="153739" y="22080"/>
                  <a:pt x="153721" y="22165"/>
                </a:cubicBezTo>
                <a:cubicBezTo>
                  <a:pt x="153456" y="23436"/>
                  <a:pt x="153191" y="24706"/>
                  <a:pt x="152955" y="25841"/>
                </a:cubicBezTo>
                <a:cubicBezTo>
                  <a:pt x="151470" y="22264"/>
                  <a:pt x="149403" y="17595"/>
                  <a:pt x="147673" y="14841"/>
                </a:cubicBezTo>
                <a:cubicBezTo>
                  <a:pt x="148212" y="14021"/>
                  <a:pt x="148766" y="13211"/>
                  <a:pt x="149335" y="12412"/>
                </a:cubicBezTo>
                <a:close/>
                <a:moveTo>
                  <a:pt x="51869" y="23793"/>
                </a:moveTo>
                <a:cubicBezTo>
                  <a:pt x="52261" y="24131"/>
                  <a:pt x="52533" y="24376"/>
                  <a:pt x="52640" y="24492"/>
                </a:cubicBezTo>
                <a:cubicBezTo>
                  <a:pt x="52712" y="24569"/>
                  <a:pt x="52778" y="24650"/>
                  <a:pt x="52843" y="24733"/>
                </a:cubicBezTo>
                <a:cubicBezTo>
                  <a:pt x="52855" y="24747"/>
                  <a:pt x="52865" y="24763"/>
                  <a:pt x="52877" y="24777"/>
                </a:cubicBezTo>
                <a:cubicBezTo>
                  <a:pt x="52597" y="25154"/>
                  <a:pt x="52346" y="25517"/>
                  <a:pt x="52121" y="25866"/>
                </a:cubicBezTo>
                <a:lnTo>
                  <a:pt x="52121" y="25868"/>
                </a:lnTo>
                <a:cubicBezTo>
                  <a:pt x="51836" y="25454"/>
                  <a:pt x="51504" y="25015"/>
                  <a:pt x="51116" y="24553"/>
                </a:cubicBezTo>
                <a:cubicBezTo>
                  <a:pt x="51365" y="24298"/>
                  <a:pt x="51616" y="24044"/>
                  <a:pt x="51869" y="23793"/>
                </a:cubicBezTo>
                <a:close/>
                <a:moveTo>
                  <a:pt x="30374" y="21458"/>
                </a:moveTo>
                <a:cubicBezTo>
                  <a:pt x="31141" y="21979"/>
                  <a:pt x="31952" y="22435"/>
                  <a:pt x="32743" y="22923"/>
                </a:cubicBezTo>
                <a:cubicBezTo>
                  <a:pt x="31786" y="23931"/>
                  <a:pt x="30852" y="24943"/>
                  <a:pt x="29977" y="25905"/>
                </a:cubicBezTo>
                <a:lnTo>
                  <a:pt x="28127" y="22909"/>
                </a:lnTo>
                <a:cubicBezTo>
                  <a:pt x="28867" y="22453"/>
                  <a:pt x="29622" y="21968"/>
                  <a:pt x="30374" y="21458"/>
                </a:cubicBezTo>
                <a:close/>
                <a:moveTo>
                  <a:pt x="156221" y="20231"/>
                </a:moveTo>
                <a:cubicBezTo>
                  <a:pt x="157231" y="21794"/>
                  <a:pt x="158181" y="23082"/>
                  <a:pt x="158881" y="23980"/>
                </a:cubicBezTo>
                <a:cubicBezTo>
                  <a:pt x="158890" y="25242"/>
                  <a:pt x="158939" y="26454"/>
                  <a:pt x="159011" y="27574"/>
                </a:cubicBezTo>
                <a:cubicBezTo>
                  <a:pt x="158494" y="26534"/>
                  <a:pt x="157275" y="24148"/>
                  <a:pt x="155686" y="21388"/>
                </a:cubicBezTo>
                <a:cubicBezTo>
                  <a:pt x="155853" y="21022"/>
                  <a:pt x="156026" y="20649"/>
                  <a:pt x="156204" y="20270"/>
                </a:cubicBezTo>
                <a:cubicBezTo>
                  <a:pt x="156209" y="20257"/>
                  <a:pt x="156216" y="20243"/>
                  <a:pt x="156221" y="20231"/>
                </a:cubicBezTo>
                <a:close/>
                <a:moveTo>
                  <a:pt x="60670" y="15093"/>
                </a:moveTo>
                <a:cubicBezTo>
                  <a:pt x="62401" y="18326"/>
                  <a:pt x="65828" y="21643"/>
                  <a:pt x="68757" y="24108"/>
                </a:cubicBezTo>
                <a:cubicBezTo>
                  <a:pt x="68384" y="25904"/>
                  <a:pt x="68019" y="27654"/>
                  <a:pt x="67743" y="28976"/>
                </a:cubicBezTo>
                <a:cubicBezTo>
                  <a:pt x="65542" y="25399"/>
                  <a:pt x="61686" y="19353"/>
                  <a:pt x="58705" y="15859"/>
                </a:cubicBezTo>
                <a:cubicBezTo>
                  <a:pt x="59303" y="15710"/>
                  <a:pt x="59883" y="15469"/>
                  <a:pt x="60439" y="15204"/>
                </a:cubicBezTo>
                <a:cubicBezTo>
                  <a:pt x="60517" y="15166"/>
                  <a:pt x="60593" y="15130"/>
                  <a:pt x="60670" y="15093"/>
                </a:cubicBezTo>
                <a:close/>
                <a:moveTo>
                  <a:pt x="34471" y="24086"/>
                </a:moveTo>
                <a:cubicBezTo>
                  <a:pt x="34632" y="24200"/>
                  <a:pt x="34796" y="24312"/>
                  <a:pt x="34961" y="24420"/>
                </a:cubicBezTo>
                <a:cubicBezTo>
                  <a:pt x="35484" y="24763"/>
                  <a:pt x="36028" y="25073"/>
                  <a:pt x="36591" y="25345"/>
                </a:cubicBezTo>
                <a:cubicBezTo>
                  <a:pt x="35155" y="27469"/>
                  <a:pt x="33941" y="29393"/>
                  <a:pt x="32958" y="31022"/>
                </a:cubicBezTo>
                <a:cubicBezTo>
                  <a:pt x="32765" y="30751"/>
                  <a:pt x="32586" y="30469"/>
                  <a:pt x="32423" y="30178"/>
                </a:cubicBezTo>
                <a:cubicBezTo>
                  <a:pt x="32135" y="29666"/>
                  <a:pt x="31894" y="29129"/>
                  <a:pt x="31616" y="28612"/>
                </a:cubicBezTo>
                <a:cubicBezTo>
                  <a:pt x="31399" y="28210"/>
                  <a:pt x="31159" y="27819"/>
                  <a:pt x="30918" y="27430"/>
                </a:cubicBezTo>
                <a:cubicBezTo>
                  <a:pt x="32076" y="26448"/>
                  <a:pt x="33291" y="25329"/>
                  <a:pt x="34471" y="24086"/>
                </a:cubicBezTo>
                <a:close/>
                <a:moveTo>
                  <a:pt x="25411" y="24502"/>
                </a:moveTo>
                <a:lnTo>
                  <a:pt x="28420" y="27636"/>
                </a:lnTo>
                <a:cubicBezTo>
                  <a:pt x="26931" y="29307"/>
                  <a:pt x="25745" y="30684"/>
                  <a:pt x="25121" y="31414"/>
                </a:cubicBezTo>
                <a:cubicBezTo>
                  <a:pt x="24902" y="30663"/>
                  <a:pt x="24739" y="29894"/>
                  <a:pt x="24548" y="29134"/>
                </a:cubicBezTo>
                <a:cubicBezTo>
                  <a:pt x="24244" y="27926"/>
                  <a:pt x="23872" y="26737"/>
                  <a:pt x="23429" y="25571"/>
                </a:cubicBezTo>
                <a:cubicBezTo>
                  <a:pt x="24027" y="25259"/>
                  <a:pt x="24696" y="24901"/>
                  <a:pt x="25411" y="24502"/>
                </a:cubicBezTo>
                <a:close/>
                <a:moveTo>
                  <a:pt x="23671" y="41696"/>
                </a:moveTo>
                <a:cubicBezTo>
                  <a:pt x="23727" y="41773"/>
                  <a:pt x="23784" y="41851"/>
                  <a:pt x="23842" y="41929"/>
                </a:cubicBezTo>
                <a:cubicBezTo>
                  <a:pt x="23788" y="41848"/>
                  <a:pt x="23731" y="41770"/>
                  <a:pt x="23671" y="41696"/>
                </a:cubicBezTo>
                <a:close/>
                <a:moveTo>
                  <a:pt x="15305" y="1"/>
                </a:moveTo>
                <a:lnTo>
                  <a:pt x="15305" y="7002"/>
                </a:lnTo>
                <a:lnTo>
                  <a:pt x="14374" y="7999"/>
                </a:lnTo>
                <a:cubicBezTo>
                  <a:pt x="14055" y="8340"/>
                  <a:pt x="13734" y="8683"/>
                  <a:pt x="13473" y="9070"/>
                </a:cubicBezTo>
                <a:cubicBezTo>
                  <a:pt x="13218" y="9446"/>
                  <a:pt x="13022" y="9857"/>
                  <a:pt x="12839" y="10274"/>
                </a:cubicBezTo>
                <a:cubicBezTo>
                  <a:pt x="12904" y="10032"/>
                  <a:pt x="12937" y="9784"/>
                  <a:pt x="12924" y="9532"/>
                </a:cubicBezTo>
                <a:lnTo>
                  <a:pt x="12924" y="9532"/>
                </a:lnTo>
                <a:lnTo>
                  <a:pt x="11507" y="9743"/>
                </a:lnTo>
                <a:cubicBezTo>
                  <a:pt x="11021" y="9815"/>
                  <a:pt x="10516" y="9895"/>
                  <a:pt x="10105" y="10165"/>
                </a:cubicBezTo>
                <a:cubicBezTo>
                  <a:pt x="9568" y="10516"/>
                  <a:pt x="9269" y="11147"/>
                  <a:pt x="9143" y="11777"/>
                </a:cubicBezTo>
                <a:cubicBezTo>
                  <a:pt x="9017" y="12407"/>
                  <a:pt x="9037" y="13056"/>
                  <a:pt x="8989" y="13697"/>
                </a:cubicBezTo>
                <a:cubicBezTo>
                  <a:pt x="8910" y="14780"/>
                  <a:pt x="8636" y="15841"/>
                  <a:pt x="8183" y="16828"/>
                </a:cubicBezTo>
                <a:cubicBezTo>
                  <a:pt x="8234" y="16819"/>
                  <a:pt x="8285" y="16805"/>
                  <a:pt x="8333" y="16788"/>
                </a:cubicBezTo>
                <a:lnTo>
                  <a:pt x="8333" y="16788"/>
                </a:lnTo>
                <a:cubicBezTo>
                  <a:pt x="8266" y="16830"/>
                  <a:pt x="8197" y="16869"/>
                  <a:pt x="8130" y="16911"/>
                </a:cubicBezTo>
                <a:cubicBezTo>
                  <a:pt x="7525" y="17298"/>
                  <a:pt x="6929" y="17702"/>
                  <a:pt x="6343" y="18122"/>
                </a:cubicBezTo>
                <a:cubicBezTo>
                  <a:pt x="6427" y="17858"/>
                  <a:pt x="6415" y="17573"/>
                  <a:pt x="6414" y="17295"/>
                </a:cubicBezTo>
                <a:cubicBezTo>
                  <a:pt x="6408" y="15087"/>
                  <a:pt x="7302" y="12950"/>
                  <a:pt x="7294" y="10742"/>
                </a:cubicBezTo>
                <a:cubicBezTo>
                  <a:pt x="7292" y="10030"/>
                  <a:pt x="7194" y="9319"/>
                  <a:pt x="7212" y="8607"/>
                </a:cubicBezTo>
                <a:cubicBezTo>
                  <a:pt x="7255" y="6902"/>
                  <a:pt x="7957" y="5267"/>
                  <a:pt x="8925" y="3864"/>
                </a:cubicBezTo>
                <a:cubicBezTo>
                  <a:pt x="9893" y="2459"/>
                  <a:pt x="11007" y="1194"/>
                  <a:pt x="12225" y="1"/>
                </a:cubicBezTo>
                <a:lnTo>
                  <a:pt x="12225" y="1"/>
                </a:lnTo>
                <a:cubicBezTo>
                  <a:pt x="9537" y="2476"/>
                  <a:pt x="7359" y="5455"/>
                  <a:pt x="5819" y="8769"/>
                </a:cubicBezTo>
                <a:cubicBezTo>
                  <a:pt x="5537" y="9377"/>
                  <a:pt x="5274" y="10005"/>
                  <a:pt x="5185" y="10670"/>
                </a:cubicBezTo>
                <a:cubicBezTo>
                  <a:pt x="5134" y="11056"/>
                  <a:pt x="5143" y="11445"/>
                  <a:pt x="5151" y="11833"/>
                </a:cubicBezTo>
                <a:cubicBezTo>
                  <a:pt x="5201" y="14047"/>
                  <a:pt x="5253" y="16274"/>
                  <a:pt x="5681" y="18447"/>
                </a:cubicBezTo>
                <a:cubicBezTo>
                  <a:pt x="5688" y="18495"/>
                  <a:pt x="5696" y="18544"/>
                  <a:pt x="5705" y="18592"/>
                </a:cubicBezTo>
                <a:cubicBezTo>
                  <a:pt x="5149" y="19008"/>
                  <a:pt x="4606" y="19440"/>
                  <a:pt x="4076" y="19888"/>
                </a:cubicBezTo>
                <a:lnTo>
                  <a:pt x="4076" y="19879"/>
                </a:lnTo>
                <a:cubicBezTo>
                  <a:pt x="3900" y="18684"/>
                  <a:pt x="3725" y="17489"/>
                  <a:pt x="3550" y="16293"/>
                </a:cubicBezTo>
                <a:cubicBezTo>
                  <a:pt x="3438" y="15536"/>
                  <a:pt x="3326" y="14777"/>
                  <a:pt x="3148" y="14032"/>
                </a:cubicBezTo>
                <a:cubicBezTo>
                  <a:pt x="2844" y="12762"/>
                  <a:pt x="2346" y="11546"/>
                  <a:pt x="2036" y="10279"/>
                </a:cubicBezTo>
                <a:cubicBezTo>
                  <a:pt x="1635" y="8642"/>
                  <a:pt x="1551" y="6943"/>
                  <a:pt x="1787" y="5275"/>
                </a:cubicBezTo>
                <a:lnTo>
                  <a:pt x="1787" y="5275"/>
                </a:lnTo>
                <a:cubicBezTo>
                  <a:pt x="1291" y="5919"/>
                  <a:pt x="1239" y="6755"/>
                  <a:pt x="1009" y="7535"/>
                </a:cubicBezTo>
                <a:cubicBezTo>
                  <a:pt x="907" y="7880"/>
                  <a:pt x="758" y="8211"/>
                  <a:pt x="646" y="8553"/>
                </a:cubicBezTo>
                <a:cubicBezTo>
                  <a:pt x="1" y="10513"/>
                  <a:pt x="578" y="12646"/>
                  <a:pt x="1200" y="14613"/>
                </a:cubicBezTo>
                <a:cubicBezTo>
                  <a:pt x="1820" y="16577"/>
                  <a:pt x="2501" y="18554"/>
                  <a:pt x="3637" y="20268"/>
                </a:cubicBezTo>
                <a:cubicBezTo>
                  <a:pt x="2930" y="20887"/>
                  <a:pt x="2247" y="21535"/>
                  <a:pt x="1601" y="22218"/>
                </a:cubicBezTo>
                <a:lnTo>
                  <a:pt x="1633" y="22253"/>
                </a:lnTo>
                <a:cubicBezTo>
                  <a:pt x="1754" y="22151"/>
                  <a:pt x="1875" y="22052"/>
                  <a:pt x="1996" y="21952"/>
                </a:cubicBezTo>
                <a:lnTo>
                  <a:pt x="1996" y="21952"/>
                </a:lnTo>
                <a:cubicBezTo>
                  <a:pt x="1785" y="22173"/>
                  <a:pt x="1600" y="22413"/>
                  <a:pt x="1482" y="22681"/>
                </a:cubicBezTo>
                <a:cubicBezTo>
                  <a:pt x="1361" y="22956"/>
                  <a:pt x="1300" y="23252"/>
                  <a:pt x="1239" y="23548"/>
                </a:cubicBezTo>
                <a:cubicBezTo>
                  <a:pt x="1078" y="24338"/>
                  <a:pt x="915" y="25153"/>
                  <a:pt x="1066" y="25947"/>
                </a:cubicBezTo>
                <a:cubicBezTo>
                  <a:pt x="1152" y="26404"/>
                  <a:pt x="1338" y="26834"/>
                  <a:pt x="1536" y="27255"/>
                </a:cubicBezTo>
                <a:cubicBezTo>
                  <a:pt x="2179" y="28631"/>
                  <a:pt x="2962" y="29965"/>
                  <a:pt x="4049" y="31025"/>
                </a:cubicBezTo>
                <a:cubicBezTo>
                  <a:pt x="4423" y="31390"/>
                  <a:pt x="4839" y="31730"/>
                  <a:pt x="5093" y="32187"/>
                </a:cubicBezTo>
                <a:cubicBezTo>
                  <a:pt x="5018" y="31553"/>
                  <a:pt x="4527" y="31029"/>
                  <a:pt x="4158" y="30507"/>
                </a:cubicBezTo>
                <a:cubicBezTo>
                  <a:pt x="2903" y="28725"/>
                  <a:pt x="2827" y="26383"/>
                  <a:pt x="2997" y="24210"/>
                </a:cubicBezTo>
                <a:cubicBezTo>
                  <a:pt x="3030" y="23774"/>
                  <a:pt x="3072" y="23340"/>
                  <a:pt x="3077" y="22902"/>
                </a:cubicBezTo>
                <a:cubicBezTo>
                  <a:pt x="3083" y="22333"/>
                  <a:pt x="3027" y="21766"/>
                  <a:pt x="2908" y="21210"/>
                </a:cubicBezTo>
                <a:cubicBezTo>
                  <a:pt x="3343" y="20863"/>
                  <a:pt x="3781" y="20520"/>
                  <a:pt x="4223" y="20184"/>
                </a:cubicBezTo>
                <a:lnTo>
                  <a:pt x="4223" y="20184"/>
                </a:lnTo>
                <a:cubicBezTo>
                  <a:pt x="4180" y="20426"/>
                  <a:pt x="4210" y="20678"/>
                  <a:pt x="4215" y="20927"/>
                </a:cubicBezTo>
                <a:cubicBezTo>
                  <a:pt x="4241" y="21991"/>
                  <a:pt x="3822" y="23008"/>
                  <a:pt x="3604" y="24050"/>
                </a:cubicBezTo>
                <a:cubicBezTo>
                  <a:pt x="3109" y="26412"/>
                  <a:pt x="3678" y="28913"/>
                  <a:pt x="4831" y="31033"/>
                </a:cubicBezTo>
                <a:cubicBezTo>
                  <a:pt x="5984" y="33153"/>
                  <a:pt x="7584" y="34741"/>
                  <a:pt x="9426" y="36300"/>
                </a:cubicBezTo>
                <a:cubicBezTo>
                  <a:pt x="8926" y="35248"/>
                  <a:pt x="8426" y="34197"/>
                  <a:pt x="7926" y="33145"/>
                </a:cubicBezTo>
                <a:cubicBezTo>
                  <a:pt x="7701" y="32672"/>
                  <a:pt x="7475" y="32197"/>
                  <a:pt x="7309" y="31700"/>
                </a:cubicBezTo>
                <a:cubicBezTo>
                  <a:pt x="7134" y="31175"/>
                  <a:pt x="7026" y="30629"/>
                  <a:pt x="6918" y="30085"/>
                </a:cubicBezTo>
                <a:lnTo>
                  <a:pt x="5204" y="21410"/>
                </a:lnTo>
                <a:cubicBezTo>
                  <a:pt x="5091" y="20839"/>
                  <a:pt x="4979" y="20269"/>
                  <a:pt x="4867" y="19698"/>
                </a:cubicBezTo>
                <a:cubicBezTo>
                  <a:pt x="5462" y="19255"/>
                  <a:pt x="6062" y="18820"/>
                  <a:pt x="6669" y="18392"/>
                </a:cubicBezTo>
                <a:lnTo>
                  <a:pt x="6669" y="18392"/>
                </a:lnTo>
                <a:cubicBezTo>
                  <a:pt x="6509" y="18707"/>
                  <a:pt x="6590" y="19144"/>
                  <a:pt x="6664" y="19516"/>
                </a:cubicBezTo>
                <a:cubicBezTo>
                  <a:pt x="7057" y="21475"/>
                  <a:pt x="6696" y="23549"/>
                  <a:pt x="7249" y="25468"/>
                </a:cubicBezTo>
                <a:cubicBezTo>
                  <a:pt x="7378" y="25915"/>
                  <a:pt x="7556" y="26351"/>
                  <a:pt x="7620" y="26811"/>
                </a:cubicBezTo>
                <a:cubicBezTo>
                  <a:pt x="7675" y="27208"/>
                  <a:pt x="7647" y="27612"/>
                  <a:pt x="7643" y="28012"/>
                </a:cubicBezTo>
                <a:cubicBezTo>
                  <a:pt x="7629" y="29657"/>
                  <a:pt x="8082" y="31319"/>
                  <a:pt x="9018" y="32674"/>
                </a:cubicBezTo>
                <a:cubicBezTo>
                  <a:pt x="9357" y="33167"/>
                  <a:pt x="9757" y="33615"/>
                  <a:pt x="10145" y="34071"/>
                </a:cubicBezTo>
                <a:cubicBezTo>
                  <a:pt x="10556" y="34555"/>
                  <a:pt x="10955" y="35050"/>
                  <a:pt x="11353" y="35546"/>
                </a:cubicBezTo>
                <a:lnTo>
                  <a:pt x="13410" y="38098"/>
                </a:lnTo>
                <a:cubicBezTo>
                  <a:pt x="13607" y="38340"/>
                  <a:pt x="13847" y="38555"/>
                  <a:pt x="14092" y="38748"/>
                </a:cubicBezTo>
                <a:cubicBezTo>
                  <a:pt x="13891" y="38093"/>
                  <a:pt x="13988" y="37389"/>
                  <a:pt x="13977" y="36704"/>
                </a:cubicBezTo>
                <a:cubicBezTo>
                  <a:pt x="13969" y="36280"/>
                  <a:pt x="13919" y="35860"/>
                  <a:pt x="13842" y="35445"/>
                </a:cubicBezTo>
                <a:lnTo>
                  <a:pt x="13842" y="35445"/>
                </a:lnTo>
                <a:cubicBezTo>
                  <a:pt x="14192" y="35932"/>
                  <a:pt x="14547" y="36415"/>
                  <a:pt x="14874" y="36917"/>
                </a:cubicBezTo>
                <a:cubicBezTo>
                  <a:pt x="15762" y="38277"/>
                  <a:pt x="16451" y="39759"/>
                  <a:pt x="16917" y="41316"/>
                </a:cubicBezTo>
                <a:cubicBezTo>
                  <a:pt x="17689" y="39683"/>
                  <a:pt x="17422" y="37735"/>
                  <a:pt x="17003" y="35977"/>
                </a:cubicBezTo>
                <a:cubicBezTo>
                  <a:pt x="16563" y="34128"/>
                  <a:pt x="16122" y="32279"/>
                  <a:pt x="15682" y="30429"/>
                </a:cubicBezTo>
                <a:cubicBezTo>
                  <a:pt x="15655" y="30322"/>
                  <a:pt x="15630" y="30214"/>
                  <a:pt x="15604" y="30105"/>
                </a:cubicBezTo>
                <a:lnTo>
                  <a:pt x="15604" y="30105"/>
                </a:lnTo>
                <a:cubicBezTo>
                  <a:pt x="16717" y="32426"/>
                  <a:pt x="18050" y="34651"/>
                  <a:pt x="19385" y="36859"/>
                </a:cubicBezTo>
                <a:cubicBezTo>
                  <a:pt x="20086" y="38019"/>
                  <a:pt x="20804" y="39197"/>
                  <a:pt x="21824" y="40091"/>
                </a:cubicBezTo>
                <a:cubicBezTo>
                  <a:pt x="22438" y="40629"/>
                  <a:pt x="23163" y="41065"/>
                  <a:pt x="23671" y="41696"/>
                </a:cubicBezTo>
                <a:lnTo>
                  <a:pt x="23671" y="41696"/>
                </a:lnTo>
                <a:cubicBezTo>
                  <a:pt x="22932" y="40682"/>
                  <a:pt x="22233" y="39638"/>
                  <a:pt x="21696" y="38504"/>
                </a:cubicBezTo>
                <a:cubicBezTo>
                  <a:pt x="20378" y="35722"/>
                  <a:pt x="20349" y="32530"/>
                  <a:pt x="19781" y="29506"/>
                </a:cubicBezTo>
                <a:cubicBezTo>
                  <a:pt x="19594" y="28511"/>
                  <a:pt x="19346" y="27527"/>
                  <a:pt x="19040" y="26563"/>
                </a:cubicBezTo>
                <a:lnTo>
                  <a:pt x="19040" y="26563"/>
                </a:lnTo>
                <a:cubicBezTo>
                  <a:pt x="20845" y="29716"/>
                  <a:pt x="23064" y="32649"/>
                  <a:pt x="25545" y="35304"/>
                </a:cubicBezTo>
                <a:cubicBezTo>
                  <a:pt x="26108" y="35906"/>
                  <a:pt x="26693" y="36504"/>
                  <a:pt x="27399" y="36929"/>
                </a:cubicBezTo>
                <a:cubicBezTo>
                  <a:pt x="27926" y="37248"/>
                  <a:pt x="28449" y="37422"/>
                  <a:pt x="29049" y="37422"/>
                </a:cubicBezTo>
                <a:cubicBezTo>
                  <a:pt x="29103" y="37422"/>
                  <a:pt x="29158" y="37421"/>
                  <a:pt x="29213" y="37418"/>
                </a:cubicBezTo>
                <a:cubicBezTo>
                  <a:pt x="27414" y="36051"/>
                  <a:pt x="26035" y="34139"/>
                  <a:pt x="25305" y="32002"/>
                </a:cubicBezTo>
                <a:cubicBezTo>
                  <a:pt x="25264" y="31884"/>
                  <a:pt x="25225" y="31766"/>
                  <a:pt x="25190" y="31648"/>
                </a:cubicBezTo>
                <a:cubicBezTo>
                  <a:pt x="25978" y="31152"/>
                  <a:pt x="27543" y="30127"/>
                  <a:pt x="29407" y="28663"/>
                </a:cubicBezTo>
                <a:lnTo>
                  <a:pt x="29946" y="29225"/>
                </a:lnTo>
                <a:cubicBezTo>
                  <a:pt x="30760" y="30072"/>
                  <a:pt x="31644" y="30919"/>
                  <a:pt x="32646" y="31539"/>
                </a:cubicBezTo>
                <a:cubicBezTo>
                  <a:pt x="31260" y="33862"/>
                  <a:pt x="30382" y="35507"/>
                  <a:pt x="30050" y="36145"/>
                </a:cubicBezTo>
                <a:cubicBezTo>
                  <a:pt x="29949" y="36339"/>
                  <a:pt x="29896" y="36445"/>
                  <a:pt x="29896" y="36445"/>
                </a:cubicBezTo>
                <a:cubicBezTo>
                  <a:pt x="31341" y="34855"/>
                  <a:pt x="32600" y="33403"/>
                  <a:pt x="33694" y="32079"/>
                </a:cubicBezTo>
                <a:cubicBezTo>
                  <a:pt x="33786" y="32117"/>
                  <a:pt x="33879" y="32152"/>
                  <a:pt x="33974" y="32185"/>
                </a:cubicBezTo>
                <a:cubicBezTo>
                  <a:pt x="33905" y="32121"/>
                  <a:pt x="33836" y="32054"/>
                  <a:pt x="33769" y="31986"/>
                </a:cubicBezTo>
                <a:cubicBezTo>
                  <a:pt x="35740" y="29594"/>
                  <a:pt x="37175" y="27621"/>
                  <a:pt x="38215" y="26005"/>
                </a:cubicBezTo>
                <a:cubicBezTo>
                  <a:pt x="38741" y="26177"/>
                  <a:pt x="39276" y="26315"/>
                  <a:pt x="39819" y="26417"/>
                </a:cubicBezTo>
                <a:cubicBezTo>
                  <a:pt x="39382" y="26120"/>
                  <a:pt x="38963" y="25800"/>
                  <a:pt x="38558" y="25463"/>
                </a:cubicBezTo>
                <a:cubicBezTo>
                  <a:pt x="40309" y="22642"/>
                  <a:pt x="40791" y="20996"/>
                  <a:pt x="40898" y="20137"/>
                </a:cubicBezTo>
                <a:cubicBezTo>
                  <a:pt x="41107" y="21138"/>
                  <a:pt x="41295" y="22141"/>
                  <a:pt x="41465" y="23149"/>
                </a:cubicBezTo>
                <a:cubicBezTo>
                  <a:pt x="40410" y="27369"/>
                  <a:pt x="35226" y="37560"/>
                  <a:pt x="35226" y="37560"/>
                </a:cubicBezTo>
                <a:cubicBezTo>
                  <a:pt x="36051" y="37474"/>
                  <a:pt x="36957" y="36651"/>
                  <a:pt x="37656" y="35848"/>
                </a:cubicBezTo>
                <a:cubicBezTo>
                  <a:pt x="38398" y="34995"/>
                  <a:pt x="39002" y="34031"/>
                  <a:pt x="39488" y="33009"/>
                </a:cubicBezTo>
                <a:cubicBezTo>
                  <a:pt x="41517" y="28753"/>
                  <a:pt x="41651" y="25335"/>
                  <a:pt x="41580" y="23826"/>
                </a:cubicBezTo>
                <a:lnTo>
                  <a:pt x="41580" y="23826"/>
                </a:lnTo>
                <a:cubicBezTo>
                  <a:pt x="41583" y="23839"/>
                  <a:pt x="41586" y="23853"/>
                  <a:pt x="41587" y="23866"/>
                </a:cubicBezTo>
                <a:lnTo>
                  <a:pt x="41664" y="23856"/>
                </a:lnTo>
                <a:cubicBezTo>
                  <a:pt x="41650" y="23734"/>
                  <a:pt x="41633" y="23612"/>
                  <a:pt x="41618" y="23490"/>
                </a:cubicBezTo>
                <a:lnTo>
                  <a:pt x="41618" y="23490"/>
                </a:lnTo>
                <a:cubicBezTo>
                  <a:pt x="42022" y="25243"/>
                  <a:pt x="44461" y="35785"/>
                  <a:pt x="44859" y="35935"/>
                </a:cubicBezTo>
                <a:cubicBezTo>
                  <a:pt x="44868" y="35939"/>
                  <a:pt x="44879" y="35940"/>
                  <a:pt x="44890" y="35940"/>
                </a:cubicBezTo>
                <a:cubicBezTo>
                  <a:pt x="45406" y="35940"/>
                  <a:pt x="47898" y="32290"/>
                  <a:pt x="41594" y="23288"/>
                </a:cubicBezTo>
                <a:cubicBezTo>
                  <a:pt x="41506" y="22569"/>
                  <a:pt x="41409" y="21851"/>
                  <a:pt x="41302" y="21137"/>
                </a:cubicBezTo>
                <a:lnTo>
                  <a:pt x="41302" y="21137"/>
                </a:lnTo>
                <a:lnTo>
                  <a:pt x="41349" y="21195"/>
                </a:lnTo>
                <a:cubicBezTo>
                  <a:pt x="41713" y="21649"/>
                  <a:pt x="42627" y="22798"/>
                  <a:pt x="43707" y="24232"/>
                </a:cubicBezTo>
                <a:cubicBezTo>
                  <a:pt x="43688" y="24396"/>
                  <a:pt x="43683" y="24491"/>
                  <a:pt x="43683" y="24491"/>
                </a:cubicBezTo>
                <a:cubicBezTo>
                  <a:pt x="43683" y="24491"/>
                  <a:pt x="43699" y="24408"/>
                  <a:pt x="43735" y="24269"/>
                </a:cubicBezTo>
                <a:cubicBezTo>
                  <a:pt x="43847" y="24419"/>
                  <a:pt x="43962" y="24573"/>
                  <a:pt x="44078" y="24729"/>
                </a:cubicBezTo>
                <a:cubicBezTo>
                  <a:pt x="43999" y="24893"/>
                  <a:pt x="43928" y="25061"/>
                  <a:pt x="43865" y="25234"/>
                </a:cubicBezTo>
                <a:cubicBezTo>
                  <a:pt x="43763" y="25519"/>
                  <a:pt x="43742" y="25676"/>
                  <a:pt x="43742" y="25676"/>
                </a:cubicBezTo>
                <a:cubicBezTo>
                  <a:pt x="43982" y="25531"/>
                  <a:pt x="44220" y="25385"/>
                  <a:pt x="44457" y="25238"/>
                </a:cubicBezTo>
                <a:cubicBezTo>
                  <a:pt x="46007" y="27342"/>
                  <a:pt x="47706" y="29804"/>
                  <a:pt x="48579" y="31586"/>
                </a:cubicBezTo>
                <a:cubicBezTo>
                  <a:pt x="48579" y="31586"/>
                  <a:pt x="48598" y="31393"/>
                  <a:pt x="48590" y="31056"/>
                </a:cubicBezTo>
                <a:lnTo>
                  <a:pt x="48590" y="31056"/>
                </a:lnTo>
                <a:cubicBezTo>
                  <a:pt x="48604" y="31081"/>
                  <a:pt x="48616" y="31105"/>
                  <a:pt x="48628" y="31129"/>
                </a:cubicBezTo>
                <a:cubicBezTo>
                  <a:pt x="48616" y="31099"/>
                  <a:pt x="48602" y="31071"/>
                  <a:pt x="48590" y="31041"/>
                </a:cubicBezTo>
                <a:cubicBezTo>
                  <a:pt x="48564" y="29871"/>
                  <a:pt x="48236" y="27004"/>
                  <a:pt x="45877" y="24340"/>
                </a:cubicBezTo>
                <a:cubicBezTo>
                  <a:pt x="46266" y="24091"/>
                  <a:pt x="46651" y="23838"/>
                  <a:pt x="47030" y="23586"/>
                </a:cubicBezTo>
                <a:cubicBezTo>
                  <a:pt x="47627" y="24191"/>
                  <a:pt x="48251" y="24813"/>
                  <a:pt x="48897" y="25443"/>
                </a:cubicBezTo>
                <a:cubicBezTo>
                  <a:pt x="48529" y="26259"/>
                  <a:pt x="48349" y="26961"/>
                  <a:pt x="48265" y="27401"/>
                </a:cubicBezTo>
                <a:cubicBezTo>
                  <a:pt x="48250" y="27426"/>
                  <a:pt x="48233" y="27449"/>
                  <a:pt x="48219" y="27473"/>
                </a:cubicBezTo>
                <a:cubicBezTo>
                  <a:pt x="48233" y="27454"/>
                  <a:pt x="48247" y="27435"/>
                  <a:pt x="48263" y="27415"/>
                </a:cubicBezTo>
                <a:lnTo>
                  <a:pt x="48263" y="27415"/>
                </a:lnTo>
                <a:cubicBezTo>
                  <a:pt x="48205" y="27713"/>
                  <a:pt x="48192" y="27888"/>
                  <a:pt x="48192" y="27888"/>
                </a:cubicBezTo>
                <a:cubicBezTo>
                  <a:pt x="48574" y="27358"/>
                  <a:pt x="49067" y="26764"/>
                  <a:pt x="49621" y="26145"/>
                </a:cubicBezTo>
                <a:cubicBezTo>
                  <a:pt x="50121" y="26625"/>
                  <a:pt x="50633" y="27108"/>
                  <a:pt x="51155" y="27593"/>
                </a:cubicBezTo>
                <a:cubicBezTo>
                  <a:pt x="49672" y="30740"/>
                  <a:pt x="50550" y="32331"/>
                  <a:pt x="50839" y="32331"/>
                </a:cubicBezTo>
                <a:cubicBezTo>
                  <a:pt x="50844" y="32331"/>
                  <a:pt x="50848" y="32331"/>
                  <a:pt x="50853" y="32330"/>
                </a:cubicBezTo>
                <a:cubicBezTo>
                  <a:pt x="51007" y="32300"/>
                  <a:pt x="51728" y="30776"/>
                  <a:pt x="52568" y="28881"/>
                </a:cubicBezTo>
                <a:cubicBezTo>
                  <a:pt x="52987" y="29256"/>
                  <a:pt x="53410" y="29627"/>
                  <a:pt x="53837" y="29998"/>
                </a:cubicBezTo>
                <a:cubicBezTo>
                  <a:pt x="53837" y="29998"/>
                  <a:pt x="53843" y="29822"/>
                  <a:pt x="53784" y="29493"/>
                </a:cubicBezTo>
                <a:cubicBezTo>
                  <a:pt x="53713" y="29082"/>
                  <a:pt x="53540" y="28434"/>
                  <a:pt x="53134" y="27589"/>
                </a:cubicBezTo>
                <a:cubicBezTo>
                  <a:pt x="53316" y="27175"/>
                  <a:pt x="53497" y="26753"/>
                  <a:pt x="53676" y="26338"/>
                </a:cubicBezTo>
                <a:cubicBezTo>
                  <a:pt x="54091" y="27563"/>
                  <a:pt x="54122" y="28716"/>
                  <a:pt x="54122" y="28716"/>
                </a:cubicBezTo>
                <a:cubicBezTo>
                  <a:pt x="54122" y="28716"/>
                  <a:pt x="54282" y="27223"/>
                  <a:pt x="53936" y="25730"/>
                </a:cubicBezTo>
                <a:cubicBezTo>
                  <a:pt x="54712" y="23914"/>
                  <a:pt x="55392" y="22284"/>
                  <a:pt x="55627" y="21718"/>
                </a:cubicBezTo>
                <a:lnTo>
                  <a:pt x="55627" y="21718"/>
                </a:lnTo>
                <a:cubicBezTo>
                  <a:pt x="55596" y="21826"/>
                  <a:pt x="55561" y="21932"/>
                  <a:pt x="55531" y="22039"/>
                </a:cubicBezTo>
                <a:lnTo>
                  <a:pt x="55597" y="22059"/>
                </a:lnTo>
                <a:cubicBezTo>
                  <a:pt x="55601" y="22047"/>
                  <a:pt x="55606" y="22036"/>
                  <a:pt x="55609" y="22025"/>
                </a:cubicBezTo>
                <a:lnTo>
                  <a:pt x="55609" y="22025"/>
                </a:lnTo>
                <a:cubicBezTo>
                  <a:pt x="55318" y="23360"/>
                  <a:pt x="54920" y="26429"/>
                  <a:pt x="56086" y="30533"/>
                </a:cubicBezTo>
                <a:cubicBezTo>
                  <a:pt x="56365" y="31517"/>
                  <a:pt x="56758" y="32469"/>
                  <a:pt x="57292" y="33343"/>
                </a:cubicBezTo>
                <a:cubicBezTo>
                  <a:pt x="57794" y="34165"/>
                  <a:pt x="58476" y="35036"/>
                  <a:pt x="59200" y="35237"/>
                </a:cubicBezTo>
                <a:cubicBezTo>
                  <a:pt x="59200" y="35237"/>
                  <a:pt x="56117" y="25362"/>
                  <a:pt x="55814" y="21438"/>
                </a:cubicBezTo>
                <a:cubicBezTo>
                  <a:pt x="56118" y="20565"/>
                  <a:pt x="56438" y="19698"/>
                  <a:pt x="56776" y="18837"/>
                </a:cubicBezTo>
                <a:lnTo>
                  <a:pt x="56776" y="18837"/>
                </a:lnTo>
                <a:cubicBezTo>
                  <a:pt x="56710" y="20334"/>
                  <a:pt x="57433" y="24609"/>
                  <a:pt x="64123" y="35048"/>
                </a:cubicBezTo>
                <a:cubicBezTo>
                  <a:pt x="64123" y="35048"/>
                  <a:pt x="64092" y="34947"/>
                  <a:pt x="64031" y="34759"/>
                </a:cubicBezTo>
                <a:cubicBezTo>
                  <a:pt x="63572" y="33334"/>
                  <a:pt x="61354" y="26743"/>
                  <a:pt x="57131" y="18566"/>
                </a:cubicBezTo>
                <a:lnTo>
                  <a:pt x="57131" y="18566"/>
                </a:lnTo>
                <a:cubicBezTo>
                  <a:pt x="58187" y="18941"/>
                  <a:pt x="59058" y="19262"/>
                  <a:pt x="59718" y="19554"/>
                </a:cubicBezTo>
                <a:cubicBezTo>
                  <a:pt x="61933" y="24102"/>
                  <a:pt x="65368" y="27916"/>
                  <a:pt x="67521" y="30044"/>
                </a:cubicBezTo>
                <a:cubicBezTo>
                  <a:pt x="67360" y="30817"/>
                  <a:pt x="67262" y="31285"/>
                  <a:pt x="67262" y="31285"/>
                </a:cubicBezTo>
                <a:cubicBezTo>
                  <a:pt x="67262" y="31285"/>
                  <a:pt x="67403" y="30897"/>
                  <a:pt x="67674" y="30196"/>
                </a:cubicBezTo>
                <a:cubicBezTo>
                  <a:pt x="68765" y="31264"/>
                  <a:pt x="69491" y="31868"/>
                  <a:pt x="69491" y="31868"/>
                </a:cubicBezTo>
                <a:cubicBezTo>
                  <a:pt x="69491" y="31868"/>
                  <a:pt x="68916" y="30890"/>
                  <a:pt x="67993" y="29384"/>
                </a:cubicBezTo>
                <a:cubicBezTo>
                  <a:pt x="68425" y="28296"/>
                  <a:pt x="69042" y="26790"/>
                  <a:pt x="69829" y="24993"/>
                </a:cubicBezTo>
                <a:cubicBezTo>
                  <a:pt x="71505" y="26345"/>
                  <a:pt x="72899" y="27344"/>
                  <a:pt x="73521" y="27780"/>
                </a:cubicBezTo>
                <a:cubicBezTo>
                  <a:pt x="73569" y="27828"/>
                  <a:pt x="73615" y="27876"/>
                  <a:pt x="73663" y="27926"/>
                </a:cubicBezTo>
                <a:lnTo>
                  <a:pt x="73548" y="27797"/>
                </a:lnTo>
                <a:lnTo>
                  <a:pt x="73548" y="27797"/>
                </a:lnTo>
                <a:cubicBezTo>
                  <a:pt x="73757" y="27943"/>
                  <a:pt x="73873" y="28022"/>
                  <a:pt x="73873" y="28022"/>
                </a:cubicBezTo>
                <a:cubicBezTo>
                  <a:pt x="73873" y="28022"/>
                  <a:pt x="72528" y="26141"/>
                  <a:pt x="70473" y="23546"/>
                </a:cubicBezTo>
                <a:cubicBezTo>
                  <a:pt x="70689" y="23064"/>
                  <a:pt x="70917" y="22568"/>
                  <a:pt x="71154" y="22056"/>
                </a:cubicBezTo>
                <a:cubicBezTo>
                  <a:pt x="72585" y="23451"/>
                  <a:pt x="73675" y="24375"/>
                  <a:pt x="74047" y="24683"/>
                </a:cubicBezTo>
                <a:cubicBezTo>
                  <a:pt x="74019" y="30511"/>
                  <a:pt x="74932" y="35461"/>
                  <a:pt x="74932" y="35461"/>
                </a:cubicBezTo>
                <a:cubicBezTo>
                  <a:pt x="75073" y="32317"/>
                  <a:pt x="75697" y="31146"/>
                  <a:pt x="76697" y="24521"/>
                </a:cubicBezTo>
                <a:cubicBezTo>
                  <a:pt x="76896" y="23196"/>
                  <a:pt x="77006" y="21860"/>
                  <a:pt x="77026" y="20521"/>
                </a:cubicBezTo>
                <a:lnTo>
                  <a:pt x="77124" y="20600"/>
                </a:lnTo>
                <a:cubicBezTo>
                  <a:pt x="77243" y="20724"/>
                  <a:pt x="77363" y="20847"/>
                  <a:pt x="77480" y="20972"/>
                </a:cubicBezTo>
                <a:cubicBezTo>
                  <a:pt x="77397" y="20877"/>
                  <a:pt x="77314" y="20782"/>
                  <a:pt x="77231" y="20687"/>
                </a:cubicBezTo>
                <a:lnTo>
                  <a:pt x="77231" y="20687"/>
                </a:lnTo>
                <a:cubicBezTo>
                  <a:pt x="77557" y="20952"/>
                  <a:pt x="77745" y="21110"/>
                  <a:pt x="77745" y="21110"/>
                </a:cubicBezTo>
                <a:cubicBezTo>
                  <a:pt x="77745" y="21110"/>
                  <a:pt x="77488" y="20767"/>
                  <a:pt x="77030" y="20185"/>
                </a:cubicBezTo>
                <a:cubicBezTo>
                  <a:pt x="77048" y="17120"/>
                  <a:pt x="76615" y="14674"/>
                  <a:pt x="76342" y="13438"/>
                </a:cubicBezTo>
                <a:lnTo>
                  <a:pt x="76342" y="13438"/>
                </a:lnTo>
                <a:cubicBezTo>
                  <a:pt x="77244" y="14069"/>
                  <a:pt x="77904" y="14592"/>
                  <a:pt x="78401" y="15010"/>
                </a:cubicBezTo>
                <a:cubicBezTo>
                  <a:pt x="77318" y="27420"/>
                  <a:pt x="83048" y="36202"/>
                  <a:pt x="83048" y="36202"/>
                </a:cubicBezTo>
                <a:cubicBezTo>
                  <a:pt x="82422" y="35175"/>
                  <a:pt x="82400" y="31376"/>
                  <a:pt x="81655" y="25716"/>
                </a:cubicBezTo>
                <a:cubicBezTo>
                  <a:pt x="81139" y="21804"/>
                  <a:pt x="79828" y="17733"/>
                  <a:pt x="79066" y="15591"/>
                </a:cubicBezTo>
                <a:lnTo>
                  <a:pt x="79066" y="15591"/>
                </a:lnTo>
                <a:cubicBezTo>
                  <a:pt x="79596" y="16067"/>
                  <a:pt x="79828" y="16298"/>
                  <a:pt x="80042" y="16298"/>
                </a:cubicBezTo>
                <a:cubicBezTo>
                  <a:pt x="80047" y="16298"/>
                  <a:pt x="80052" y="16298"/>
                  <a:pt x="80057" y="16298"/>
                </a:cubicBezTo>
                <a:cubicBezTo>
                  <a:pt x="80057" y="16298"/>
                  <a:pt x="79869" y="15754"/>
                  <a:pt x="79267" y="14837"/>
                </a:cubicBezTo>
                <a:lnTo>
                  <a:pt x="79267" y="14837"/>
                </a:lnTo>
                <a:cubicBezTo>
                  <a:pt x="79912" y="15197"/>
                  <a:pt x="80561" y="15549"/>
                  <a:pt x="81215" y="15894"/>
                </a:cubicBezTo>
                <a:cubicBezTo>
                  <a:pt x="81332" y="21758"/>
                  <a:pt x="86762" y="28777"/>
                  <a:pt x="88011" y="30212"/>
                </a:cubicBezTo>
                <a:cubicBezTo>
                  <a:pt x="89281" y="31670"/>
                  <a:pt x="91942" y="32036"/>
                  <a:pt x="91942" y="32036"/>
                </a:cubicBezTo>
                <a:cubicBezTo>
                  <a:pt x="91942" y="32036"/>
                  <a:pt x="89819" y="31445"/>
                  <a:pt x="88723" y="30043"/>
                </a:cubicBezTo>
                <a:cubicBezTo>
                  <a:pt x="88665" y="29968"/>
                  <a:pt x="88608" y="29891"/>
                  <a:pt x="88556" y="29811"/>
                </a:cubicBezTo>
                <a:cubicBezTo>
                  <a:pt x="87965" y="28908"/>
                  <a:pt x="83136" y="18456"/>
                  <a:pt x="81598" y="16096"/>
                </a:cubicBezTo>
                <a:lnTo>
                  <a:pt x="81598" y="16096"/>
                </a:lnTo>
                <a:cubicBezTo>
                  <a:pt x="82410" y="16520"/>
                  <a:pt x="83228" y="16929"/>
                  <a:pt x="84053" y="17325"/>
                </a:cubicBezTo>
                <a:cubicBezTo>
                  <a:pt x="87173" y="28602"/>
                  <a:pt x="91357" y="31313"/>
                  <a:pt x="92698" y="31910"/>
                </a:cubicBezTo>
                <a:cubicBezTo>
                  <a:pt x="92974" y="32033"/>
                  <a:pt x="93130" y="32066"/>
                  <a:pt x="93130" y="32066"/>
                </a:cubicBezTo>
                <a:cubicBezTo>
                  <a:pt x="89690" y="25266"/>
                  <a:pt x="85322" y="18973"/>
                  <a:pt x="84240" y="17446"/>
                </a:cubicBezTo>
                <a:cubicBezTo>
                  <a:pt x="84234" y="17432"/>
                  <a:pt x="84226" y="17419"/>
                  <a:pt x="84220" y="17406"/>
                </a:cubicBezTo>
                <a:lnTo>
                  <a:pt x="84220" y="17406"/>
                </a:lnTo>
                <a:cubicBezTo>
                  <a:pt x="84352" y="17469"/>
                  <a:pt x="84481" y="17534"/>
                  <a:pt x="84613" y="17596"/>
                </a:cubicBezTo>
                <a:cubicBezTo>
                  <a:pt x="85733" y="18116"/>
                  <a:pt x="86864" y="18613"/>
                  <a:pt x="88003" y="19088"/>
                </a:cubicBezTo>
                <a:cubicBezTo>
                  <a:pt x="88609" y="22271"/>
                  <a:pt x="90006" y="24306"/>
                  <a:pt x="91445" y="25602"/>
                </a:cubicBezTo>
                <a:cubicBezTo>
                  <a:pt x="91548" y="26563"/>
                  <a:pt x="91746" y="27533"/>
                  <a:pt x="91378" y="28442"/>
                </a:cubicBezTo>
                <a:cubicBezTo>
                  <a:pt x="91904" y="27772"/>
                  <a:pt x="92605" y="27318"/>
                  <a:pt x="93382" y="26960"/>
                </a:cubicBezTo>
                <a:cubicBezTo>
                  <a:pt x="94129" y="27356"/>
                  <a:pt x="94779" y="27574"/>
                  <a:pt x="95194" y="27687"/>
                </a:cubicBezTo>
                <a:cubicBezTo>
                  <a:pt x="95216" y="27704"/>
                  <a:pt x="95239" y="27722"/>
                  <a:pt x="95262" y="27739"/>
                </a:cubicBezTo>
                <a:cubicBezTo>
                  <a:pt x="95243" y="27723"/>
                  <a:pt x="95225" y="27707"/>
                  <a:pt x="95207" y="27691"/>
                </a:cubicBezTo>
                <a:lnTo>
                  <a:pt x="95207" y="27691"/>
                </a:lnTo>
                <a:cubicBezTo>
                  <a:pt x="95501" y="27771"/>
                  <a:pt x="95675" y="27797"/>
                  <a:pt x="95675" y="27797"/>
                </a:cubicBezTo>
                <a:cubicBezTo>
                  <a:pt x="95267" y="27453"/>
                  <a:pt x="94822" y="27032"/>
                  <a:pt x="94359" y="26563"/>
                </a:cubicBezTo>
                <a:cubicBezTo>
                  <a:pt x="95290" y="26223"/>
                  <a:pt x="96267" y="25941"/>
                  <a:pt x="97154" y="25544"/>
                </a:cubicBezTo>
                <a:cubicBezTo>
                  <a:pt x="97914" y="25815"/>
                  <a:pt x="98543" y="25910"/>
                  <a:pt x="99034" y="25910"/>
                </a:cubicBezTo>
                <a:cubicBezTo>
                  <a:pt x="99885" y="25910"/>
                  <a:pt x="100322" y="25624"/>
                  <a:pt x="100306" y="25481"/>
                </a:cubicBezTo>
                <a:cubicBezTo>
                  <a:pt x="100294" y="25382"/>
                  <a:pt x="99702" y="25011"/>
                  <a:pt x="98805" y="24504"/>
                </a:cubicBezTo>
                <a:cubicBezTo>
                  <a:pt x="98954" y="24367"/>
                  <a:pt x="99094" y="24220"/>
                  <a:pt x="99221" y="24064"/>
                </a:cubicBezTo>
                <a:cubicBezTo>
                  <a:pt x="99779" y="23378"/>
                  <a:pt x="100088" y="22528"/>
                  <a:pt x="100587" y="21800"/>
                </a:cubicBezTo>
                <a:cubicBezTo>
                  <a:pt x="100990" y="21212"/>
                  <a:pt x="101509" y="20714"/>
                  <a:pt x="102043" y="20230"/>
                </a:cubicBezTo>
                <a:lnTo>
                  <a:pt x="102043" y="20230"/>
                </a:lnTo>
                <a:cubicBezTo>
                  <a:pt x="102043" y="20240"/>
                  <a:pt x="102042" y="20250"/>
                  <a:pt x="102041" y="20259"/>
                </a:cubicBezTo>
                <a:lnTo>
                  <a:pt x="99204" y="24593"/>
                </a:lnTo>
                <a:cubicBezTo>
                  <a:pt x="99204" y="24593"/>
                  <a:pt x="100051" y="23629"/>
                  <a:pt x="101569" y="22030"/>
                </a:cubicBezTo>
                <a:lnTo>
                  <a:pt x="101569" y="22030"/>
                </a:lnTo>
                <a:cubicBezTo>
                  <a:pt x="101433" y="22467"/>
                  <a:pt x="101324" y="22906"/>
                  <a:pt x="101342" y="23358"/>
                </a:cubicBezTo>
                <a:cubicBezTo>
                  <a:pt x="101406" y="25024"/>
                  <a:pt x="103023" y="26199"/>
                  <a:pt x="103067" y="27866"/>
                </a:cubicBezTo>
                <a:cubicBezTo>
                  <a:pt x="103828" y="24941"/>
                  <a:pt x="107695" y="23632"/>
                  <a:pt x="108507" y="20720"/>
                </a:cubicBezTo>
                <a:cubicBezTo>
                  <a:pt x="108744" y="19868"/>
                  <a:pt x="108687" y="18966"/>
                  <a:pt x="108854" y="18099"/>
                </a:cubicBezTo>
                <a:cubicBezTo>
                  <a:pt x="109195" y="16328"/>
                  <a:pt x="110446" y="14792"/>
                  <a:pt x="110613" y="12997"/>
                </a:cubicBezTo>
                <a:cubicBezTo>
                  <a:pt x="110619" y="12928"/>
                  <a:pt x="110620" y="12859"/>
                  <a:pt x="110623" y="12789"/>
                </a:cubicBezTo>
                <a:cubicBezTo>
                  <a:pt x="110849" y="12513"/>
                  <a:pt x="111066" y="12240"/>
                  <a:pt x="111274" y="11968"/>
                </a:cubicBezTo>
                <a:cubicBezTo>
                  <a:pt x="112143" y="11768"/>
                  <a:pt x="113052" y="11726"/>
                  <a:pt x="113962" y="11676"/>
                </a:cubicBezTo>
                <a:lnTo>
                  <a:pt x="113962" y="11676"/>
                </a:lnTo>
                <a:cubicBezTo>
                  <a:pt x="108298" y="20217"/>
                  <a:pt x="105901" y="32575"/>
                  <a:pt x="105901" y="32575"/>
                </a:cubicBezTo>
                <a:cubicBezTo>
                  <a:pt x="107427" y="29144"/>
                  <a:pt x="108631" y="28116"/>
                  <a:pt x="112631" y="21195"/>
                </a:cubicBezTo>
                <a:cubicBezTo>
                  <a:pt x="114761" y="17511"/>
                  <a:pt x="115921" y="13913"/>
                  <a:pt x="116541" y="11353"/>
                </a:cubicBezTo>
                <a:cubicBezTo>
                  <a:pt x="116642" y="11327"/>
                  <a:pt x="116744" y="11301"/>
                  <a:pt x="116845" y="11269"/>
                </a:cubicBezTo>
                <a:cubicBezTo>
                  <a:pt x="117172" y="11168"/>
                  <a:pt x="117495" y="11037"/>
                  <a:pt x="117834" y="10991"/>
                </a:cubicBezTo>
                <a:cubicBezTo>
                  <a:pt x="117944" y="10976"/>
                  <a:pt x="118053" y="10970"/>
                  <a:pt x="118163" y="10970"/>
                </a:cubicBezTo>
                <a:cubicBezTo>
                  <a:pt x="118391" y="10970"/>
                  <a:pt x="118620" y="10996"/>
                  <a:pt x="118848" y="11023"/>
                </a:cubicBezTo>
                <a:cubicBezTo>
                  <a:pt x="112010" y="24468"/>
                  <a:pt x="114590" y="36937"/>
                  <a:pt x="114590" y="36937"/>
                </a:cubicBezTo>
                <a:cubicBezTo>
                  <a:pt x="114341" y="35526"/>
                  <a:pt x="115974" y="31296"/>
                  <a:pt x="117614" y="24685"/>
                </a:cubicBezTo>
                <a:cubicBezTo>
                  <a:pt x="118960" y="19261"/>
                  <a:pt x="119157" y="13098"/>
                  <a:pt x="119185" y="11062"/>
                </a:cubicBezTo>
                <a:cubicBezTo>
                  <a:pt x="119226" y="11066"/>
                  <a:pt x="119269" y="11071"/>
                  <a:pt x="119311" y="11075"/>
                </a:cubicBezTo>
                <a:cubicBezTo>
                  <a:pt x="119374" y="11156"/>
                  <a:pt x="119438" y="11235"/>
                  <a:pt x="119501" y="11315"/>
                </a:cubicBezTo>
                <a:cubicBezTo>
                  <a:pt x="120126" y="12082"/>
                  <a:pt x="120762" y="12840"/>
                  <a:pt x="121409" y="13586"/>
                </a:cubicBezTo>
                <a:cubicBezTo>
                  <a:pt x="118981" y="20150"/>
                  <a:pt x="121950" y="30312"/>
                  <a:pt x="122712" y="32452"/>
                </a:cubicBezTo>
                <a:cubicBezTo>
                  <a:pt x="123486" y="34624"/>
                  <a:pt x="126283" y="36190"/>
                  <a:pt x="126283" y="36190"/>
                </a:cubicBezTo>
                <a:cubicBezTo>
                  <a:pt x="126283" y="36190"/>
                  <a:pt x="124182" y="34608"/>
                  <a:pt x="123577" y="32572"/>
                </a:cubicBezTo>
                <a:cubicBezTo>
                  <a:pt x="123545" y="32464"/>
                  <a:pt x="123515" y="32354"/>
                  <a:pt x="123492" y="32243"/>
                </a:cubicBezTo>
                <a:cubicBezTo>
                  <a:pt x="123230" y="30982"/>
                  <a:pt x="122425" y="17270"/>
                  <a:pt x="121746" y="13979"/>
                </a:cubicBezTo>
                <a:lnTo>
                  <a:pt x="121746" y="13979"/>
                </a:lnTo>
                <a:cubicBezTo>
                  <a:pt x="122463" y="14803"/>
                  <a:pt x="123193" y="15614"/>
                  <a:pt x="123936" y="16414"/>
                </a:cubicBezTo>
                <a:cubicBezTo>
                  <a:pt x="122483" y="30298"/>
                  <a:pt x="125948" y="35132"/>
                  <a:pt x="127177" y="36379"/>
                </a:cubicBezTo>
                <a:cubicBezTo>
                  <a:pt x="127430" y="36636"/>
                  <a:pt x="127588" y="36741"/>
                  <a:pt x="127588" y="36741"/>
                </a:cubicBezTo>
                <a:cubicBezTo>
                  <a:pt x="126733" y="27690"/>
                  <a:pt x="124626" y="18796"/>
                  <a:pt x="124091" y="16628"/>
                </a:cubicBezTo>
                <a:cubicBezTo>
                  <a:pt x="124090" y="16611"/>
                  <a:pt x="124088" y="16594"/>
                  <a:pt x="124087" y="16576"/>
                </a:cubicBezTo>
                <a:lnTo>
                  <a:pt x="124087" y="16576"/>
                </a:lnTo>
                <a:cubicBezTo>
                  <a:pt x="124205" y="16704"/>
                  <a:pt x="124321" y="16833"/>
                  <a:pt x="124440" y="16959"/>
                </a:cubicBezTo>
                <a:cubicBezTo>
                  <a:pt x="125458" y="18025"/>
                  <a:pt x="126496" y="19070"/>
                  <a:pt x="127555" y="20093"/>
                </a:cubicBezTo>
                <a:cubicBezTo>
                  <a:pt x="126105" y="27796"/>
                  <a:pt x="130319" y="31683"/>
                  <a:pt x="131789" y="32778"/>
                </a:cubicBezTo>
                <a:cubicBezTo>
                  <a:pt x="131807" y="32808"/>
                  <a:pt x="131824" y="32837"/>
                  <a:pt x="131842" y="32866"/>
                </a:cubicBezTo>
                <a:cubicBezTo>
                  <a:pt x="131829" y="32840"/>
                  <a:pt x="131814" y="32814"/>
                  <a:pt x="131801" y="32788"/>
                </a:cubicBezTo>
                <a:lnTo>
                  <a:pt x="131801" y="32788"/>
                </a:lnTo>
                <a:cubicBezTo>
                  <a:pt x="132093" y="33005"/>
                  <a:pt x="132274" y="33110"/>
                  <a:pt x="132274" y="33110"/>
                </a:cubicBezTo>
                <a:cubicBezTo>
                  <a:pt x="130339" y="29536"/>
                  <a:pt x="128100" y="21810"/>
                  <a:pt x="127658" y="20249"/>
                </a:cubicBezTo>
                <a:cubicBezTo>
                  <a:pt x="127650" y="20220"/>
                  <a:pt x="127642" y="20194"/>
                  <a:pt x="127635" y="20170"/>
                </a:cubicBezTo>
                <a:lnTo>
                  <a:pt x="127635" y="20170"/>
                </a:lnTo>
                <a:cubicBezTo>
                  <a:pt x="128198" y="20711"/>
                  <a:pt x="128768" y="21245"/>
                  <a:pt x="129345" y="21772"/>
                </a:cubicBezTo>
                <a:cubicBezTo>
                  <a:pt x="132676" y="31138"/>
                  <a:pt x="136565" y="32721"/>
                  <a:pt x="137928" y="32721"/>
                </a:cubicBezTo>
                <a:cubicBezTo>
                  <a:pt x="138227" y="32721"/>
                  <a:pt x="138404" y="32645"/>
                  <a:pt x="138427" y="32558"/>
                </a:cubicBezTo>
                <a:cubicBezTo>
                  <a:pt x="138545" y="32113"/>
                  <a:pt x="130797" y="23373"/>
                  <a:pt x="129507" y="21921"/>
                </a:cubicBezTo>
                <a:lnTo>
                  <a:pt x="129507" y="21921"/>
                </a:lnTo>
                <a:cubicBezTo>
                  <a:pt x="129605" y="22009"/>
                  <a:pt x="129702" y="22101"/>
                  <a:pt x="129801" y="22190"/>
                </a:cubicBezTo>
                <a:lnTo>
                  <a:pt x="129857" y="22129"/>
                </a:lnTo>
                <a:cubicBezTo>
                  <a:pt x="129847" y="22119"/>
                  <a:pt x="129837" y="22108"/>
                  <a:pt x="129827" y="22098"/>
                </a:cubicBezTo>
                <a:lnTo>
                  <a:pt x="129827" y="22098"/>
                </a:lnTo>
                <a:cubicBezTo>
                  <a:pt x="131079" y="23080"/>
                  <a:pt x="134057" y="25028"/>
                  <a:pt x="138863" y="25937"/>
                </a:cubicBezTo>
                <a:cubicBezTo>
                  <a:pt x="138201" y="27524"/>
                  <a:pt x="138581" y="28430"/>
                  <a:pt x="138772" y="28430"/>
                </a:cubicBezTo>
                <a:cubicBezTo>
                  <a:pt x="138773" y="28430"/>
                  <a:pt x="138773" y="28430"/>
                  <a:pt x="138773" y="28430"/>
                </a:cubicBezTo>
                <a:cubicBezTo>
                  <a:pt x="138896" y="28428"/>
                  <a:pt x="139591" y="27457"/>
                  <a:pt x="140458" y="26167"/>
                </a:cubicBezTo>
                <a:cubicBezTo>
                  <a:pt x="140861" y="26204"/>
                  <a:pt x="141266" y="26223"/>
                  <a:pt x="141671" y="26223"/>
                </a:cubicBezTo>
                <a:cubicBezTo>
                  <a:pt x="142067" y="26223"/>
                  <a:pt x="142462" y="26204"/>
                  <a:pt x="142857" y="26165"/>
                </a:cubicBezTo>
                <a:cubicBezTo>
                  <a:pt x="143054" y="26146"/>
                  <a:pt x="143255" y="26122"/>
                  <a:pt x="143457" y="26091"/>
                </a:cubicBezTo>
                <a:cubicBezTo>
                  <a:pt x="143468" y="26588"/>
                  <a:pt x="143500" y="27109"/>
                  <a:pt x="143558" y="27657"/>
                </a:cubicBezTo>
                <a:cubicBezTo>
                  <a:pt x="143654" y="28548"/>
                  <a:pt x="143851" y="29427"/>
                  <a:pt x="144182" y="30261"/>
                </a:cubicBezTo>
                <a:cubicBezTo>
                  <a:pt x="144493" y="31045"/>
                  <a:pt x="144953" y="31899"/>
                  <a:pt x="145548" y="32180"/>
                </a:cubicBezTo>
                <a:cubicBezTo>
                  <a:pt x="145548" y="32180"/>
                  <a:pt x="145129" y="29029"/>
                  <a:pt x="144853" y="25746"/>
                </a:cubicBezTo>
                <a:cubicBezTo>
                  <a:pt x="145276" y="25587"/>
                  <a:pt x="145640" y="25377"/>
                  <a:pt x="145884" y="25099"/>
                </a:cubicBezTo>
                <a:cubicBezTo>
                  <a:pt x="145884" y="25099"/>
                  <a:pt x="145477" y="25039"/>
                  <a:pt x="144789" y="24930"/>
                </a:cubicBezTo>
                <a:cubicBezTo>
                  <a:pt x="144652" y="23114"/>
                  <a:pt x="144574" y="21334"/>
                  <a:pt x="144649" y="20101"/>
                </a:cubicBezTo>
                <a:cubicBezTo>
                  <a:pt x="145042" y="20063"/>
                  <a:pt x="145445" y="20023"/>
                  <a:pt x="145855" y="19980"/>
                </a:cubicBezTo>
                <a:cubicBezTo>
                  <a:pt x="146092" y="22237"/>
                  <a:pt x="147034" y="26136"/>
                  <a:pt x="149826" y="32748"/>
                </a:cubicBezTo>
                <a:cubicBezTo>
                  <a:pt x="149826" y="32748"/>
                  <a:pt x="149814" y="32655"/>
                  <a:pt x="149790" y="32484"/>
                </a:cubicBezTo>
                <a:cubicBezTo>
                  <a:pt x="149624" y="31323"/>
                  <a:pt x="148859" y="26388"/>
                  <a:pt x="146960" y="19861"/>
                </a:cubicBezTo>
                <a:cubicBezTo>
                  <a:pt x="147378" y="19814"/>
                  <a:pt x="147803" y="19766"/>
                  <a:pt x="148237" y="19712"/>
                </a:cubicBezTo>
                <a:cubicBezTo>
                  <a:pt x="148237" y="19712"/>
                  <a:pt x="148110" y="19694"/>
                  <a:pt x="147878" y="19662"/>
                </a:cubicBezTo>
                <a:cubicBezTo>
                  <a:pt x="147647" y="19630"/>
                  <a:pt x="147305" y="19583"/>
                  <a:pt x="146863" y="19529"/>
                </a:cubicBezTo>
                <a:cubicBezTo>
                  <a:pt x="146643" y="18780"/>
                  <a:pt x="146407" y="18013"/>
                  <a:pt x="146157" y="17227"/>
                </a:cubicBezTo>
                <a:cubicBezTo>
                  <a:pt x="146501" y="16666"/>
                  <a:pt x="146850" y="16111"/>
                  <a:pt x="147205" y="15558"/>
                </a:cubicBezTo>
                <a:cubicBezTo>
                  <a:pt x="147333" y="15358"/>
                  <a:pt x="147464" y="15161"/>
                  <a:pt x="147595" y="14962"/>
                </a:cubicBezTo>
                <a:cubicBezTo>
                  <a:pt x="148035" y="19844"/>
                  <a:pt x="150611" y="24595"/>
                  <a:pt x="152589" y="27599"/>
                </a:cubicBezTo>
                <a:cubicBezTo>
                  <a:pt x="152292" y="29019"/>
                  <a:pt x="152097" y="29961"/>
                  <a:pt x="152097" y="29961"/>
                </a:cubicBezTo>
                <a:cubicBezTo>
                  <a:pt x="152097" y="29961"/>
                  <a:pt x="152356" y="29243"/>
                  <a:pt x="152852" y="27995"/>
                </a:cubicBezTo>
                <a:cubicBezTo>
                  <a:pt x="154027" y="29739"/>
                  <a:pt x="154932" y="30797"/>
                  <a:pt x="154932" y="30797"/>
                </a:cubicBezTo>
                <a:cubicBezTo>
                  <a:pt x="154932" y="30797"/>
                  <a:pt x="154298" y="29121"/>
                  <a:pt x="153342" y="26782"/>
                </a:cubicBezTo>
                <a:cubicBezTo>
                  <a:pt x="153749" y="25790"/>
                  <a:pt x="154251" y="24600"/>
                  <a:pt x="154843" y="23259"/>
                </a:cubicBezTo>
                <a:cubicBezTo>
                  <a:pt x="156657" y="25483"/>
                  <a:pt x="158376" y="27230"/>
                  <a:pt x="159018" y="27867"/>
                </a:cubicBezTo>
                <a:lnTo>
                  <a:pt x="159032" y="27888"/>
                </a:lnTo>
                <a:cubicBezTo>
                  <a:pt x="159286" y="31537"/>
                  <a:pt x="159767" y="34136"/>
                  <a:pt x="159767" y="34136"/>
                </a:cubicBezTo>
                <a:cubicBezTo>
                  <a:pt x="159906" y="30993"/>
                  <a:pt x="160530" y="29821"/>
                  <a:pt x="161530" y="23197"/>
                </a:cubicBezTo>
                <a:cubicBezTo>
                  <a:pt x="161663" y="22322"/>
                  <a:pt x="161749" y="21471"/>
                  <a:pt x="161801" y="20650"/>
                </a:cubicBezTo>
                <a:cubicBezTo>
                  <a:pt x="162378" y="21278"/>
                  <a:pt x="162865" y="21828"/>
                  <a:pt x="163194" y="22205"/>
                </a:cubicBezTo>
                <a:cubicBezTo>
                  <a:pt x="163278" y="22330"/>
                  <a:pt x="163363" y="22454"/>
                  <a:pt x="163446" y="22580"/>
                </a:cubicBezTo>
                <a:cubicBezTo>
                  <a:pt x="163389" y="22485"/>
                  <a:pt x="163331" y="22391"/>
                  <a:pt x="163273" y="22297"/>
                </a:cubicBezTo>
                <a:lnTo>
                  <a:pt x="163273" y="22297"/>
                </a:lnTo>
                <a:cubicBezTo>
                  <a:pt x="163403" y="22445"/>
                  <a:pt x="163501" y="22559"/>
                  <a:pt x="163565" y="22635"/>
                </a:cubicBezTo>
                <a:cubicBezTo>
                  <a:pt x="164771" y="30110"/>
                  <a:pt x="167881" y="34879"/>
                  <a:pt x="167881" y="34879"/>
                </a:cubicBezTo>
                <a:cubicBezTo>
                  <a:pt x="167254" y="33853"/>
                  <a:pt x="167233" y="30052"/>
                  <a:pt x="166488" y="24392"/>
                </a:cubicBezTo>
                <a:cubicBezTo>
                  <a:pt x="166399" y="23724"/>
                  <a:pt x="166288" y="23052"/>
                  <a:pt x="166159" y="22384"/>
                </a:cubicBezTo>
                <a:lnTo>
                  <a:pt x="166159" y="22384"/>
                </a:lnTo>
                <a:cubicBezTo>
                  <a:pt x="166517" y="22653"/>
                  <a:pt x="166880" y="22911"/>
                  <a:pt x="167253" y="23158"/>
                </a:cubicBezTo>
                <a:cubicBezTo>
                  <a:pt x="167537" y="23346"/>
                  <a:pt x="167849" y="23535"/>
                  <a:pt x="168187" y="23535"/>
                </a:cubicBezTo>
                <a:cubicBezTo>
                  <a:pt x="168200" y="23535"/>
                  <a:pt x="168212" y="23535"/>
                  <a:pt x="168224" y="23534"/>
                </a:cubicBezTo>
                <a:cubicBezTo>
                  <a:pt x="168387" y="23527"/>
                  <a:pt x="168567" y="23482"/>
                  <a:pt x="168729" y="23482"/>
                </a:cubicBezTo>
                <a:cubicBezTo>
                  <a:pt x="168853" y="23482"/>
                  <a:pt x="168966" y="23509"/>
                  <a:pt x="169051" y="23601"/>
                </a:cubicBezTo>
                <a:cubicBezTo>
                  <a:pt x="169110" y="23664"/>
                  <a:pt x="169145" y="23752"/>
                  <a:pt x="169223" y="23790"/>
                </a:cubicBezTo>
                <a:cubicBezTo>
                  <a:pt x="169235" y="23795"/>
                  <a:pt x="169247" y="23800"/>
                  <a:pt x="169260" y="23802"/>
                </a:cubicBezTo>
                <a:cubicBezTo>
                  <a:pt x="170720" y="26273"/>
                  <a:pt x="172252" y="28210"/>
                  <a:pt x="172844" y="28890"/>
                </a:cubicBezTo>
                <a:cubicBezTo>
                  <a:pt x="174114" y="30347"/>
                  <a:pt x="176776" y="30712"/>
                  <a:pt x="176776" y="30712"/>
                </a:cubicBezTo>
                <a:cubicBezTo>
                  <a:pt x="176776" y="30712"/>
                  <a:pt x="174651" y="30123"/>
                  <a:pt x="173556" y="28720"/>
                </a:cubicBezTo>
                <a:cubicBezTo>
                  <a:pt x="173498" y="28645"/>
                  <a:pt x="173441" y="28568"/>
                  <a:pt x="173389" y="28488"/>
                </a:cubicBezTo>
                <a:cubicBezTo>
                  <a:pt x="173148" y="28121"/>
                  <a:pt x="172210" y="26181"/>
                  <a:pt x="171077" y="23846"/>
                </a:cubicBezTo>
                <a:lnTo>
                  <a:pt x="171077" y="23846"/>
                </a:lnTo>
                <a:cubicBezTo>
                  <a:pt x="171183" y="23887"/>
                  <a:pt x="171296" y="23908"/>
                  <a:pt x="171409" y="23908"/>
                </a:cubicBezTo>
                <a:cubicBezTo>
                  <a:pt x="171446" y="23908"/>
                  <a:pt x="171484" y="23906"/>
                  <a:pt x="171521" y="23901"/>
                </a:cubicBezTo>
                <a:cubicBezTo>
                  <a:pt x="171611" y="23890"/>
                  <a:pt x="171703" y="23866"/>
                  <a:pt x="171794" y="23848"/>
                </a:cubicBezTo>
                <a:cubicBezTo>
                  <a:pt x="174207" y="28681"/>
                  <a:pt x="176581" y="30164"/>
                  <a:pt x="177530" y="30586"/>
                </a:cubicBezTo>
                <a:cubicBezTo>
                  <a:pt x="177806" y="30709"/>
                  <a:pt x="177962" y="30743"/>
                  <a:pt x="177962" y="30743"/>
                </a:cubicBezTo>
                <a:cubicBezTo>
                  <a:pt x="176937" y="28717"/>
                  <a:pt x="175831" y="26738"/>
                  <a:pt x="174753" y="24914"/>
                </a:cubicBezTo>
                <a:cubicBezTo>
                  <a:pt x="175429" y="24794"/>
                  <a:pt x="176121" y="24761"/>
                  <a:pt x="176820" y="24761"/>
                </a:cubicBezTo>
                <a:cubicBezTo>
                  <a:pt x="176832" y="24761"/>
                  <a:pt x="176843" y="24761"/>
                  <a:pt x="176855" y="24761"/>
                </a:cubicBezTo>
                <a:cubicBezTo>
                  <a:pt x="178138" y="25747"/>
                  <a:pt x="179372" y="26186"/>
                  <a:pt x="180026" y="26364"/>
                </a:cubicBezTo>
                <a:cubicBezTo>
                  <a:pt x="180049" y="26382"/>
                  <a:pt x="180071" y="26400"/>
                  <a:pt x="180095" y="26416"/>
                </a:cubicBezTo>
                <a:cubicBezTo>
                  <a:pt x="180076" y="26401"/>
                  <a:pt x="180058" y="26384"/>
                  <a:pt x="180040" y="26367"/>
                </a:cubicBezTo>
                <a:lnTo>
                  <a:pt x="180040" y="26367"/>
                </a:lnTo>
                <a:cubicBezTo>
                  <a:pt x="180334" y="26447"/>
                  <a:pt x="180507" y="26474"/>
                  <a:pt x="180507" y="26474"/>
                </a:cubicBezTo>
                <a:cubicBezTo>
                  <a:pt x="179976" y="26026"/>
                  <a:pt x="179381" y="25446"/>
                  <a:pt x="178765" y="24800"/>
                </a:cubicBezTo>
                <a:lnTo>
                  <a:pt x="178765" y="24800"/>
                </a:lnTo>
                <a:cubicBezTo>
                  <a:pt x="178924" y="24803"/>
                  <a:pt x="179082" y="24805"/>
                  <a:pt x="179240" y="24805"/>
                </a:cubicBezTo>
                <a:cubicBezTo>
                  <a:pt x="179482" y="24805"/>
                  <a:pt x="179722" y="24801"/>
                  <a:pt x="179961" y="24792"/>
                </a:cubicBezTo>
                <a:cubicBezTo>
                  <a:pt x="180896" y="24754"/>
                  <a:pt x="181820" y="24621"/>
                  <a:pt x="182738" y="24445"/>
                </a:cubicBezTo>
                <a:cubicBezTo>
                  <a:pt x="182948" y="24496"/>
                  <a:pt x="183161" y="24534"/>
                  <a:pt x="183374" y="24559"/>
                </a:cubicBezTo>
                <a:cubicBezTo>
                  <a:pt x="179595" y="27389"/>
                  <a:pt x="177667" y="30003"/>
                  <a:pt x="177667" y="30003"/>
                </a:cubicBezTo>
                <a:cubicBezTo>
                  <a:pt x="178371" y="29104"/>
                  <a:pt x="181750" y="27824"/>
                  <a:pt x="186542" y="25282"/>
                </a:cubicBezTo>
                <a:cubicBezTo>
                  <a:pt x="187233" y="24914"/>
                  <a:pt x="187920" y="24513"/>
                  <a:pt x="188588" y="24097"/>
                </a:cubicBezTo>
                <a:lnTo>
                  <a:pt x="188588" y="24097"/>
                </a:lnTo>
                <a:cubicBezTo>
                  <a:pt x="188623" y="24783"/>
                  <a:pt x="188598" y="25460"/>
                  <a:pt x="188309" y="26095"/>
                </a:cubicBezTo>
                <a:cubicBezTo>
                  <a:pt x="188988" y="25301"/>
                  <a:pt x="189896" y="24815"/>
                  <a:pt x="190889" y="24442"/>
                </a:cubicBezTo>
                <a:lnTo>
                  <a:pt x="190889" y="24442"/>
                </a:lnTo>
                <a:cubicBezTo>
                  <a:pt x="187681" y="27367"/>
                  <a:pt x="185261" y="31306"/>
                  <a:pt x="184647" y="32435"/>
                </a:cubicBezTo>
                <a:cubicBezTo>
                  <a:pt x="183770" y="34049"/>
                  <a:pt x="184328" y="36541"/>
                  <a:pt x="184328" y="36541"/>
                </a:cubicBezTo>
                <a:cubicBezTo>
                  <a:pt x="184328" y="36541"/>
                  <a:pt x="184149" y="34454"/>
                  <a:pt x="185035" y="33012"/>
                </a:cubicBezTo>
                <a:cubicBezTo>
                  <a:pt x="185083" y="32935"/>
                  <a:pt x="185131" y="32860"/>
                  <a:pt x="185185" y="32787"/>
                </a:cubicBezTo>
                <a:cubicBezTo>
                  <a:pt x="185693" y="32097"/>
                  <a:pt x="191140" y="26574"/>
                  <a:pt x="193855" y="23513"/>
                </a:cubicBezTo>
                <a:cubicBezTo>
                  <a:pt x="194236" y="23388"/>
                  <a:pt x="194608" y="23255"/>
                  <a:pt x="194967" y="23101"/>
                </a:cubicBezTo>
                <a:lnTo>
                  <a:pt x="194967" y="23101"/>
                </a:lnTo>
                <a:cubicBezTo>
                  <a:pt x="194910" y="23611"/>
                  <a:pt x="194858" y="24120"/>
                  <a:pt x="194809" y="24631"/>
                </a:cubicBezTo>
                <a:cubicBezTo>
                  <a:pt x="185802" y="31154"/>
                  <a:pt x="184778" y="35780"/>
                  <a:pt x="184691" y="37171"/>
                </a:cubicBezTo>
                <a:cubicBezTo>
                  <a:pt x="184673" y="37459"/>
                  <a:pt x="184696" y="37608"/>
                  <a:pt x="184696" y="37608"/>
                </a:cubicBezTo>
                <a:cubicBezTo>
                  <a:pt x="189609" y="32288"/>
                  <a:pt x="193764" y="26308"/>
                  <a:pt x="194765" y="24838"/>
                </a:cubicBezTo>
                <a:cubicBezTo>
                  <a:pt x="194775" y="24827"/>
                  <a:pt x="194784" y="24817"/>
                  <a:pt x="194793" y="24807"/>
                </a:cubicBezTo>
                <a:lnTo>
                  <a:pt x="194793" y="24807"/>
                </a:lnTo>
                <a:cubicBezTo>
                  <a:pt x="194781" y="24945"/>
                  <a:pt x="194765" y="25082"/>
                  <a:pt x="194754" y="25221"/>
                </a:cubicBezTo>
                <a:cubicBezTo>
                  <a:pt x="194664" y="26391"/>
                  <a:pt x="194596" y="27562"/>
                  <a:pt x="194552" y="28735"/>
                </a:cubicBezTo>
                <a:cubicBezTo>
                  <a:pt x="189212" y="31971"/>
                  <a:pt x="189148" y="36538"/>
                  <a:pt x="189280" y="37992"/>
                </a:cubicBezTo>
                <a:cubicBezTo>
                  <a:pt x="189273" y="38019"/>
                  <a:pt x="189264" y="38044"/>
                  <a:pt x="189256" y="38071"/>
                </a:cubicBezTo>
                <a:cubicBezTo>
                  <a:pt x="189265" y="38050"/>
                  <a:pt x="189273" y="38027"/>
                  <a:pt x="189281" y="38005"/>
                </a:cubicBezTo>
                <a:cubicBezTo>
                  <a:pt x="189294" y="38157"/>
                  <a:pt x="189313" y="38307"/>
                  <a:pt x="189342" y="38456"/>
                </a:cubicBezTo>
                <a:cubicBezTo>
                  <a:pt x="190433" y="35408"/>
                  <a:pt x="193823" y="29971"/>
                  <a:pt x="194514" y="28878"/>
                </a:cubicBezTo>
                <a:lnTo>
                  <a:pt x="194549" y="28822"/>
                </a:lnTo>
                <a:lnTo>
                  <a:pt x="194549" y="28822"/>
                </a:lnTo>
                <a:cubicBezTo>
                  <a:pt x="194526" y="29444"/>
                  <a:pt x="194513" y="30065"/>
                  <a:pt x="194509" y="30688"/>
                </a:cubicBezTo>
                <a:cubicBezTo>
                  <a:pt x="190031" y="38920"/>
                  <a:pt x="192433" y="41820"/>
                  <a:pt x="192904" y="41820"/>
                </a:cubicBezTo>
                <a:cubicBezTo>
                  <a:pt x="192918" y="41820"/>
                  <a:pt x="192931" y="41817"/>
                  <a:pt x="192942" y="41812"/>
                </a:cubicBezTo>
                <a:cubicBezTo>
                  <a:pt x="193267" y="41645"/>
                  <a:pt x="194332" y="32401"/>
                  <a:pt x="194506" y="30864"/>
                </a:cubicBezTo>
                <a:lnTo>
                  <a:pt x="194506" y="30864"/>
                </a:lnTo>
                <a:cubicBezTo>
                  <a:pt x="194506" y="30969"/>
                  <a:pt x="194503" y="31075"/>
                  <a:pt x="194503" y="31181"/>
                </a:cubicBezTo>
                <a:lnTo>
                  <a:pt x="194570" y="31182"/>
                </a:lnTo>
                <a:cubicBezTo>
                  <a:pt x="194570" y="31170"/>
                  <a:pt x="194571" y="31159"/>
                  <a:pt x="194571" y="31148"/>
                </a:cubicBezTo>
                <a:cubicBezTo>
                  <a:pt x="194657" y="32443"/>
                  <a:pt x="195103" y="35351"/>
                  <a:pt x="197248" y="38792"/>
                </a:cubicBezTo>
                <a:cubicBezTo>
                  <a:pt x="197762" y="39618"/>
                  <a:pt x="198371" y="40383"/>
                  <a:pt x="199089" y="41040"/>
                </a:cubicBezTo>
                <a:cubicBezTo>
                  <a:pt x="199760" y="41655"/>
                  <a:pt x="200608" y="42267"/>
                  <a:pt x="201319" y="42267"/>
                </a:cubicBezTo>
                <a:cubicBezTo>
                  <a:pt x="201323" y="42267"/>
                  <a:pt x="201327" y="42267"/>
                  <a:pt x="201331" y="42267"/>
                </a:cubicBezTo>
                <a:cubicBezTo>
                  <a:pt x="201331" y="42267"/>
                  <a:pt x="195914" y="34062"/>
                  <a:pt x="194604" y="30557"/>
                </a:cubicBezTo>
                <a:cubicBezTo>
                  <a:pt x="194652" y="29681"/>
                  <a:pt x="194717" y="28804"/>
                  <a:pt x="194797" y="27929"/>
                </a:cubicBezTo>
                <a:cubicBezTo>
                  <a:pt x="195132" y="29313"/>
                  <a:pt x="196917" y="33028"/>
                  <a:pt x="205777" y="40799"/>
                </a:cubicBezTo>
                <a:cubicBezTo>
                  <a:pt x="205777" y="40799"/>
                  <a:pt x="205722" y="40714"/>
                  <a:pt x="205617" y="40558"/>
                </a:cubicBezTo>
                <a:cubicBezTo>
                  <a:pt x="204814" y="39364"/>
                  <a:pt x="200978" y="33823"/>
                  <a:pt x="194852" y="27377"/>
                </a:cubicBezTo>
                <a:cubicBezTo>
                  <a:pt x="194922" y="26668"/>
                  <a:pt x="194999" y="25960"/>
                  <a:pt x="195085" y="25253"/>
                </a:cubicBezTo>
                <a:cubicBezTo>
                  <a:pt x="195116" y="24997"/>
                  <a:pt x="195150" y="24743"/>
                  <a:pt x="195183" y="24488"/>
                </a:cubicBezTo>
                <a:cubicBezTo>
                  <a:pt x="199728" y="32047"/>
                  <a:pt x="209840" y="36478"/>
                  <a:pt x="209840" y="36478"/>
                </a:cubicBezTo>
                <a:cubicBezTo>
                  <a:pt x="209840" y="36478"/>
                  <a:pt x="200548" y="27672"/>
                  <a:pt x="195203" y="24332"/>
                </a:cubicBezTo>
                <a:cubicBezTo>
                  <a:pt x="195266" y="23853"/>
                  <a:pt x="195333" y="23375"/>
                  <a:pt x="195404" y="22897"/>
                </a:cubicBezTo>
                <a:cubicBezTo>
                  <a:pt x="195744" y="22727"/>
                  <a:pt x="196068" y="22535"/>
                  <a:pt x="196367" y="22308"/>
                </a:cubicBezTo>
                <a:cubicBezTo>
                  <a:pt x="199936" y="27213"/>
                  <a:pt x="210317" y="30956"/>
                  <a:pt x="212444" y="31682"/>
                </a:cubicBezTo>
                <a:cubicBezTo>
                  <a:pt x="212500" y="31714"/>
                  <a:pt x="212555" y="31746"/>
                  <a:pt x="212611" y="31778"/>
                </a:cubicBezTo>
                <a:lnTo>
                  <a:pt x="212473" y="31692"/>
                </a:lnTo>
                <a:lnTo>
                  <a:pt x="212473" y="31692"/>
                </a:lnTo>
                <a:cubicBezTo>
                  <a:pt x="212702" y="31771"/>
                  <a:pt x="212829" y="31811"/>
                  <a:pt x="212829" y="31811"/>
                </a:cubicBezTo>
                <a:cubicBezTo>
                  <a:pt x="212829" y="31811"/>
                  <a:pt x="205516" y="26024"/>
                  <a:pt x="198618" y="22303"/>
                </a:cubicBezTo>
                <a:lnTo>
                  <a:pt x="198618" y="22303"/>
                </a:lnTo>
                <a:lnTo>
                  <a:pt x="198842" y="22320"/>
                </a:lnTo>
                <a:cubicBezTo>
                  <a:pt x="199044" y="22335"/>
                  <a:pt x="199246" y="22350"/>
                  <a:pt x="199448" y="22350"/>
                </a:cubicBezTo>
                <a:cubicBezTo>
                  <a:pt x="199563" y="22350"/>
                  <a:pt x="199679" y="22345"/>
                  <a:pt x="199793" y="22332"/>
                </a:cubicBezTo>
                <a:cubicBezTo>
                  <a:pt x="200209" y="22286"/>
                  <a:pt x="200606" y="22140"/>
                  <a:pt x="201011" y="22033"/>
                </a:cubicBezTo>
                <a:cubicBezTo>
                  <a:pt x="201017" y="22031"/>
                  <a:pt x="201021" y="22030"/>
                  <a:pt x="201025" y="22029"/>
                </a:cubicBezTo>
                <a:cubicBezTo>
                  <a:pt x="206483" y="26370"/>
                  <a:pt x="212265" y="28784"/>
                  <a:pt x="212265" y="28784"/>
                </a:cubicBezTo>
                <a:cubicBezTo>
                  <a:pt x="212265" y="28784"/>
                  <a:pt x="212139" y="28693"/>
                  <a:pt x="211909" y="28518"/>
                </a:cubicBezTo>
                <a:cubicBezTo>
                  <a:pt x="211859" y="28480"/>
                  <a:pt x="211810" y="28442"/>
                  <a:pt x="211759" y="28403"/>
                </a:cubicBezTo>
                <a:cubicBezTo>
                  <a:pt x="210839" y="27692"/>
                  <a:pt x="208775" y="26020"/>
                  <a:pt x="206508" y="23665"/>
                </a:cubicBezTo>
                <a:cubicBezTo>
                  <a:pt x="205731" y="22858"/>
                  <a:pt x="204796" y="22076"/>
                  <a:pt x="203805" y="21350"/>
                </a:cubicBezTo>
                <a:lnTo>
                  <a:pt x="203804" y="20186"/>
                </a:lnTo>
                <a:lnTo>
                  <a:pt x="203804" y="20186"/>
                </a:lnTo>
                <a:cubicBezTo>
                  <a:pt x="205055" y="20856"/>
                  <a:pt x="206257" y="21407"/>
                  <a:pt x="207203" y="21696"/>
                </a:cubicBezTo>
                <a:cubicBezTo>
                  <a:pt x="209733" y="22468"/>
                  <a:pt x="212561" y="23633"/>
                  <a:pt x="213844" y="24179"/>
                </a:cubicBezTo>
                <a:cubicBezTo>
                  <a:pt x="213985" y="24262"/>
                  <a:pt x="214127" y="24342"/>
                  <a:pt x="214268" y="24424"/>
                </a:cubicBezTo>
                <a:cubicBezTo>
                  <a:pt x="214167" y="24359"/>
                  <a:pt x="214065" y="24295"/>
                  <a:pt x="213965" y="24230"/>
                </a:cubicBezTo>
                <a:lnTo>
                  <a:pt x="213965" y="24230"/>
                </a:lnTo>
                <a:cubicBezTo>
                  <a:pt x="214331" y="24387"/>
                  <a:pt x="214544" y="24481"/>
                  <a:pt x="214544" y="24481"/>
                </a:cubicBezTo>
                <a:cubicBezTo>
                  <a:pt x="214544" y="24481"/>
                  <a:pt x="209266" y="20491"/>
                  <a:pt x="203800" y="17663"/>
                </a:cubicBezTo>
                <a:lnTo>
                  <a:pt x="203798" y="15751"/>
                </a:lnTo>
                <a:lnTo>
                  <a:pt x="203798" y="15751"/>
                </a:lnTo>
                <a:cubicBezTo>
                  <a:pt x="204637" y="16016"/>
                  <a:pt x="205574" y="16277"/>
                  <a:pt x="206619" y="16528"/>
                </a:cubicBezTo>
                <a:cubicBezTo>
                  <a:pt x="213351" y="18143"/>
                  <a:pt x="214708" y="19493"/>
                  <a:pt x="215288" y="19493"/>
                </a:cubicBezTo>
                <a:cubicBezTo>
                  <a:pt x="215325" y="19493"/>
                  <a:pt x="215358" y="19488"/>
                  <a:pt x="215389" y="19477"/>
                </a:cubicBezTo>
                <a:cubicBezTo>
                  <a:pt x="215389" y="19477"/>
                  <a:pt x="213400" y="16642"/>
                  <a:pt x="206777" y="14385"/>
                </a:cubicBezTo>
                <a:cubicBezTo>
                  <a:pt x="205679" y="14011"/>
                  <a:pt x="204687" y="13712"/>
                  <a:pt x="203794" y="13473"/>
                </a:cubicBezTo>
                <a:lnTo>
                  <a:pt x="2037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TITLE_AND_BODY_1_1">
    <p:spTree>
      <p:nvGrpSpPr>
        <p:cNvPr id="119" name="Shape 119"/>
        <p:cNvGrpSpPr/>
        <p:nvPr/>
      </p:nvGrpSpPr>
      <p:grpSpPr>
        <a:xfrm>
          <a:off x="0" y="0"/>
          <a:ext cx="0" cy="0"/>
          <a:chOff x="0" y="0"/>
          <a:chExt cx="0" cy="0"/>
        </a:xfrm>
      </p:grpSpPr>
      <p:sp>
        <p:nvSpPr>
          <p:cNvPr id="120" name="Google Shape;120;p18"/>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21" name="Google Shape;121;p18"/>
          <p:cNvSpPr txBox="1"/>
          <p:nvPr>
            <p:ph idx="2" type="title"/>
          </p:nvPr>
        </p:nvSpPr>
        <p:spPr>
          <a:xfrm>
            <a:off x="1066662" y="2847200"/>
            <a:ext cx="2070000" cy="7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2" name="Google Shape;122;p18"/>
          <p:cNvSpPr txBox="1"/>
          <p:nvPr>
            <p:ph idx="1" type="subTitle"/>
          </p:nvPr>
        </p:nvSpPr>
        <p:spPr>
          <a:xfrm>
            <a:off x="1066662" y="3632700"/>
            <a:ext cx="20700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3" name="Google Shape;123;p18"/>
          <p:cNvSpPr txBox="1"/>
          <p:nvPr>
            <p:ph idx="3" type="title"/>
          </p:nvPr>
        </p:nvSpPr>
        <p:spPr>
          <a:xfrm>
            <a:off x="3537000" y="2847200"/>
            <a:ext cx="2070000" cy="7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4" name="Google Shape;124;p18"/>
          <p:cNvSpPr txBox="1"/>
          <p:nvPr>
            <p:ph idx="4" type="subTitle"/>
          </p:nvPr>
        </p:nvSpPr>
        <p:spPr>
          <a:xfrm>
            <a:off x="3537000" y="3632700"/>
            <a:ext cx="20700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5" name="Google Shape;125;p18"/>
          <p:cNvSpPr txBox="1"/>
          <p:nvPr>
            <p:ph idx="5" type="title"/>
          </p:nvPr>
        </p:nvSpPr>
        <p:spPr>
          <a:xfrm>
            <a:off x="6007337" y="2847200"/>
            <a:ext cx="2070000" cy="774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6" name="Google Shape;126;p18"/>
          <p:cNvSpPr txBox="1"/>
          <p:nvPr>
            <p:ph idx="6" type="subTitle"/>
          </p:nvPr>
        </p:nvSpPr>
        <p:spPr>
          <a:xfrm>
            <a:off x="6007337" y="3632700"/>
            <a:ext cx="20700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AND_BODY_2">
    <p:spTree>
      <p:nvGrpSpPr>
        <p:cNvPr id="127" name="Shape 127"/>
        <p:cNvGrpSpPr/>
        <p:nvPr/>
      </p:nvGrpSpPr>
      <p:grpSpPr>
        <a:xfrm>
          <a:off x="0" y="0"/>
          <a:ext cx="0" cy="0"/>
          <a:chOff x="0" y="0"/>
          <a:chExt cx="0" cy="0"/>
        </a:xfrm>
      </p:grpSpPr>
      <p:sp>
        <p:nvSpPr>
          <p:cNvPr id="128" name="Google Shape;128;p19"/>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29" name="Google Shape;129;p19"/>
          <p:cNvSpPr/>
          <p:nvPr/>
        </p:nvSpPr>
        <p:spPr>
          <a:xfrm rot="10800000">
            <a:off x="7516727" y="-290359"/>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9"/>
          <p:cNvSpPr/>
          <p:nvPr/>
        </p:nvSpPr>
        <p:spPr>
          <a:xfrm rot="9117405">
            <a:off x="7821973" y="1207690"/>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9"/>
          <p:cNvSpPr/>
          <p:nvPr/>
        </p:nvSpPr>
        <p:spPr>
          <a:xfrm rot="5400000">
            <a:off x="8157858" y="163904"/>
            <a:ext cx="1226015" cy="106529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9"/>
          <p:cNvSpPr/>
          <p:nvPr/>
        </p:nvSpPr>
        <p:spPr>
          <a:xfrm>
            <a:off x="-240375" y="4823952"/>
            <a:ext cx="9624742" cy="467111"/>
          </a:xfrm>
          <a:custGeom>
            <a:rect b="b" l="l" r="r" t="t"/>
            <a:pathLst>
              <a:path extrusionOk="0" h="34665" w="158739">
                <a:moveTo>
                  <a:pt x="3007" y="1"/>
                </a:moveTo>
                <a:cubicBezTo>
                  <a:pt x="2827" y="1"/>
                  <a:pt x="2647" y="89"/>
                  <a:pt x="2585" y="260"/>
                </a:cubicBezTo>
                <a:cubicBezTo>
                  <a:pt x="2546" y="162"/>
                  <a:pt x="2444" y="114"/>
                  <a:pt x="2338" y="114"/>
                </a:cubicBezTo>
                <a:cubicBezTo>
                  <a:pt x="2253" y="114"/>
                  <a:pt x="2165" y="144"/>
                  <a:pt x="2103" y="202"/>
                </a:cubicBezTo>
                <a:cubicBezTo>
                  <a:pt x="1964" y="334"/>
                  <a:pt x="1933" y="542"/>
                  <a:pt x="1934" y="732"/>
                </a:cubicBezTo>
                <a:cubicBezTo>
                  <a:pt x="1891" y="703"/>
                  <a:pt x="1842" y="690"/>
                  <a:pt x="1793" y="690"/>
                </a:cubicBezTo>
                <a:cubicBezTo>
                  <a:pt x="1590" y="690"/>
                  <a:pt x="1378" y="915"/>
                  <a:pt x="1461" y="1116"/>
                </a:cubicBezTo>
                <a:cubicBezTo>
                  <a:pt x="1456" y="1116"/>
                  <a:pt x="1451" y="1116"/>
                  <a:pt x="1446" y="1116"/>
                </a:cubicBezTo>
                <a:cubicBezTo>
                  <a:pt x="1204" y="1116"/>
                  <a:pt x="980" y="1340"/>
                  <a:pt x="985" y="1583"/>
                </a:cubicBezTo>
                <a:cubicBezTo>
                  <a:pt x="582" y="1624"/>
                  <a:pt x="219" y="1848"/>
                  <a:pt x="0" y="2191"/>
                </a:cubicBezTo>
                <a:lnTo>
                  <a:pt x="0" y="34664"/>
                </a:lnTo>
                <a:lnTo>
                  <a:pt x="158739" y="34664"/>
                </a:lnTo>
                <a:lnTo>
                  <a:pt x="158730" y="4785"/>
                </a:lnTo>
                <a:cubicBezTo>
                  <a:pt x="157628" y="4757"/>
                  <a:pt x="156337" y="4614"/>
                  <a:pt x="155119" y="4614"/>
                </a:cubicBezTo>
                <a:cubicBezTo>
                  <a:pt x="155014" y="4614"/>
                  <a:pt x="154909" y="4615"/>
                  <a:pt x="154805" y="4617"/>
                </a:cubicBezTo>
                <a:cubicBezTo>
                  <a:pt x="154797" y="4618"/>
                  <a:pt x="154788" y="4618"/>
                  <a:pt x="154780" y="4618"/>
                </a:cubicBezTo>
                <a:cubicBezTo>
                  <a:pt x="154741" y="4618"/>
                  <a:pt x="154703" y="4614"/>
                  <a:pt x="154671" y="4593"/>
                </a:cubicBezTo>
                <a:cubicBezTo>
                  <a:pt x="154628" y="4564"/>
                  <a:pt x="154608" y="4510"/>
                  <a:pt x="154576" y="4469"/>
                </a:cubicBezTo>
                <a:cubicBezTo>
                  <a:pt x="154529" y="4409"/>
                  <a:pt x="154426" y="4374"/>
                  <a:pt x="154331" y="4374"/>
                </a:cubicBezTo>
                <a:cubicBezTo>
                  <a:pt x="154261" y="4374"/>
                  <a:pt x="154195" y="4394"/>
                  <a:pt x="154162" y="4439"/>
                </a:cubicBezTo>
                <a:cubicBezTo>
                  <a:pt x="154167" y="4355"/>
                  <a:pt x="154168" y="4264"/>
                  <a:pt x="154123" y="4194"/>
                </a:cubicBezTo>
                <a:cubicBezTo>
                  <a:pt x="154094" y="4149"/>
                  <a:pt x="154038" y="4119"/>
                  <a:pt x="153987" y="4119"/>
                </a:cubicBezTo>
                <a:cubicBezTo>
                  <a:pt x="153957" y="4119"/>
                  <a:pt x="153929" y="4129"/>
                  <a:pt x="153908" y="4153"/>
                </a:cubicBezTo>
                <a:cubicBezTo>
                  <a:pt x="154002" y="3972"/>
                  <a:pt x="153857" y="3787"/>
                  <a:pt x="153687" y="3787"/>
                </a:cubicBezTo>
                <a:cubicBezTo>
                  <a:pt x="153641" y="3787"/>
                  <a:pt x="153593" y="3801"/>
                  <a:pt x="153547" y="3831"/>
                </a:cubicBezTo>
                <a:cubicBezTo>
                  <a:pt x="153529" y="3730"/>
                  <a:pt x="153507" y="3624"/>
                  <a:pt x="153441" y="3545"/>
                </a:cubicBezTo>
                <a:cubicBezTo>
                  <a:pt x="153399" y="3496"/>
                  <a:pt x="153332" y="3465"/>
                  <a:pt x="153269" y="3465"/>
                </a:cubicBezTo>
                <a:cubicBezTo>
                  <a:pt x="153231" y="3465"/>
                  <a:pt x="153194" y="3477"/>
                  <a:pt x="153166" y="3503"/>
                </a:cubicBezTo>
                <a:cubicBezTo>
                  <a:pt x="153188" y="3360"/>
                  <a:pt x="153053" y="3224"/>
                  <a:pt x="152913" y="3224"/>
                </a:cubicBezTo>
                <a:cubicBezTo>
                  <a:pt x="152894" y="3224"/>
                  <a:pt x="152875" y="3226"/>
                  <a:pt x="152857" y="3231"/>
                </a:cubicBezTo>
                <a:cubicBezTo>
                  <a:pt x="152823" y="3130"/>
                  <a:pt x="152727" y="3063"/>
                  <a:pt x="152623" y="3063"/>
                </a:cubicBezTo>
                <a:cubicBezTo>
                  <a:pt x="152608" y="3063"/>
                  <a:pt x="152594" y="3065"/>
                  <a:pt x="152579" y="3067"/>
                </a:cubicBezTo>
                <a:cubicBezTo>
                  <a:pt x="152458" y="3090"/>
                  <a:pt x="152371" y="3198"/>
                  <a:pt x="152377" y="3321"/>
                </a:cubicBezTo>
                <a:cubicBezTo>
                  <a:pt x="152348" y="3278"/>
                  <a:pt x="152298" y="3258"/>
                  <a:pt x="152247" y="3258"/>
                </a:cubicBezTo>
                <a:cubicBezTo>
                  <a:pt x="152190" y="3258"/>
                  <a:pt x="152130" y="3282"/>
                  <a:pt x="152090" y="3323"/>
                </a:cubicBezTo>
                <a:cubicBezTo>
                  <a:pt x="152014" y="3402"/>
                  <a:pt x="151993" y="3517"/>
                  <a:pt x="151983" y="3626"/>
                </a:cubicBezTo>
                <a:cubicBezTo>
                  <a:pt x="151947" y="3607"/>
                  <a:pt x="151912" y="3598"/>
                  <a:pt x="151878" y="3598"/>
                </a:cubicBezTo>
                <a:cubicBezTo>
                  <a:pt x="151716" y="3598"/>
                  <a:pt x="151591" y="3792"/>
                  <a:pt x="151706" y="3946"/>
                </a:cubicBezTo>
                <a:cubicBezTo>
                  <a:pt x="151668" y="3920"/>
                  <a:pt x="151624" y="3907"/>
                  <a:pt x="151579" y="3907"/>
                </a:cubicBezTo>
                <a:cubicBezTo>
                  <a:pt x="151536" y="3907"/>
                  <a:pt x="151494" y="3919"/>
                  <a:pt x="151456" y="3944"/>
                </a:cubicBezTo>
                <a:cubicBezTo>
                  <a:pt x="151455" y="4043"/>
                  <a:pt x="151484" y="4139"/>
                  <a:pt x="151540" y="4221"/>
                </a:cubicBezTo>
                <a:cubicBezTo>
                  <a:pt x="151130" y="4247"/>
                  <a:pt x="150715" y="4319"/>
                  <a:pt x="150309" y="4377"/>
                </a:cubicBezTo>
                <a:cubicBezTo>
                  <a:pt x="150359" y="4255"/>
                  <a:pt x="150251" y="4102"/>
                  <a:pt x="150122" y="4102"/>
                </a:cubicBezTo>
                <a:cubicBezTo>
                  <a:pt x="150117" y="4102"/>
                  <a:pt x="150112" y="4102"/>
                  <a:pt x="150107" y="4103"/>
                </a:cubicBezTo>
                <a:cubicBezTo>
                  <a:pt x="150177" y="4033"/>
                  <a:pt x="150179" y="3919"/>
                  <a:pt x="150109" y="3848"/>
                </a:cubicBezTo>
                <a:cubicBezTo>
                  <a:pt x="150074" y="3813"/>
                  <a:pt x="150028" y="3795"/>
                  <a:pt x="149981" y="3795"/>
                </a:cubicBezTo>
                <a:cubicBezTo>
                  <a:pt x="149936" y="3795"/>
                  <a:pt x="149891" y="3812"/>
                  <a:pt x="149855" y="3846"/>
                </a:cubicBezTo>
                <a:cubicBezTo>
                  <a:pt x="149877" y="3767"/>
                  <a:pt x="149898" y="3682"/>
                  <a:pt x="149867" y="3607"/>
                </a:cubicBezTo>
                <a:cubicBezTo>
                  <a:pt x="149847" y="3555"/>
                  <a:pt x="149790" y="3518"/>
                  <a:pt x="149737" y="3518"/>
                </a:cubicBezTo>
                <a:cubicBezTo>
                  <a:pt x="149713" y="3518"/>
                  <a:pt x="149689" y="3526"/>
                  <a:pt x="149671" y="3545"/>
                </a:cubicBezTo>
                <a:cubicBezTo>
                  <a:pt x="149746" y="3458"/>
                  <a:pt x="149669" y="3310"/>
                  <a:pt x="149560" y="3278"/>
                </a:cubicBezTo>
                <a:cubicBezTo>
                  <a:pt x="149536" y="3272"/>
                  <a:pt x="149512" y="3269"/>
                  <a:pt x="149488" y="3269"/>
                </a:cubicBezTo>
                <a:cubicBezTo>
                  <a:pt x="149400" y="3269"/>
                  <a:pt x="149311" y="3309"/>
                  <a:pt x="149234" y="3356"/>
                </a:cubicBezTo>
                <a:cubicBezTo>
                  <a:pt x="149255" y="3217"/>
                  <a:pt x="149110" y="3102"/>
                  <a:pt x="148977" y="3102"/>
                </a:cubicBezTo>
                <a:cubicBezTo>
                  <a:pt x="148926" y="3102"/>
                  <a:pt x="148877" y="3119"/>
                  <a:pt x="148839" y="3156"/>
                </a:cubicBezTo>
                <a:cubicBezTo>
                  <a:pt x="148824" y="3047"/>
                  <a:pt x="148804" y="2927"/>
                  <a:pt x="148719" y="2855"/>
                </a:cubicBezTo>
                <a:cubicBezTo>
                  <a:pt x="148689" y="2828"/>
                  <a:pt x="148647" y="2816"/>
                  <a:pt x="148605" y="2816"/>
                </a:cubicBezTo>
                <a:cubicBezTo>
                  <a:pt x="148534" y="2816"/>
                  <a:pt x="148465" y="2853"/>
                  <a:pt x="148459" y="2922"/>
                </a:cubicBezTo>
                <a:cubicBezTo>
                  <a:pt x="148460" y="2788"/>
                  <a:pt x="148349" y="2663"/>
                  <a:pt x="148215" y="2649"/>
                </a:cubicBezTo>
                <a:cubicBezTo>
                  <a:pt x="148206" y="2648"/>
                  <a:pt x="148197" y="2648"/>
                  <a:pt x="148188" y="2648"/>
                </a:cubicBezTo>
                <a:cubicBezTo>
                  <a:pt x="148065" y="2648"/>
                  <a:pt x="147945" y="2741"/>
                  <a:pt x="147918" y="2863"/>
                </a:cubicBezTo>
                <a:cubicBezTo>
                  <a:pt x="147901" y="2781"/>
                  <a:pt x="147817" y="2737"/>
                  <a:pt x="147732" y="2737"/>
                </a:cubicBezTo>
                <a:cubicBezTo>
                  <a:pt x="147698" y="2737"/>
                  <a:pt x="147664" y="2744"/>
                  <a:pt x="147634" y="2759"/>
                </a:cubicBezTo>
                <a:cubicBezTo>
                  <a:pt x="147529" y="2811"/>
                  <a:pt x="147470" y="2922"/>
                  <a:pt x="147425" y="3031"/>
                </a:cubicBezTo>
                <a:cubicBezTo>
                  <a:pt x="147416" y="2914"/>
                  <a:pt x="147325" y="2822"/>
                  <a:pt x="147209" y="2809"/>
                </a:cubicBezTo>
                <a:cubicBezTo>
                  <a:pt x="147200" y="2808"/>
                  <a:pt x="147190" y="2807"/>
                  <a:pt x="147181" y="2807"/>
                </a:cubicBezTo>
                <a:cubicBezTo>
                  <a:pt x="147076" y="2807"/>
                  <a:pt x="146982" y="2876"/>
                  <a:pt x="146949" y="2978"/>
                </a:cubicBezTo>
                <a:cubicBezTo>
                  <a:pt x="146928" y="2847"/>
                  <a:pt x="146815" y="2751"/>
                  <a:pt x="146683" y="2751"/>
                </a:cubicBezTo>
                <a:cubicBezTo>
                  <a:pt x="146679" y="2751"/>
                  <a:pt x="146675" y="2751"/>
                  <a:pt x="146671" y="2751"/>
                </a:cubicBezTo>
                <a:cubicBezTo>
                  <a:pt x="146534" y="2756"/>
                  <a:pt x="146423" y="2862"/>
                  <a:pt x="146411" y="2998"/>
                </a:cubicBezTo>
                <a:cubicBezTo>
                  <a:pt x="146355" y="2872"/>
                  <a:pt x="146231" y="2793"/>
                  <a:pt x="146096" y="2793"/>
                </a:cubicBezTo>
                <a:cubicBezTo>
                  <a:pt x="146079" y="2793"/>
                  <a:pt x="146061" y="2794"/>
                  <a:pt x="146044" y="2797"/>
                </a:cubicBezTo>
                <a:cubicBezTo>
                  <a:pt x="145891" y="2820"/>
                  <a:pt x="145771" y="2944"/>
                  <a:pt x="145754" y="3099"/>
                </a:cubicBezTo>
                <a:cubicBezTo>
                  <a:pt x="145696" y="3077"/>
                  <a:pt x="145635" y="3067"/>
                  <a:pt x="145576" y="3067"/>
                </a:cubicBezTo>
                <a:cubicBezTo>
                  <a:pt x="145385" y="3067"/>
                  <a:pt x="145209" y="3174"/>
                  <a:pt x="145189" y="3371"/>
                </a:cubicBezTo>
                <a:cubicBezTo>
                  <a:pt x="145172" y="3367"/>
                  <a:pt x="145154" y="3366"/>
                  <a:pt x="145137" y="3366"/>
                </a:cubicBezTo>
                <a:cubicBezTo>
                  <a:pt x="144983" y="3366"/>
                  <a:pt x="144835" y="3512"/>
                  <a:pt x="144849" y="3670"/>
                </a:cubicBezTo>
                <a:cubicBezTo>
                  <a:pt x="144851" y="3695"/>
                  <a:pt x="144856" y="3724"/>
                  <a:pt x="144843" y="3746"/>
                </a:cubicBezTo>
                <a:cubicBezTo>
                  <a:pt x="144823" y="3778"/>
                  <a:pt x="144778" y="3777"/>
                  <a:pt x="144740" y="3783"/>
                </a:cubicBezTo>
                <a:cubicBezTo>
                  <a:pt x="144634" y="3800"/>
                  <a:pt x="144557" y="3899"/>
                  <a:pt x="144533" y="4003"/>
                </a:cubicBezTo>
                <a:cubicBezTo>
                  <a:pt x="144507" y="4108"/>
                  <a:pt x="144525" y="4216"/>
                  <a:pt x="144542" y="4322"/>
                </a:cubicBezTo>
                <a:cubicBezTo>
                  <a:pt x="144371" y="4313"/>
                  <a:pt x="144198" y="4308"/>
                  <a:pt x="144026" y="4308"/>
                </a:cubicBezTo>
                <a:cubicBezTo>
                  <a:pt x="143774" y="4308"/>
                  <a:pt x="143522" y="4319"/>
                  <a:pt x="143275" y="4352"/>
                </a:cubicBezTo>
                <a:cubicBezTo>
                  <a:pt x="143249" y="4221"/>
                  <a:pt x="143195" y="4087"/>
                  <a:pt x="143084" y="4015"/>
                </a:cubicBezTo>
                <a:cubicBezTo>
                  <a:pt x="143041" y="3988"/>
                  <a:pt x="142988" y="3974"/>
                  <a:pt x="142937" y="3974"/>
                </a:cubicBezTo>
                <a:cubicBezTo>
                  <a:pt x="142854" y="3974"/>
                  <a:pt x="142774" y="4010"/>
                  <a:pt x="142737" y="4082"/>
                </a:cubicBezTo>
                <a:cubicBezTo>
                  <a:pt x="142722" y="3906"/>
                  <a:pt x="142607" y="3755"/>
                  <a:pt x="142440" y="3693"/>
                </a:cubicBezTo>
                <a:cubicBezTo>
                  <a:pt x="142356" y="3663"/>
                  <a:pt x="142269" y="3638"/>
                  <a:pt x="142187" y="3638"/>
                </a:cubicBezTo>
                <a:cubicBezTo>
                  <a:pt x="142110" y="3638"/>
                  <a:pt x="142038" y="3660"/>
                  <a:pt x="141980" y="3720"/>
                </a:cubicBezTo>
                <a:cubicBezTo>
                  <a:pt x="141816" y="3159"/>
                  <a:pt x="141398" y="2620"/>
                  <a:pt x="140820" y="2530"/>
                </a:cubicBezTo>
                <a:cubicBezTo>
                  <a:pt x="140756" y="2520"/>
                  <a:pt x="140692" y="2515"/>
                  <a:pt x="140627" y="2515"/>
                </a:cubicBezTo>
                <a:cubicBezTo>
                  <a:pt x="140425" y="2515"/>
                  <a:pt x="140221" y="2559"/>
                  <a:pt x="140023" y="2606"/>
                </a:cubicBezTo>
                <a:cubicBezTo>
                  <a:pt x="139882" y="2640"/>
                  <a:pt x="139740" y="2675"/>
                  <a:pt x="139607" y="2735"/>
                </a:cubicBezTo>
                <a:cubicBezTo>
                  <a:pt x="139342" y="2856"/>
                  <a:pt x="139144" y="3089"/>
                  <a:pt x="138940" y="3295"/>
                </a:cubicBezTo>
                <a:cubicBezTo>
                  <a:pt x="138792" y="3150"/>
                  <a:pt x="138584" y="3071"/>
                  <a:pt x="138377" y="3071"/>
                </a:cubicBezTo>
                <a:cubicBezTo>
                  <a:pt x="138288" y="3071"/>
                  <a:pt x="138199" y="3086"/>
                  <a:pt x="138115" y="3117"/>
                </a:cubicBezTo>
                <a:cubicBezTo>
                  <a:pt x="137836" y="3218"/>
                  <a:pt x="137586" y="3571"/>
                  <a:pt x="137558" y="3866"/>
                </a:cubicBezTo>
                <a:cubicBezTo>
                  <a:pt x="137110" y="3887"/>
                  <a:pt x="136624" y="3878"/>
                  <a:pt x="136177" y="3899"/>
                </a:cubicBezTo>
                <a:cubicBezTo>
                  <a:pt x="136235" y="3742"/>
                  <a:pt x="136111" y="3597"/>
                  <a:pt x="135968" y="3597"/>
                </a:cubicBezTo>
                <a:cubicBezTo>
                  <a:pt x="135931" y="3597"/>
                  <a:pt x="135893" y="3607"/>
                  <a:pt x="135856" y="3629"/>
                </a:cubicBezTo>
                <a:cubicBezTo>
                  <a:pt x="135915" y="3434"/>
                  <a:pt x="135765" y="3214"/>
                  <a:pt x="135569" y="3164"/>
                </a:cubicBezTo>
                <a:cubicBezTo>
                  <a:pt x="135531" y="3154"/>
                  <a:pt x="135494" y="3150"/>
                  <a:pt x="135457" y="3150"/>
                </a:cubicBezTo>
                <a:cubicBezTo>
                  <a:pt x="135299" y="3150"/>
                  <a:pt x="135147" y="3234"/>
                  <a:pt x="135046" y="3365"/>
                </a:cubicBezTo>
                <a:cubicBezTo>
                  <a:pt x="135060" y="3274"/>
                  <a:pt x="134996" y="3188"/>
                  <a:pt x="134905" y="3177"/>
                </a:cubicBezTo>
                <a:cubicBezTo>
                  <a:pt x="134898" y="3176"/>
                  <a:pt x="134891" y="3176"/>
                  <a:pt x="134885" y="3176"/>
                </a:cubicBezTo>
                <a:cubicBezTo>
                  <a:pt x="134800" y="3176"/>
                  <a:pt x="134729" y="3240"/>
                  <a:pt x="134721" y="3326"/>
                </a:cubicBezTo>
                <a:cubicBezTo>
                  <a:pt x="134691" y="3218"/>
                  <a:pt x="134592" y="3147"/>
                  <a:pt x="134484" y="3147"/>
                </a:cubicBezTo>
                <a:cubicBezTo>
                  <a:pt x="134471" y="3147"/>
                  <a:pt x="134457" y="3148"/>
                  <a:pt x="134443" y="3150"/>
                </a:cubicBezTo>
                <a:cubicBezTo>
                  <a:pt x="134319" y="3172"/>
                  <a:pt x="134232" y="3283"/>
                  <a:pt x="134239" y="3409"/>
                </a:cubicBezTo>
                <a:cubicBezTo>
                  <a:pt x="134203" y="3322"/>
                  <a:pt x="134114" y="3281"/>
                  <a:pt x="134020" y="3281"/>
                </a:cubicBezTo>
                <a:cubicBezTo>
                  <a:pt x="133943" y="3281"/>
                  <a:pt x="133862" y="3309"/>
                  <a:pt x="133807" y="3363"/>
                </a:cubicBezTo>
                <a:cubicBezTo>
                  <a:pt x="133685" y="3482"/>
                  <a:pt x="133667" y="3654"/>
                  <a:pt x="133683" y="3824"/>
                </a:cubicBezTo>
                <a:cubicBezTo>
                  <a:pt x="133489" y="3814"/>
                  <a:pt x="133296" y="3810"/>
                  <a:pt x="133103" y="3810"/>
                </a:cubicBezTo>
                <a:cubicBezTo>
                  <a:pt x="133042" y="3810"/>
                  <a:pt x="132981" y="3810"/>
                  <a:pt x="132920" y="3811"/>
                </a:cubicBezTo>
                <a:cubicBezTo>
                  <a:pt x="132943" y="3709"/>
                  <a:pt x="132951" y="3598"/>
                  <a:pt x="132902" y="3507"/>
                </a:cubicBezTo>
                <a:cubicBezTo>
                  <a:pt x="132865" y="3441"/>
                  <a:pt x="132789" y="3392"/>
                  <a:pt x="132716" y="3392"/>
                </a:cubicBezTo>
                <a:cubicBezTo>
                  <a:pt x="132689" y="3392"/>
                  <a:pt x="132663" y="3399"/>
                  <a:pt x="132638" y="3414"/>
                </a:cubicBezTo>
                <a:cubicBezTo>
                  <a:pt x="132682" y="3316"/>
                  <a:pt x="132676" y="3187"/>
                  <a:pt x="132595" y="3115"/>
                </a:cubicBezTo>
                <a:cubicBezTo>
                  <a:pt x="132565" y="3089"/>
                  <a:pt x="132524" y="3076"/>
                  <a:pt x="132483" y="3076"/>
                </a:cubicBezTo>
                <a:cubicBezTo>
                  <a:pt x="132416" y="3076"/>
                  <a:pt x="132350" y="3111"/>
                  <a:pt x="132333" y="3176"/>
                </a:cubicBezTo>
                <a:cubicBezTo>
                  <a:pt x="132354" y="3061"/>
                  <a:pt x="132372" y="2934"/>
                  <a:pt x="132309" y="2837"/>
                </a:cubicBezTo>
                <a:cubicBezTo>
                  <a:pt x="132276" y="2785"/>
                  <a:pt x="132211" y="2756"/>
                  <a:pt x="132151" y="2756"/>
                </a:cubicBezTo>
                <a:cubicBezTo>
                  <a:pt x="132098" y="2756"/>
                  <a:pt x="132048" y="2779"/>
                  <a:pt x="132030" y="2831"/>
                </a:cubicBezTo>
                <a:cubicBezTo>
                  <a:pt x="132023" y="2721"/>
                  <a:pt x="131920" y="2626"/>
                  <a:pt x="131810" y="2626"/>
                </a:cubicBezTo>
                <a:cubicBezTo>
                  <a:pt x="131807" y="2626"/>
                  <a:pt x="131805" y="2626"/>
                  <a:pt x="131802" y="2627"/>
                </a:cubicBezTo>
                <a:cubicBezTo>
                  <a:pt x="131688" y="2633"/>
                  <a:pt x="131591" y="2739"/>
                  <a:pt x="131595" y="2852"/>
                </a:cubicBezTo>
                <a:cubicBezTo>
                  <a:pt x="131551" y="2758"/>
                  <a:pt x="131457" y="2700"/>
                  <a:pt x="131357" y="2700"/>
                </a:cubicBezTo>
                <a:cubicBezTo>
                  <a:pt x="131340" y="2700"/>
                  <a:pt x="131324" y="2702"/>
                  <a:pt x="131307" y="2705"/>
                </a:cubicBezTo>
                <a:cubicBezTo>
                  <a:pt x="131189" y="2728"/>
                  <a:pt x="131100" y="2828"/>
                  <a:pt x="131093" y="2949"/>
                </a:cubicBezTo>
                <a:cubicBezTo>
                  <a:pt x="131054" y="2874"/>
                  <a:pt x="130977" y="2829"/>
                  <a:pt x="130895" y="2829"/>
                </a:cubicBezTo>
                <a:cubicBezTo>
                  <a:pt x="130886" y="2829"/>
                  <a:pt x="130876" y="2829"/>
                  <a:pt x="130866" y="2831"/>
                </a:cubicBezTo>
                <a:cubicBezTo>
                  <a:pt x="130776" y="2844"/>
                  <a:pt x="130591" y="2948"/>
                  <a:pt x="130576" y="3038"/>
                </a:cubicBezTo>
                <a:cubicBezTo>
                  <a:pt x="130528" y="2829"/>
                  <a:pt x="130369" y="2665"/>
                  <a:pt x="130162" y="2612"/>
                </a:cubicBezTo>
                <a:cubicBezTo>
                  <a:pt x="130122" y="2602"/>
                  <a:pt x="130081" y="2597"/>
                  <a:pt x="130040" y="2597"/>
                </a:cubicBezTo>
                <a:cubicBezTo>
                  <a:pt x="129874" y="2597"/>
                  <a:pt x="129710" y="2674"/>
                  <a:pt x="129603" y="2803"/>
                </a:cubicBezTo>
                <a:cubicBezTo>
                  <a:pt x="129665" y="2701"/>
                  <a:pt x="129545" y="2567"/>
                  <a:pt x="129426" y="2567"/>
                </a:cubicBezTo>
                <a:cubicBezTo>
                  <a:pt x="129426" y="2567"/>
                  <a:pt x="129425" y="2567"/>
                  <a:pt x="129425" y="2567"/>
                </a:cubicBezTo>
                <a:cubicBezTo>
                  <a:pt x="129305" y="2569"/>
                  <a:pt x="129204" y="2652"/>
                  <a:pt x="129113" y="2729"/>
                </a:cubicBezTo>
                <a:cubicBezTo>
                  <a:pt x="129106" y="2606"/>
                  <a:pt x="129011" y="2506"/>
                  <a:pt x="128889" y="2492"/>
                </a:cubicBezTo>
                <a:cubicBezTo>
                  <a:pt x="128879" y="2492"/>
                  <a:pt x="128870" y="2491"/>
                  <a:pt x="128861" y="2491"/>
                </a:cubicBezTo>
                <a:cubicBezTo>
                  <a:pt x="128749" y="2491"/>
                  <a:pt x="128648" y="2565"/>
                  <a:pt x="128618" y="2676"/>
                </a:cubicBezTo>
                <a:cubicBezTo>
                  <a:pt x="128616" y="2560"/>
                  <a:pt x="128500" y="2467"/>
                  <a:pt x="128384" y="2467"/>
                </a:cubicBezTo>
                <a:cubicBezTo>
                  <a:pt x="128383" y="2467"/>
                  <a:pt x="128382" y="2467"/>
                  <a:pt x="128382" y="2467"/>
                </a:cubicBezTo>
                <a:cubicBezTo>
                  <a:pt x="128265" y="2468"/>
                  <a:pt x="128158" y="2544"/>
                  <a:pt x="128094" y="2642"/>
                </a:cubicBezTo>
                <a:cubicBezTo>
                  <a:pt x="128110" y="2512"/>
                  <a:pt x="128011" y="2378"/>
                  <a:pt x="127881" y="2356"/>
                </a:cubicBezTo>
                <a:cubicBezTo>
                  <a:pt x="127868" y="2354"/>
                  <a:pt x="127855" y="2353"/>
                  <a:pt x="127843" y="2353"/>
                </a:cubicBezTo>
                <a:cubicBezTo>
                  <a:pt x="127726" y="2353"/>
                  <a:pt x="127610" y="2441"/>
                  <a:pt x="127586" y="2556"/>
                </a:cubicBezTo>
                <a:cubicBezTo>
                  <a:pt x="127551" y="2378"/>
                  <a:pt x="127417" y="2235"/>
                  <a:pt x="127241" y="2191"/>
                </a:cubicBezTo>
                <a:cubicBezTo>
                  <a:pt x="127213" y="2184"/>
                  <a:pt x="127183" y="2181"/>
                  <a:pt x="127152" y="2181"/>
                </a:cubicBezTo>
                <a:cubicBezTo>
                  <a:pt x="126995" y="2181"/>
                  <a:pt x="126817" y="2265"/>
                  <a:pt x="126728" y="2384"/>
                </a:cubicBezTo>
                <a:cubicBezTo>
                  <a:pt x="126740" y="2270"/>
                  <a:pt x="126666" y="2167"/>
                  <a:pt x="126555" y="2141"/>
                </a:cubicBezTo>
                <a:cubicBezTo>
                  <a:pt x="126538" y="2137"/>
                  <a:pt x="126521" y="2135"/>
                  <a:pt x="126505" y="2135"/>
                </a:cubicBezTo>
                <a:cubicBezTo>
                  <a:pt x="126412" y="2135"/>
                  <a:pt x="126326" y="2194"/>
                  <a:pt x="126294" y="2286"/>
                </a:cubicBezTo>
                <a:cubicBezTo>
                  <a:pt x="126282" y="2191"/>
                  <a:pt x="126184" y="2122"/>
                  <a:pt x="126088" y="2122"/>
                </a:cubicBezTo>
                <a:cubicBezTo>
                  <a:pt x="126078" y="2122"/>
                  <a:pt x="126068" y="2123"/>
                  <a:pt x="126059" y="2124"/>
                </a:cubicBezTo>
                <a:cubicBezTo>
                  <a:pt x="125954" y="2140"/>
                  <a:pt x="125869" y="2224"/>
                  <a:pt x="125829" y="2323"/>
                </a:cubicBezTo>
                <a:cubicBezTo>
                  <a:pt x="125774" y="2191"/>
                  <a:pt x="125655" y="2127"/>
                  <a:pt x="125535" y="2127"/>
                </a:cubicBezTo>
                <a:cubicBezTo>
                  <a:pt x="125403" y="2127"/>
                  <a:pt x="125271" y="2206"/>
                  <a:pt x="125228" y="2358"/>
                </a:cubicBezTo>
                <a:cubicBezTo>
                  <a:pt x="125105" y="2294"/>
                  <a:pt x="124969" y="2261"/>
                  <a:pt x="124833" y="2261"/>
                </a:cubicBezTo>
                <a:cubicBezTo>
                  <a:pt x="124713" y="2261"/>
                  <a:pt x="124592" y="2287"/>
                  <a:pt x="124480" y="2338"/>
                </a:cubicBezTo>
                <a:cubicBezTo>
                  <a:pt x="124244" y="2447"/>
                  <a:pt x="124032" y="2633"/>
                  <a:pt x="123976" y="2886"/>
                </a:cubicBezTo>
                <a:cubicBezTo>
                  <a:pt x="123995" y="2760"/>
                  <a:pt x="123866" y="2655"/>
                  <a:pt x="123745" y="2655"/>
                </a:cubicBezTo>
                <a:cubicBezTo>
                  <a:pt x="123703" y="2655"/>
                  <a:pt x="123662" y="2668"/>
                  <a:pt x="123629" y="2698"/>
                </a:cubicBezTo>
                <a:cubicBezTo>
                  <a:pt x="123651" y="2543"/>
                  <a:pt x="123527" y="2435"/>
                  <a:pt x="123399" y="2435"/>
                </a:cubicBezTo>
                <a:cubicBezTo>
                  <a:pt x="123336" y="2435"/>
                  <a:pt x="123271" y="2462"/>
                  <a:pt x="123223" y="2524"/>
                </a:cubicBezTo>
                <a:cubicBezTo>
                  <a:pt x="123216" y="2378"/>
                  <a:pt x="123098" y="2291"/>
                  <a:pt x="122978" y="2291"/>
                </a:cubicBezTo>
                <a:cubicBezTo>
                  <a:pt x="122899" y="2291"/>
                  <a:pt x="122819" y="2329"/>
                  <a:pt x="122770" y="2413"/>
                </a:cubicBezTo>
                <a:cubicBezTo>
                  <a:pt x="122796" y="2284"/>
                  <a:pt x="122710" y="2141"/>
                  <a:pt x="122583" y="2105"/>
                </a:cubicBezTo>
                <a:cubicBezTo>
                  <a:pt x="122561" y="2099"/>
                  <a:pt x="122539" y="2096"/>
                  <a:pt x="122517" y="2096"/>
                </a:cubicBezTo>
                <a:cubicBezTo>
                  <a:pt x="122409" y="2096"/>
                  <a:pt x="122301" y="2165"/>
                  <a:pt x="122262" y="2267"/>
                </a:cubicBezTo>
                <a:cubicBezTo>
                  <a:pt x="122224" y="2150"/>
                  <a:pt x="122115" y="2072"/>
                  <a:pt x="121995" y="2072"/>
                </a:cubicBezTo>
                <a:cubicBezTo>
                  <a:pt x="121986" y="2072"/>
                  <a:pt x="121977" y="2073"/>
                  <a:pt x="121967" y="2074"/>
                </a:cubicBezTo>
                <a:cubicBezTo>
                  <a:pt x="121836" y="2087"/>
                  <a:pt x="121732" y="2191"/>
                  <a:pt x="121716" y="2321"/>
                </a:cubicBezTo>
                <a:cubicBezTo>
                  <a:pt x="121667" y="2239"/>
                  <a:pt x="121578" y="2191"/>
                  <a:pt x="121486" y="2191"/>
                </a:cubicBezTo>
                <a:cubicBezTo>
                  <a:pt x="121455" y="2191"/>
                  <a:pt x="121423" y="2197"/>
                  <a:pt x="121391" y="2209"/>
                </a:cubicBezTo>
                <a:cubicBezTo>
                  <a:pt x="121271" y="2256"/>
                  <a:pt x="121201" y="2384"/>
                  <a:pt x="121226" y="2511"/>
                </a:cubicBezTo>
                <a:cubicBezTo>
                  <a:pt x="121185" y="2471"/>
                  <a:pt x="121132" y="2452"/>
                  <a:pt x="121078" y="2452"/>
                </a:cubicBezTo>
                <a:cubicBezTo>
                  <a:pt x="121034" y="2452"/>
                  <a:pt x="120991" y="2465"/>
                  <a:pt x="120953" y="2491"/>
                </a:cubicBezTo>
                <a:cubicBezTo>
                  <a:pt x="120870" y="2552"/>
                  <a:pt x="120841" y="2663"/>
                  <a:pt x="120884" y="2757"/>
                </a:cubicBezTo>
                <a:cubicBezTo>
                  <a:pt x="120883" y="2757"/>
                  <a:pt x="120881" y="2757"/>
                  <a:pt x="120879" y="2757"/>
                </a:cubicBezTo>
                <a:cubicBezTo>
                  <a:pt x="120677" y="2757"/>
                  <a:pt x="120541" y="3038"/>
                  <a:pt x="120668" y="3196"/>
                </a:cubicBezTo>
                <a:cubicBezTo>
                  <a:pt x="120637" y="3187"/>
                  <a:pt x="120605" y="3182"/>
                  <a:pt x="120572" y="3182"/>
                </a:cubicBezTo>
                <a:cubicBezTo>
                  <a:pt x="120440" y="3182"/>
                  <a:pt x="120307" y="3259"/>
                  <a:pt x="120249" y="3380"/>
                </a:cubicBezTo>
                <a:cubicBezTo>
                  <a:pt x="120167" y="3309"/>
                  <a:pt x="120059" y="3275"/>
                  <a:pt x="119949" y="3275"/>
                </a:cubicBezTo>
                <a:cubicBezTo>
                  <a:pt x="119797" y="3275"/>
                  <a:pt x="119642" y="3339"/>
                  <a:pt x="119548" y="3455"/>
                </a:cubicBezTo>
                <a:cubicBezTo>
                  <a:pt x="119443" y="3449"/>
                  <a:pt x="119338" y="3447"/>
                  <a:pt x="119234" y="3447"/>
                </a:cubicBezTo>
                <a:cubicBezTo>
                  <a:pt x="118769" y="3447"/>
                  <a:pt x="118309" y="3490"/>
                  <a:pt x="117843" y="3490"/>
                </a:cubicBezTo>
                <a:cubicBezTo>
                  <a:pt x="117819" y="3490"/>
                  <a:pt x="117794" y="3490"/>
                  <a:pt x="117770" y="3490"/>
                </a:cubicBezTo>
                <a:cubicBezTo>
                  <a:pt x="117512" y="3487"/>
                  <a:pt x="117254" y="3486"/>
                  <a:pt x="116996" y="3486"/>
                </a:cubicBezTo>
                <a:cubicBezTo>
                  <a:pt x="112096" y="3486"/>
                  <a:pt x="107206" y="3934"/>
                  <a:pt x="102333" y="4466"/>
                </a:cubicBezTo>
                <a:cubicBezTo>
                  <a:pt x="102037" y="4499"/>
                  <a:pt x="101737" y="4547"/>
                  <a:pt x="101443" y="4547"/>
                </a:cubicBezTo>
                <a:cubicBezTo>
                  <a:pt x="101249" y="4547"/>
                  <a:pt x="101058" y="4526"/>
                  <a:pt x="100870" y="4466"/>
                </a:cubicBezTo>
                <a:cubicBezTo>
                  <a:pt x="100940" y="4138"/>
                  <a:pt x="100728" y="3792"/>
                  <a:pt x="100431" y="3633"/>
                </a:cubicBezTo>
                <a:cubicBezTo>
                  <a:pt x="100428" y="3523"/>
                  <a:pt x="100340" y="3461"/>
                  <a:pt x="100252" y="3461"/>
                </a:cubicBezTo>
                <a:cubicBezTo>
                  <a:pt x="100186" y="3461"/>
                  <a:pt x="100119" y="3497"/>
                  <a:pt x="100089" y="3574"/>
                </a:cubicBezTo>
                <a:cubicBezTo>
                  <a:pt x="100134" y="3455"/>
                  <a:pt x="100031" y="3323"/>
                  <a:pt x="99909" y="3287"/>
                </a:cubicBezTo>
                <a:cubicBezTo>
                  <a:pt x="99871" y="3276"/>
                  <a:pt x="99833" y="3271"/>
                  <a:pt x="99794" y="3271"/>
                </a:cubicBezTo>
                <a:cubicBezTo>
                  <a:pt x="99708" y="3271"/>
                  <a:pt x="99620" y="3293"/>
                  <a:pt x="99535" y="3315"/>
                </a:cubicBezTo>
                <a:cubicBezTo>
                  <a:pt x="99572" y="3129"/>
                  <a:pt x="99426" y="2978"/>
                  <a:pt x="99261" y="2978"/>
                </a:cubicBezTo>
                <a:cubicBezTo>
                  <a:pt x="99212" y="2978"/>
                  <a:pt x="99161" y="2992"/>
                  <a:pt x="99114" y="3021"/>
                </a:cubicBezTo>
                <a:cubicBezTo>
                  <a:pt x="99156" y="2882"/>
                  <a:pt x="99099" y="2734"/>
                  <a:pt x="98976" y="2659"/>
                </a:cubicBezTo>
                <a:cubicBezTo>
                  <a:pt x="98925" y="2629"/>
                  <a:pt x="98869" y="2614"/>
                  <a:pt x="98813" y="2614"/>
                </a:cubicBezTo>
                <a:cubicBezTo>
                  <a:pt x="98732" y="2614"/>
                  <a:pt x="98652" y="2645"/>
                  <a:pt x="98591" y="2705"/>
                </a:cubicBezTo>
                <a:cubicBezTo>
                  <a:pt x="98569" y="2398"/>
                  <a:pt x="98383" y="2071"/>
                  <a:pt x="98081" y="2014"/>
                </a:cubicBezTo>
                <a:cubicBezTo>
                  <a:pt x="98061" y="2010"/>
                  <a:pt x="98040" y="2009"/>
                  <a:pt x="98019" y="2009"/>
                </a:cubicBezTo>
                <a:cubicBezTo>
                  <a:pt x="97856" y="2009"/>
                  <a:pt x="97665" y="2116"/>
                  <a:pt x="97564" y="2234"/>
                </a:cubicBezTo>
                <a:cubicBezTo>
                  <a:pt x="97554" y="2144"/>
                  <a:pt x="97479" y="2079"/>
                  <a:pt x="97391" y="2079"/>
                </a:cubicBezTo>
                <a:cubicBezTo>
                  <a:pt x="97383" y="2079"/>
                  <a:pt x="97375" y="2080"/>
                  <a:pt x="97367" y="2081"/>
                </a:cubicBezTo>
                <a:cubicBezTo>
                  <a:pt x="97270" y="2094"/>
                  <a:pt x="97204" y="2185"/>
                  <a:pt x="97219" y="2281"/>
                </a:cubicBezTo>
                <a:cubicBezTo>
                  <a:pt x="97147" y="2206"/>
                  <a:pt x="97057" y="2172"/>
                  <a:pt x="96968" y="2172"/>
                </a:cubicBezTo>
                <a:cubicBezTo>
                  <a:pt x="96783" y="2172"/>
                  <a:pt x="96606" y="2319"/>
                  <a:pt x="96613" y="2537"/>
                </a:cubicBezTo>
                <a:cubicBezTo>
                  <a:pt x="96444" y="2372"/>
                  <a:pt x="96210" y="2260"/>
                  <a:pt x="95977" y="2260"/>
                </a:cubicBezTo>
                <a:cubicBezTo>
                  <a:pt x="95915" y="2260"/>
                  <a:pt x="95853" y="2268"/>
                  <a:pt x="95792" y="2285"/>
                </a:cubicBezTo>
                <a:cubicBezTo>
                  <a:pt x="95505" y="2367"/>
                  <a:pt x="95288" y="2692"/>
                  <a:pt x="95382" y="2977"/>
                </a:cubicBezTo>
                <a:cubicBezTo>
                  <a:pt x="95356" y="2966"/>
                  <a:pt x="95329" y="2961"/>
                  <a:pt x="95302" y="2961"/>
                </a:cubicBezTo>
                <a:cubicBezTo>
                  <a:pt x="95229" y="2961"/>
                  <a:pt x="95158" y="3000"/>
                  <a:pt x="95119" y="3067"/>
                </a:cubicBezTo>
                <a:cubicBezTo>
                  <a:pt x="95063" y="2970"/>
                  <a:pt x="94961" y="2912"/>
                  <a:pt x="94852" y="2912"/>
                </a:cubicBezTo>
                <a:cubicBezTo>
                  <a:pt x="94837" y="2912"/>
                  <a:pt x="94822" y="2913"/>
                  <a:pt x="94807" y="2915"/>
                </a:cubicBezTo>
                <a:cubicBezTo>
                  <a:pt x="94697" y="3119"/>
                  <a:pt x="94488" y="3235"/>
                  <a:pt x="94272" y="3235"/>
                </a:cubicBezTo>
                <a:cubicBezTo>
                  <a:pt x="94176" y="3235"/>
                  <a:pt x="94078" y="3212"/>
                  <a:pt x="93988" y="3164"/>
                </a:cubicBezTo>
                <a:cubicBezTo>
                  <a:pt x="93955" y="3012"/>
                  <a:pt x="93796" y="2915"/>
                  <a:pt x="93644" y="2915"/>
                </a:cubicBezTo>
                <a:cubicBezTo>
                  <a:pt x="93567" y="2915"/>
                  <a:pt x="93490" y="2940"/>
                  <a:pt x="93433" y="2996"/>
                </a:cubicBezTo>
                <a:cubicBezTo>
                  <a:pt x="93436" y="2815"/>
                  <a:pt x="93330" y="2651"/>
                  <a:pt x="93165" y="2578"/>
                </a:cubicBezTo>
                <a:cubicBezTo>
                  <a:pt x="93125" y="2562"/>
                  <a:pt x="93081" y="2554"/>
                  <a:pt x="93036" y="2554"/>
                </a:cubicBezTo>
                <a:cubicBezTo>
                  <a:pt x="92896" y="2554"/>
                  <a:pt x="92742" y="2625"/>
                  <a:pt x="92650" y="2721"/>
                </a:cubicBezTo>
                <a:cubicBezTo>
                  <a:pt x="92630" y="2555"/>
                  <a:pt x="92473" y="2418"/>
                  <a:pt x="92307" y="2418"/>
                </a:cubicBezTo>
                <a:cubicBezTo>
                  <a:pt x="92304" y="2418"/>
                  <a:pt x="92301" y="2418"/>
                  <a:pt x="92299" y="2418"/>
                </a:cubicBezTo>
                <a:cubicBezTo>
                  <a:pt x="92130" y="2421"/>
                  <a:pt x="91976" y="2569"/>
                  <a:pt x="91964" y="2739"/>
                </a:cubicBezTo>
                <a:cubicBezTo>
                  <a:pt x="91919" y="2592"/>
                  <a:pt x="91769" y="2488"/>
                  <a:pt x="91618" y="2488"/>
                </a:cubicBezTo>
                <a:cubicBezTo>
                  <a:pt x="91594" y="2488"/>
                  <a:pt x="91570" y="2491"/>
                  <a:pt x="91546" y="2496"/>
                </a:cubicBezTo>
                <a:cubicBezTo>
                  <a:pt x="91408" y="2527"/>
                  <a:pt x="91229" y="2575"/>
                  <a:pt x="91176" y="2682"/>
                </a:cubicBezTo>
                <a:lnTo>
                  <a:pt x="91176" y="2682"/>
                </a:lnTo>
                <a:cubicBezTo>
                  <a:pt x="91173" y="2514"/>
                  <a:pt x="91032" y="2347"/>
                  <a:pt x="90860" y="2339"/>
                </a:cubicBezTo>
                <a:cubicBezTo>
                  <a:pt x="90898" y="2237"/>
                  <a:pt x="90853" y="2122"/>
                  <a:pt x="90756" y="2072"/>
                </a:cubicBezTo>
                <a:cubicBezTo>
                  <a:pt x="90725" y="2057"/>
                  <a:pt x="90692" y="2049"/>
                  <a:pt x="90659" y="2049"/>
                </a:cubicBezTo>
                <a:cubicBezTo>
                  <a:pt x="90589" y="2049"/>
                  <a:pt x="90521" y="2084"/>
                  <a:pt x="90480" y="2146"/>
                </a:cubicBezTo>
                <a:cubicBezTo>
                  <a:pt x="90540" y="2014"/>
                  <a:pt x="90483" y="1843"/>
                  <a:pt x="90356" y="1773"/>
                </a:cubicBezTo>
                <a:cubicBezTo>
                  <a:pt x="90315" y="1751"/>
                  <a:pt x="90269" y="1740"/>
                  <a:pt x="90223" y="1740"/>
                </a:cubicBezTo>
                <a:cubicBezTo>
                  <a:pt x="90126" y="1740"/>
                  <a:pt x="90028" y="1787"/>
                  <a:pt x="89975" y="1868"/>
                </a:cubicBezTo>
                <a:cubicBezTo>
                  <a:pt x="90026" y="1756"/>
                  <a:pt x="89901" y="1631"/>
                  <a:pt x="89778" y="1631"/>
                </a:cubicBezTo>
                <a:cubicBezTo>
                  <a:pt x="89774" y="1631"/>
                  <a:pt x="89770" y="1631"/>
                  <a:pt x="89766" y="1632"/>
                </a:cubicBezTo>
                <a:cubicBezTo>
                  <a:pt x="89639" y="1639"/>
                  <a:pt x="89535" y="1731"/>
                  <a:pt x="89442" y="1816"/>
                </a:cubicBezTo>
                <a:cubicBezTo>
                  <a:pt x="89441" y="1679"/>
                  <a:pt x="89318" y="1553"/>
                  <a:pt x="89179" y="1550"/>
                </a:cubicBezTo>
                <a:cubicBezTo>
                  <a:pt x="89177" y="1550"/>
                  <a:pt x="89175" y="1550"/>
                  <a:pt x="89173" y="1550"/>
                </a:cubicBezTo>
                <a:cubicBezTo>
                  <a:pt x="89038" y="1550"/>
                  <a:pt x="88911" y="1668"/>
                  <a:pt x="88903" y="1803"/>
                </a:cubicBezTo>
                <a:cubicBezTo>
                  <a:pt x="88897" y="1659"/>
                  <a:pt x="88745" y="1564"/>
                  <a:pt x="88597" y="1564"/>
                </a:cubicBezTo>
                <a:cubicBezTo>
                  <a:pt x="88569" y="1564"/>
                  <a:pt x="88542" y="1568"/>
                  <a:pt x="88515" y="1575"/>
                </a:cubicBezTo>
                <a:cubicBezTo>
                  <a:pt x="88348" y="1620"/>
                  <a:pt x="88226" y="1757"/>
                  <a:pt x="88115" y="1890"/>
                </a:cubicBezTo>
                <a:cubicBezTo>
                  <a:pt x="88080" y="1739"/>
                  <a:pt x="87945" y="1634"/>
                  <a:pt x="87791" y="1634"/>
                </a:cubicBezTo>
                <a:cubicBezTo>
                  <a:pt x="87789" y="1634"/>
                  <a:pt x="87786" y="1634"/>
                  <a:pt x="87783" y="1634"/>
                </a:cubicBezTo>
                <a:cubicBezTo>
                  <a:pt x="87628" y="1638"/>
                  <a:pt x="87494" y="1749"/>
                  <a:pt x="87463" y="1903"/>
                </a:cubicBezTo>
                <a:cubicBezTo>
                  <a:pt x="87451" y="1804"/>
                  <a:pt x="87348" y="1746"/>
                  <a:pt x="87245" y="1746"/>
                </a:cubicBezTo>
                <a:cubicBezTo>
                  <a:pt x="87211" y="1746"/>
                  <a:pt x="87177" y="1752"/>
                  <a:pt x="87146" y="1766"/>
                </a:cubicBezTo>
                <a:cubicBezTo>
                  <a:pt x="87024" y="1818"/>
                  <a:pt x="86947" y="1938"/>
                  <a:pt x="86877" y="2053"/>
                </a:cubicBezTo>
                <a:cubicBezTo>
                  <a:pt x="86850" y="1916"/>
                  <a:pt x="86708" y="1825"/>
                  <a:pt x="86571" y="1825"/>
                </a:cubicBezTo>
                <a:cubicBezTo>
                  <a:pt x="86512" y="1825"/>
                  <a:pt x="86453" y="1842"/>
                  <a:pt x="86406" y="1880"/>
                </a:cubicBezTo>
                <a:cubicBezTo>
                  <a:pt x="86394" y="1703"/>
                  <a:pt x="86192" y="1510"/>
                  <a:pt x="86013" y="1510"/>
                </a:cubicBezTo>
                <a:cubicBezTo>
                  <a:pt x="85990" y="1510"/>
                  <a:pt x="85967" y="1514"/>
                  <a:pt x="85945" y="1521"/>
                </a:cubicBezTo>
                <a:cubicBezTo>
                  <a:pt x="85959" y="1367"/>
                  <a:pt x="85818" y="1219"/>
                  <a:pt x="85665" y="1219"/>
                </a:cubicBezTo>
                <a:cubicBezTo>
                  <a:pt x="85658" y="1219"/>
                  <a:pt x="85652" y="1219"/>
                  <a:pt x="85645" y="1220"/>
                </a:cubicBezTo>
                <a:lnTo>
                  <a:pt x="85586" y="1033"/>
                </a:lnTo>
                <a:cubicBezTo>
                  <a:pt x="85181" y="852"/>
                  <a:pt x="84746" y="759"/>
                  <a:pt x="84307" y="759"/>
                </a:cubicBezTo>
                <a:cubicBezTo>
                  <a:pt x="84123" y="759"/>
                  <a:pt x="83938" y="775"/>
                  <a:pt x="83755" y="808"/>
                </a:cubicBezTo>
                <a:cubicBezTo>
                  <a:pt x="83603" y="836"/>
                  <a:pt x="83411" y="944"/>
                  <a:pt x="83463" y="1090"/>
                </a:cubicBezTo>
                <a:cubicBezTo>
                  <a:pt x="83426" y="1011"/>
                  <a:pt x="83339" y="963"/>
                  <a:pt x="83254" y="963"/>
                </a:cubicBezTo>
                <a:cubicBezTo>
                  <a:pt x="83219" y="963"/>
                  <a:pt x="83185" y="970"/>
                  <a:pt x="83155" y="987"/>
                </a:cubicBezTo>
                <a:cubicBezTo>
                  <a:pt x="83048" y="1044"/>
                  <a:pt x="83006" y="1197"/>
                  <a:pt x="83070" y="1300"/>
                </a:cubicBezTo>
                <a:cubicBezTo>
                  <a:pt x="83024" y="1254"/>
                  <a:pt x="82967" y="1235"/>
                  <a:pt x="82907" y="1235"/>
                </a:cubicBezTo>
                <a:cubicBezTo>
                  <a:pt x="82723" y="1235"/>
                  <a:pt x="82519" y="1423"/>
                  <a:pt x="82587" y="1610"/>
                </a:cubicBezTo>
                <a:lnTo>
                  <a:pt x="82587" y="1610"/>
                </a:lnTo>
                <a:cubicBezTo>
                  <a:pt x="82552" y="1523"/>
                  <a:pt x="82462" y="1480"/>
                  <a:pt x="82367" y="1480"/>
                </a:cubicBezTo>
                <a:cubicBezTo>
                  <a:pt x="82287" y="1480"/>
                  <a:pt x="82204" y="1511"/>
                  <a:pt x="82150" y="1571"/>
                </a:cubicBezTo>
                <a:cubicBezTo>
                  <a:pt x="82033" y="1703"/>
                  <a:pt x="82038" y="1907"/>
                  <a:pt x="82101" y="2074"/>
                </a:cubicBezTo>
                <a:cubicBezTo>
                  <a:pt x="82003" y="1992"/>
                  <a:pt x="81876" y="1950"/>
                  <a:pt x="81749" y="1950"/>
                </a:cubicBezTo>
                <a:cubicBezTo>
                  <a:pt x="81648" y="1950"/>
                  <a:pt x="81547" y="1976"/>
                  <a:pt x="81462" y="2030"/>
                </a:cubicBezTo>
                <a:cubicBezTo>
                  <a:pt x="81269" y="2153"/>
                  <a:pt x="81169" y="2406"/>
                  <a:pt x="81227" y="2627"/>
                </a:cubicBezTo>
                <a:cubicBezTo>
                  <a:pt x="81192" y="2588"/>
                  <a:pt x="81143" y="2571"/>
                  <a:pt x="81093" y="2571"/>
                </a:cubicBezTo>
                <a:cubicBezTo>
                  <a:pt x="80992" y="2571"/>
                  <a:pt x="80885" y="2639"/>
                  <a:pt x="80875" y="2742"/>
                </a:cubicBezTo>
                <a:cubicBezTo>
                  <a:pt x="80800" y="2689"/>
                  <a:pt x="80711" y="2665"/>
                  <a:pt x="80620" y="2665"/>
                </a:cubicBezTo>
                <a:cubicBezTo>
                  <a:pt x="80433" y="2665"/>
                  <a:pt x="80243" y="2769"/>
                  <a:pt x="80168" y="2942"/>
                </a:cubicBezTo>
                <a:cubicBezTo>
                  <a:pt x="80111" y="2789"/>
                  <a:pt x="79948" y="2708"/>
                  <a:pt x="79787" y="2708"/>
                </a:cubicBezTo>
                <a:cubicBezTo>
                  <a:pt x="79653" y="2708"/>
                  <a:pt x="79521" y="2764"/>
                  <a:pt x="79453" y="2881"/>
                </a:cubicBezTo>
                <a:cubicBezTo>
                  <a:pt x="79462" y="2733"/>
                  <a:pt x="79310" y="2620"/>
                  <a:pt x="79168" y="2620"/>
                </a:cubicBezTo>
                <a:cubicBezTo>
                  <a:pt x="79112" y="2620"/>
                  <a:pt x="79057" y="2638"/>
                  <a:pt x="79015" y="2678"/>
                </a:cubicBezTo>
                <a:cubicBezTo>
                  <a:pt x="79035" y="2582"/>
                  <a:pt x="78932" y="2512"/>
                  <a:pt x="78840" y="2512"/>
                </a:cubicBezTo>
                <a:cubicBezTo>
                  <a:pt x="78789" y="2512"/>
                  <a:pt x="78741" y="2533"/>
                  <a:pt x="78719" y="2583"/>
                </a:cubicBezTo>
                <a:cubicBezTo>
                  <a:pt x="78704" y="2553"/>
                  <a:pt x="78667" y="2543"/>
                  <a:pt x="78623" y="2543"/>
                </a:cubicBezTo>
                <a:cubicBezTo>
                  <a:pt x="78559" y="2543"/>
                  <a:pt x="78482" y="2562"/>
                  <a:pt x="78434" y="2567"/>
                </a:cubicBezTo>
                <a:cubicBezTo>
                  <a:pt x="78213" y="2234"/>
                  <a:pt x="77815" y="2076"/>
                  <a:pt x="77410" y="2076"/>
                </a:cubicBezTo>
                <a:cubicBezTo>
                  <a:pt x="77188" y="2076"/>
                  <a:pt x="76963" y="2123"/>
                  <a:pt x="76763" y="2215"/>
                </a:cubicBezTo>
                <a:cubicBezTo>
                  <a:pt x="76865" y="1941"/>
                  <a:pt x="76687" y="1597"/>
                  <a:pt x="76405" y="1521"/>
                </a:cubicBezTo>
                <a:cubicBezTo>
                  <a:pt x="76365" y="1510"/>
                  <a:pt x="76324" y="1505"/>
                  <a:pt x="76283" y="1505"/>
                </a:cubicBezTo>
                <a:cubicBezTo>
                  <a:pt x="76035" y="1505"/>
                  <a:pt x="75788" y="1693"/>
                  <a:pt x="75746" y="1941"/>
                </a:cubicBezTo>
                <a:cubicBezTo>
                  <a:pt x="75521" y="1655"/>
                  <a:pt x="75158" y="1506"/>
                  <a:pt x="74797" y="1506"/>
                </a:cubicBezTo>
                <a:cubicBezTo>
                  <a:pt x="74520" y="1506"/>
                  <a:pt x="74244" y="1594"/>
                  <a:pt x="74034" y="1777"/>
                </a:cubicBezTo>
                <a:cubicBezTo>
                  <a:pt x="73969" y="1755"/>
                  <a:pt x="73900" y="1744"/>
                  <a:pt x="73832" y="1744"/>
                </a:cubicBezTo>
                <a:cubicBezTo>
                  <a:pt x="73630" y="1744"/>
                  <a:pt x="73428" y="1836"/>
                  <a:pt x="73305" y="1995"/>
                </a:cubicBezTo>
                <a:cubicBezTo>
                  <a:pt x="73216" y="1758"/>
                  <a:pt x="72970" y="1594"/>
                  <a:pt x="72719" y="1594"/>
                </a:cubicBezTo>
                <a:cubicBezTo>
                  <a:pt x="72700" y="1594"/>
                  <a:pt x="72680" y="1595"/>
                  <a:pt x="72661" y="1597"/>
                </a:cubicBezTo>
                <a:cubicBezTo>
                  <a:pt x="72391" y="1623"/>
                  <a:pt x="72154" y="1848"/>
                  <a:pt x="72111" y="2115"/>
                </a:cubicBezTo>
                <a:cubicBezTo>
                  <a:pt x="71375" y="1941"/>
                  <a:pt x="70632" y="1809"/>
                  <a:pt x="69882" y="1719"/>
                </a:cubicBezTo>
                <a:cubicBezTo>
                  <a:pt x="69796" y="1708"/>
                  <a:pt x="69707" y="1699"/>
                  <a:pt x="69619" y="1699"/>
                </a:cubicBezTo>
                <a:cubicBezTo>
                  <a:pt x="69471" y="1699"/>
                  <a:pt x="69328" y="1725"/>
                  <a:pt x="69212" y="1813"/>
                </a:cubicBezTo>
                <a:cubicBezTo>
                  <a:pt x="69184" y="1652"/>
                  <a:pt x="69017" y="1553"/>
                  <a:pt x="68857" y="1553"/>
                </a:cubicBezTo>
                <a:cubicBezTo>
                  <a:pt x="68763" y="1553"/>
                  <a:pt x="68672" y="1587"/>
                  <a:pt x="68613" y="1663"/>
                </a:cubicBezTo>
                <a:lnTo>
                  <a:pt x="64799" y="1574"/>
                </a:lnTo>
                <a:cubicBezTo>
                  <a:pt x="64746" y="1507"/>
                  <a:pt x="64668" y="1479"/>
                  <a:pt x="64585" y="1479"/>
                </a:cubicBezTo>
                <a:cubicBezTo>
                  <a:pt x="64473" y="1479"/>
                  <a:pt x="64350" y="1528"/>
                  <a:pt x="64260" y="1598"/>
                </a:cubicBezTo>
                <a:cubicBezTo>
                  <a:pt x="64103" y="1721"/>
                  <a:pt x="63976" y="1895"/>
                  <a:pt x="63786" y="1959"/>
                </a:cubicBezTo>
                <a:cubicBezTo>
                  <a:pt x="63733" y="1977"/>
                  <a:pt x="63679" y="1985"/>
                  <a:pt x="63625" y="1985"/>
                </a:cubicBezTo>
                <a:cubicBezTo>
                  <a:pt x="63355" y="1985"/>
                  <a:pt x="63091" y="1778"/>
                  <a:pt x="62846" y="1627"/>
                </a:cubicBezTo>
                <a:cubicBezTo>
                  <a:pt x="62507" y="1419"/>
                  <a:pt x="62112" y="1320"/>
                  <a:pt x="61716" y="1320"/>
                </a:cubicBezTo>
                <a:cubicBezTo>
                  <a:pt x="61012" y="1320"/>
                  <a:pt x="60301" y="1633"/>
                  <a:pt x="59880" y="2202"/>
                </a:cubicBezTo>
                <a:cubicBezTo>
                  <a:pt x="59732" y="1858"/>
                  <a:pt x="59341" y="1705"/>
                  <a:pt x="58956" y="1705"/>
                </a:cubicBezTo>
                <a:cubicBezTo>
                  <a:pt x="58862" y="1705"/>
                  <a:pt x="58769" y="1714"/>
                  <a:pt x="58680" y="1732"/>
                </a:cubicBezTo>
                <a:cubicBezTo>
                  <a:pt x="58223" y="1822"/>
                  <a:pt x="57813" y="2070"/>
                  <a:pt x="57361" y="2182"/>
                </a:cubicBezTo>
                <a:cubicBezTo>
                  <a:pt x="57235" y="2045"/>
                  <a:pt x="57048" y="1971"/>
                  <a:pt x="56862" y="1971"/>
                </a:cubicBezTo>
                <a:cubicBezTo>
                  <a:pt x="56767" y="1971"/>
                  <a:pt x="56672" y="1990"/>
                  <a:pt x="56585" y="2031"/>
                </a:cubicBezTo>
                <a:lnTo>
                  <a:pt x="55818" y="1592"/>
                </a:lnTo>
                <a:cubicBezTo>
                  <a:pt x="55728" y="1539"/>
                  <a:pt x="55632" y="1486"/>
                  <a:pt x="55529" y="1470"/>
                </a:cubicBezTo>
                <a:cubicBezTo>
                  <a:pt x="55508" y="1467"/>
                  <a:pt x="55484" y="1465"/>
                  <a:pt x="55459" y="1465"/>
                </a:cubicBezTo>
                <a:cubicBezTo>
                  <a:pt x="55300" y="1465"/>
                  <a:pt x="55065" y="1523"/>
                  <a:pt x="54987" y="1628"/>
                </a:cubicBezTo>
                <a:cubicBezTo>
                  <a:pt x="54929" y="1610"/>
                  <a:pt x="54869" y="1601"/>
                  <a:pt x="54808" y="1601"/>
                </a:cubicBezTo>
                <a:cubicBezTo>
                  <a:pt x="54604" y="1601"/>
                  <a:pt x="54397" y="1702"/>
                  <a:pt x="54282" y="1872"/>
                </a:cubicBezTo>
                <a:cubicBezTo>
                  <a:pt x="54225" y="1754"/>
                  <a:pt x="54095" y="1697"/>
                  <a:pt x="53961" y="1697"/>
                </a:cubicBezTo>
                <a:cubicBezTo>
                  <a:pt x="53894" y="1697"/>
                  <a:pt x="53826" y="1712"/>
                  <a:pt x="53766" y="1740"/>
                </a:cubicBezTo>
                <a:cubicBezTo>
                  <a:pt x="53587" y="1825"/>
                  <a:pt x="53467" y="1995"/>
                  <a:pt x="53354" y="2157"/>
                </a:cubicBezTo>
                <a:cubicBezTo>
                  <a:pt x="53278" y="2054"/>
                  <a:pt x="53152" y="2005"/>
                  <a:pt x="53025" y="2005"/>
                </a:cubicBezTo>
                <a:cubicBezTo>
                  <a:pt x="52873" y="2005"/>
                  <a:pt x="52720" y="2076"/>
                  <a:pt x="52648" y="2211"/>
                </a:cubicBezTo>
                <a:cubicBezTo>
                  <a:pt x="52544" y="2100"/>
                  <a:pt x="52391" y="2040"/>
                  <a:pt x="52239" y="2040"/>
                </a:cubicBezTo>
                <a:cubicBezTo>
                  <a:pt x="52141" y="2040"/>
                  <a:pt x="52044" y="2065"/>
                  <a:pt x="51960" y="2116"/>
                </a:cubicBezTo>
                <a:cubicBezTo>
                  <a:pt x="51950" y="1866"/>
                  <a:pt x="51803" y="1643"/>
                  <a:pt x="51577" y="1535"/>
                </a:cubicBezTo>
                <a:cubicBezTo>
                  <a:pt x="51448" y="1475"/>
                  <a:pt x="51264" y="1425"/>
                  <a:pt x="51096" y="1425"/>
                </a:cubicBezTo>
                <a:cubicBezTo>
                  <a:pt x="50978" y="1425"/>
                  <a:pt x="50868" y="1450"/>
                  <a:pt x="50789" y="1513"/>
                </a:cubicBezTo>
                <a:cubicBezTo>
                  <a:pt x="50742" y="1438"/>
                  <a:pt x="50654" y="1397"/>
                  <a:pt x="50566" y="1397"/>
                </a:cubicBezTo>
                <a:cubicBezTo>
                  <a:pt x="50506" y="1397"/>
                  <a:pt x="50446" y="1416"/>
                  <a:pt x="50401" y="1457"/>
                </a:cubicBezTo>
                <a:cubicBezTo>
                  <a:pt x="50346" y="1369"/>
                  <a:pt x="50226" y="1355"/>
                  <a:pt x="50122" y="1350"/>
                </a:cubicBezTo>
                <a:cubicBezTo>
                  <a:pt x="49804" y="1336"/>
                  <a:pt x="49484" y="1318"/>
                  <a:pt x="49165" y="1298"/>
                </a:cubicBezTo>
                <a:cubicBezTo>
                  <a:pt x="49089" y="1221"/>
                  <a:pt x="48980" y="1183"/>
                  <a:pt x="48872" y="1183"/>
                </a:cubicBezTo>
                <a:cubicBezTo>
                  <a:pt x="48738" y="1183"/>
                  <a:pt x="48604" y="1240"/>
                  <a:pt x="48526" y="1348"/>
                </a:cubicBezTo>
                <a:cubicBezTo>
                  <a:pt x="48537" y="1149"/>
                  <a:pt x="48335" y="986"/>
                  <a:pt x="48142" y="986"/>
                </a:cubicBezTo>
                <a:cubicBezTo>
                  <a:pt x="48082" y="986"/>
                  <a:pt x="48024" y="1002"/>
                  <a:pt x="47972" y="1037"/>
                </a:cubicBezTo>
                <a:cubicBezTo>
                  <a:pt x="47920" y="1073"/>
                  <a:pt x="47875" y="1123"/>
                  <a:pt x="47814" y="1143"/>
                </a:cubicBezTo>
                <a:cubicBezTo>
                  <a:pt x="47796" y="1148"/>
                  <a:pt x="47778" y="1151"/>
                  <a:pt x="47760" y="1151"/>
                </a:cubicBezTo>
                <a:cubicBezTo>
                  <a:pt x="47614" y="1151"/>
                  <a:pt x="47497" y="971"/>
                  <a:pt x="47347" y="910"/>
                </a:cubicBezTo>
                <a:cubicBezTo>
                  <a:pt x="47306" y="893"/>
                  <a:pt x="47265" y="886"/>
                  <a:pt x="47223" y="886"/>
                </a:cubicBezTo>
                <a:cubicBezTo>
                  <a:pt x="47053" y="886"/>
                  <a:pt x="46879" y="1008"/>
                  <a:pt x="46718" y="1093"/>
                </a:cubicBezTo>
                <a:cubicBezTo>
                  <a:pt x="46462" y="1228"/>
                  <a:pt x="46182" y="1320"/>
                  <a:pt x="45915" y="1320"/>
                </a:cubicBezTo>
                <a:cubicBezTo>
                  <a:pt x="45684" y="1320"/>
                  <a:pt x="45465" y="1251"/>
                  <a:pt x="45281" y="1080"/>
                </a:cubicBezTo>
                <a:cubicBezTo>
                  <a:pt x="44886" y="1010"/>
                  <a:pt x="44487" y="974"/>
                  <a:pt x="44087" y="974"/>
                </a:cubicBezTo>
                <a:cubicBezTo>
                  <a:pt x="43576" y="974"/>
                  <a:pt x="43066" y="1032"/>
                  <a:pt x="42565" y="1146"/>
                </a:cubicBezTo>
                <a:cubicBezTo>
                  <a:pt x="41997" y="1277"/>
                  <a:pt x="41451" y="1478"/>
                  <a:pt x="40888" y="1628"/>
                </a:cubicBezTo>
                <a:cubicBezTo>
                  <a:pt x="40206" y="1809"/>
                  <a:pt x="39506" y="1913"/>
                  <a:pt x="38799" y="1936"/>
                </a:cubicBezTo>
                <a:cubicBezTo>
                  <a:pt x="38731" y="1938"/>
                  <a:pt x="38663" y="1939"/>
                  <a:pt x="38594" y="1939"/>
                </a:cubicBezTo>
                <a:cubicBezTo>
                  <a:pt x="38141" y="1939"/>
                  <a:pt x="37679" y="1882"/>
                  <a:pt x="37298" y="1644"/>
                </a:cubicBezTo>
                <a:cubicBezTo>
                  <a:pt x="37033" y="1478"/>
                  <a:pt x="36780" y="1303"/>
                  <a:pt x="36469" y="1278"/>
                </a:cubicBezTo>
                <a:cubicBezTo>
                  <a:pt x="36432" y="1275"/>
                  <a:pt x="36395" y="1273"/>
                  <a:pt x="36359" y="1273"/>
                </a:cubicBezTo>
                <a:cubicBezTo>
                  <a:pt x="36073" y="1273"/>
                  <a:pt x="35793" y="1364"/>
                  <a:pt x="35560" y="1533"/>
                </a:cubicBezTo>
                <a:cubicBezTo>
                  <a:pt x="35458" y="1382"/>
                  <a:pt x="35327" y="1215"/>
                  <a:pt x="35145" y="1215"/>
                </a:cubicBezTo>
                <a:cubicBezTo>
                  <a:pt x="35144" y="1215"/>
                  <a:pt x="35143" y="1215"/>
                  <a:pt x="35143" y="1215"/>
                </a:cubicBezTo>
                <a:cubicBezTo>
                  <a:pt x="34963" y="1216"/>
                  <a:pt x="34835" y="1382"/>
                  <a:pt x="34720" y="1521"/>
                </a:cubicBezTo>
                <a:cubicBezTo>
                  <a:pt x="34627" y="1634"/>
                  <a:pt x="34491" y="1747"/>
                  <a:pt x="34354" y="1747"/>
                </a:cubicBezTo>
                <a:cubicBezTo>
                  <a:pt x="34323" y="1747"/>
                  <a:pt x="34292" y="1741"/>
                  <a:pt x="34261" y="1728"/>
                </a:cubicBezTo>
                <a:cubicBezTo>
                  <a:pt x="34167" y="1687"/>
                  <a:pt x="34108" y="1589"/>
                  <a:pt x="34016" y="1544"/>
                </a:cubicBezTo>
                <a:cubicBezTo>
                  <a:pt x="33977" y="1524"/>
                  <a:pt x="33937" y="1516"/>
                  <a:pt x="33895" y="1516"/>
                </a:cubicBezTo>
                <a:cubicBezTo>
                  <a:pt x="33763" y="1516"/>
                  <a:pt x="33626" y="1602"/>
                  <a:pt x="33513" y="1685"/>
                </a:cubicBezTo>
                <a:cubicBezTo>
                  <a:pt x="33464" y="1474"/>
                  <a:pt x="33155" y="1261"/>
                  <a:pt x="32921" y="1261"/>
                </a:cubicBezTo>
                <a:cubicBezTo>
                  <a:pt x="32852" y="1261"/>
                  <a:pt x="32790" y="1280"/>
                  <a:pt x="32743" y="1323"/>
                </a:cubicBezTo>
                <a:lnTo>
                  <a:pt x="32321" y="743"/>
                </a:lnTo>
                <a:cubicBezTo>
                  <a:pt x="32211" y="591"/>
                  <a:pt x="32026" y="429"/>
                  <a:pt x="31864" y="429"/>
                </a:cubicBezTo>
                <a:cubicBezTo>
                  <a:pt x="31809" y="429"/>
                  <a:pt x="31757" y="447"/>
                  <a:pt x="31712" y="490"/>
                </a:cubicBezTo>
                <a:cubicBezTo>
                  <a:pt x="31792" y="370"/>
                  <a:pt x="31646" y="211"/>
                  <a:pt x="31503" y="211"/>
                </a:cubicBezTo>
                <a:cubicBezTo>
                  <a:pt x="31493" y="211"/>
                  <a:pt x="31483" y="211"/>
                  <a:pt x="31472" y="213"/>
                </a:cubicBezTo>
                <a:cubicBezTo>
                  <a:pt x="31320" y="237"/>
                  <a:pt x="31213" y="373"/>
                  <a:pt x="31122" y="497"/>
                </a:cubicBezTo>
                <a:cubicBezTo>
                  <a:pt x="31080" y="428"/>
                  <a:pt x="31005" y="397"/>
                  <a:pt x="30928" y="397"/>
                </a:cubicBezTo>
                <a:cubicBezTo>
                  <a:pt x="30787" y="397"/>
                  <a:pt x="30636" y="496"/>
                  <a:pt x="30642" y="642"/>
                </a:cubicBezTo>
                <a:cubicBezTo>
                  <a:pt x="30610" y="630"/>
                  <a:pt x="30576" y="624"/>
                  <a:pt x="30543" y="624"/>
                </a:cubicBezTo>
                <a:cubicBezTo>
                  <a:pt x="30334" y="624"/>
                  <a:pt x="30130" y="846"/>
                  <a:pt x="30188" y="1057"/>
                </a:cubicBezTo>
                <a:cubicBezTo>
                  <a:pt x="30161" y="1024"/>
                  <a:pt x="30125" y="1010"/>
                  <a:pt x="30086" y="1010"/>
                </a:cubicBezTo>
                <a:cubicBezTo>
                  <a:pt x="30001" y="1010"/>
                  <a:pt x="29903" y="1078"/>
                  <a:pt x="29860" y="1161"/>
                </a:cubicBezTo>
                <a:cubicBezTo>
                  <a:pt x="29798" y="1283"/>
                  <a:pt x="29787" y="1433"/>
                  <a:pt x="29694" y="1531"/>
                </a:cubicBezTo>
                <a:cubicBezTo>
                  <a:pt x="29606" y="1627"/>
                  <a:pt x="29467" y="1653"/>
                  <a:pt x="29338" y="1672"/>
                </a:cubicBezTo>
                <a:cubicBezTo>
                  <a:pt x="28526" y="1791"/>
                  <a:pt x="27710" y="1842"/>
                  <a:pt x="26892" y="1842"/>
                </a:cubicBezTo>
                <a:cubicBezTo>
                  <a:pt x="25891" y="1842"/>
                  <a:pt x="24888" y="1765"/>
                  <a:pt x="23891" y="1640"/>
                </a:cubicBezTo>
                <a:cubicBezTo>
                  <a:pt x="23921" y="1471"/>
                  <a:pt x="23817" y="1288"/>
                  <a:pt x="23657" y="1227"/>
                </a:cubicBezTo>
                <a:cubicBezTo>
                  <a:pt x="23617" y="1212"/>
                  <a:pt x="23575" y="1205"/>
                  <a:pt x="23534" y="1205"/>
                </a:cubicBezTo>
                <a:cubicBezTo>
                  <a:pt x="23405" y="1205"/>
                  <a:pt x="23276" y="1272"/>
                  <a:pt x="23209" y="1382"/>
                </a:cubicBezTo>
                <a:cubicBezTo>
                  <a:pt x="23236" y="1222"/>
                  <a:pt x="23107" y="1052"/>
                  <a:pt x="22945" y="1035"/>
                </a:cubicBezTo>
                <a:cubicBezTo>
                  <a:pt x="22936" y="1034"/>
                  <a:pt x="22928" y="1034"/>
                  <a:pt x="22919" y="1034"/>
                </a:cubicBezTo>
                <a:cubicBezTo>
                  <a:pt x="22766" y="1034"/>
                  <a:pt x="22623" y="1166"/>
                  <a:pt x="22616" y="1320"/>
                </a:cubicBezTo>
                <a:cubicBezTo>
                  <a:pt x="22611" y="1217"/>
                  <a:pt x="22506" y="1154"/>
                  <a:pt x="22403" y="1154"/>
                </a:cubicBezTo>
                <a:cubicBezTo>
                  <a:pt x="22368" y="1154"/>
                  <a:pt x="22333" y="1161"/>
                  <a:pt x="22302" y="1177"/>
                </a:cubicBezTo>
                <a:cubicBezTo>
                  <a:pt x="22180" y="1238"/>
                  <a:pt x="22120" y="1379"/>
                  <a:pt x="22093" y="1513"/>
                </a:cubicBezTo>
                <a:cubicBezTo>
                  <a:pt x="22067" y="1647"/>
                  <a:pt x="22063" y="1787"/>
                  <a:pt x="22010" y="1914"/>
                </a:cubicBezTo>
                <a:cubicBezTo>
                  <a:pt x="21926" y="2117"/>
                  <a:pt x="21711" y="2256"/>
                  <a:pt x="21492" y="2256"/>
                </a:cubicBezTo>
                <a:cubicBezTo>
                  <a:pt x="21471" y="2256"/>
                  <a:pt x="21450" y="2255"/>
                  <a:pt x="21429" y="2252"/>
                </a:cubicBezTo>
                <a:lnTo>
                  <a:pt x="21429" y="2252"/>
                </a:lnTo>
                <a:cubicBezTo>
                  <a:pt x="21433" y="2372"/>
                  <a:pt x="21321" y="2430"/>
                  <a:pt x="21197" y="2430"/>
                </a:cubicBezTo>
                <a:cubicBezTo>
                  <a:pt x="21115" y="2430"/>
                  <a:pt x="21028" y="2405"/>
                  <a:pt x="20966" y="2356"/>
                </a:cubicBezTo>
                <a:cubicBezTo>
                  <a:pt x="20809" y="2234"/>
                  <a:pt x="20696" y="2035"/>
                  <a:pt x="20502" y="1994"/>
                </a:cubicBezTo>
                <a:cubicBezTo>
                  <a:pt x="20432" y="1979"/>
                  <a:pt x="20357" y="1987"/>
                  <a:pt x="20292" y="1960"/>
                </a:cubicBezTo>
                <a:cubicBezTo>
                  <a:pt x="20215" y="1930"/>
                  <a:pt x="20163" y="1860"/>
                  <a:pt x="20094" y="1815"/>
                </a:cubicBezTo>
                <a:cubicBezTo>
                  <a:pt x="20039" y="1782"/>
                  <a:pt x="19978" y="1765"/>
                  <a:pt x="19918" y="1765"/>
                </a:cubicBezTo>
                <a:cubicBezTo>
                  <a:pt x="19835" y="1765"/>
                  <a:pt x="19752" y="1796"/>
                  <a:pt x="19688" y="1855"/>
                </a:cubicBezTo>
                <a:cubicBezTo>
                  <a:pt x="19652" y="1702"/>
                  <a:pt x="19502" y="1586"/>
                  <a:pt x="19345" y="1586"/>
                </a:cubicBezTo>
                <a:cubicBezTo>
                  <a:pt x="19342" y="1586"/>
                  <a:pt x="19339" y="1586"/>
                  <a:pt x="19336" y="1586"/>
                </a:cubicBezTo>
                <a:cubicBezTo>
                  <a:pt x="19176" y="1592"/>
                  <a:pt x="19029" y="1720"/>
                  <a:pt x="19003" y="1877"/>
                </a:cubicBezTo>
                <a:cubicBezTo>
                  <a:pt x="18970" y="1696"/>
                  <a:pt x="18820" y="1559"/>
                  <a:pt x="18638" y="1542"/>
                </a:cubicBezTo>
                <a:cubicBezTo>
                  <a:pt x="18625" y="1541"/>
                  <a:pt x="18612" y="1541"/>
                  <a:pt x="18600" y="1541"/>
                </a:cubicBezTo>
                <a:cubicBezTo>
                  <a:pt x="18431" y="1541"/>
                  <a:pt x="18278" y="1644"/>
                  <a:pt x="18218" y="1803"/>
                </a:cubicBezTo>
                <a:cubicBezTo>
                  <a:pt x="18193" y="1676"/>
                  <a:pt x="18069" y="1578"/>
                  <a:pt x="17941" y="1578"/>
                </a:cubicBezTo>
                <a:cubicBezTo>
                  <a:pt x="17930" y="1578"/>
                  <a:pt x="17919" y="1578"/>
                  <a:pt x="17909" y="1580"/>
                </a:cubicBezTo>
                <a:cubicBezTo>
                  <a:pt x="17771" y="1598"/>
                  <a:pt x="17494" y="1737"/>
                  <a:pt x="17505" y="1877"/>
                </a:cubicBezTo>
                <a:lnTo>
                  <a:pt x="17505" y="1877"/>
                </a:lnTo>
                <a:cubicBezTo>
                  <a:pt x="17489" y="1891"/>
                  <a:pt x="17283" y="2095"/>
                  <a:pt x="17268" y="2111"/>
                </a:cubicBezTo>
                <a:lnTo>
                  <a:pt x="17268" y="2111"/>
                </a:lnTo>
                <a:cubicBezTo>
                  <a:pt x="17252" y="2110"/>
                  <a:pt x="17237" y="2109"/>
                  <a:pt x="17221" y="2109"/>
                </a:cubicBezTo>
                <a:cubicBezTo>
                  <a:pt x="16810" y="2109"/>
                  <a:pt x="16536" y="2587"/>
                  <a:pt x="16503" y="3008"/>
                </a:cubicBezTo>
                <a:cubicBezTo>
                  <a:pt x="16493" y="3153"/>
                  <a:pt x="16496" y="3305"/>
                  <a:pt x="16429" y="3434"/>
                </a:cubicBezTo>
                <a:cubicBezTo>
                  <a:pt x="16290" y="3697"/>
                  <a:pt x="15951" y="3735"/>
                  <a:pt x="15643" y="3735"/>
                </a:cubicBezTo>
                <a:cubicBezTo>
                  <a:pt x="15605" y="3735"/>
                  <a:pt x="15567" y="3734"/>
                  <a:pt x="15530" y="3734"/>
                </a:cubicBezTo>
                <a:cubicBezTo>
                  <a:pt x="15518" y="3733"/>
                  <a:pt x="15505" y="3733"/>
                  <a:pt x="15492" y="3733"/>
                </a:cubicBezTo>
                <a:cubicBezTo>
                  <a:pt x="15165" y="3733"/>
                  <a:pt x="14772" y="3823"/>
                  <a:pt x="14705" y="4137"/>
                </a:cubicBezTo>
                <a:cubicBezTo>
                  <a:pt x="14622" y="4035"/>
                  <a:pt x="14492" y="3985"/>
                  <a:pt x="14362" y="3985"/>
                </a:cubicBezTo>
                <a:cubicBezTo>
                  <a:pt x="14223" y="3985"/>
                  <a:pt x="14083" y="4042"/>
                  <a:pt x="14001" y="4155"/>
                </a:cubicBezTo>
                <a:lnTo>
                  <a:pt x="13750" y="3956"/>
                </a:lnTo>
                <a:lnTo>
                  <a:pt x="13391" y="4137"/>
                </a:lnTo>
                <a:cubicBezTo>
                  <a:pt x="13324" y="3903"/>
                  <a:pt x="13251" y="3660"/>
                  <a:pt x="13091" y="3475"/>
                </a:cubicBezTo>
                <a:cubicBezTo>
                  <a:pt x="12973" y="3340"/>
                  <a:pt x="12793" y="3244"/>
                  <a:pt x="12618" y="3244"/>
                </a:cubicBezTo>
                <a:cubicBezTo>
                  <a:pt x="12556" y="3244"/>
                  <a:pt x="12494" y="3256"/>
                  <a:pt x="12436" y="3283"/>
                </a:cubicBezTo>
                <a:cubicBezTo>
                  <a:pt x="12408" y="3190"/>
                  <a:pt x="12313" y="3143"/>
                  <a:pt x="12217" y="3143"/>
                </a:cubicBezTo>
                <a:cubicBezTo>
                  <a:pt x="12119" y="3143"/>
                  <a:pt x="12021" y="3192"/>
                  <a:pt x="11994" y="3288"/>
                </a:cubicBezTo>
                <a:cubicBezTo>
                  <a:pt x="11961" y="3133"/>
                  <a:pt x="11802" y="3048"/>
                  <a:pt x="11646" y="3048"/>
                </a:cubicBezTo>
                <a:cubicBezTo>
                  <a:pt x="11518" y="3048"/>
                  <a:pt x="11392" y="3105"/>
                  <a:pt x="11341" y="3227"/>
                </a:cubicBezTo>
                <a:cubicBezTo>
                  <a:pt x="11287" y="3043"/>
                  <a:pt x="11094" y="2922"/>
                  <a:pt x="10905" y="2922"/>
                </a:cubicBezTo>
                <a:cubicBezTo>
                  <a:pt x="10836" y="2922"/>
                  <a:pt x="10768" y="2938"/>
                  <a:pt x="10707" y="2973"/>
                </a:cubicBezTo>
                <a:cubicBezTo>
                  <a:pt x="10602" y="3033"/>
                  <a:pt x="10526" y="3135"/>
                  <a:pt x="10427" y="3205"/>
                </a:cubicBezTo>
                <a:cubicBezTo>
                  <a:pt x="10327" y="3274"/>
                  <a:pt x="10185" y="3310"/>
                  <a:pt x="10042" y="3310"/>
                </a:cubicBezTo>
                <a:cubicBezTo>
                  <a:pt x="9857" y="3310"/>
                  <a:pt x="9672" y="3251"/>
                  <a:pt x="9574" y="3128"/>
                </a:cubicBezTo>
                <a:cubicBezTo>
                  <a:pt x="9594" y="3128"/>
                  <a:pt x="9364" y="3091"/>
                  <a:pt x="9384" y="3091"/>
                </a:cubicBezTo>
                <a:cubicBezTo>
                  <a:pt x="9196" y="2843"/>
                  <a:pt x="8882" y="2705"/>
                  <a:pt x="8572" y="2705"/>
                </a:cubicBezTo>
                <a:cubicBezTo>
                  <a:pt x="8404" y="2705"/>
                  <a:pt x="8238" y="2745"/>
                  <a:pt x="8092" y="2829"/>
                </a:cubicBezTo>
                <a:cubicBezTo>
                  <a:pt x="8048" y="2742"/>
                  <a:pt x="7956" y="2703"/>
                  <a:pt x="7861" y="2703"/>
                </a:cubicBezTo>
                <a:cubicBezTo>
                  <a:pt x="7728" y="2703"/>
                  <a:pt x="7590" y="2781"/>
                  <a:pt x="7571" y="2916"/>
                </a:cubicBezTo>
                <a:cubicBezTo>
                  <a:pt x="7481" y="2797"/>
                  <a:pt x="7331" y="2734"/>
                  <a:pt x="7182" y="2734"/>
                </a:cubicBezTo>
                <a:cubicBezTo>
                  <a:pt x="7078" y="2734"/>
                  <a:pt x="6973" y="2765"/>
                  <a:pt x="6891" y="2831"/>
                </a:cubicBezTo>
                <a:cubicBezTo>
                  <a:pt x="7006" y="2345"/>
                  <a:pt x="7042" y="1692"/>
                  <a:pt x="6585" y="1495"/>
                </a:cubicBezTo>
                <a:cubicBezTo>
                  <a:pt x="6657" y="1349"/>
                  <a:pt x="6594" y="1151"/>
                  <a:pt x="6450" y="1074"/>
                </a:cubicBezTo>
                <a:cubicBezTo>
                  <a:pt x="6406" y="1050"/>
                  <a:pt x="6356" y="1038"/>
                  <a:pt x="6306" y="1038"/>
                </a:cubicBezTo>
                <a:cubicBezTo>
                  <a:pt x="6195" y="1038"/>
                  <a:pt x="6082" y="1094"/>
                  <a:pt x="6024" y="1190"/>
                </a:cubicBezTo>
                <a:cubicBezTo>
                  <a:pt x="6136" y="993"/>
                  <a:pt x="5934" y="726"/>
                  <a:pt x="5709" y="726"/>
                </a:cubicBezTo>
                <a:cubicBezTo>
                  <a:pt x="5702" y="726"/>
                  <a:pt x="5696" y="726"/>
                  <a:pt x="5689" y="726"/>
                </a:cubicBezTo>
                <a:cubicBezTo>
                  <a:pt x="5456" y="743"/>
                  <a:pt x="5282" y="980"/>
                  <a:pt x="5275" y="1214"/>
                </a:cubicBezTo>
                <a:cubicBezTo>
                  <a:pt x="5028" y="1145"/>
                  <a:pt x="4939" y="853"/>
                  <a:pt x="4815" y="630"/>
                </a:cubicBezTo>
                <a:cubicBezTo>
                  <a:pt x="4729" y="477"/>
                  <a:pt x="4543" y="345"/>
                  <a:pt x="4388" y="345"/>
                </a:cubicBezTo>
                <a:cubicBezTo>
                  <a:pt x="4316" y="345"/>
                  <a:pt x="4251" y="373"/>
                  <a:pt x="4205" y="439"/>
                </a:cubicBezTo>
                <a:cubicBezTo>
                  <a:pt x="4144" y="236"/>
                  <a:pt x="3929" y="114"/>
                  <a:pt x="3721" y="114"/>
                </a:cubicBezTo>
                <a:cubicBezTo>
                  <a:pt x="3606" y="114"/>
                  <a:pt x="3493" y="151"/>
                  <a:pt x="3409" y="234"/>
                </a:cubicBezTo>
                <a:cubicBezTo>
                  <a:pt x="3342" y="77"/>
                  <a:pt x="3175" y="1"/>
                  <a:pt x="3007"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APTION_ONLY_1_1">
    <p:spTree>
      <p:nvGrpSpPr>
        <p:cNvPr id="133" name="Shape 133"/>
        <p:cNvGrpSpPr/>
        <p:nvPr/>
      </p:nvGrpSpPr>
      <p:grpSpPr>
        <a:xfrm>
          <a:off x="0" y="0"/>
          <a:ext cx="0" cy="0"/>
          <a:chOff x="0" y="0"/>
          <a:chExt cx="0" cy="0"/>
        </a:xfrm>
      </p:grpSpPr>
      <p:sp>
        <p:nvSpPr>
          <p:cNvPr id="134" name="Google Shape;134;p20"/>
          <p:cNvSpPr/>
          <p:nvPr/>
        </p:nvSpPr>
        <p:spPr>
          <a:xfrm flipH="1" rot="-5400000">
            <a:off x="6865134" y="-167940"/>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0"/>
          <p:cNvSpPr/>
          <p:nvPr/>
        </p:nvSpPr>
        <p:spPr>
          <a:xfrm flipH="1" rot="-3717405">
            <a:off x="7950858" y="1221062"/>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0"/>
          <p:cNvSpPr/>
          <p:nvPr/>
        </p:nvSpPr>
        <p:spPr>
          <a:xfrm rot="3345271">
            <a:off x="7903579" y="-364457"/>
            <a:ext cx="1114933" cy="968725"/>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0"/>
          <p:cNvSpPr/>
          <p:nvPr/>
        </p:nvSpPr>
        <p:spPr>
          <a:xfrm rot="7845558">
            <a:off x="7875964" y="-304522"/>
            <a:ext cx="2047575" cy="19951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0"/>
          <p:cNvSpPr txBox="1"/>
          <p:nvPr>
            <p:ph idx="1" type="body"/>
          </p:nvPr>
        </p:nvSpPr>
        <p:spPr>
          <a:xfrm>
            <a:off x="847375" y="3750909"/>
            <a:ext cx="2625600" cy="19572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139" name="Google Shape;139;p20"/>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40" name="Google Shape;140;p20"/>
          <p:cNvSpPr txBox="1"/>
          <p:nvPr>
            <p:ph idx="2" type="title"/>
          </p:nvPr>
        </p:nvSpPr>
        <p:spPr>
          <a:xfrm>
            <a:off x="847375" y="3316359"/>
            <a:ext cx="24690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TITLE_AND_BODY_2_1">
    <p:spTree>
      <p:nvGrpSpPr>
        <p:cNvPr id="141" name="Shape 141"/>
        <p:cNvGrpSpPr/>
        <p:nvPr/>
      </p:nvGrpSpPr>
      <p:grpSpPr>
        <a:xfrm>
          <a:off x="0" y="0"/>
          <a:ext cx="0" cy="0"/>
          <a:chOff x="0" y="0"/>
          <a:chExt cx="0" cy="0"/>
        </a:xfrm>
      </p:grpSpPr>
      <p:sp>
        <p:nvSpPr>
          <p:cNvPr id="142" name="Google Shape;142;p21"/>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43" name="Google Shape;143;p21"/>
          <p:cNvSpPr/>
          <p:nvPr/>
        </p:nvSpPr>
        <p:spPr>
          <a:xfrm>
            <a:off x="0" y="4340525"/>
            <a:ext cx="9144090" cy="802946"/>
          </a:xfrm>
          <a:custGeom>
            <a:rect b="b" l="l" r="r" t="t"/>
            <a:pathLst>
              <a:path extrusionOk="0" h="29447" w="204749">
                <a:moveTo>
                  <a:pt x="32707" y="0"/>
                </a:moveTo>
                <a:cubicBezTo>
                  <a:pt x="31617" y="381"/>
                  <a:pt x="30474" y="463"/>
                  <a:pt x="29316" y="463"/>
                </a:cubicBezTo>
                <a:cubicBezTo>
                  <a:pt x="28434" y="463"/>
                  <a:pt x="27542" y="416"/>
                  <a:pt x="26658" y="416"/>
                </a:cubicBezTo>
                <a:cubicBezTo>
                  <a:pt x="26404" y="416"/>
                  <a:pt x="26151" y="420"/>
                  <a:pt x="25899" y="430"/>
                </a:cubicBezTo>
                <a:cubicBezTo>
                  <a:pt x="23984" y="507"/>
                  <a:pt x="22106" y="949"/>
                  <a:pt x="20241" y="1387"/>
                </a:cubicBezTo>
                <a:lnTo>
                  <a:pt x="16388" y="2294"/>
                </a:lnTo>
                <a:cubicBezTo>
                  <a:pt x="15103" y="2596"/>
                  <a:pt x="13769" y="3628"/>
                  <a:pt x="12451" y="3628"/>
                </a:cubicBezTo>
                <a:cubicBezTo>
                  <a:pt x="12392" y="3628"/>
                  <a:pt x="12332" y="3626"/>
                  <a:pt x="12273" y="3622"/>
                </a:cubicBezTo>
                <a:lnTo>
                  <a:pt x="5392" y="3115"/>
                </a:lnTo>
                <a:cubicBezTo>
                  <a:pt x="5176" y="3099"/>
                  <a:pt x="4958" y="3083"/>
                  <a:pt x="4742" y="3083"/>
                </a:cubicBezTo>
                <a:cubicBezTo>
                  <a:pt x="4614" y="3083"/>
                  <a:pt x="4487" y="3088"/>
                  <a:pt x="4360" y="3103"/>
                </a:cubicBezTo>
                <a:cubicBezTo>
                  <a:pt x="3907" y="3152"/>
                  <a:pt x="3476" y="3312"/>
                  <a:pt x="3037" y="3427"/>
                </a:cubicBezTo>
                <a:cubicBezTo>
                  <a:pt x="2049" y="3687"/>
                  <a:pt x="1021" y="3732"/>
                  <a:pt x="1" y="3775"/>
                </a:cubicBezTo>
                <a:lnTo>
                  <a:pt x="37" y="29447"/>
                </a:lnTo>
                <a:lnTo>
                  <a:pt x="204748" y="29447"/>
                </a:lnTo>
                <a:lnTo>
                  <a:pt x="204748" y="3050"/>
                </a:lnTo>
                <a:cubicBezTo>
                  <a:pt x="204728" y="3050"/>
                  <a:pt x="204706" y="3050"/>
                  <a:pt x="204685" y="3050"/>
                </a:cubicBezTo>
                <a:cubicBezTo>
                  <a:pt x="204016" y="3050"/>
                  <a:pt x="203156" y="2886"/>
                  <a:pt x="202383" y="2886"/>
                </a:cubicBezTo>
                <a:cubicBezTo>
                  <a:pt x="201975" y="2886"/>
                  <a:pt x="201591" y="2932"/>
                  <a:pt x="201273" y="3073"/>
                </a:cubicBezTo>
                <a:cubicBezTo>
                  <a:pt x="197356" y="4810"/>
                  <a:pt x="193795" y="6653"/>
                  <a:pt x="190062" y="8754"/>
                </a:cubicBezTo>
                <a:cubicBezTo>
                  <a:pt x="190034" y="8753"/>
                  <a:pt x="190007" y="8753"/>
                  <a:pt x="189979" y="8753"/>
                </a:cubicBezTo>
                <a:cubicBezTo>
                  <a:pt x="188598" y="8753"/>
                  <a:pt x="187458" y="9541"/>
                  <a:pt x="186067" y="9541"/>
                </a:cubicBezTo>
                <a:cubicBezTo>
                  <a:pt x="185769" y="9541"/>
                  <a:pt x="185529" y="9486"/>
                  <a:pt x="185291" y="9486"/>
                </a:cubicBezTo>
                <a:cubicBezTo>
                  <a:pt x="185119" y="9486"/>
                  <a:pt x="184949" y="9514"/>
                  <a:pt x="184758" y="9612"/>
                </a:cubicBezTo>
                <a:cubicBezTo>
                  <a:pt x="183389" y="10315"/>
                  <a:pt x="182101" y="11159"/>
                  <a:pt x="180774" y="11936"/>
                </a:cubicBezTo>
                <a:cubicBezTo>
                  <a:pt x="180652" y="12008"/>
                  <a:pt x="180441" y="12029"/>
                  <a:pt x="180282" y="12029"/>
                </a:cubicBezTo>
                <a:cubicBezTo>
                  <a:pt x="180261" y="12029"/>
                  <a:pt x="180241" y="12029"/>
                  <a:pt x="180221" y="12028"/>
                </a:cubicBezTo>
                <a:cubicBezTo>
                  <a:pt x="178879" y="11976"/>
                  <a:pt x="177564" y="11399"/>
                  <a:pt x="176618" y="10447"/>
                </a:cubicBezTo>
                <a:cubicBezTo>
                  <a:pt x="176375" y="10203"/>
                  <a:pt x="176149" y="9930"/>
                  <a:pt x="175848" y="9766"/>
                </a:cubicBezTo>
                <a:cubicBezTo>
                  <a:pt x="175536" y="9595"/>
                  <a:pt x="175171" y="9557"/>
                  <a:pt x="174819" y="9509"/>
                </a:cubicBezTo>
                <a:cubicBezTo>
                  <a:pt x="172299" y="9173"/>
                  <a:pt x="169729" y="8328"/>
                  <a:pt x="167630" y="6897"/>
                </a:cubicBezTo>
                <a:cubicBezTo>
                  <a:pt x="167588" y="6898"/>
                  <a:pt x="167546" y="6899"/>
                  <a:pt x="167504" y="6899"/>
                </a:cubicBezTo>
                <a:cubicBezTo>
                  <a:pt x="166930" y="6899"/>
                  <a:pt x="166365" y="6804"/>
                  <a:pt x="165819" y="6804"/>
                </a:cubicBezTo>
                <a:cubicBezTo>
                  <a:pt x="165383" y="6804"/>
                  <a:pt x="164960" y="6864"/>
                  <a:pt x="164555" y="7082"/>
                </a:cubicBezTo>
                <a:cubicBezTo>
                  <a:pt x="162783" y="8033"/>
                  <a:pt x="161296" y="9983"/>
                  <a:pt x="159319" y="9983"/>
                </a:cubicBezTo>
                <a:cubicBezTo>
                  <a:pt x="159258" y="9983"/>
                  <a:pt x="159197" y="9981"/>
                  <a:pt x="159135" y="9977"/>
                </a:cubicBezTo>
                <a:cubicBezTo>
                  <a:pt x="159047" y="9972"/>
                  <a:pt x="158958" y="9969"/>
                  <a:pt x="158870" y="9969"/>
                </a:cubicBezTo>
                <a:cubicBezTo>
                  <a:pt x="157778" y="9969"/>
                  <a:pt x="156714" y="10370"/>
                  <a:pt x="155725" y="10844"/>
                </a:cubicBezTo>
                <a:cubicBezTo>
                  <a:pt x="154654" y="11356"/>
                  <a:pt x="153587" y="11853"/>
                  <a:pt x="152446" y="12179"/>
                </a:cubicBezTo>
                <a:cubicBezTo>
                  <a:pt x="152288" y="11918"/>
                  <a:pt x="151956" y="11832"/>
                  <a:pt x="151647" y="11832"/>
                </a:cubicBezTo>
                <a:cubicBezTo>
                  <a:pt x="151618" y="11832"/>
                  <a:pt x="151589" y="11832"/>
                  <a:pt x="151561" y="11834"/>
                </a:cubicBezTo>
                <a:cubicBezTo>
                  <a:pt x="151316" y="11846"/>
                  <a:pt x="151071" y="11896"/>
                  <a:pt x="150828" y="11896"/>
                </a:cubicBezTo>
                <a:cubicBezTo>
                  <a:pt x="150740" y="11896"/>
                  <a:pt x="150653" y="11890"/>
                  <a:pt x="150566" y="11872"/>
                </a:cubicBezTo>
                <a:cubicBezTo>
                  <a:pt x="150239" y="11806"/>
                  <a:pt x="149922" y="11589"/>
                  <a:pt x="149602" y="11589"/>
                </a:cubicBezTo>
                <a:cubicBezTo>
                  <a:pt x="149541" y="11589"/>
                  <a:pt x="149480" y="11597"/>
                  <a:pt x="149419" y="11615"/>
                </a:cubicBezTo>
                <a:cubicBezTo>
                  <a:pt x="149228" y="11673"/>
                  <a:pt x="149082" y="11823"/>
                  <a:pt x="148912" y="11928"/>
                </a:cubicBezTo>
                <a:cubicBezTo>
                  <a:pt x="148387" y="12253"/>
                  <a:pt x="147687" y="12120"/>
                  <a:pt x="147131" y="12392"/>
                </a:cubicBezTo>
                <a:cubicBezTo>
                  <a:pt x="146500" y="12702"/>
                  <a:pt x="146207" y="13455"/>
                  <a:pt x="145621" y="13844"/>
                </a:cubicBezTo>
                <a:cubicBezTo>
                  <a:pt x="145122" y="14173"/>
                  <a:pt x="144481" y="14199"/>
                  <a:pt x="143949" y="14468"/>
                </a:cubicBezTo>
                <a:cubicBezTo>
                  <a:pt x="143525" y="14683"/>
                  <a:pt x="143193" y="15039"/>
                  <a:pt x="142816" y="15329"/>
                </a:cubicBezTo>
                <a:cubicBezTo>
                  <a:pt x="142294" y="15730"/>
                  <a:pt x="141582" y="16391"/>
                  <a:pt x="140938" y="16391"/>
                </a:cubicBezTo>
                <a:cubicBezTo>
                  <a:pt x="140837" y="16391"/>
                  <a:pt x="140738" y="16375"/>
                  <a:pt x="140642" y="16339"/>
                </a:cubicBezTo>
                <a:lnTo>
                  <a:pt x="138585" y="15574"/>
                </a:lnTo>
                <a:cubicBezTo>
                  <a:pt x="138222" y="15440"/>
                  <a:pt x="137849" y="15302"/>
                  <a:pt x="137461" y="15302"/>
                </a:cubicBezTo>
                <a:cubicBezTo>
                  <a:pt x="137458" y="15302"/>
                  <a:pt x="137455" y="15302"/>
                  <a:pt x="137451" y="15302"/>
                </a:cubicBezTo>
                <a:cubicBezTo>
                  <a:pt x="136681" y="15307"/>
                  <a:pt x="136034" y="15841"/>
                  <a:pt x="135421" y="16306"/>
                </a:cubicBezTo>
                <a:cubicBezTo>
                  <a:pt x="134063" y="17337"/>
                  <a:pt x="132368" y="18121"/>
                  <a:pt x="130691" y="18433"/>
                </a:cubicBezTo>
                <a:lnTo>
                  <a:pt x="128406" y="16254"/>
                </a:lnTo>
                <a:cubicBezTo>
                  <a:pt x="128064" y="15926"/>
                  <a:pt x="127684" y="15581"/>
                  <a:pt x="127214" y="15529"/>
                </a:cubicBezTo>
                <a:cubicBezTo>
                  <a:pt x="127160" y="15523"/>
                  <a:pt x="127107" y="15521"/>
                  <a:pt x="127053" y="15521"/>
                </a:cubicBezTo>
                <a:cubicBezTo>
                  <a:pt x="126908" y="15521"/>
                  <a:pt x="126761" y="15537"/>
                  <a:pt x="126615" y="15537"/>
                </a:cubicBezTo>
                <a:cubicBezTo>
                  <a:pt x="126575" y="15537"/>
                  <a:pt x="126534" y="15536"/>
                  <a:pt x="126494" y="15533"/>
                </a:cubicBezTo>
                <a:cubicBezTo>
                  <a:pt x="125309" y="15437"/>
                  <a:pt x="124722" y="13738"/>
                  <a:pt x="123533" y="13700"/>
                </a:cubicBezTo>
                <a:cubicBezTo>
                  <a:pt x="123519" y="13700"/>
                  <a:pt x="123506" y="13700"/>
                  <a:pt x="123493" y="13700"/>
                </a:cubicBezTo>
                <a:cubicBezTo>
                  <a:pt x="123369" y="13700"/>
                  <a:pt x="123244" y="13716"/>
                  <a:pt x="123120" y="13716"/>
                </a:cubicBezTo>
                <a:cubicBezTo>
                  <a:pt x="123059" y="13716"/>
                  <a:pt x="122999" y="13712"/>
                  <a:pt x="122939" y="13700"/>
                </a:cubicBezTo>
                <a:cubicBezTo>
                  <a:pt x="122702" y="13653"/>
                  <a:pt x="122505" y="13494"/>
                  <a:pt x="122321" y="13338"/>
                </a:cubicBezTo>
                <a:cubicBezTo>
                  <a:pt x="121954" y="13031"/>
                  <a:pt x="121528" y="12709"/>
                  <a:pt x="121063" y="12709"/>
                </a:cubicBezTo>
                <a:cubicBezTo>
                  <a:pt x="121014" y="12709"/>
                  <a:pt x="120964" y="12712"/>
                  <a:pt x="120914" y="12720"/>
                </a:cubicBezTo>
                <a:cubicBezTo>
                  <a:pt x="120662" y="12758"/>
                  <a:pt x="120426" y="12899"/>
                  <a:pt x="120172" y="12899"/>
                </a:cubicBezTo>
                <a:cubicBezTo>
                  <a:pt x="120164" y="12899"/>
                  <a:pt x="120156" y="12899"/>
                  <a:pt x="120147" y="12899"/>
                </a:cubicBezTo>
                <a:cubicBezTo>
                  <a:pt x="119879" y="12888"/>
                  <a:pt x="119650" y="12715"/>
                  <a:pt x="119412" y="12591"/>
                </a:cubicBezTo>
                <a:cubicBezTo>
                  <a:pt x="118915" y="12332"/>
                  <a:pt x="118365" y="12282"/>
                  <a:pt x="117800" y="12282"/>
                </a:cubicBezTo>
                <a:cubicBezTo>
                  <a:pt x="117440" y="12282"/>
                  <a:pt x="117073" y="12302"/>
                  <a:pt x="116710" y="12302"/>
                </a:cubicBezTo>
                <a:cubicBezTo>
                  <a:pt x="116493" y="12302"/>
                  <a:pt x="116278" y="12295"/>
                  <a:pt x="116067" y="12272"/>
                </a:cubicBezTo>
                <a:cubicBezTo>
                  <a:pt x="115670" y="12229"/>
                  <a:pt x="115278" y="12129"/>
                  <a:pt x="114880" y="12129"/>
                </a:cubicBezTo>
                <a:cubicBezTo>
                  <a:pt x="114851" y="12129"/>
                  <a:pt x="114822" y="12130"/>
                  <a:pt x="114792" y="12131"/>
                </a:cubicBezTo>
                <a:cubicBezTo>
                  <a:pt x="114296" y="12150"/>
                  <a:pt x="113826" y="12342"/>
                  <a:pt x="113364" y="12519"/>
                </a:cubicBezTo>
                <a:cubicBezTo>
                  <a:pt x="111896" y="13083"/>
                  <a:pt x="110340" y="14004"/>
                  <a:pt x="108781" y="14004"/>
                </a:cubicBezTo>
                <a:cubicBezTo>
                  <a:pt x="108624" y="14004"/>
                  <a:pt x="108467" y="13994"/>
                  <a:pt x="108310" y="13974"/>
                </a:cubicBezTo>
                <a:lnTo>
                  <a:pt x="104378" y="13474"/>
                </a:lnTo>
                <a:cubicBezTo>
                  <a:pt x="104096" y="13439"/>
                  <a:pt x="103811" y="13403"/>
                  <a:pt x="103528" y="13403"/>
                </a:cubicBezTo>
                <a:cubicBezTo>
                  <a:pt x="103369" y="13403"/>
                  <a:pt x="103211" y="13414"/>
                  <a:pt x="103054" y="13443"/>
                </a:cubicBezTo>
                <a:cubicBezTo>
                  <a:pt x="102542" y="13537"/>
                  <a:pt x="102083" y="13809"/>
                  <a:pt x="101605" y="14012"/>
                </a:cubicBezTo>
                <a:cubicBezTo>
                  <a:pt x="99376" y="14958"/>
                  <a:pt x="96769" y="14397"/>
                  <a:pt x="94458" y="15118"/>
                </a:cubicBezTo>
                <a:cubicBezTo>
                  <a:pt x="94102" y="15229"/>
                  <a:pt x="93753" y="15370"/>
                  <a:pt x="93383" y="15421"/>
                </a:cubicBezTo>
                <a:cubicBezTo>
                  <a:pt x="93265" y="15437"/>
                  <a:pt x="93147" y="15443"/>
                  <a:pt x="93028" y="15443"/>
                </a:cubicBezTo>
                <a:cubicBezTo>
                  <a:pt x="92725" y="15443"/>
                  <a:pt x="92421" y="15401"/>
                  <a:pt x="92119" y="15366"/>
                </a:cubicBezTo>
                <a:cubicBezTo>
                  <a:pt x="91280" y="15269"/>
                  <a:pt x="90400" y="15191"/>
                  <a:pt x="89525" y="15191"/>
                </a:cubicBezTo>
                <a:cubicBezTo>
                  <a:pt x="88480" y="15191"/>
                  <a:pt x="87442" y="15302"/>
                  <a:pt x="86485" y="15625"/>
                </a:cubicBezTo>
                <a:lnTo>
                  <a:pt x="85456" y="15971"/>
                </a:lnTo>
                <a:cubicBezTo>
                  <a:pt x="85222" y="16050"/>
                  <a:pt x="84959" y="16125"/>
                  <a:pt x="84714" y="16125"/>
                </a:cubicBezTo>
                <a:cubicBezTo>
                  <a:pt x="84525" y="16125"/>
                  <a:pt x="84346" y="16080"/>
                  <a:pt x="84198" y="15958"/>
                </a:cubicBezTo>
                <a:cubicBezTo>
                  <a:pt x="84044" y="15831"/>
                  <a:pt x="83943" y="15628"/>
                  <a:pt x="83753" y="15563"/>
                </a:cubicBezTo>
                <a:cubicBezTo>
                  <a:pt x="83705" y="15546"/>
                  <a:pt x="83656" y="15540"/>
                  <a:pt x="83606" y="15540"/>
                </a:cubicBezTo>
                <a:cubicBezTo>
                  <a:pt x="83478" y="15540"/>
                  <a:pt x="83346" y="15581"/>
                  <a:pt x="83217" y="15592"/>
                </a:cubicBezTo>
                <a:cubicBezTo>
                  <a:pt x="83191" y="15594"/>
                  <a:pt x="83165" y="15595"/>
                  <a:pt x="83139" y="15595"/>
                </a:cubicBezTo>
                <a:cubicBezTo>
                  <a:pt x="82703" y="15595"/>
                  <a:pt x="82324" y="15277"/>
                  <a:pt x="81996" y="14979"/>
                </a:cubicBezTo>
                <a:cubicBezTo>
                  <a:pt x="80876" y="15774"/>
                  <a:pt x="79526" y="16350"/>
                  <a:pt x="78212" y="16751"/>
                </a:cubicBezTo>
                <a:lnTo>
                  <a:pt x="76468" y="15238"/>
                </a:lnTo>
                <a:cubicBezTo>
                  <a:pt x="76361" y="15145"/>
                  <a:pt x="76249" y="15050"/>
                  <a:pt x="76110" y="15015"/>
                </a:cubicBezTo>
                <a:cubicBezTo>
                  <a:pt x="76069" y="15005"/>
                  <a:pt x="76028" y="15000"/>
                  <a:pt x="75987" y="15000"/>
                </a:cubicBezTo>
                <a:cubicBezTo>
                  <a:pt x="75823" y="15000"/>
                  <a:pt x="75658" y="15073"/>
                  <a:pt x="75505" y="15143"/>
                </a:cubicBezTo>
                <a:cubicBezTo>
                  <a:pt x="74860" y="15435"/>
                  <a:pt x="74152" y="15741"/>
                  <a:pt x="73482" y="15741"/>
                </a:cubicBezTo>
                <a:cubicBezTo>
                  <a:pt x="73169" y="15741"/>
                  <a:pt x="72864" y="15674"/>
                  <a:pt x="72578" y="15508"/>
                </a:cubicBezTo>
                <a:cubicBezTo>
                  <a:pt x="71619" y="16004"/>
                  <a:pt x="70652" y="16484"/>
                  <a:pt x="69677" y="16950"/>
                </a:cubicBezTo>
                <a:cubicBezTo>
                  <a:pt x="69563" y="17005"/>
                  <a:pt x="69443" y="17061"/>
                  <a:pt x="69316" y="17061"/>
                </a:cubicBezTo>
                <a:cubicBezTo>
                  <a:pt x="69309" y="17061"/>
                  <a:pt x="69301" y="17060"/>
                  <a:pt x="69293" y="17060"/>
                </a:cubicBezTo>
                <a:cubicBezTo>
                  <a:pt x="69155" y="17052"/>
                  <a:pt x="69029" y="16973"/>
                  <a:pt x="68891" y="16950"/>
                </a:cubicBezTo>
                <a:cubicBezTo>
                  <a:pt x="68859" y="16945"/>
                  <a:pt x="68827" y="16942"/>
                  <a:pt x="68796" y="16942"/>
                </a:cubicBezTo>
                <a:cubicBezTo>
                  <a:pt x="68477" y="16942"/>
                  <a:pt x="68202" y="17215"/>
                  <a:pt x="67914" y="17381"/>
                </a:cubicBezTo>
                <a:cubicBezTo>
                  <a:pt x="67630" y="17544"/>
                  <a:pt x="67327" y="17605"/>
                  <a:pt x="67012" y="17605"/>
                </a:cubicBezTo>
                <a:cubicBezTo>
                  <a:pt x="66322" y="17605"/>
                  <a:pt x="65578" y="17312"/>
                  <a:pt x="64878" y="17161"/>
                </a:cubicBezTo>
                <a:cubicBezTo>
                  <a:pt x="64518" y="17083"/>
                  <a:pt x="64162" y="17044"/>
                  <a:pt x="63807" y="17044"/>
                </a:cubicBezTo>
                <a:cubicBezTo>
                  <a:pt x="63421" y="17044"/>
                  <a:pt x="63035" y="17091"/>
                  <a:pt x="62645" y="17186"/>
                </a:cubicBezTo>
                <a:cubicBezTo>
                  <a:pt x="62352" y="16907"/>
                  <a:pt x="61982" y="16720"/>
                  <a:pt x="61584" y="16648"/>
                </a:cubicBezTo>
                <a:cubicBezTo>
                  <a:pt x="61359" y="16608"/>
                  <a:pt x="61129" y="16606"/>
                  <a:pt x="60899" y="16606"/>
                </a:cubicBezTo>
                <a:cubicBezTo>
                  <a:pt x="60868" y="16606"/>
                  <a:pt x="60837" y="16606"/>
                  <a:pt x="60806" y="16606"/>
                </a:cubicBezTo>
                <a:cubicBezTo>
                  <a:pt x="60491" y="16606"/>
                  <a:pt x="60177" y="16602"/>
                  <a:pt x="59880" y="16501"/>
                </a:cubicBezTo>
                <a:cubicBezTo>
                  <a:pt x="59614" y="16411"/>
                  <a:pt x="59378" y="16250"/>
                  <a:pt x="59146" y="16091"/>
                </a:cubicBezTo>
                <a:cubicBezTo>
                  <a:pt x="58689" y="15774"/>
                  <a:pt x="58090" y="15517"/>
                  <a:pt x="57711" y="15109"/>
                </a:cubicBezTo>
                <a:lnTo>
                  <a:pt x="55540" y="12774"/>
                </a:lnTo>
                <a:cubicBezTo>
                  <a:pt x="55476" y="12705"/>
                  <a:pt x="55407" y="12633"/>
                  <a:pt x="55317" y="12603"/>
                </a:cubicBezTo>
                <a:cubicBezTo>
                  <a:pt x="55283" y="12592"/>
                  <a:pt x="55248" y="12587"/>
                  <a:pt x="55213" y="12587"/>
                </a:cubicBezTo>
                <a:cubicBezTo>
                  <a:pt x="55089" y="12587"/>
                  <a:pt x="54960" y="12641"/>
                  <a:pt x="54833" y="12641"/>
                </a:cubicBezTo>
                <a:cubicBezTo>
                  <a:pt x="54810" y="12641"/>
                  <a:pt x="54788" y="12640"/>
                  <a:pt x="54765" y="12635"/>
                </a:cubicBezTo>
                <a:cubicBezTo>
                  <a:pt x="54654" y="12615"/>
                  <a:pt x="54561" y="12540"/>
                  <a:pt x="54474" y="12468"/>
                </a:cubicBezTo>
                <a:lnTo>
                  <a:pt x="51306" y="9825"/>
                </a:lnTo>
                <a:cubicBezTo>
                  <a:pt x="51065" y="9623"/>
                  <a:pt x="50641" y="9417"/>
                  <a:pt x="50297" y="9417"/>
                </a:cubicBezTo>
                <a:cubicBezTo>
                  <a:pt x="50143" y="9417"/>
                  <a:pt x="50006" y="9458"/>
                  <a:pt x="49908" y="9559"/>
                </a:cubicBezTo>
                <a:lnTo>
                  <a:pt x="48115" y="7775"/>
                </a:lnTo>
                <a:cubicBezTo>
                  <a:pt x="47762" y="7421"/>
                  <a:pt x="47402" y="7065"/>
                  <a:pt x="46975" y="6805"/>
                </a:cubicBezTo>
                <a:cubicBezTo>
                  <a:pt x="46557" y="6551"/>
                  <a:pt x="46055" y="6370"/>
                  <a:pt x="45797" y="5952"/>
                </a:cubicBezTo>
                <a:cubicBezTo>
                  <a:pt x="45644" y="5702"/>
                  <a:pt x="45577" y="5366"/>
                  <a:pt x="45317" y="5229"/>
                </a:cubicBezTo>
                <a:cubicBezTo>
                  <a:pt x="45220" y="5178"/>
                  <a:pt x="45115" y="5164"/>
                  <a:pt x="45007" y="5164"/>
                </a:cubicBezTo>
                <a:cubicBezTo>
                  <a:pt x="44877" y="5164"/>
                  <a:pt x="44742" y="5184"/>
                  <a:pt x="44610" y="5184"/>
                </a:cubicBezTo>
                <a:cubicBezTo>
                  <a:pt x="44556" y="5184"/>
                  <a:pt x="44503" y="5180"/>
                  <a:pt x="44450" y="5171"/>
                </a:cubicBezTo>
                <a:cubicBezTo>
                  <a:pt x="44030" y="5095"/>
                  <a:pt x="43786" y="4669"/>
                  <a:pt x="43455" y="4401"/>
                </a:cubicBezTo>
                <a:cubicBezTo>
                  <a:pt x="43173" y="4172"/>
                  <a:pt x="42770" y="4010"/>
                  <a:pt x="42396" y="4010"/>
                </a:cubicBezTo>
                <a:cubicBezTo>
                  <a:pt x="42303" y="4010"/>
                  <a:pt x="42212" y="4019"/>
                  <a:pt x="42125" y="4041"/>
                </a:cubicBezTo>
                <a:cubicBezTo>
                  <a:pt x="41358" y="3378"/>
                  <a:pt x="40549" y="2763"/>
                  <a:pt x="39704" y="2204"/>
                </a:cubicBezTo>
                <a:cubicBezTo>
                  <a:pt x="39396" y="2001"/>
                  <a:pt x="39058" y="1796"/>
                  <a:pt x="38688" y="1796"/>
                </a:cubicBezTo>
                <a:cubicBezTo>
                  <a:pt x="38675" y="1796"/>
                  <a:pt x="38661" y="1796"/>
                  <a:pt x="38648" y="1796"/>
                </a:cubicBezTo>
                <a:cubicBezTo>
                  <a:pt x="38472" y="1803"/>
                  <a:pt x="38276" y="1853"/>
                  <a:pt x="38100" y="1853"/>
                </a:cubicBezTo>
                <a:cubicBezTo>
                  <a:pt x="37965" y="1853"/>
                  <a:pt x="37843" y="1824"/>
                  <a:pt x="37750" y="1724"/>
                </a:cubicBezTo>
                <a:cubicBezTo>
                  <a:pt x="37687" y="1655"/>
                  <a:pt x="37648" y="1560"/>
                  <a:pt x="37564" y="1518"/>
                </a:cubicBezTo>
                <a:cubicBezTo>
                  <a:pt x="37532" y="1502"/>
                  <a:pt x="37497" y="1496"/>
                  <a:pt x="37461" y="1496"/>
                </a:cubicBezTo>
                <a:cubicBezTo>
                  <a:pt x="37417" y="1496"/>
                  <a:pt x="37370" y="1505"/>
                  <a:pt x="37326" y="1514"/>
                </a:cubicBezTo>
                <a:lnTo>
                  <a:pt x="36005" y="1789"/>
                </a:lnTo>
                <a:cubicBezTo>
                  <a:pt x="35816" y="1539"/>
                  <a:pt x="35502" y="1388"/>
                  <a:pt x="35188" y="1388"/>
                </a:cubicBezTo>
                <a:cubicBezTo>
                  <a:pt x="35148" y="1388"/>
                  <a:pt x="35107" y="1391"/>
                  <a:pt x="35067" y="1396"/>
                </a:cubicBezTo>
                <a:cubicBezTo>
                  <a:pt x="34906" y="1417"/>
                  <a:pt x="34741" y="1476"/>
                  <a:pt x="34582" y="1476"/>
                </a:cubicBezTo>
                <a:cubicBezTo>
                  <a:pt x="34525" y="1476"/>
                  <a:pt x="34469" y="1469"/>
                  <a:pt x="34414" y="1449"/>
                </a:cubicBezTo>
                <a:cubicBezTo>
                  <a:pt x="34298" y="1408"/>
                  <a:pt x="34208" y="1318"/>
                  <a:pt x="34121" y="1231"/>
                </a:cubicBezTo>
                <a:cubicBezTo>
                  <a:pt x="33672" y="781"/>
                  <a:pt x="33156" y="450"/>
                  <a:pt x="327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TITLE_AND_BODY_2_1_1">
    <p:spTree>
      <p:nvGrpSpPr>
        <p:cNvPr id="144" name="Shape 144"/>
        <p:cNvGrpSpPr/>
        <p:nvPr/>
      </p:nvGrpSpPr>
      <p:grpSpPr>
        <a:xfrm>
          <a:off x="0" y="0"/>
          <a:ext cx="0" cy="0"/>
          <a:chOff x="0" y="0"/>
          <a:chExt cx="0" cy="0"/>
        </a:xfrm>
      </p:grpSpPr>
      <p:sp>
        <p:nvSpPr>
          <p:cNvPr id="145" name="Google Shape;145;p22"/>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TITLE_AND_BODY_2_1_1_1">
    <p:spTree>
      <p:nvGrpSpPr>
        <p:cNvPr id="146" name="Shape 146"/>
        <p:cNvGrpSpPr/>
        <p:nvPr/>
      </p:nvGrpSpPr>
      <p:grpSpPr>
        <a:xfrm>
          <a:off x="0" y="0"/>
          <a:ext cx="0" cy="0"/>
          <a:chOff x="0" y="0"/>
          <a:chExt cx="0" cy="0"/>
        </a:xfrm>
      </p:grpSpPr>
      <p:sp>
        <p:nvSpPr>
          <p:cNvPr id="147" name="Google Shape;147;p23"/>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48" name="Google Shape;148;p23"/>
          <p:cNvSpPr/>
          <p:nvPr/>
        </p:nvSpPr>
        <p:spPr>
          <a:xfrm flipH="1" rot="10800000">
            <a:off x="5780650" y="-598896"/>
            <a:ext cx="3702371" cy="4756997"/>
          </a:xfrm>
          <a:custGeom>
            <a:rect b="b" l="l" r="r" t="t"/>
            <a:pathLst>
              <a:path extrusionOk="0" h="132942" w="103476">
                <a:moveTo>
                  <a:pt x="89667" y="39872"/>
                </a:moveTo>
                <a:cubicBezTo>
                  <a:pt x="89707" y="39913"/>
                  <a:pt x="89743" y="39956"/>
                  <a:pt x="89775" y="40003"/>
                </a:cubicBezTo>
                <a:cubicBezTo>
                  <a:pt x="89938" y="40250"/>
                  <a:pt x="89952" y="40568"/>
                  <a:pt x="90084" y="40832"/>
                </a:cubicBezTo>
                <a:cubicBezTo>
                  <a:pt x="90191" y="41042"/>
                  <a:pt x="90368" y="41206"/>
                  <a:pt x="90511" y="41393"/>
                </a:cubicBezTo>
                <a:cubicBezTo>
                  <a:pt x="90538" y="41428"/>
                  <a:pt x="90567" y="41465"/>
                  <a:pt x="90597" y="41502"/>
                </a:cubicBezTo>
                <a:cubicBezTo>
                  <a:pt x="90226" y="41823"/>
                  <a:pt x="89775" y="42160"/>
                  <a:pt x="89239" y="42489"/>
                </a:cubicBezTo>
                <a:cubicBezTo>
                  <a:pt x="88777" y="41798"/>
                  <a:pt x="88332" y="41169"/>
                  <a:pt x="87927" y="40617"/>
                </a:cubicBezTo>
                <a:cubicBezTo>
                  <a:pt x="88641" y="40305"/>
                  <a:pt x="89208" y="40061"/>
                  <a:pt x="89667" y="39872"/>
                </a:cubicBezTo>
                <a:close/>
                <a:moveTo>
                  <a:pt x="86697" y="41162"/>
                </a:moveTo>
                <a:cubicBezTo>
                  <a:pt x="87002" y="41780"/>
                  <a:pt x="87351" y="42499"/>
                  <a:pt x="87730" y="43278"/>
                </a:cubicBezTo>
                <a:cubicBezTo>
                  <a:pt x="87485" y="43388"/>
                  <a:pt x="87229" y="43495"/>
                  <a:pt x="86960" y="43597"/>
                </a:cubicBezTo>
                <a:cubicBezTo>
                  <a:pt x="86550" y="42845"/>
                  <a:pt x="86143" y="42167"/>
                  <a:pt x="85744" y="41558"/>
                </a:cubicBezTo>
                <a:cubicBezTo>
                  <a:pt x="86024" y="41451"/>
                  <a:pt x="86309" y="41335"/>
                  <a:pt x="86599" y="41205"/>
                </a:cubicBezTo>
                <a:lnTo>
                  <a:pt x="86697" y="41162"/>
                </a:lnTo>
                <a:close/>
                <a:moveTo>
                  <a:pt x="83233" y="42284"/>
                </a:moveTo>
                <a:cubicBezTo>
                  <a:pt x="83639" y="42983"/>
                  <a:pt x="84041" y="43663"/>
                  <a:pt x="84440" y="44327"/>
                </a:cubicBezTo>
                <a:cubicBezTo>
                  <a:pt x="83830" y="44457"/>
                  <a:pt x="83178" y="44563"/>
                  <a:pt x="82482" y="44639"/>
                </a:cubicBezTo>
                <a:lnTo>
                  <a:pt x="82482" y="44641"/>
                </a:lnTo>
                <a:cubicBezTo>
                  <a:pt x="81586" y="43737"/>
                  <a:pt x="80552" y="42983"/>
                  <a:pt x="79419" y="42405"/>
                </a:cubicBezTo>
                <a:lnTo>
                  <a:pt x="79419" y="42405"/>
                </a:lnTo>
                <a:cubicBezTo>
                  <a:pt x="79856" y="42469"/>
                  <a:pt x="80357" y="42511"/>
                  <a:pt x="80918" y="42511"/>
                </a:cubicBezTo>
                <a:cubicBezTo>
                  <a:pt x="81604" y="42511"/>
                  <a:pt x="82379" y="42448"/>
                  <a:pt x="83233" y="42284"/>
                </a:cubicBezTo>
                <a:close/>
                <a:moveTo>
                  <a:pt x="85275" y="48902"/>
                </a:moveTo>
                <a:lnTo>
                  <a:pt x="85275" y="48902"/>
                </a:lnTo>
                <a:cubicBezTo>
                  <a:pt x="86188" y="49405"/>
                  <a:pt x="87168" y="49878"/>
                  <a:pt x="88183" y="50267"/>
                </a:cubicBezTo>
                <a:cubicBezTo>
                  <a:pt x="88579" y="50867"/>
                  <a:pt x="88947" y="51417"/>
                  <a:pt x="89281" y="51911"/>
                </a:cubicBezTo>
                <a:cubicBezTo>
                  <a:pt x="89229" y="52020"/>
                  <a:pt x="89200" y="52135"/>
                  <a:pt x="89218" y="52256"/>
                </a:cubicBezTo>
                <a:cubicBezTo>
                  <a:pt x="89238" y="52385"/>
                  <a:pt x="89312" y="52505"/>
                  <a:pt x="89306" y="52635"/>
                </a:cubicBezTo>
                <a:cubicBezTo>
                  <a:pt x="89300" y="52768"/>
                  <a:pt x="89215" y="52881"/>
                  <a:pt x="89153" y="53000"/>
                </a:cubicBezTo>
                <a:cubicBezTo>
                  <a:pt x="89081" y="53137"/>
                  <a:pt x="89044" y="53282"/>
                  <a:pt x="89023" y="53432"/>
                </a:cubicBezTo>
                <a:cubicBezTo>
                  <a:pt x="88104" y="53021"/>
                  <a:pt x="87182" y="52617"/>
                  <a:pt x="86252" y="52232"/>
                </a:cubicBezTo>
                <a:cubicBezTo>
                  <a:pt x="86015" y="50985"/>
                  <a:pt x="85679" y="49881"/>
                  <a:pt x="85275" y="48902"/>
                </a:cubicBezTo>
                <a:close/>
                <a:moveTo>
                  <a:pt x="90852" y="72461"/>
                </a:moveTo>
                <a:cubicBezTo>
                  <a:pt x="90994" y="72776"/>
                  <a:pt x="91116" y="73099"/>
                  <a:pt x="91216" y="73430"/>
                </a:cubicBezTo>
                <a:cubicBezTo>
                  <a:pt x="90966" y="73718"/>
                  <a:pt x="90716" y="74006"/>
                  <a:pt x="90466" y="74295"/>
                </a:cubicBezTo>
                <a:cubicBezTo>
                  <a:pt x="90420" y="74348"/>
                  <a:pt x="90373" y="74403"/>
                  <a:pt x="90355" y="74472"/>
                </a:cubicBezTo>
                <a:cubicBezTo>
                  <a:pt x="90330" y="74573"/>
                  <a:pt x="90376" y="74677"/>
                  <a:pt x="90418" y="74773"/>
                </a:cubicBezTo>
                <a:cubicBezTo>
                  <a:pt x="90631" y="75241"/>
                  <a:pt x="90860" y="75778"/>
                  <a:pt x="90600" y="76223"/>
                </a:cubicBezTo>
                <a:cubicBezTo>
                  <a:pt x="90657" y="76334"/>
                  <a:pt x="90711" y="76448"/>
                  <a:pt x="90767" y="76559"/>
                </a:cubicBezTo>
                <a:cubicBezTo>
                  <a:pt x="89980" y="76692"/>
                  <a:pt x="89192" y="76837"/>
                  <a:pt x="88420" y="76837"/>
                </a:cubicBezTo>
                <a:cubicBezTo>
                  <a:pt x="87931" y="76837"/>
                  <a:pt x="87448" y="76779"/>
                  <a:pt x="86975" y="76622"/>
                </a:cubicBezTo>
                <a:cubicBezTo>
                  <a:pt x="86605" y="76499"/>
                  <a:pt x="86257" y="76319"/>
                  <a:pt x="85920" y="76114"/>
                </a:cubicBezTo>
                <a:cubicBezTo>
                  <a:pt x="87337" y="75120"/>
                  <a:pt x="89056" y="73867"/>
                  <a:pt x="90852" y="72461"/>
                </a:cubicBezTo>
                <a:close/>
                <a:moveTo>
                  <a:pt x="59050" y="90389"/>
                </a:moveTo>
                <a:lnTo>
                  <a:pt x="59178" y="90444"/>
                </a:lnTo>
                <a:cubicBezTo>
                  <a:pt x="59216" y="90517"/>
                  <a:pt x="59254" y="90590"/>
                  <a:pt x="59293" y="90663"/>
                </a:cubicBezTo>
                <a:cubicBezTo>
                  <a:pt x="59293" y="90663"/>
                  <a:pt x="59199" y="90559"/>
                  <a:pt x="59050" y="90389"/>
                </a:cubicBezTo>
                <a:close/>
                <a:moveTo>
                  <a:pt x="83392" y="84364"/>
                </a:moveTo>
                <a:lnTo>
                  <a:pt x="83392" y="84364"/>
                </a:lnTo>
                <a:cubicBezTo>
                  <a:pt x="83550" y="84486"/>
                  <a:pt x="83715" y="84601"/>
                  <a:pt x="83886" y="84705"/>
                </a:cubicBezTo>
                <a:cubicBezTo>
                  <a:pt x="84893" y="85317"/>
                  <a:pt x="86075" y="85570"/>
                  <a:pt x="87130" y="86098"/>
                </a:cubicBezTo>
                <a:cubicBezTo>
                  <a:pt x="87411" y="86240"/>
                  <a:pt x="87684" y="86399"/>
                  <a:pt x="87946" y="86574"/>
                </a:cubicBezTo>
                <a:cubicBezTo>
                  <a:pt x="87891" y="86639"/>
                  <a:pt x="87836" y="86705"/>
                  <a:pt x="87781" y="86772"/>
                </a:cubicBezTo>
                <a:cubicBezTo>
                  <a:pt x="87636" y="86945"/>
                  <a:pt x="87487" y="87308"/>
                  <a:pt x="87649" y="87464"/>
                </a:cubicBezTo>
                <a:lnTo>
                  <a:pt x="87160" y="87956"/>
                </a:lnTo>
                <a:cubicBezTo>
                  <a:pt x="87158" y="87910"/>
                  <a:pt x="87158" y="87884"/>
                  <a:pt x="87158" y="87884"/>
                </a:cubicBezTo>
                <a:cubicBezTo>
                  <a:pt x="85629" y="88569"/>
                  <a:pt x="83336" y="89970"/>
                  <a:pt x="81743" y="90982"/>
                </a:cubicBezTo>
                <a:cubicBezTo>
                  <a:pt x="82705" y="88305"/>
                  <a:pt x="83209" y="85903"/>
                  <a:pt x="83352" y="85022"/>
                </a:cubicBezTo>
                <a:lnTo>
                  <a:pt x="83351" y="85022"/>
                </a:lnTo>
                <a:cubicBezTo>
                  <a:pt x="83384" y="84804"/>
                  <a:pt x="83399" y="84584"/>
                  <a:pt x="83392" y="84364"/>
                </a:cubicBezTo>
                <a:close/>
                <a:moveTo>
                  <a:pt x="81891" y="82754"/>
                </a:moveTo>
                <a:cubicBezTo>
                  <a:pt x="82183" y="83170"/>
                  <a:pt x="82502" y="83559"/>
                  <a:pt x="82862" y="83906"/>
                </a:cubicBezTo>
                <a:cubicBezTo>
                  <a:pt x="82853" y="84136"/>
                  <a:pt x="82825" y="84367"/>
                  <a:pt x="82777" y="84593"/>
                </a:cubicBezTo>
                <a:cubicBezTo>
                  <a:pt x="82757" y="84684"/>
                  <a:pt x="82734" y="84775"/>
                  <a:pt x="82707" y="84864"/>
                </a:cubicBezTo>
                <a:cubicBezTo>
                  <a:pt x="82500" y="85543"/>
                  <a:pt x="80247" y="90366"/>
                  <a:pt x="78546" y="94257"/>
                </a:cubicBezTo>
                <a:cubicBezTo>
                  <a:pt x="78445" y="93824"/>
                  <a:pt x="78401" y="93534"/>
                  <a:pt x="78401" y="93534"/>
                </a:cubicBezTo>
                <a:cubicBezTo>
                  <a:pt x="78096" y="93685"/>
                  <a:pt x="77791" y="93851"/>
                  <a:pt x="77493" y="94025"/>
                </a:cubicBezTo>
                <a:cubicBezTo>
                  <a:pt x="80868" y="88662"/>
                  <a:pt x="81772" y="84989"/>
                  <a:pt x="81891" y="82754"/>
                </a:cubicBezTo>
                <a:close/>
                <a:moveTo>
                  <a:pt x="65011" y="87596"/>
                </a:moveTo>
                <a:lnTo>
                  <a:pt x="65011" y="87596"/>
                </a:lnTo>
                <a:cubicBezTo>
                  <a:pt x="67591" y="89253"/>
                  <a:pt x="71051" y="91327"/>
                  <a:pt x="75155" y="93426"/>
                </a:cubicBezTo>
                <a:cubicBezTo>
                  <a:pt x="75305" y="94044"/>
                  <a:pt x="75448" y="94662"/>
                  <a:pt x="75588" y="95282"/>
                </a:cubicBezTo>
                <a:cubicBezTo>
                  <a:pt x="75383" y="95431"/>
                  <a:pt x="75191" y="95576"/>
                  <a:pt x="75008" y="95717"/>
                </a:cubicBezTo>
                <a:cubicBezTo>
                  <a:pt x="72329" y="93725"/>
                  <a:pt x="69146" y="92377"/>
                  <a:pt x="66232" y="91472"/>
                </a:cubicBezTo>
                <a:cubicBezTo>
                  <a:pt x="65958" y="90169"/>
                  <a:pt x="65567" y="88823"/>
                  <a:pt x="65011" y="87596"/>
                </a:cubicBezTo>
                <a:close/>
                <a:moveTo>
                  <a:pt x="79650" y="95574"/>
                </a:moveTo>
                <a:cubicBezTo>
                  <a:pt x="79695" y="96464"/>
                  <a:pt x="79765" y="97171"/>
                  <a:pt x="79765" y="97171"/>
                </a:cubicBezTo>
                <a:cubicBezTo>
                  <a:pt x="79558" y="96899"/>
                  <a:pt x="79379" y="96589"/>
                  <a:pt x="79225" y="96266"/>
                </a:cubicBezTo>
                <a:cubicBezTo>
                  <a:pt x="79371" y="96038"/>
                  <a:pt x="79513" y="95809"/>
                  <a:pt x="79650" y="95574"/>
                </a:cubicBezTo>
                <a:close/>
                <a:moveTo>
                  <a:pt x="66576" y="93470"/>
                </a:moveTo>
                <a:lnTo>
                  <a:pt x="66576" y="93470"/>
                </a:lnTo>
                <a:cubicBezTo>
                  <a:pt x="69259" y="94502"/>
                  <a:pt x="72103" y="95513"/>
                  <a:pt x="74451" y="96156"/>
                </a:cubicBezTo>
                <a:cubicBezTo>
                  <a:pt x="73818" y="96670"/>
                  <a:pt x="73424" y="97031"/>
                  <a:pt x="73424" y="97031"/>
                </a:cubicBezTo>
                <a:cubicBezTo>
                  <a:pt x="73341" y="97217"/>
                  <a:pt x="73280" y="97446"/>
                  <a:pt x="73234" y="97703"/>
                </a:cubicBezTo>
                <a:cubicBezTo>
                  <a:pt x="71339" y="96899"/>
                  <a:pt x="69073" y="96357"/>
                  <a:pt x="66821" y="95991"/>
                </a:cubicBezTo>
                <a:cubicBezTo>
                  <a:pt x="66778" y="95279"/>
                  <a:pt x="66704" y="94413"/>
                  <a:pt x="66576" y="93470"/>
                </a:cubicBezTo>
                <a:close/>
                <a:moveTo>
                  <a:pt x="66609" y="98290"/>
                </a:moveTo>
                <a:cubicBezTo>
                  <a:pt x="68727" y="98807"/>
                  <a:pt x="70967" y="99288"/>
                  <a:pt x="73131" y="99634"/>
                </a:cubicBezTo>
                <a:cubicBezTo>
                  <a:pt x="73148" y="100309"/>
                  <a:pt x="73204" y="101001"/>
                  <a:pt x="73269" y="101609"/>
                </a:cubicBezTo>
                <a:cubicBezTo>
                  <a:pt x="72334" y="101220"/>
                  <a:pt x="71393" y="100872"/>
                  <a:pt x="70463" y="100562"/>
                </a:cubicBezTo>
                <a:cubicBezTo>
                  <a:pt x="70155" y="100356"/>
                  <a:pt x="69975" y="100263"/>
                  <a:pt x="69975" y="100263"/>
                </a:cubicBezTo>
                <a:cubicBezTo>
                  <a:pt x="69941" y="100299"/>
                  <a:pt x="69908" y="100335"/>
                  <a:pt x="69875" y="100372"/>
                </a:cubicBezTo>
                <a:cubicBezTo>
                  <a:pt x="68947" y="100076"/>
                  <a:pt x="68032" y="99816"/>
                  <a:pt x="67145" y="99588"/>
                </a:cubicBezTo>
                <a:cubicBezTo>
                  <a:pt x="67136" y="99511"/>
                  <a:pt x="67127" y="99436"/>
                  <a:pt x="67118" y="99363"/>
                </a:cubicBezTo>
                <a:cubicBezTo>
                  <a:pt x="67022" y="99419"/>
                  <a:pt x="66922" y="99467"/>
                  <a:pt x="66819" y="99505"/>
                </a:cubicBezTo>
                <a:cubicBezTo>
                  <a:pt x="66509" y="99428"/>
                  <a:pt x="66204" y="99354"/>
                  <a:pt x="65903" y="99285"/>
                </a:cubicBezTo>
                <a:lnTo>
                  <a:pt x="66609" y="98290"/>
                </a:lnTo>
                <a:close/>
                <a:moveTo>
                  <a:pt x="67288" y="101948"/>
                </a:moveTo>
                <a:lnTo>
                  <a:pt x="67288" y="101948"/>
                </a:lnTo>
                <a:cubicBezTo>
                  <a:pt x="67592" y="102056"/>
                  <a:pt x="67899" y="102159"/>
                  <a:pt x="68210" y="102257"/>
                </a:cubicBezTo>
                <a:cubicBezTo>
                  <a:pt x="67925" y="102597"/>
                  <a:pt x="67650" y="102939"/>
                  <a:pt x="67383" y="103279"/>
                </a:cubicBezTo>
                <a:cubicBezTo>
                  <a:pt x="67358" y="103276"/>
                  <a:pt x="67332" y="103272"/>
                  <a:pt x="67308" y="103270"/>
                </a:cubicBezTo>
                <a:cubicBezTo>
                  <a:pt x="67306" y="102841"/>
                  <a:pt x="67300" y="102393"/>
                  <a:pt x="67288" y="101948"/>
                </a:cubicBezTo>
                <a:close/>
                <a:moveTo>
                  <a:pt x="73499" y="103442"/>
                </a:moveTo>
                <a:lnTo>
                  <a:pt x="73511" y="103443"/>
                </a:lnTo>
                <a:lnTo>
                  <a:pt x="73514" y="103459"/>
                </a:lnTo>
                <a:cubicBezTo>
                  <a:pt x="73509" y="103453"/>
                  <a:pt x="73505" y="103447"/>
                  <a:pt x="73499" y="103442"/>
                </a:cubicBezTo>
                <a:close/>
                <a:moveTo>
                  <a:pt x="53419" y="108704"/>
                </a:moveTo>
                <a:cubicBezTo>
                  <a:pt x="53522" y="108831"/>
                  <a:pt x="53613" y="108950"/>
                  <a:pt x="53690" y="109059"/>
                </a:cubicBezTo>
                <a:cubicBezTo>
                  <a:pt x="53690" y="109059"/>
                  <a:pt x="53558" y="108961"/>
                  <a:pt x="53332" y="108798"/>
                </a:cubicBezTo>
                <a:lnTo>
                  <a:pt x="53419" y="108704"/>
                </a:lnTo>
                <a:close/>
                <a:moveTo>
                  <a:pt x="32879" y="110932"/>
                </a:moveTo>
                <a:cubicBezTo>
                  <a:pt x="33094" y="110936"/>
                  <a:pt x="33276" y="110937"/>
                  <a:pt x="33409" y="110937"/>
                </a:cubicBezTo>
                <a:cubicBezTo>
                  <a:pt x="33561" y="110937"/>
                  <a:pt x="33649" y="110936"/>
                  <a:pt x="33649" y="110936"/>
                </a:cubicBezTo>
                <a:lnTo>
                  <a:pt x="33649" y="110936"/>
                </a:lnTo>
                <a:cubicBezTo>
                  <a:pt x="33388" y="111101"/>
                  <a:pt x="33096" y="111237"/>
                  <a:pt x="32794" y="111351"/>
                </a:cubicBezTo>
                <a:lnTo>
                  <a:pt x="32794" y="111351"/>
                </a:lnTo>
                <a:cubicBezTo>
                  <a:pt x="32824" y="111212"/>
                  <a:pt x="32852" y="111071"/>
                  <a:pt x="32879" y="110932"/>
                </a:cubicBezTo>
                <a:close/>
                <a:moveTo>
                  <a:pt x="25235" y="111484"/>
                </a:moveTo>
                <a:lnTo>
                  <a:pt x="25238" y="111492"/>
                </a:lnTo>
                <a:cubicBezTo>
                  <a:pt x="25237" y="111492"/>
                  <a:pt x="25237" y="111491"/>
                  <a:pt x="25236" y="111491"/>
                </a:cubicBezTo>
                <a:cubicBezTo>
                  <a:pt x="25236" y="111488"/>
                  <a:pt x="25235" y="111486"/>
                  <a:pt x="25235" y="111484"/>
                </a:cubicBezTo>
                <a:close/>
                <a:moveTo>
                  <a:pt x="28666" y="109715"/>
                </a:moveTo>
                <a:lnTo>
                  <a:pt x="28666" y="109715"/>
                </a:lnTo>
                <a:cubicBezTo>
                  <a:pt x="28884" y="110125"/>
                  <a:pt x="29021" y="110375"/>
                  <a:pt x="29021" y="110375"/>
                </a:cubicBezTo>
                <a:cubicBezTo>
                  <a:pt x="29234" y="110582"/>
                  <a:pt x="29842" y="110714"/>
                  <a:pt x="30550" y="110796"/>
                </a:cubicBezTo>
                <a:cubicBezTo>
                  <a:pt x="30573" y="111161"/>
                  <a:pt x="30597" y="111514"/>
                  <a:pt x="30625" y="111856"/>
                </a:cubicBezTo>
                <a:cubicBezTo>
                  <a:pt x="30344" y="111891"/>
                  <a:pt x="30168" y="111901"/>
                  <a:pt x="30168" y="111901"/>
                </a:cubicBezTo>
                <a:cubicBezTo>
                  <a:pt x="30334" y="112330"/>
                  <a:pt x="30530" y="112758"/>
                  <a:pt x="30738" y="113173"/>
                </a:cubicBezTo>
                <a:cubicBezTo>
                  <a:pt x="30879" y="114679"/>
                  <a:pt x="31033" y="115861"/>
                  <a:pt x="31125" y="116516"/>
                </a:cubicBezTo>
                <a:cubicBezTo>
                  <a:pt x="30997" y="116396"/>
                  <a:pt x="30869" y="116278"/>
                  <a:pt x="30741" y="116159"/>
                </a:cubicBezTo>
                <a:cubicBezTo>
                  <a:pt x="29982" y="115470"/>
                  <a:pt x="29212" y="114793"/>
                  <a:pt x="28433" y="114129"/>
                </a:cubicBezTo>
                <a:cubicBezTo>
                  <a:pt x="28720" y="112739"/>
                  <a:pt x="28773" y="111241"/>
                  <a:pt x="28666" y="109715"/>
                </a:cubicBezTo>
                <a:close/>
                <a:moveTo>
                  <a:pt x="31845" y="115120"/>
                </a:moveTo>
                <a:cubicBezTo>
                  <a:pt x="32477" y="116119"/>
                  <a:pt x="32998" y="116797"/>
                  <a:pt x="32998" y="116797"/>
                </a:cubicBezTo>
                <a:cubicBezTo>
                  <a:pt x="33179" y="116899"/>
                  <a:pt x="33410" y="116981"/>
                  <a:pt x="33673" y="117049"/>
                </a:cubicBezTo>
                <a:cubicBezTo>
                  <a:pt x="33634" y="117855"/>
                  <a:pt x="33629" y="118496"/>
                  <a:pt x="33635" y="118926"/>
                </a:cubicBezTo>
                <a:cubicBezTo>
                  <a:pt x="32885" y="118171"/>
                  <a:pt x="32114" y="117436"/>
                  <a:pt x="31337" y="116712"/>
                </a:cubicBezTo>
                <a:cubicBezTo>
                  <a:pt x="31355" y="116657"/>
                  <a:pt x="31374" y="116602"/>
                  <a:pt x="31392" y="116547"/>
                </a:cubicBezTo>
                <a:lnTo>
                  <a:pt x="31392" y="116547"/>
                </a:lnTo>
                <a:lnTo>
                  <a:pt x="31389" y="116604"/>
                </a:lnTo>
                <a:cubicBezTo>
                  <a:pt x="31391" y="116582"/>
                  <a:pt x="31393" y="116560"/>
                  <a:pt x="31395" y="116538"/>
                </a:cubicBezTo>
                <a:cubicBezTo>
                  <a:pt x="31555" y="116063"/>
                  <a:pt x="31705" y="115590"/>
                  <a:pt x="31845" y="115120"/>
                </a:cubicBezTo>
                <a:close/>
                <a:moveTo>
                  <a:pt x="35149" y="117267"/>
                </a:moveTo>
                <a:cubicBezTo>
                  <a:pt x="35677" y="117308"/>
                  <a:pt x="36227" y="117322"/>
                  <a:pt x="36739" y="117322"/>
                </a:cubicBezTo>
                <a:cubicBezTo>
                  <a:pt x="37031" y="117322"/>
                  <a:pt x="37311" y="117318"/>
                  <a:pt x="37568" y="117311"/>
                </a:cubicBezTo>
                <a:lnTo>
                  <a:pt x="37568" y="117311"/>
                </a:lnTo>
                <a:cubicBezTo>
                  <a:pt x="37344" y="117843"/>
                  <a:pt x="37148" y="118347"/>
                  <a:pt x="36979" y="118812"/>
                </a:cubicBezTo>
                <a:cubicBezTo>
                  <a:pt x="36086" y="119657"/>
                  <a:pt x="35708" y="120258"/>
                  <a:pt x="35708" y="120258"/>
                </a:cubicBezTo>
                <a:cubicBezTo>
                  <a:pt x="35906" y="120479"/>
                  <a:pt x="36104" y="120695"/>
                  <a:pt x="36303" y="120908"/>
                </a:cubicBezTo>
                <a:cubicBezTo>
                  <a:pt x="36223" y="121192"/>
                  <a:pt x="36161" y="121433"/>
                  <a:pt x="36116" y="121624"/>
                </a:cubicBezTo>
                <a:cubicBezTo>
                  <a:pt x="36142" y="121656"/>
                  <a:pt x="36170" y="121686"/>
                  <a:pt x="36195" y="121718"/>
                </a:cubicBezTo>
                <a:cubicBezTo>
                  <a:pt x="36236" y="121770"/>
                  <a:pt x="36276" y="121821"/>
                  <a:pt x="36316" y="121872"/>
                </a:cubicBezTo>
                <a:cubicBezTo>
                  <a:pt x="36476" y="121730"/>
                  <a:pt x="36634" y="121580"/>
                  <a:pt x="36793" y="121428"/>
                </a:cubicBezTo>
                <a:cubicBezTo>
                  <a:pt x="38049" y="122734"/>
                  <a:pt x="39389" y="123958"/>
                  <a:pt x="40805" y="125091"/>
                </a:cubicBezTo>
                <a:cubicBezTo>
                  <a:pt x="40633" y="125275"/>
                  <a:pt x="40447" y="125433"/>
                  <a:pt x="40228" y="125525"/>
                </a:cubicBezTo>
                <a:lnTo>
                  <a:pt x="39240" y="125943"/>
                </a:lnTo>
                <a:cubicBezTo>
                  <a:pt x="39014" y="125570"/>
                  <a:pt x="38778" y="125204"/>
                  <a:pt x="38525" y="124850"/>
                </a:cubicBezTo>
                <a:cubicBezTo>
                  <a:pt x="37856" y="123806"/>
                  <a:pt x="37078" y="122846"/>
                  <a:pt x="36316" y="121872"/>
                </a:cubicBezTo>
                <a:cubicBezTo>
                  <a:pt x="36210" y="121968"/>
                  <a:pt x="36104" y="122060"/>
                  <a:pt x="35998" y="122151"/>
                </a:cubicBezTo>
                <a:cubicBezTo>
                  <a:pt x="35998" y="122151"/>
                  <a:pt x="36033" y="121962"/>
                  <a:pt x="36116" y="121624"/>
                </a:cubicBezTo>
                <a:cubicBezTo>
                  <a:pt x="35412" y="120786"/>
                  <a:pt x="34671" y="119984"/>
                  <a:pt x="33908" y="119204"/>
                </a:cubicBezTo>
                <a:cubicBezTo>
                  <a:pt x="34347" y="118590"/>
                  <a:pt x="34760" y="117942"/>
                  <a:pt x="35149" y="117267"/>
                </a:cubicBezTo>
                <a:close/>
                <a:moveTo>
                  <a:pt x="79817" y="1"/>
                </a:moveTo>
                <a:cubicBezTo>
                  <a:pt x="78389" y="1"/>
                  <a:pt x="76959" y="646"/>
                  <a:pt x="75533" y="646"/>
                </a:cubicBezTo>
                <a:cubicBezTo>
                  <a:pt x="75169" y="646"/>
                  <a:pt x="74805" y="604"/>
                  <a:pt x="74442" y="498"/>
                </a:cubicBezTo>
                <a:lnTo>
                  <a:pt x="74442" y="498"/>
                </a:lnTo>
                <a:cubicBezTo>
                  <a:pt x="77853" y="2656"/>
                  <a:pt x="77943" y="8106"/>
                  <a:pt x="81317" y="10323"/>
                </a:cubicBezTo>
                <a:cubicBezTo>
                  <a:pt x="82197" y="10901"/>
                  <a:pt x="83225" y="11199"/>
                  <a:pt x="84172" y="11658"/>
                </a:cubicBezTo>
                <a:cubicBezTo>
                  <a:pt x="82918" y="11868"/>
                  <a:pt x="81550" y="12321"/>
                  <a:pt x="80412" y="12321"/>
                </a:cubicBezTo>
                <a:cubicBezTo>
                  <a:pt x="79758" y="12321"/>
                  <a:pt x="79181" y="12172"/>
                  <a:pt x="78745" y="11740"/>
                </a:cubicBezTo>
                <a:cubicBezTo>
                  <a:pt x="78707" y="11703"/>
                  <a:pt x="78659" y="11686"/>
                  <a:pt x="78612" y="11686"/>
                </a:cubicBezTo>
                <a:cubicBezTo>
                  <a:pt x="78549" y="11686"/>
                  <a:pt x="78486" y="11717"/>
                  <a:pt x="78450" y="11776"/>
                </a:cubicBezTo>
                <a:cubicBezTo>
                  <a:pt x="78029" y="12460"/>
                  <a:pt x="76662" y="14585"/>
                  <a:pt x="75291" y="15648"/>
                </a:cubicBezTo>
                <a:cubicBezTo>
                  <a:pt x="73643" y="16924"/>
                  <a:pt x="74046" y="19546"/>
                  <a:pt x="77482" y="20994"/>
                </a:cubicBezTo>
                <a:cubicBezTo>
                  <a:pt x="80919" y="22442"/>
                  <a:pt x="83533" y="23187"/>
                  <a:pt x="83211" y="24157"/>
                </a:cubicBezTo>
                <a:cubicBezTo>
                  <a:pt x="83149" y="24341"/>
                  <a:pt x="82869" y="24436"/>
                  <a:pt x="82431" y="24436"/>
                </a:cubicBezTo>
                <a:cubicBezTo>
                  <a:pt x="80629" y="24436"/>
                  <a:pt x="76158" y="22818"/>
                  <a:pt x="73319" y="19151"/>
                </a:cubicBezTo>
                <a:cubicBezTo>
                  <a:pt x="73278" y="19099"/>
                  <a:pt x="73220" y="19074"/>
                  <a:pt x="73164" y="19074"/>
                </a:cubicBezTo>
                <a:cubicBezTo>
                  <a:pt x="73075" y="19074"/>
                  <a:pt x="72989" y="19135"/>
                  <a:pt x="72975" y="19239"/>
                </a:cubicBezTo>
                <a:cubicBezTo>
                  <a:pt x="72863" y="20096"/>
                  <a:pt x="72590" y="21990"/>
                  <a:pt x="72150" y="23850"/>
                </a:cubicBezTo>
                <a:cubicBezTo>
                  <a:pt x="71556" y="26359"/>
                  <a:pt x="76525" y="28239"/>
                  <a:pt x="79228" y="28470"/>
                </a:cubicBezTo>
                <a:cubicBezTo>
                  <a:pt x="81933" y="28702"/>
                  <a:pt x="86331" y="28387"/>
                  <a:pt x="86266" y="29677"/>
                </a:cubicBezTo>
                <a:cubicBezTo>
                  <a:pt x="86240" y="30209"/>
                  <a:pt x="85034" y="30616"/>
                  <a:pt x="83084" y="30616"/>
                </a:cubicBezTo>
                <a:cubicBezTo>
                  <a:pt x="80389" y="30616"/>
                  <a:pt x="76275" y="29839"/>
                  <a:pt x="71891" y="27539"/>
                </a:cubicBezTo>
                <a:cubicBezTo>
                  <a:pt x="71861" y="27523"/>
                  <a:pt x="71830" y="27516"/>
                  <a:pt x="71800" y="27516"/>
                </a:cubicBezTo>
                <a:cubicBezTo>
                  <a:pt x="71678" y="27516"/>
                  <a:pt x="71575" y="27634"/>
                  <a:pt x="71618" y="27766"/>
                </a:cubicBezTo>
                <a:cubicBezTo>
                  <a:pt x="71842" y="28440"/>
                  <a:pt x="72235" y="29717"/>
                  <a:pt x="72316" y="30601"/>
                </a:cubicBezTo>
                <a:cubicBezTo>
                  <a:pt x="72418" y="31700"/>
                  <a:pt x="72883" y="33279"/>
                  <a:pt x="72995" y="33645"/>
                </a:cubicBezTo>
                <a:cubicBezTo>
                  <a:pt x="73009" y="33695"/>
                  <a:pt x="73044" y="33736"/>
                  <a:pt x="73090" y="33760"/>
                </a:cubicBezTo>
                <a:cubicBezTo>
                  <a:pt x="73614" y="34020"/>
                  <a:pt x="76893" y="35585"/>
                  <a:pt x="79926" y="35585"/>
                </a:cubicBezTo>
                <a:cubicBezTo>
                  <a:pt x="80576" y="35585"/>
                  <a:pt x="81215" y="35513"/>
                  <a:pt x="81814" y="35341"/>
                </a:cubicBezTo>
                <a:cubicBezTo>
                  <a:pt x="84129" y="34675"/>
                  <a:pt x="85738" y="34287"/>
                  <a:pt x="86738" y="34287"/>
                </a:cubicBezTo>
                <a:cubicBezTo>
                  <a:pt x="87311" y="34287"/>
                  <a:pt x="87684" y="34414"/>
                  <a:pt x="87877" y="34689"/>
                </a:cubicBezTo>
                <a:cubicBezTo>
                  <a:pt x="88200" y="35150"/>
                  <a:pt x="87196" y="36588"/>
                  <a:pt x="83611" y="36813"/>
                </a:cubicBezTo>
                <a:cubicBezTo>
                  <a:pt x="82422" y="36370"/>
                  <a:pt x="81383" y="36227"/>
                  <a:pt x="81383" y="36227"/>
                </a:cubicBezTo>
                <a:lnTo>
                  <a:pt x="81383" y="36227"/>
                </a:lnTo>
                <a:cubicBezTo>
                  <a:pt x="81383" y="36227"/>
                  <a:pt x="82077" y="36420"/>
                  <a:pt x="82932" y="36841"/>
                </a:cubicBezTo>
                <a:cubicBezTo>
                  <a:pt x="82832" y="36843"/>
                  <a:pt x="82730" y="36844"/>
                  <a:pt x="82626" y="36844"/>
                </a:cubicBezTo>
                <a:cubicBezTo>
                  <a:pt x="82189" y="36844"/>
                  <a:pt x="81720" y="36827"/>
                  <a:pt x="81219" y="36791"/>
                </a:cubicBezTo>
                <a:cubicBezTo>
                  <a:pt x="80972" y="36638"/>
                  <a:pt x="80716" y="36502"/>
                  <a:pt x="80450" y="36383"/>
                </a:cubicBezTo>
                <a:cubicBezTo>
                  <a:pt x="80109" y="36230"/>
                  <a:pt x="79917" y="36189"/>
                  <a:pt x="79916" y="36189"/>
                </a:cubicBezTo>
                <a:lnTo>
                  <a:pt x="79916" y="36189"/>
                </a:lnTo>
                <a:cubicBezTo>
                  <a:pt x="80001" y="36358"/>
                  <a:pt x="80088" y="36526"/>
                  <a:pt x="80174" y="36695"/>
                </a:cubicBezTo>
                <a:cubicBezTo>
                  <a:pt x="78394" y="36492"/>
                  <a:pt x="76252" y="36066"/>
                  <a:pt x="73690" y="35320"/>
                </a:cubicBezTo>
                <a:cubicBezTo>
                  <a:pt x="73672" y="35315"/>
                  <a:pt x="73653" y="35313"/>
                  <a:pt x="73635" y="35313"/>
                </a:cubicBezTo>
                <a:cubicBezTo>
                  <a:pt x="73505" y="35313"/>
                  <a:pt x="73403" y="35445"/>
                  <a:pt x="73458" y="35576"/>
                </a:cubicBezTo>
                <a:cubicBezTo>
                  <a:pt x="73852" y="36533"/>
                  <a:pt x="75059" y="39191"/>
                  <a:pt x="77108" y="41536"/>
                </a:cubicBezTo>
                <a:cubicBezTo>
                  <a:pt x="76893" y="41485"/>
                  <a:pt x="76771" y="41466"/>
                  <a:pt x="76771" y="41466"/>
                </a:cubicBezTo>
                <a:lnTo>
                  <a:pt x="76771" y="41466"/>
                </a:lnTo>
                <a:cubicBezTo>
                  <a:pt x="77776" y="42313"/>
                  <a:pt x="78962" y="43538"/>
                  <a:pt x="80150" y="44864"/>
                </a:cubicBezTo>
                <a:cubicBezTo>
                  <a:pt x="80003" y="44994"/>
                  <a:pt x="79976" y="45238"/>
                  <a:pt x="80153" y="45385"/>
                </a:cubicBezTo>
                <a:cubicBezTo>
                  <a:pt x="80512" y="45684"/>
                  <a:pt x="80998" y="46074"/>
                  <a:pt x="81586" y="46512"/>
                </a:cubicBezTo>
                <a:cubicBezTo>
                  <a:pt x="83670" y="48961"/>
                  <a:pt x="85523" y="51370"/>
                  <a:pt x="86095" y="52121"/>
                </a:cubicBezTo>
                <a:cubicBezTo>
                  <a:pt x="86113" y="52145"/>
                  <a:pt x="86131" y="52168"/>
                  <a:pt x="86146" y="52190"/>
                </a:cubicBezTo>
                <a:cubicBezTo>
                  <a:pt x="85398" y="51880"/>
                  <a:pt x="84647" y="51581"/>
                  <a:pt x="83890" y="51293"/>
                </a:cubicBezTo>
                <a:cubicBezTo>
                  <a:pt x="78487" y="45079"/>
                  <a:pt x="74623" y="43799"/>
                  <a:pt x="72619" y="43799"/>
                </a:cubicBezTo>
                <a:cubicBezTo>
                  <a:pt x="71566" y="43799"/>
                  <a:pt x="71026" y="44152"/>
                  <a:pt x="71047" y="44330"/>
                </a:cubicBezTo>
                <a:cubicBezTo>
                  <a:pt x="71102" y="44803"/>
                  <a:pt x="81884" y="50299"/>
                  <a:pt x="83678" y="51210"/>
                </a:cubicBezTo>
                <a:cubicBezTo>
                  <a:pt x="83549" y="51161"/>
                  <a:pt x="83421" y="51109"/>
                  <a:pt x="83292" y="51061"/>
                </a:cubicBezTo>
                <a:lnTo>
                  <a:pt x="83262" y="51143"/>
                </a:lnTo>
                <a:cubicBezTo>
                  <a:pt x="83275" y="51148"/>
                  <a:pt x="83289" y="51155"/>
                  <a:pt x="83302" y="51160"/>
                </a:cubicBezTo>
                <a:cubicBezTo>
                  <a:pt x="82274" y="50853"/>
                  <a:pt x="80386" y="50426"/>
                  <a:pt x="77819" y="50426"/>
                </a:cubicBezTo>
                <a:cubicBezTo>
                  <a:pt x="76348" y="50426"/>
                  <a:pt x="74653" y="50566"/>
                  <a:pt x="72771" y="50949"/>
                </a:cubicBezTo>
                <a:cubicBezTo>
                  <a:pt x="71530" y="51201"/>
                  <a:pt x="70321" y="51596"/>
                  <a:pt x="69194" y="52172"/>
                </a:cubicBezTo>
                <a:cubicBezTo>
                  <a:pt x="68134" y="52715"/>
                  <a:pt x="66996" y="53474"/>
                  <a:pt x="66681" y="54347"/>
                </a:cubicBezTo>
                <a:cubicBezTo>
                  <a:pt x="66681" y="54347"/>
                  <a:pt x="79141" y="51474"/>
                  <a:pt x="84006" y="51469"/>
                </a:cubicBezTo>
                <a:cubicBezTo>
                  <a:pt x="85054" y="51925"/>
                  <a:pt x="86094" y="52402"/>
                  <a:pt x="87123" y="52898"/>
                </a:cubicBezTo>
                <a:cubicBezTo>
                  <a:pt x="86927" y="52875"/>
                  <a:pt x="86690" y="52859"/>
                  <a:pt x="86408" y="52859"/>
                </a:cubicBezTo>
                <a:cubicBezTo>
                  <a:pt x="84049" y="52859"/>
                  <a:pt x="78504" y="53942"/>
                  <a:pt x="66451" y="60432"/>
                </a:cubicBezTo>
                <a:cubicBezTo>
                  <a:pt x="66451" y="60432"/>
                  <a:pt x="66581" y="60403"/>
                  <a:pt x="66818" y="60346"/>
                </a:cubicBezTo>
                <a:cubicBezTo>
                  <a:pt x="68635" y="59909"/>
                  <a:pt x="77131" y="57754"/>
                  <a:pt x="87770" y="53215"/>
                </a:cubicBezTo>
                <a:cubicBezTo>
                  <a:pt x="88181" y="53416"/>
                  <a:pt x="88591" y="53620"/>
                  <a:pt x="89001" y="53826"/>
                </a:cubicBezTo>
                <a:cubicBezTo>
                  <a:pt x="89002" y="54103"/>
                  <a:pt x="89026" y="54388"/>
                  <a:pt x="88995" y="54661"/>
                </a:cubicBezTo>
                <a:cubicBezTo>
                  <a:pt x="88972" y="54872"/>
                  <a:pt x="88917" y="55080"/>
                  <a:pt x="88925" y="55293"/>
                </a:cubicBezTo>
                <a:cubicBezTo>
                  <a:pt x="88928" y="55345"/>
                  <a:pt x="88934" y="55397"/>
                  <a:pt x="88943" y="55448"/>
                </a:cubicBezTo>
                <a:cubicBezTo>
                  <a:pt x="78598" y="58342"/>
                  <a:pt x="69870" y="67343"/>
                  <a:pt x="69870" y="67343"/>
                </a:cubicBezTo>
                <a:cubicBezTo>
                  <a:pt x="69870" y="67343"/>
                  <a:pt x="82178" y="61316"/>
                  <a:pt x="89314" y="56466"/>
                </a:cubicBezTo>
                <a:cubicBezTo>
                  <a:pt x="89604" y="57129"/>
                  <a:pt x="89927" y="57818"/>
                  <a:pt x="89840" y="58505"/>
                </a:cubicBezTo>
                <a:cubicBezTo>
                  <a:pt x="89826" y="58614"/>
                  <a:pt x="89813" y="58722"/>
                  <a:pt x="89799" y="58831"/>
                </a:cubicBezTo>
                <a:cubicBezTo>
                  <a:pt x="83072" y="62540"/>
                  <a:pt x="76109" y="70770"/>
                  <a:pt x="74532" y="72696"/>
                </a:cubicBezTo>
                <a:cubicBezTo>
                  <a:pt x="74468" y="72751"/>
                  <a:pt x="74403" y="72803"/>
                  <a:pt x="74338" y="72856"/>
                </a:cubicBezTo>
                <a:lnTo>
                  <a:pt x="74507" y="72727"/>
                </a:lnTo>
                <a:lnTo>
                  <a:pt x="74507" y="72727"/>
                </a:lnTo>
                <a:cubicBezTo>
                  <a:pt x="74307" y="72971"/>
                  <a:pt x="74200" y="73107"/>
                  <a:pt x="74200" y="73107"/>
                </a:cubicBezTo>
                <a:cubicBezTo>
                  <a:pt x="74200" y="73107"/>
                  <a:pt x="82655" y="67987"/>
                  <a:pt x="89941" y="62049"/>
                </a:cubicBezTo>
                <a:cubicBezTo>
                  <a:pt x="90144" y="62658"/>
                  <a:pt x="90157" y="63313"/>
                  <a:pt x="90195" y="63966"/>
                </a:cubicBezTo>
                <a:cubicBezTo>
                  <a:pt x="83106" y="68495"/>
                  <a:pt x="78146" y="73796"/>
                  <a:pt x="78146" y="73796"/>
                </a:cubicBezTo>
                <a:cubicBezTo>
                  <a:pt x="78146" y="73796"/>
                  <a:pt x="78314" y="73682"/>
                  <a:pt x="78631" y="73482"/>
                </a:cubicBezTo>
                <a:cubicBezTo>
                  <a:pt x="78701" y="73439"/>
                  <a:pt x="78771" y="73395"/>
                  <a:pt x="78840" y="73352"/>
                </a:cubicBezTo>
                <a:cubicBezTo>
                  <a:pt x="80124" y="72553"/>
                  <a:pt x="83100" y="70798"/>
                  <a:pt x="86999" y="69106"/>
                </a:cubicBezTo>
                <a:cubicBezTo>
                  <a:pt x="88142" y="68610"/>
                  <a:pt x="89315" y="67965"/>
                  <a:pt x="90464" y="67240"/>
                </a:cubicBezTo>
                <a:lnTo>
                  <a:pt x="90464" y="67240"/>
                </a:lnTo>
                <a:cubicBezTo>
                  <a:pt x="90422" y="67880"/>
                  <a:pt x="90439" y="68536"/>
                  <a:pt x="90604" y="69137"/>
                </a:cubicBezTo>
                <a:cubicBezTo>
                  <a:pt x="90006" y="69742"/>
                  <a:pt x="89487" y="70320"/>
                  <a:pt x="89083" y="70846"/>
                </a:cubicBezTo>
                <a:cubicBezTo>
                  <a:pt x="87828" y="72488"/>
                  <a:pt x="86352" y="74193"/>
                  <a:pt x="85102" y="75581"/>
                </a:cubicBezTo>
                <a:cubicBezTo>
                  <a:pt x="84462" y="75148"/>
                  <a:pt x="83821" y="74723"/>
                  <a:pt x="83079" y="74546"/>
                </a:cubicBezTo>
                <a:cubicBezTo>
                  <a:pt x="82778" y="74473"/>
                  <a:pt x="82479" y="74443"/>
                  <a:pt x="82181" y="74443"/>
                </a:cubicBezTo>
                <a:cubicBezTo>
                  <a:pt x="80643" y="74443"/>
                  <a:pt x="79131" y="75248"/>
                  <a:pt x="77596" y="75248"/>
                </a:cubicBezTo>
                <a:cubicBezTo>
                  <a:pt x="77286" y="75248"/>
                  <a:pt x="76976" y="75215"/>
                  <a:pt x="76664" y="75136"/>
                </a:cubicBezTo>
                <a:lnTo>
                  <a:pt x="76664" y="75136"/>
                </a:lnTo>
                <a:cubicBezTo>
                  <a:pt x="78839" y="76405"/>
                  <a:pt x="79768" y="79002"/>
                  <a:pt x="80998" y="81285"/>
                </a:cubicBezTo>
                <a:cubicBezTo>
                  <a:pt x="78768" y="86687"/>
                  <a:pt x="77154" y="92100"/>
                  <a:pt x="76428" y="94695"/>
                </a:cubicBezTo>
                <a:cubicBezTo>
                  <a:pt x="76238" y="94823"/>
                  <a:pt x="76052" y="94950"/>
                  <a:pt x="75871" y="95079"/>
                </a:cubicBezTo>
                <a:cubicBezTo>
                  <a:pt x="75592" y="94049"/>
                  <a:pt x="75298" y="93024"/>
                  <a:pt x="74982" y="92006"/>
                </a:cubicBezTo>
                <a:cubicBezTo>
                  <a:pt x="79070" y="87035"/>
                  <a:pt x="77572" y="82571"/>
                  <a:pt x="76946" y="81202"/>
                </a:cubicBezTo>
                <a:cubicBezTo>
                  <a:pt x="76945" y="81174"/>
                  <a:pt x="76944" y="81146"/>
                  <a:pt x="76943" y="81117"/>
                </a:cubicBezTo>
                <a:cubicBezTo>
                  <a:pt x="76942" y="81141"/>
                  <a:pt x="76942" y="81165"/>
                  <a:pt x="76941" y="81190"/>
                </a:cubicBezTo>
                <a:cubicBezTo>
                  <a:pt x="76817" y="80918"/>
                  <a:pt x="76728" y="80772"/>
                  <a:pt x="76728" y="80772"/>
                </a:cubicBezTo>
                <a:cubicBezTo>
                  <a:pt x="76709" y="84108"/>
                  <a:pt x="75269" y="90554"/>
                  <a:pt x="74970" y="91853"/>
                </a:cubicBezTo>
                <a:cubicBezTo>
                  <a:pt x="74965" y="91877"/>
                  <a:pt x="74959" y="91899"/>
                  <a:pt x="74955" y="91919"/>
                </a:cubicBezTo>
                <a:cubicBezTo>
                  <a:pt x="74763" y="91306"/>
                  <a:pt x="74565" y="90696"/>
                  <a:pt x="74357" y="90090"/>
                </a:cubicBezTo>
                <a:cubicBezTo>
                  <a:pt x="75844" y="80895"/>
                  <a:pt x="72804" y="78707"/>
                  <a:pt x="72174" y="78707"/>
                </a:cubicBezTo>
                <a:cubicBezTo>
                  <a:pt x="72131" y="78707"/>
                  <a:pt x="72099" y="78717"/>
                  <a:pt x="72080" y="78737"/>
                </a:cubicBezTo>
                <a:cubicBezTo>
                  <a:pt x="71821" y="79009"/>
                  <a:pt x="73944" y="88364"/>
                  <a:pt x="74299" y="89919"/>
                </a:cubicBezTo>
                <a:cubicBezTo>
                  <a:pt x="74263" y="89816"/>
                  <a:pt x="74230" y="89711"/>
                  <a:pt x="74194" y="89608"/>
                </a:cubicBezTo>
                <a:lnTo>
                  <a:pt x="74129" y="89631"/>
                </a:lnTo>
                <a:cubicBezTo>
                  <a:pt x="74132" y="89642"/>
                  <a:pt x="74135" y="89654"/>
                  <a:pt x="74138" y="89665"/>
                </a:cubicBezTo>
                <a:cubicBezTo>
                  <a:pt x="73612" y="88434"/>
                  <a:pt x="72186" y="85757"/>
                  <a:pt x="68923" y="83145"/>
                </a:cubicBezTo>
                <a:cubicBezTo>
                  <a:pt x="68141" y="82518"/>
                  <a:pt x="67287" y="81982"/>
                  <a:pt x="66365" y="81587"/>
                </a:cubicBezTo>
                <a:cubicBezTo>
                  <a:pt x="65717" y="81310"/>
                  <a:pt x="64972" y="81068"/>
                  <a:pt x="64347" y="81068"/>
                </a:cubicBezTo>
                <a:cubicBezTo>
                  <a:pt x="64137" y="81068"/>
                  <a:pt x="63940" y="81096"/>
                  <a:pt x="63765" y="81159"/>
                </a:cubicBezTo>
                <a:cubicBezTo>
                  <a:pt x="63765" y="81159"/>
                  <a:pt x="71837" y="87289"/>
                  <a:pt x="74308" y="90249"/>
                </a:cubicBezTo>
                <a:cubicBezTo>
                  <a:pt x="74561" y="91119"/>
                  <a:pt x="74798" y="91993"/>
                  <a:pt x="75019" y="92873"/>
                </a:cubicBezTo>
                <a:cubicBezTo>
                  <a:pt x="74325" y="91805"/>
                  <a:pt x="71977" y="89408"/>
                  <a:pt x="64030" y="85840"/>
                </a:cubicBezTo>
                <a:cubicBezTo>
                  <a:pt x="63597" y="85214"/>
                  <a:pt x="63100" y="84655"/>
                  <a:pt x="62524" y="84199"/>
                </a:cubicBezTo>
                <a:cubicBezTo>
                  <a:pt x="62524" y="84199"/>
                  <a:pt x="62509" y="84199"/>
                  <a:pt x="62479" y="84199"/>
                </a:cubicBezTo>
                <a:cubicBezTo>
                  <a:pt x="62321" y="84199"/>
                  <a:pt x="61751" y="84220"/>
                  <a:pt x="60894" y="84494"/>
                </a:cubicBezTo>
                <a:cubicBezTo>
                  <a:pt x="60584" y="84367"/>
                  <a:pt x="60266" y="84238"/>
                  <a:pt x="59944" y="84107"/>
                </a:cubicBezTo>
                <a:lnTo>
                  <a:pt x="59944" y="84107"/>
                </a:lnTo>
                <a:cubicBezTo>
                  <a:pt x="59944" y="84107"/>
                  <a:pt x="60027" y="84171"/>
                  <a:pt x="60182" y="84286"/>
                </a:cubicBezTo>
                <a:cubicBezTo>
                  <a:pt x="60286" y="84365"/>
                  <a:pt x="60427" y="84469"/>
                  <a:pt x="60600" y="84595"/>
                </a:cubicBezTo>
                <a:cubicBezTo>
                  <a:pt x="59744" y="84905"/>
                  <a:pt x="58649" y="85455"/>
                  <a:pt x="57417" y="86437"/>
                </a:cubicBezTo>
                <a:cubicBezTo>
                  <a:pt x="57417" y="86437"/>
                  <a:pt x="57947" y="87982"/>
                  <a:pt x="58877" y="89855"/>
                </a:cubicBezTo>
                <a:cubicBezTo>
                  <a:pt x="58768" y="89841"/>
                  <a:pt x="58664" y="89827"/>
                  <a:pt x="58567" y="89815"/>
                </a:cubicBezTo>
                <a:cubicBezTo>
                  <a:pt x="57995" y="89110"/>
                  <a:pt x="57243" y="88090"/>
                  <a:pt x="56910" y="87236"/>
                </a:cubicBezTo>
                <a:cubicBezTo>
                  <a:pt x="56910" y="87236"/>
                  <a:pt x="56265" y="87752"/>
                  <a:pt x="56001" y="88232"/>
                </a:cubicBezTo>
                <a:cubicBezTo>
                  <a:pt x="56001" y="88232"/>
                  <a:pt x="57721" y="91734"/>
                  <a:pt x="58836" y="93086"/>
                </a:cubicBezTo>
                <a:cubicBezTo>
                  <a:pt x="58836" y="93086"/>
                  <a:pt x="55785" y="90336"/>
                  <a:pt x="55212" y="89170"/>
                </a:cubicBezTo>
                <a:cubicBezTo>
                  <a:pt x="55212" y="89170"/>
                  <a:pt x="53128" y="91743"/>
                  <a:pt x="52165" y="94564"/>
                </a:cubicBezTo>
                <a:cubicBezTo>
                  <a:pt x="52165" y="94564"/>
                  <a:pt x="53503" y="95456"/>
                  <a:pt x="54297" y="96666"/>
                </a:cubicBezTo>
                <a:cubicBezTo>
                  <a:pt x="54297" y="96666"/>
                  <a:pt x="52258" y="95769"/>
                  <a:pt x="51636" y="95724"/>
                </a:cubicBezTo>
                <a:cubicBezTo>
                  <a:pt x="51636" y="95724"/>
                  <a:pt x="50276" y="98042"/>
                  <a:pt x="50047" y="99203"/>
                </a:cubicBezTo>
                <a:cubicBezTo>
                  <a:pt x="49983" y="99526"/>
                  <a:pt x="49814" y="99952"/>
                  <a:pt x="49602" y="100409"/>
                </a:cubicBezTo>
                <a:cubicBezTo>
                  <a:pt x="49456" y="100249"/>
                  <a:pt x="49322" y="100105"/>
                  <a:pt x="49203" y="99978"/>
                </a:cubicBezTo>
                <a:lnTo>
                  <a:pt x="49468" y="99399"/>
                </a:lnTo>
                <a:lnTo>
                  <a:pt x="49468" y="99399"/>
                </a:lnTo>
                <a:cubicBezTo>
                  <a:pt x="49468" y="99399"/>
                  <a:pt x="49354" y="99577"/>
                  <a:pt x="49135" y="99907"/>
                </a:cubicBezTo>
                <a:cubicBezTo>
                  <a:pt x="48846" y="99600"/>
                  <a:pt x="48661" y="99413"/>
                  <a:pt x="48661" y="99413"/>
                </a:cubicBezTo>
                <a:cubicBezTo>
                  <a:pt x="46986" y="101076"/>
                  <a:pt x="44377" y="106292"/>
                  <a:pt x="44377" y="106292"/>
                </a:cubicBezTo>
                <a:cubicBezTo>
                  <a:pt x="44710" y="104029"/>
                  <a:pt x="47151" y="97633"/>
                  <a:pt x="47151" y="97633"/>
                </a:cubicBezTo>
                <a:cubicBezTo>
                  <a:pt x="46735" y="97126"/>
                  <a:pt x="43840" y="95413"/>
                  <a:pt x="43006" y="94345"/>
                </a:cubicBezTo>
                <a:cubicBezTo>
                  <a:pt x="42653" y="93892"/>
                  <a:pt x="41986" y="93335"/>
                  <a:pt x="41334" y="92840"/>
                </a:cubicBezTo>
                <a:cubicBezTo>
                  <a:pt x="41357" y="92468"/>
                  <a:pt x="41365" y="92265"/>
                  <a:pt x="41365" y="92265"/>
                </a:cubicBezTo>
                <a:lnTo>
                  <a:pt x="41365" y="92265"/>
                </a:lnTo>
                <a:cubicBezTo>
                  <a:pt x="41319" y="92435"/>
                  <a:pt x="41272" y="92598"/>
                  <a:pt x="41225" y="92757"/>
                </a:cubicBezTo>
                <a:cubicBezTo>
                  <a:pt x="40376" y="92121"/>
                  <a:pt x="39585" y="91613"/>
                  <a:pt x="39585" y="91613"/>
                </a:cubicBezTo>
                <a:cubicBezTo>
                  <a:pt x="38974" y="91979"/>
                  <a:pt x="37353" y="93949"/>
                  <a:pt x="37353" y="93949"/>
                </a:cubicBezTo>
                <a:cubicBezTo>
                  <a:pt x="37540" y="92304"/>
                  <a:pt x="38445" y="90701"/>
                  <a:pt x="38445" y="90701"/>
                </a:cubicBezTo>
                <a:cubicBezTo>
                  <a:pt x="36004" y="88317"/>
                  <a:pt x="32546" y="86765"/>
                  <a:pt x="32546" y="86765"/>
                </a:cubicBezTo>
                <a:lnTo>
                  <a:pt x="32546" y="86765"/>
                </a:lnTo>
                <a:cubicBezTo>
                  <a:pt x="32553" y="87379"/>
                  <a:pt x="32268" y="88486"/>
                  <a:pt x="31932" y="89575"/>
                </a:cubicBezTo>
                <a:cubicBezTo>
                  <a:pt x="31841" y="89294"/>
                  <a:pt x="31787" y="89147"/>
                  <a:pt x="31787" y="89147"/>
                </a:cubicBezTo>
                <a:lnTo>
                  <a:pt x="31787" y="89147"/>
                </a:lnTo>
                <a:cubicBezTo>
                  <a:pt x="31838" y="89298"/>
                  <a:pt x="31870" y="89488"/>
                  <a:pt x="31889" y="89712"/>
                </a:cubicBezTo>
                <a:cubicBezTo>
                  <a:pt x="31419" y="91213"/>
                  <a:pt x="30868" y="92638"/>
                  <a:pt x="30868" y="92638"/>
                </a:cubicBezTo>
                <a:cubicBezTo>
                  <a:pt x="31307" y="90681"/>
                  <a:pt x="31256" y="86215"/>
                  <a:pt x="31256" y="86215"/>
                </a:cubicBezTo>
                <a:cubicBezTo>
                  <a:pt x="30739" y="85862"/>
                  <a:pt x="29812" y="85667"/>
                  <a:pt x="29811" y="85667"/>
                </a:cubicBezTo>
                <a:lnTo>
                  <a:pt x="29811" y="85667"/>
                </a:lnTo>
                <a:cubicBezTo>
                  <a:pt x="29986" y="87462"/>
                  <a:pt x="29148" y="90398"/>
                  <a:pt x="29148" y="90398"/>
                </a:cubicBezTo>
                <a:cubicBezTo>
                  <a:pt x="29217" y="87523"/>
                  <a:pt x="28881" y="85113"/>
                  <a:pt x="28881" y="85113"/>
                </a:cubicBezTo>
                <a:cubicBezTo>
                  <a:pt x="27773" y="84883"/>
                  <a:pt x="26808" y="84798"/>
                  <a:pt x="25987" y="84798"/>
                </a:cubicBezTo>
                <a:cubicBezTo>
                  <a:pt x="23679" y="84798"/>
                  <a:pt x="22508" y="85467"/>
                  <a:pt x="22508" y="85467"/>
                </a:cubicBezTo>
                <a:cubicBezTo>
                  <a:pt x="21517" y="87621"/>
                  <a:pt x="21562" y="90292"/>
                  <a:pt x="22034" y="92842"/>
                </a:cubicBezTo>
                <a:cubicBezTo>
                  <a:pt x="20948" y="92117"/>
                  <a:pt x="19925" y="91731"/>
                  <a:pt x="19925" y="91731"/>
                </a:cubicBezTo>
                <a:lnTo>
                  <a:pt x="19925" y="91731"/>
                </a:lnTo>
                <a:cubicBezTo>
                  <a:pt x="19925" y="91731"/>
                  <a:pt x="21123" y="92378"/>
                  <a:pt x="22157" y="93461"/>
                </a:cubicBezTo>
                <a:cubicBezTo>
                  <a:pt x="22837" y="96671"/>
                  <a:pt x="24125" y="99602"/>
                  <a:pt x="24768" y="100947"/>
                </a:cubicBezTo>
                <a:cubicBezTo>
                  <a:pt x="25852" y="105609"/>
                  <a:pt x="27277" y="111750"/>
                  <a:pt x="28027" y="113778"/>
                </a:cubicBezTo>
                <a:cubicBezTo>
                  <a:pt x="27164" y="113046"/>
                  <a:pt x="26290" y="112328"/>
                  <a:pt x="25404" y="111625"/>
                </a:cubicBezTo>
                <a:cubicBezTo>
                  <a:pt x="24732" y="97176"/>
                  <a:pt x="20432" y="92763"/>
                  <a:pt x="18980" y="91677"/>
                </a:cubicBezTo>
                <a:cubicBezTo>
                  <a:pt x="18680" y="91453"/>
                  <a:pt x="18502" y="91370"/>
                  <a:pt x="18502" y="91370"/>
                </a:cubicBezTo>
                <a:lnTo>
                  <a:pt x="18502" y="91370"/>
                </a:lnTo>
                <a:cubicBezTo>
                  <a:pt x="20785" y="100508"/>
                  <a:pt x="24327" y="109292"/>
                  <a:pt x="25212" y="111429"/>
                </a:cubicBezTo>
                <a:cubicBezTo>
                  <a:pt x="25216" y="111447"/>
                  <a:pt x="25220" y="111464"/>
                  <a:pt x="25226" y="111481"/>
                </a:cubicBezTo>
                <a:cubicBezTo>
                  <a:pt x="25084" y="111369"/>
                  <a:pt x="24945" y="111255"/>
                  <a:pt x="24804" y="111144"/>
                </a:cubicBezTo>
                <a:cubicBezTo>
                  <a:pt x="23596" y="110212"/>
                  <a:pt x="22370" y="109303"/>
                  <a:pt x="21126" y="108418"/>
                </a:cubicBezTo>
                <a:cubicBezTo>
                  <a:pt x="21413" y="100302"/>
                  <a:pt x="16492" y="96976"/>
                  <a:pt x="14816" y="96083"/>
                </a:cubicBezTo>
                <a:cubicBezTo>
                  <a:pt x="14794" y="96056"/>
                  <a:pt x="14771" y="96029"/>
                  <a:pt x="14748" y="96002"/>
                </a:cubicBezTo>
                <a:lnTo>
                  <a:pt x="14748" y="96002"/>
                </a:lnTo>
                <a:cubicBezTo>
                  <a:pt x="14765" y="96025"/>
                  <a:pt x="14784" y="96050"/>
                  <a:pt x="14802" y="96074"/>
                </a:cubicBezTo>
                <a:cubicBezTo>
                  <a:pt x="14470" y="95898"/>
                  <a:pt x="14269" y="95819"/>
                  <a:pt x="14269" y="95819"/>
                </a:cubicBezTo>
                <a:lnTo>
                  <a:pt x="14269" y="95819"/>
                </a:lnTo>
                <a:cubicBezTo>
                  <a:pt x="16807" y="99179"/>
                  <a:pt x="20302" y="106744"/>
                  <a:pt x="20999" y="108275"/>
                </a:cubicBezTo>
                <a:cubicBezTo>
                  <a:pt x="21011" y="108303"/>
                  <a:pt x="21023" y="108329"/>
                  <a:pt x="21034" y="108353"/>
                </a:cubicBezTo>
                <a:cubicBezTo>
                  <a:pt x="20373" y="107885"/>
                  <a:pt x="19705" y="107426"/>
                  <a:pt x="19032" y="106977"/>
                </a:cubicBezTo>
                <a:cubicBezTo>
                  <a:pt x="14514" y="98553"/>
                  <a:pt x="10546" y="97071"/>
                  <a:pt x="8882" y="97071"/>
                </a:cubicBezTo>
                <a:cubicBezTo>
                  <a:pt x="8360" y="97071"/>
                  <a:pt x="8064" y="97218"/>
                  <a:pt x="8051" y="97341"/>
                </a:cubicBezTo>
                <a:cubicBezTo>
                  <a:pt x="8000" y="97814"/>
                  <a:pt x="17296" y="105564"/>
                  <a:pt x="18843" y="106850"/>
                </a:cubicBezTo>
                <a:cubicBezTo>
                  <a:pt x="18729" y="106774"/>
                  <a:pt x="18616" y="106696"/>
                  <a:pt x="18501" y="106620"/>
                </a:cubicBezTo>
                <a:lnTo>
                  <a:pt x="18453" y="106691"/>
                </a:lnTo>
                <a:cubicBezTo>
                  <a:pt x="18465" y="106700"/>
                  <a:pt x="18476" y="106709"/>
                  <a:pt x="18489" y="106719"/>
                </a:cubicBezTo>
                <a:cubicBezTo>
                  <a:pt x="17018" y="105888"/>
                  <a:pt x="13537" y="104299"/>
                  <a:pt x="8265" y="104179"/>
                </a:cubicBezTo>
                <a:cubicBezTo>
                  <a:pt x="8141" y="104176"/>
                  <a:pt x="8016" y="104175"/>
                  <a:pt x="7892" y="104175"/>
                </a:cubicBezTo>
                <a:cubicBezTo>
                  <a:pt x="6751" y="104175"/>
                  <a:pt x="5613" y="104298"/>
                  <a:pt x="4507" y="104578"/>
                </a:cubicBezTo>
                <a:cubicBezTo>
                  <a:pt x="3354" y="104872"/>
                  <a:pt x="2074" y="105361"/>
                  <a:pt x="1573" y="106141"/>
                </a:cubicBezTo>
                <a:cubicBezTo>
                  <a:pt x="1573" y="106141"/>
                  <a:pt x="1635" y="106141"/>
                  <a:pt x="1752" y="106141"/>
                </a:cubicBezTo>
                <a:cubicBezTo>
                  <a:pt x="3316" y="106141"/>
                  <a:pt x="14692" y="106176"/>
                  <a:pt x="19106" y="107175"/>
                </a:cubicBezTo>
                <a:cubicBezTo>
                  <a:pt x="20026" y="107852"/>
                  <a:pt x="20934" y="108547"/>
                  <a:pt x="21829" y="109259"/>
                </a:cubicBezTo>
                <a:cubicBezTo>
                  <a:pt x="21174" y="109026"/>
                  <a:pt x="20020" y="108781"/>
                  <a:pt x="18055" y="108781"/>
                </a:cubicBezTo>
                <a:cubicBezTo>
                  <a:pt x="14775" y="108781"/>
                  <a:pt x="9238" y="109464"/>
                  <a:pt x="1" y="112025"/>
                </a:cubicBezTo>
                <a:cubicBezTo>
                  <a:pt x="1" y="112025"/>
                  <a:pt x="133" y="112025"/>
                  <a:pt x="377" y="112022"/>
                </a:cubicBezTo>
                <a:cubicBezTo>
                  <a:pt x="2247" y="111999"/>
                  <a:pt x="11009" y="111779"/>
                  <a:pt x="22388" y="109711"/>
                </a:cubicBezTo>
                <a:cubicBezTo>
                  <a:pt x="23110" y="110293"/>
                  <a:pt x="23825" y="110883"/>
                  <a:pt x="24533" y="111480"/>
                </a:cubicBezTo>
                <a:cubicBezTo>
                  <a:pt x="24789" y="111695"/>
                  <a:pt x="25042" y="111915"/>
                  <a:pt x="25296" y="112134"/>
                </a:cubicBezTo>
                <a:cubicBezTo>
                  <a:pt x="24979" y="112121"/>
                  <a:pt x="24661" y="112115"/>
                  <a:pt x="24342" y="112115"/>
                </a:cubicBezTo>
                <a:cubicBezTo>
                  <a:pt x="13174" y="112115"/>
                  <a:pt x="1801" y="119525"/>
                  <a:pt x="1801" y="119525"/>
                </a:cubicBezTo>
                <a:cubicBezTo>
                  <a:pt x="1801" y="119525"/>
                  <a:pt x="18004" y="115698"/>
                  <a:pt x="25449" y="112266"/>
                </a:cubicBezTo>
                <a:cubicBezTo>
                  <a:pt x="26500" y="113170"/>
                  <a:pt x="27533" y="114093"/>
                  <a:pt x="28547" y="115034"/>
                </a:cubicBezTo>
                <a:cubicBezTo>
                  <a:pt x="28163" y="114984"/>
                  <a:pt x="27765" y="114960"/>
                  <a:pt x="27357" y="114960"/>
                </a:cubicBezTo>
                <a:cubicBezTo>
                  <a:pt x="19470" y="114960"/>
                  <a:pt x="7520" y="123941"/>
                  <a:pt x="5161" y="125777"/>
                </a:cubicBezTo>
                <a:cubicBezTo>
                  <a:pt x="5086" y="125815"/>
                  <a:pt x="5010" y="125852"/>
                  <a:pt x="4937" y="125890"/>
                </a:cubicBezTo>
                <a:lnTo>
                  <a:pt x="5129" y="125801"/>
                </a:lnTo>
                <a:lnTo>
                  <a:pt x="5129" y="125801"/>
                </a:lnTo>
                <a:cubicBezTo>
                  <a:pt x="4880" y="125995"/>
                  <a:pt x="4746" y="126103"/>
                  <a:pt x="4746" y="126103"/>
                </a:cubicBezTo>
                <a:cubicBezTo>
                  <a:pt x="4746" y="126103"/>
                  <a:pt x="19754" y="121113"/>
                  <a:pt x="28844" y="115308"/>
                </a:cubicBezTo>
                <a:cubicBezTo>
                  <a:pt x="29322" y="115755"/>
                  <a:pt x="29795" y="116206"/>
                  <a:pt x="30265" y="116663"/>
                </a:cubicBezTo>
                <a:cubicBezTo>
                  <a:pt x="30820" y="117206"/>
                  <a:pt x="31362" y="117762"/>
                  <a:pt x="31897" y="118324"/>
                </a:cubicBezTo>
                <a:cubicBezTo>
                  <a:pt x="31690" y="118351"/>
                  <a:pt x="31484" y="118380"/>
                  <a:pt x="31279" y="118412"/>
                </a:cubicBezTo>
                <a:cubicBezTo>
                  <a:pt x="19442" y="120202"/>
                  <a:pt x="8440" y="127649"/>
                  <a:pt x="8440" y="127649"/>
                </a:cubicBezTo>
                <a:cubicBezTo>
                  <a:pt x="8440" y="127649"/>
                  <a:pt x="8631" y="127576"/>
                  <a:pt x="8984" y="127451"/>
                </a:cubicBezTo>
                <a:cubicBezTo>
                  <a:pt x="9061" y="127424"/>
                  <a:pt x="9139" y="127397"/>
                  <a:pt x="9217" y="127370"/>
                </a:cubicBezTo>
                <a:cubicBezTo>
                  <a:pt x="10645" y="126876"/>
                  <a:pt x="13936" y="125824"/>
                  <a:pt x="18115" y="125037"/>
                </a:cubicBezTo>
                <a:cubicBezTo>
                  <a:pt x="23473" y="124029"/>
                  <a:pt x="30032" y="120390"/>
                  <a:pt x="32104" y="118541"/>
                </a:cubicBezTo>
                <a:cubicBezTo>
                  <a:pt x="32715" y="119190"/>
                  <a:pt x="33317" y="119846"/>
                  <a:pt x="33918" y="120505"/>
                </a:cubicBezTo>
                <a:cubicBezTo>
                  <a:pt x="31220" y="120830"/>
                  <a:pt x="22993" y="124507"/>
                  <a:pt x="19761" y="127198"/>
                </a:cubicBezTo>
                <a:cubicBezTo>
                  <a:pt x="17116" y="129399"/>
                  <a:pt x="13833" y="131645"/>
                  <a:pt x="12325" y="132650"/>
                </a:cubicBezTo>
                <a:cubicBezTo>
                  <a:pt x="12135" y="132746"/>
                  <a:pt x="11945" y="132843"/>
                  <a:pt x="11755" y="132936"/>
                </a:cubicBezTo>
                <a:cubicBezTo>
                  <a:pt x="11898" y="132874"/>
                  <a:pt x="12040" y="132809"/>
                  <a:pt x="12183" y="132746"/>
                </a:cubicBezTo>
                <a:lnTo>
                  <a:pt x="12183" y="132746"/>
                </a:lnTo>
                <a:cubicBezTo>
                  <a:pt x="12073" y="132819"/>
                  <a:pt x="11974" y="132884"/>
                  <a:pt x="11888" y="132940"/>
                </a:cubicBezTo>
                <a:lnTo>
                  <a:pt x="12192" y="132940"/>
                </a:lnTo>
                <a:cubicBezTo>
                  <a:pt x="15400" y="131739"/>
                  <a:pt x="28862" y="126477"/>
                  <a:pt x="34233" y="120850"/>
                </a:cubicBezTo>
                <a:cubicBezTo>
                  <a:pt x="34668" y="121329"/>
                  <a:pt x="35104" y="121806"/>
                  <a:pt x="35540" y="122283"/>
                </a:cubicBezTo>
                <a:cubicBezTo>
                  <a:pt x="35775" y="122547"/>
                  <a:pt x="36006" y="122818"/>
                  <a:pt x="36237" y="123085"/>
                </a:cubicBezTo>
                <a:cubicBezTo>
                  <a:pt x="35035" y="123470"/>
                  <a:pt x="31406" y="124972"/>
                  <a:pt x="25799" y="130249"/>
                </a:cubicBezTo>
                <a:cubicBezTo>
                  <a:pt x="24679" y="131302"/>
                  <a:pt x="23681" y="132188"/>
                  <a:pt x="22792" y="132940"/>
                </a:cubicBezTo>
                <a:lnTo>
                  <a:pt x="26692" y="132940"/>
                </a:lnTo>
                <a:cubicBezTo>
                  <a:pt x="27123" y="132631"/>
                  <a:pt x="27563" y="132300"/>
                  <a:pt x="28015" y="131949"/>
                </a:cubicBezTo>
                <a:cubicBezTo>
                  <a:pt x="33772" y="127461"/>
                  <a:pt x="35867" y="124393"/>
                  <a:pt x="36471" y="123354"/>
                </a:cubicBezTo>
                <a:cubicBezTo>
                  <a:pt x="37256" y="124267"/>
                  <a:pt x="38026" y="125196"/>
                  <a:pt x="38778" y="126139"/>
                </a:cubicBezTo>
                <a:lnTo>
                  <a:pt x="37078" y="126858"/>
                </a:lnTo>
                <a:cubicBezTo>
                  <a:pt x="36920" y="126924"/>
                  <a:pt x="36761" y="126992"/>
                  <a:pt x="36619" y="127086"/>
                </a:cubicBezTo>
                <a:cubicBezTo>
                  <a:pt x="36431" y="127210"/>
                  <a:pt x="36277" y="127378"/>
                  <a:pt x="36108" y="127529"/>
                </a:cubicBezTo>
                <a:cubicBezTo>
                  <a:pt x="35732" y="127867"/>
                  <a:pt x="35287" y="128119"/>
                  <a:pt x="34847" y="128369"/>
                </a:cubicBezTo>
                <a:lnTo>
                  <a:pt x="37198" y="132942"/>
                </a:lnTo>
                <a:lnTo>
                  <a:pt x="103476" y="132942"/>
                </a:lnTo>
                <a:lnTo>
                  <a:pt x="103476" y="10683"/>
                </a:lnTo>
                <a:lnTo>
                  <a:pt x="100570" y="10683"/>
                </a:lnTo>
                <a:cubicBezTo>
                  <a:pt x="99640" y="9578"/>
                  <a:pt x="98929" y="8293"/>
                  <a:pt x="98097" y="7107"/>
                </a:cubicBezTo>
                <a:cubicBezTo>
                  <a:pt x="97069" y="5646"/>
                  <a:pt x="95847" y="4333"/>
                  <a:pt x="94463" y="3203"/>
                </a:cubicBezTo>
                <a:cubicBezTo>
                  <a:pt x="93148" y="2616"/>
                  <a:pt x="91741" y="2275"/>
                  <a:pt x="90306" y="2275"/>
                </a:cubicBezTo>
                <a:cubicBezTo>
                  <a:pt x="90148" y="2275"/>
                  <a:pt x="89990" y="2279"/>
                  <a:pt x="89831" y="2288"/>
                </a:cubicBezTo>
                <a:cubicBezTo>
                  <a:pt x="88682" y="2349"/>
                  <a:pt x="87504" y="2625"/>
                  <a:pt x="86366" y="2625"/>
                </a:cubicBezTo>
                <a:cubicBezTo>
                  <a:pt x="85796" y="2625"/>
                  <a:pt x="85236" y="2556"/>
                  <a:pt x="84694" y="2355"/>
                </a:cubicBezTo>
                <a:cubicBezTo>
                  <a:pt x="83311" y="1840"/>
                  <a:pt x="82297" y="534"/>
                  <a:pt x="80874" y="138"/>
                </a:cubicBezTo>
                <a:cubicBezTo>
                  <a:pt x="80522" y="40"/>
                  <a:pt x="80169" y="1"/>
                  <a:pt x="79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TITLE_AND_BODY_2_2">
    <p:spTree>
      <p:nvGrpSpPr>
        <p:cNvPr id="149" name="Shape 149"/>
        <p:cNvGrpSpPr/>
        <p:nvPr/>
      </p:nvGrpSpPr>
      <p:grpSpPr>
        <a:xfrm>
          <a:off x="0" y="0"/>
          <a:ext cx="0" cy="0"/>
          <a:chOff x="0" y="0"/>
          <a:chExt cx="0" cy="0"/>
        </a:xfrm>
      </p:grpSpPr>
      <p:sp>
        <p:nvSpPr>
          <p:cNvPr id="150" name="Google Shape;150;p24"/>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51" name="Google Shape;151;p24"/>
          <p:cNvSpPr/>
          <p:nvPr/>
        </p:nvSpPr>
        <p:spPr>
          <a:xfrm flipH="1" rot="-3909949">
            <a:off x="6724582" y="-382453"/>
            <a:ext cx="2496985" cy="1324688"/>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4"/>
          <p:cNvSpPr/>
          <p:nvPr/>
        </p:nvSpPr>
        <p:spPr>
          <a:xfrm flipH="1">
            <a:off x="7901354" y="-212695"/>
            <a:ext cx="1830166" cy="159012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4"/>
          <p:cNvSpPr/>
          <p:nvPr/>
        </p:nvSpPr>
        <p:spPr>
          <a:xfrm flipH="1" rot="-3298303">
            <a:off x="8093409" y="998415"/>
            <a:ext cx="821806" cy="1858404"/>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4"/>
          <p:cNvSpPr/>
          <p:nvPr/>
        </p:nvSpPr>
        <p:spPr>
          <a:xfrm flipH="1" rot="-4500072">
            <a:off x="6334833" y="-1006647"/>
            <a:ext cx="2047576" cy="199510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4"/>
          <p:cNvSpPr txBox="1"/>
          <p:nvPr>
            <p:ph idx="2" type="title"/>
          </p:nvPr>
        </p:nvSpPr>
        <p:spPr>
          <a:xfrm>
            <a:off x="1139325" y="2193750"/>
            <a:ext cx="13455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56" name="Google Shape;156;p24"/>
          <p:cNvSpPr txBox="1"/>
          <p:nvPr>
            <p:ph idx="1" type="subTitle"/>
          </p:nvPr>
        </p:nvSpPr>
        <p:spPr>
          <a:xfrm>
            <a:off x="951825" y="37309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 name="Google Shape;157;p24"/>
          <p:cNvSpPr txBox="1"/>
          <p:nvPr>
            <p:ph idx="3" type="title"/>
          </p:nvPr>
        </p:nvSpPr>
        <p:spPr>
          <a:xfrm>
            <a:off x="2979275" y="2193750"/>
            <a:ext cx="13455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58" name="Google Shape;158;p24"/>
          <p:cNvSpPr txBox="1"/>
          <p:nvPr>
            <p:ph idx="4" type="subTitle"/>
          </p:nvPr>
        </p:nvSpPr>
        <p:spPr>
          <a:xfrm>
            <a:off x="2791775" y="37309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9" name="Google Shape;159;p24"/>
          <p:cNvSpPr txBox="1"/>
          <p:nvPr>
            <p:ph idx="5" type="title"/>
          </p:nvPr>
        </p:nvSpPr>
        <p:spPr>
          <a:xfrm>
            <a:off x="4819225" y="2193750"/>
            <a:ext cx="13455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0" name="Google Shape;160;p24"/>
          <p:cNvSpPr txBox="1"/>
          <p:nvPr>
            <p:ph idx="6" type="subTitle"/>
          </p:nvPr>
        </p:nvSpPr>
        <p:spPr>
          <a:xfrm>
            <a:off x="4631726" y="37309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1" name="Google Shape;161;p24"/>
          <p:cNvSpPr txBox="1"/>
          <p:nvPr>
            <p:ph idx="7" type="title"/>
          </p:nvPr>
        </p:nvSpPr>
        <p:spPr>
          <a:xfrm>
            <a:off x="6612225" y="2193750"/>
            <a:ext cx="1439400" cy="53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2" name="Google Shape;162;p24"/>
          <p:cNvSpPr txBox="1"/>
          <p:nvPr>
            <p:ph idx="8" type="subTitle"/>
          </p:nvPr>
        </p:nvSpPr>
        <p:spPr>
          <a:xfrm>
            <a:off x="6471679" y="3730950"/>
            <a:ext cx="1720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p:cSld name="SECTION_HEADER_1">
    <p:spTree>
      <p:nvGrpSpPr>
        <p:cNvPr id="163" name="Shape 163"/>
        <p:cNvGrpSpPr/>
        <p:nvPr/>
      </p:nvGrpSpPr>
      <p:grpSpPr>
        <a:xfrm>
          <a:off x="0" y="0"/>
          <a:ext cx="0" cy="0"/>
          <a:chOff x="0" y="0"/>
          <a:chExt cx="0" cy="0"/>
        </a:xfrm>
      </p:grpSpPr>
      <p:sp>
        <p:nvSpPr>
          <p:cNvPr id="164" name="Google Shape;164;p25"/>
          <p:cNvSpPr/>
          <p:nvPr/>
        </p:nvSpPr>
        <p:spPr>
          <a:xfrm>
            <a:off x="-135800" y="-284050"/>
            <a:ext cx="4816019" cy="5767782"/>
          </a:xfrm>
          <a:custGeom>
            <a:rect b="b" l="l" r="r" t="t"/>
            <a:pathLst>
              <a:path extrusionOk="0" h="209528" w="174953">
                <a:moveTo>
                  <a:pt x="26848" y="25159"/>
                </a:moveTo>
                <a:cubicBezTo>
                  <a:pt x="26848" y="25159"/>
                  <a:pt x="27656" y="25663"/>
                  <a:pt x="28700" y="26215"/>
                </a:cubicBezTo>
                <a:cubicBezTo>
                  <a:pt x="28390" y="26490"/>
                  <a:pt x="28076" y="26789"/>
                  <a:pt x="27761" y="27113"/>
                </a:cubicBezTo>
                <a:cubicBezTo>
                  <a:pt x="27501" y="26441"/>
                  <a:pt x="27196" y="25789"/>
                  <a:pt x="26848" y="25159"/>
                </a:cubicBezTo>
                <a:close/>
                <a:moveTo>
                  <a:pt x="24779" y="30715"/>
                </a:moveTo>
                <a:lnTo>
                  <a:pt x="24779" y="30715"/>
                </a:lnTo>
                <a:cubicBezTo>
                  <a:pt x="22877" y="33090"/>
                  <a:pt x="22416" y="33496"/>
                  <a:pt x="22125" y="33496"/>
                </a:cubicBezTo>
                <a:cubicBezTo>
                  <a:pt x="21982" y="33496"/>
                  <a:pt x="21880" y="33398"/>
                  <a:pt x="21669" y="33387"/>
                </a:cubicBezTo>
                <a:cubicBezTo>
                  <a:pt x="21433" y="33376"/>
                  <a:pt x="21358" y="32638"/>
                  <a:pt x="21686" y="31474"/>
                </a:cubicBezTo>
                <a:cubicBezTo>
                  <a:pt x="22694" y="31266"/>
                  <a:pt x="23725" y="31014"/>
                  <a:pt x="24779" y="30715"/>
                </a:cubicBezTo>
                <a:close/>
                <a:moveTo>
                  <a:pt x="32790" y="49234"/>
                </a:moveTo>
                <a:cubicBezTo>
                  <a:pt x="33379" y="49234"/>
                  <a:pt x="33783" y="50185"/>
                  <a:pt x="34313" y="51498"/>
                </a:cubicBezTo>
                <a:cubicBezTo>
                  <a:pt x="33902" y="51802"/>
                  <a:pt x="33466" y="52133"/>
                  <a:pt x="33014" y="52487"/>
                </a:cubicBezTo>
                <a:cubicBezTo>
                  <a:pt x="32995" y="52439"/>
                  <a:pt x="32975" y="52394"/>
                  <a:pt x="32956" y="52346"/>
                </a:cubicBezTo>
                <a:cubicBezTo>
                  <a:pt x="32957" y="52346"/>
                  <a:pt x="31493" y="49261"/>
                  <a:pt x="32779" y="49234"/>
                </a:cubicBezTo>
                <a:cubicBezTo>
                  <a:pt x="32783" y="49234"/>
                  <a:pt x="32787" y="49234"/>
                  <a:pt x="32790" y="49234"/>
                </a:cubicBezTo>
                <a:close/>
                <a:moveTo>
                  <a:pt x="35022" y="53186"/>
                </a:moveTo>
                <a:cubicBezTo>
                  <a:pt x="35174" y="53522"/>
                  <a:pt x="35339" y="53865"/>
                  <a:pt x="35519" y="54207"/>
                </a:cubicBezTo>
                <a:lnTo>
                  <a:pt x="35518" y="54207"/>
                </a:lnTo>
                <a:cubicBezTo>
                  <a:pt x="35162" y="54529"/>
                  <a:pt x="34799" y="54870"/>
                  <a:pt x="34429" y="55231"/>
                </a:cubicBezTo>
                <a:cubicBezTo>
                  <a:pt x="34250" y="54953"/>
                  <a:pt x="34076" y="54661"/>
                  <a:pt x="33908" y="54359"/>
                </a:cubicBezTo>
                <a:cubicBezTo>
                  <a:pt x="34297" y="53948"/>
                  <a:pt x="34670" y="53556"/>
                  <a:pt x="35022" y="53186"/>
                </a:cubicBezTo>
                <a:close/>
                <a:moveTo>
                  <a:pt x="27532" y="50421"/>
                </a:moveTo>
                <a:lnTo>
                  <a:pt x="27532" y="50422"/>
                </a:lnTo>
                <a:cubicBezTo>
                  <a:pt x="27609" y="50646"/>
                  <a:pt x="27692" y="50891"/>
                  <a:pt x="27784" y="51165"/>
                </a:cubicBezTo>
                <a:cubicBezTo>
                  <a:pt x="28054" y="51966"/>
                  <a:pt x="28661" y="53622"/>
                  <a:pt x="29554" y="55416"/>
                </a:cubicBezTo>
                <a:cubicBezTo>
                  <a:pt x="29127" y="55808"/>
                  <a:pt x="28697" y="56214"/>
                  <a:pt x="28273" y="56632"/>
                </a:cubicBezTo>
                <a:cubicBezTo>
                  <a:pt x="28118" y="56335"/>
                  <a:pt x="27966" y="56029"/>
                  <a:pt x="27819" y="55705"/>
                </a:cubicBezTo>
                <a:cubicBezTo>
                  <a:pt x="27275" y="54502"/>
                  <a:pt x="26846" y="53493"/>
                  <a:pt x="26515" y="52649"/>
                </a:cubicBezTo>
                <a:cubicBezTo>
                  <a:pt x="26872" y="51882"/>
                  <a:pt x="27211" y="51139"/>
                  <a:pt x="27532" y="50421"/>
                </a:cubicBezTo>
                <a:close/>
                <a:moveTo>
                  <a:pt x="20052" y="46512"/>
                </a:moveTo>
                <a:cubicBezTo>
                  <a:pt x="20098" y="46512"/>
                  <a:pt x="20141" y="46515"/>
                  <a:pt x="20182" y="46519"/>
                </a:cubicBezTo>
                <a:cubicBezTo>
                  <a:pt x="20742" y="46577"/>
                  <a:pt x="20908" y="47479"/>
                  <a:pt x="20834" y="48962"/>
                </a:cubicBezTo>
                <a:cubicBezTo>
                  <a:pt x="20795" y="49753"/>
                  <a:pt x="20556" y="52602"/>
                  <a:pt x="20819" y="55478"/>
                </a:cubicBezTo>
                <a:cubicBezTo>
                  <a:pt x="20361" y="56454"/>
                  <a:pt x="19919" y="57471"/>
                  <a:pt x="19500" y="58528"/>
                </a:cubicBezTo>
                <a:cubicBezTo>
                  <a:pt x="19079" y="57378"/>
                  <a:pt x="18694" y="55987"/>
                  <a:pt x="18505" y="54427"/>
                </a:cubicBezTo>
                <a:cubicBezTo>
                  <a:pt x="18644" y="53762"/>
                  <a:pt x="18771" y="53083"/>
                  <a:pt x="18880" y="52388"/>
                </a:cubicBezTo>
                <a:cubicBezTo>
                  <a:pt x="19250" y="50049"/>
                  <a:pt x="19510" y="48163"/>
                  <a:pt x="19709" y="46580"/>
                </a:cubicBezTo>
                <a:cubicBezTo>
                  <a:pt x="19831" y="46527"/>
                  <a:pt x="19948" y="46512"/>
                  <a:pt x="20052" y="46512"/>
                </a:cubicBezTo>
                <a:close/>
                <a:moveTo>
                  <a:pt x="37284" y="56732"/>
                </a:moveTo>
                <a:cubicBezTo>
                  <a:pt x="37802" y="57286"/>
                  <a:pt x="38275" y="57765"/>
                  <a:pt x="38717" y="58173"/>
                </a:cubicBezTo>
                <a:cubicBezTo>
                  <a:pt x="38360" y="58386"/>
                  <a:pt x="38001" y="58621"/>
                  <a:pt x="37641" y="58880"/>
                </a:cubicBezTo>
                <a:cubicBezTo>
                  <a:pt x="37165" y="58483"/>
                  <a:pt x="36713" y="58058"/>
                  <a:pt x="36286" y="57608"/>
                </a:cubicBezTo>
                <a:cubicBezTo>
                  <a:pt x="36616" y="57321"/>
                  <a:pt x="36949" y="57028"/>
                  <a:pt x="37284" y="56732"/>
                </a:cubicBezTo>
                <a:close/>
                <a:moveTo>
                  <a:pt x="30792" y="57643"/>
                </a:moveTo>
                <a:cubicBezTo>
                  <a:pt x="30979" y="57944"/>
                  <a:pt x="31174" y="58239"/>
                  <a:pt x="31376" y="58526"/>
                </a:cubicBezTo>
                <a:cubicBezTo>
                  <a:pt x="31043" y="58920"/>
                  <a:pt x="30705" y="59330"/>
                  <a:pt x="30364" y="59757"/>
                </a:cubicBezTo>
                <a:cubicBezTo>
                  <a:pt x="30125" y="59475"/>
                  <a:pt x="29884" y="59172"/>
                  <a:pt x="29645" y="58846"/>
                </a:cubicBezTo>
                <a:cubicBezTo>
                  <a:pt x="30029" y="58445"/>
                  <a:pt x="30411" y="58045"/>
                  <a:pt x="30792" y="57643"/>
                </a:cubicBezTo>
                <a:close/>
                <a:moveTo>
                  <a:pt x="32965" y="60433"/>
                </a:moveTo>
                <a:cubicBezTo>
                  <a:pt x="33490" y="60947"/>
                  <a:pt x="34048" y="61384"/>
                  <a:pt x="34635" y="61702"/>
                </a:cubicBezTo>
                <a:cubicBezTo>
                  <a:pt x="34338" y="62059"/>
                  <a:pt x="34046" y="62440"/>
                  <a:pt x="33758" y="62843"/>
                </a:cubicBezTo>
                <a:cubicBezTo>
                  <a:pt x="33771" y="62754"/>
                  <a:pt x="33728" y="62666"/>
                  <a:pt x="33651" y="62620"/>
                </a:cubicBezTo>
                <a:cubicBezTo>
                  <a:pt x="33225" y="62364"/>
                  <a:pt x="32602" y="61941"/>
                  <a:pt x="31893" y="61319"/>
                </a:cubicBezTo>
                <a:cubicBezTo>
                  <a:pt x="32240" y="61034"/>
                  <a:pt x="32598" y="60739"/>
                  <a:pt x="32965" y="60433"/>
                </a:cubicBezTo>
                <a:close/>
                <a:moveTo>
                  <a:pt x="33636" y="63019"/>
                </a:moveTo>
                <a:cubicBezTo>
                  <a:pt x="33177" y="63681"/>
                  <a:pt x="32757" y="64367"/>
                  <a:pt x="32375" y="65076"/>
                </a:cubicBezTo>
                <a:lnTo>
                  <a:pt x="32374" y="65077"/>
                </a:lnTo>
                <a:cubicBezTo>
                  <a:pt x="30559" y="65235"/>
                  <a:pt x="28746" y="65431"/>
                  <a:pt x="26936" y="65664"/>
                </a:cubicBezTo>
                <a:cubicBezTo>
                  <a:pt x="26724" y="65694"/>
                  <a:pt x="26511" y="65727"/>
                  <a:pt x="26298" y="65757"/>
                </a:cubicBezTo>
                <a:cubicBezTo>
                  <a:pt x="26313" y="65742"/>
                  <a:pt x="26328" y="65726"/>
                  <a:pt x="26342" y="65711"/>
                </a:cubicBezTo>
                <a:cubicBezTo>
                  <a:pt x="26937" y="65262"/>
                  <a:pt x="28023" y="64429"/>
                  <a:pt x="29443" y="63300"/>
                </a:cubicBezTo>
                <a:cubicBezTo>
                  <a:pt x="29519" y="63301"/>
                  <a:pt x="29594" y="63301"/>
                  <a:pt x="29670" y="63301"/>
                </a:cubicBezTo>
                <a:cubicBezTo>
                  <a:pt x="31285" y="63301"/>
                  <a:pt x="32743" y="63149"/>
                  <a:pt x="33560" y="63043"/>
                </a:cubicBezTo>
                <a:cubicBezTo>
                  <a:pt x="33587" y="63040"/>
                  <a:pt x="33612" y="63031"/>
                  <a:pt x="33636" y="63019"/>
                </a:cubicBezTo>
                <a:close/>
                <a:moveTo>
                  <a:pt x="26288" y="65752"/>
                </a:moveTo>
                <a:cubicBezTo>
                  <a:pt x="26287" y="65755"/>
                  <a:pt x="26285" y="65757"/>
                  <a:pt x="26283" y="65759"/>
                </a:cubicBezTo>
                <a:lnTo>
                  <a:pt x="26279" y="65760"/>
                </a:lnTo>
                <a:lnTo>
                  <a:pt x="26288" y="65752"/>
                </a:lnTo>
                <a:close/>
                <a:moveTo>
                  <a:pt x="25721" y="62900"/>
                </a:moveTo>
                <a:cubicBezTo>
                  <a:pt x="26374" y="63057"/>
                  <a:pt x="27068" y="63160"/>
                  <a:pt x="27768" y="63222"/>
                </a:cubicBezTo>
                <a:cubicBezTo>
                  <a:pt x="27197" y="64033"/>
                  <a:pt x="26616" y="64890"/>
                  <a:pt x="26027" y="65796"/>
                </a:cubicBezTo>
                <a:cubicBezTo>
                  <a:pt x="24690" y="65987"/>
                  <a:pt x="23355" y="66199"/>
                  <a:pt x="22023" y="66431"/>
                </a:cubicBezTo>
                <a:cubicBezTo>
                  <a:pt x="22832" y="65768"/>
                  <a:pt x="24163" y="64476"/>
                  <a:pt x="25721" y="62900"/>
                </a:cubicBezTo>
                <a:close/>
                <a:moveTo>
                  <a:pt x="35209" y="65015"/>
                </a:moveTo>
                <a:lnTo>
                  <a:pt x="35208" y="65016"/>
                </a:lnTo>
                <a:cubicBezTo>
                  <a:pt x="36108" y="65301"/>
                  <a:pt x="37211" y="65748"/>
                  <a:pt x="38424" y="66292"/>
                </a:cubicBezTo>
                <a:cubicBezTo>
                  <a:pt x="37361" y="66725"/>
                  <a:pt x="36193" y="66953"/>
                  <a:pt x="34994" y="67118"/>
                </a:cubicBezTo>
                <a:cubicBezTo>
                  <a:pt x="33152" y="66072"/>
                  <a:pt x="31914" y="65667"/>
                  <a:pt x="31144" y="65520"/>
                </a:cubicBezTo>
                <a:cubicBezTo>
                  <a:pt x="32496" y="65326"/>
                  <a:pt x="33850" y="65158"/>
                  <a:pt x="35209" y="65015"/>
                </a:cubicBezTo>
                <a:close/>
                <a:moveTo>
                  <a:pt x="22115" y="60487"/>
                </a:moveTo>
                <a:cubicBezTo>
                  <a:pt x="22392" y="60976"/>
                  <a:pt x="22721" y="61393"/>
                  <a:pt x="23111" y="61716"/>
                </a:cubicBezTo>
                <a:cubicBezTo>
                  <a:pt x="23283" y="61857"/>
                  <a:pt x="23465" y="61986"/>
                  <a:pt x="23655" y="62099"/>
                </a:cubicBezTo>
                <a:cubicBezTo>
                  <a:pt x="22696" y="63534"/>
                  <a:pt x="21907" y="65026"/>
                  <a:pt x="21393" y="66545"/>
                </a:cubicBezTo>
                <a:cubicBezTo>
                  <a:pt x="20340" y="66735"/>
                  <a:pt x="19291" y="66937"/>
                  <a:pt x="18243" y="67153"/>
                </a:cubicBezTo>
                <a:cubicBezTo>
                  <a:pt x="18272" y="66983"/>
                  <a:pt x="18302" y="66811"/>
                  <a:pt x="18328" y="66643"/>
                </a:cubicBezTo>
                <a:cubicBezTo>
                  <a:pt x="18338" y="66584"/>
                  <a:pt x="18348" y="66523"/>
                  <a:pt x="18377" y="66472"/>
                </a:cubicBezTo>
                <a:cubicBezTo>
                  <a:pt x="18481" y="66291"/>
                  <a:pt x="18794" y="66270"/>
                  <a:pt x="18829" y="66063"/>
                </a:cubicBezTo>
                <a:cubicBezTo>
                  <a:pt x="18842" y="65982"/>
                  <a:pt x="18802" y="65897"/>
                  <a:pt x="18818" y="65816"/>
                </a:cubicBezTo>
                <a:cubicBezTo>
                  <a:pt x="18829" y="65756"/>
                  <a:pt x="18869" y="65706"/>
                  <a:pt x="18904" y="65656"/>
                </a:cubicBezTo>
                <a:cubicBezTo>
                  <a:pt x="19014" y="65500"/>
                  <a:pt x="19089" y="65323"/>
                  <a:pt x="19123" y="65135"/>
                </a:cubicBezTo>
                <a:cubicBezTo>
                  <a:pt x="19139" y="65047"/>
                  <a:pt x="19134" y="64941"/>
                  <a:pt x="19079" y="64878"/>
                </a:cubicBezTo>
                <a:cubicBezTo>
                  <a:pt x="19964" y="63672"/>
                  <a:pt x="21023" y="62169"/>
                  <a:pt x="22115" y="60487"/>
                </a:cubicBezTo>
                <a:close/>
                <a:moveTo>
                  <a:pt x="30293" y="65647"/>
                </a:moveTo>
                <a:cubicBezTo>
                  <a:pt x="31004" y="66258"/>
                  <a:pt x="31707" y="66853"/>
                  <a:pt x="32402" y="67430"/>
                </a:cubicBezTo>
                <a:cubicBezTo>
                  <a:pt x="31147" y="67585"/>
                  <a:pt x="29913" y="67785"/>
                  <a:pt x="28779" y="68189"/>
                </a:cubicBezTo>
                <a:cubicBezTo>
                  <a:pt x="27830" y="67535"/>
                  <a:pt x="26847" y="66929"/>
                  <a:pt x="25833" y="66386"/>
                </a:cubicBezTo>
                <a:cubicBezTo>
                  <a:pt x="26227" y="66316"/>
                  <a:pt x="26620" y="66242"/>
                  <a:pt x="27014" y="66174"/>
                </a:cubicBezTo>
                <a:cubicBezTo>
                  <a:pt x="28105" y="65984"/>
                  <a:pt x="29198" y="65811"/>
                  <a:pt x="30293" y="65647"/>
                </a:cubicBezTo>
                <a:close/>
                <a:moveTo>
                  <a:pt x="25594" y="66430"/>
                </a:moveTo>
                <a:cubicBezTo>
                  <a:pt x="26121" y="67184"/>
                  <a:pt x="26724" y="67990"/>
                  <a:pt x="27386" y="68829"/>
                </a:cubicBezTo>
                <a:lnTo>
                  <a:pt x="27386" y="68830"/>
                </a:lnTo>
                <a:cubicBezTo>
                  <a:pt x="27110" y="68991"/>
                  <a:pt x="26845" y="69173"/>
                  <a:pt x="26595" y="69373"/>
                </a:cubicBezTo>
                <a:cubicBezTo>
                  <a:pt x="26118" y="69753"/>
                  <a:pt x="25708" y="70197"/>
                  <a:pt x="25309" y="70657"/>
                </a:cubicBezTo>
                <a:cubicBezTo>
                  <a:pt x="23839" y="69217"/>
                  <a:pt x="22303" y="68077"/>
                  <a:pt x="20730" y="67411"/>
                </a:cubicBezTo>
                <a:cubicBezTo>
                  <a:pt x="22344" y="67053"/>
                  <a:pt x="23966" y="66725"/>
                  <a:pt x="25594" y="66430"/>
                </a:cubicBezTo>
                <a:close/>
                <a:moveTo>
                  <a:pt x="20258" y="67513"/>
                </a:moveTo>
                <a:cubicBezTo>
                  <a:pt x="21138" y="69237"/>
                  <a:pt x="22168" y="71023"/>
                  <a:pt x="23282" y="72812"/>
                </a:cubicBezTo>
                <a:cubicBezTo>
                  <a:pt x="22637" y="73348"/>
                  <a:pt x="21923" y="73800"/>
                  <a:pt x="21192" y="74229"/>
                </a:cubicBezTo>
                <a:cubicBezTo>
                  <a:pt x="20470" y="73457"/>
                  <a:pt x="19721" y="72696"/>
                  <a:pt x="18947" y="71955"/>
                </a:cubicBezTo>
                <a:cubicBezTo>
                  <a:pt x="19067" y="71815"/>
                  <a:pt x="19064" y="71562"/>
                  <a:pt x="18902" y="71458"/>
                </a:cubicBezTo>
                <a:cubicBezTo>
                  <a:pt x="19041" y="71309"/>
                  <a:pt x="19001" y="71033"/>
                  <a:pt x="18824" y="70929"/>
                </a:cubicBezTo>
                <a:cubicBezTo>
                  <a:pt x="18913" y="70889"/>
                  <a:pt x="18958" y="70789"/>
                  <a:pt x="18928" y="70697"/>
                </a:cubicBezTo>
                <a:cubicBezTo>
                  <a:pt x="18903" y="70616"/>
                  <a:pt x="18828" y="70564"/>
                  <a:pt x="18747" y="70564"/>
                </a:cubicBezTo>
                <a:cubicBezTo>
                  <a:pt x="18735" y="70564"/>
                  <a:pt x="18723" y="70565"/>
                  <a:pt x="18711" y="70567"/>
                </a:cubicBezTo>
                <a:cubicBezTo>
                  <a:pt x="18750" y="70487"/>
                  <a:pt x="18776" y="70395"/>
                  <a:pt x="18750" y="70310"/>
                </a:cubicBezTo>
                <a:cubicBezTo>
                  <a:pt x="18728" y="70239"/>
                  <a:pt x="18657" y="70180"/>
                  <a:pt x="18586" y="70180"/>
                </a:cubicBezTo>
                <a:cubicBezTo>
                  <a:pt x="18572" y="70180"/>
                  <a:pt x="18558" y="70182"/>
                  <a:pt x="18544" y="70187"/>
                </a:cubicBezTo>
                <a:cubicBezTo>
                  <a:pt x="18612" y="70124"/>
                  <a:pt x="18604" y="70010"/>
                  <a:pt x="18554" y="69931"/>
                </a:cubicBezTo>
                <a:cubicBezTo>
                  <a:pt x="18503" y="69854"/>
                  <a:pt x="18420" y="69805"/>
                  <a:pt x="18340" y="69759"/>
                </a:cubicBezTo>
                <a:cubicBezTo>
                  <a:pt x="18179" y="69665"/>
                  <a:pt x="18018" y="69571"/>
                  <a:pt x="17856" y="69477"/>
                </a:cubicBezTo>
                <a:cubicBezTo>
                  <a:pt x="17932" y="68997"/>
                  <a:pt x="18016" y="68508"/>
                  <a:pt x="18099" y="68021"/>
                </a:cubicBezTo>
                <a:lnTo>
                  <a:pt x="18099" y="68020"/>
                </a:lnTo>
                <a:cubicBezTo>
                  <a:pt x="18817" y="67845"/>
                  <a:pt x="19537" y="67676"/>
                  <a:pt x="20258" y="67513"/>
                </a:cubicBezTo>
                <a:close/>
                <a:moveTo>
                  <a:pt x="17969" y="74840"/>
                </a:moveTo>
                <a:lnTo>
                  <a:pt x="17969" y="74840"/>
                </a:lnTo>
                <a:cubicBezTo>
                  <a:pt x="18164" y="75153"/>
                  <a:pt x="18366" y="75470"/>
                  <a:pt x="18574" y="75790"/>
                </a:cubicBezTo>
                <a:cubicBezTo>
                  <a:pt x="18339" y="75947"/>
                  <a:pt x="18108" y="76109"/>
                  <a:pt x="17887" y="76280"/>
                </a:cubicBezTo>
                <a:cubicBezTo>
                  <a:pt x="17888" y="76273"/>
                  <a:pt x="17891" y="76264"/>
                  <a:pt x="17892" y="76256"/>
                </a:cubicBezTo>
                <a:cubicBezTo>
                  <a:pt x="17962" y="75938"/>
                  <a:pt x="18031" y="75615"/>
                  <a:pt x="18021" y="75289"/>
                </a:cubicBezTo>
                <a:cubicBezTo>
                  <a:pt x="18015" y="75138"/>
                  <a:pt x="17998" y="74988"/>
                  <a:pt x="17969" y="74840"/>
                </a:cubicBezTo>
                <a:close/>
                <a:moveTo>
                  <a:pt x="32089" y="85274"/>
                </a:moveTo>
                <a:cubicBezTo>
                  <a:pt x="32418" y="85697"/>
                  <a:pt x="32741" y="86109"/>
                  <a:pt x="33057" y="86508"/>
                </a:cubicBezTo>
                <a:lnTo>
                  <a:pt x="33056" y="86509"/>
                </a:lnTo>
                <a:cubicBezTo>
                  <a:pt x="32517" y="87190"/>
                  <a:pt x="32047" y="87917"/>
                  <a:pt x="31688" y="88588"/>
                </a:cubicBezTo>
                <a:cubicBezTo>
                  <a:pt x="31410" y="88107"/>
                  <a:pt x="31105" y="87592"/>
                  <a:pt x="30775" y="87049"/>
                </a:cubicBezTo>
                <a:cubicBezTo>
                  <a:pt x="31172" y="86466"/>
                  <a:pt x="31610" y="85872"/>
                  <a:pt x="32089" y="85274"/>
                </a:cubicBezTo>
                <a:close/>
                <a:moveTo>
                  <a:pt x="36297" y="90512"/>
                </a:moveTo>
                <a:cubicBezTo>
                  <a:pt x="36738" y="91044"/>
                  <a:pt x="37126" y="91506"/>
                  <a:pt x="37452" y="91892"/>
                </a:cubicBezTo>
                <a:cubicBezTo>
                  <a:pt x="36116" y="93499"/>
                  <a:pt x="35156" y="94632"/>
                  <a:pt x="34509" y="94632"/>
                </a:cubicBezTo>
                <a:cubicBezTo>
                  <a:pt x="34399" y="94632"/>
                  <a:pt x="34299" y="94599"/>
                  <a:pt x="34207" y="94531"/>
                </a:cubicBezTo>
                <a:cubicBezTo>
                  <a:pt x="33756" y="94200"/>
                  <a:pt x="34556" y="92390"/>
                  <a:pt x="36296" y="90512"/>
                </a:cubicBezTo>
                <a:close/>
                <a:moveTo>
                  <a:pt x="22407" y="90083"/>
                </a:moveTo>
                <a:cubicBezTo>
                  <a:pt x="22896" y="90751"/>
                  <a:pt x="23368" y="91383"/>
                  <a:pt x="23812" y="91969"/>
                </a:cubicBezTo>
                <a:cubicBezTo>
                  <a:pt x="23651" y="94294"/>
                  <a:pt x="23350" y="95513"/>
                  <a:pt x="22659" y="95725"/>
                </a:cubicBezTo>
                <a:cubicBezTo>
                  <a:pt x="22631" y="95734"/>
                  <a:pt x="22601" y="95738"/>
                  <a:pt x="22571" y="95738"/>
                </a:cubicBezTo>
                <a:cubicBezTo>
                  <a:pt x="21966" y="95738"/>
                  <a:pt x="20951" y="94057"/>
                  <a:pt x="22192" y="90140"/>
                </a:cubicBezTo>
                <a:lnTo>
                  <a:pt x="22407" y="90083"/>
                </a:lnTo>
                <a:close/>
                <a:moveTo>
                  <a:pt x="29975" y="88301"/>
                </a:moveTo>
                <a:cubicBezTo>
                  <a:pt x="30424" y="88760"/>
                  <a:pt x="30841" y="89196"/>
                  <a:pt x="31218" y="89598"/>
                </a:cubicBezTo>
                <a:cubicBezTo>
                  <a:pt x="30238" y="92009"/>
                  <a:pt x="29252" y="95776"/>
                  <a:pt x="28146" y="95776"/>
                </a:cubicBezTo>
                <a:cubicBezTo>
                  <a:pt x="28085" y="95776"/>
                  <a:pt x="28025" y="95765"/>
                  <a:pt x="27963" y="95741"/>
                </a:cubicBezTo>
                <a:lnTo>
                  <a:pt x="27963" y="95742"/>
                </a:lnTo>
                <a:cubicBezTo>
                  <a:pt x="27146" y="95431"/>
                  <a:pt x="27622" y="92221"/>
                  <a:pt x="29975" y="88301"/>
                </a:cubicBezTo>
                <a:close/>
                <a:moveTo>
                  <a:pt x="16593" y="95117"/>
                </a:moveTo>
                <a:cubicBezTo>
                  <a:pt x="16777" y="95347"/>
                  <a:pt x="16955" y="95561"/>
                  <a:pt x="17127" y="95761"/>
                </a:cubicBezTo>
                <a:cubicBezTo>
                  <a:pt x="17320" y="98247"/>
                  <a:pt x="17069" y="97724"/>
                  <a:pt x="16709" y="98040"/>
                </a:cubicBezTo>
                <a:cubicBezTo>
                  <a:pt x="16691" y="98056"/>
                  <a:pt x="16668" y="98063"/>
                  <a:pt x="16640" y="98063"/>
                </a:cubicBezTo>
                <a:cubicBezTo>
                  <a:pt x="16550" y="98063"/>
                  <a:pt x="16414" y="97978"/>
                  <a:pt x="16252" y="97813"/>
                </a:cubicBezTo>
                <a:cubicBezTo>
                  <a:pt x="16316" y="96909"/>
                  <a:pt x="16430" y="96009"/>
                  <a:pt x="16593" y="95117"/>
                </a:cubicBezTo>
                <a:close/>
                <a:moveTo>
                  <a:pt x="23780" y="106777"/>
                </a:moveTo>
                <a:cubicBezTo>
                  <a:pt x="24158" y="106777"/>
                  <a:pt x="24691" y="107214"/>
                  <a:pt x="25348" y="107963"/>
                </a:cubicBezTo>
                <a:cubicBezTo>
                  <a:pt x="25450" y="108079"/>
                  <a:pt x="25611" y="108270"/>
                  <a:pt x="25821" y="108513"/>
                </a:cubicBezTo>
                <a:cubicBezTo>
                  <a:pt x="25529" y="108563"/>
                  <a:pt x="25301" y="108605"/>
                  <a:pt x="25180" y="108629"/>
                </a:cubicBezTo>
                <a:cubicBezTo>
                  <a:pt x="25119" y="108640"/>
                  <a:pt x="25066" y="108677"/>
                  <a:pt x="25032" y="108729"/>
                </a:cubicBezTo>
                <a:cubicBezTo>
                  <a:pt x="24934" y="108886"/>
                  <a:pt x="24701" y="109263"/>
                  <a:pt x="24406" y="109800"/>
                </a:cubicBezTo>
                <a:cubicBezTo>
                  <a:pt x="22736" y="107669"/>
                  <a:pt x="23210" y="107110"/>
                  <a:pt x="23519" y="106866"/>
                </a:cubicBezTo>
                <a:cubicBezTo>
                  <a:pt x="23595" y="106806"/>
                  <a:pt x="23683" y="106777"/>
                  <a:pt x="23780" y="106777"/>
                </a:cubicBezTo>
                <a:close/>
                <a:moveTo>
                  <a:pt x="30021" y="112614"/>
                </a:moveTo>
                <a:cubicBezTo>
                  <a:pt x="30522" y="112995"/>
                  <a:pt x="31037" y="113341"/>
                  <a:pt x="31552" y="113623"/>
                </a:cubicBezTo>
                <a:cubicBezTo>
                  <a:pt x="31359" y="114064"/>
                  <a:pt x="31188" y="114505"/>
                  <a:pt x="31042" y="114936"/>
                </a:cubicBezTo>
                <a:cubicBezTo>
                  <a:pt x="30467" y="114701"/>
                  <a:pt x="29906" y="114433"/>
                  <a:pt x="29361" y="114131"/>
                </a:cubicBezTo>
                <a:cubicBezTo>
                  <a:pt x="29563" y="113635"/>
                  <a:pt x="29783" y="113128"/>
                  <a:pt x="30021" y="112614"/>
                </a:cubicBezTo>
                <a:close/>
                <a:moveTo>
                  <a:pt x="30450" y="117362"/>
                </a:moveTo>
                <a:cubicBezTo>
                  <a:pt x="29947" y="120488"/>
                  <a:pt x="29708" y="124894"/>
                  <a:pt x="28374" y="124894"/>
                </a:cubicBezTo>
                <a:cubicBezTo>
                  <a:pt x="28343" y="124894"/>
                  <a:pt x="28310" y="124892"/>
                  <a:pt x="28278" y="124887"/>
                </a:cubicBezTo>
                <a:cubicBezTo>
                  <a:pt x="27433" y="124757"/>
                  <a:pt x="27115" y="122123"/>
                  <a:pt x="28011" y="118326"/>
                </a:cubicBezTo>
                <a:cubicBezTo>
                  <a:pt x="28849" y="118076"/>
                  <a:pt x="29666" y="117753"/>
                  <a:pt x="30450" y="117362"/>
                </a:cubicBezTo>
                <a:close/>
                <a:moveTo>
                  <a:pt x="20336" y="118655"/>
                </a:moveTo>
                <a:lnTo>
                  <a:pt x="20336" y="118655"/>
                </a:lnTo>
                <a:cubicBezTo>
                  <a:pt x="20915" y="118774"/>
                  <a:pt x="21501" y="118859"/>
                  <a:pt x="22091" y="118913"/>
                </a:cubicBezTo>
                <a:cubicBezTo>
                  <a:pt x="22890" y="123362"/>
                  <a:pt x="23084" y="125654"/>
                  <a:pt x="22125" y="126189"/>
                </a:cubicBezTo>
                <a:cubicBezTo>
                  <a:pt x="22071" y="126220"/>
                  <a:pt x="22007" y="126235"/>
                  <a:pt x="21937" y="126235"/>
                </a:cubicBezTo>
                <a:cubicBezTo>
                  <a:pt x="21141" y="126235"/>
                  <a:pt x="19511" y="124196"/>
                  <a:pt x="20336" y="118655"/>
                </a:cubicBezTo>
                <a:close/>
                <a:moveTo>
                  <a:pt x="16158" y="129259"/>
                </a:moveTo>
                <a:cubicBezTo>
                  <a:pt x="16158" y="129263"/>
                  <a:pt x="16159" y="129267"/>
                  <a:pt x="16159" y="129271"/>
                </a:cubicBezTo>
                <a:lnTo>
                  <a:pt x="16152" y="129266"/>
                </a:lnTo>
                <a:cubicBezTo>
                  <a:pt x="16155" y="129263"/>
                  <a:pt x="16156" y="129261"/>
                  <a:pt x="16158" y="129259"/>
                </a:cubicBezTo>
                <a:close/>
                <a:moveTo>
                  <a:pt x="17274" y="137056"/>
                </a:moveTo>
                <a:cubicBezTo>
                  <a:pt x="17860" y="137056"/>
                  <a:pt x="18033" y="137421"/>
                  <a:pt x="18052" y="137467"/>
                </a:cubicBezTo>
                <a:cubicBezTo>
                  <a:pt x="18054" y="137471"/>
                  <a:pt x="18054" y="137471"/>
                  <a:pt x="18056" y="137477"/>
                </a:cubicBezTo>
                <a:cubicBezTo>
                  <a:pt x="18088" y="137569"/>
                  <a:pt x="18476" y="138902"/>
                  <a:pt x="15512" y="140556"/>
                </a:cubicBezTo>
                <a:cubicBezTo>
                  <a:pt x="15305" y="140673"/>
                  <a:pt x="15107" y="140808"/>
                  <a:pt x="14922" y="140959"/>
                </a:cubicBezTo>
                <a:cubicBezTo>
                  <a:pt x="14886" y="140852"/>
                  <a:pt x="14821" y="140711"/>
                  <a:pt x="14731" y="140658"/>
                </a:cubicBezTo>
                <a:lnTo>
                  <a:pt x="14731" y="140658"/>
                </a:lnTo>
                <a:cubicBezTo>
                  <a:pt x="14735" y="140658"/>
                  <a:pt x="14739" y="140658"/>
                  <a:pt x="14744" y="140658"/>
                </a:cubicBezTo>
                <a:cubicBezTo>
                  <a:pt x="14863" y="140658"/>
                  <a:pt x="14983" y="140601"/>
                  <a:pt x="15047" y="140500"/>
                </a:cubicBezTo>
                <a:cubicBezTo>
                  <a:pt x="15133" y="140365"/>
                  <a:pt x="15110" y="140171"/>
                  <a:pt x="14996" y="140060"/>
                </a:cubicBezTo>
                <a:lnTo>
                  <a:pt x="14996" y="140060"/>
                </a:lnTo>
                <a:cubicBezTo>
                  <a:pt x="15008" y="140061"/>
                  <a:pt x="15019" y="140062"/>
                  <a:pt x="15031" y="140062"/>
                </a:cubicBezTo>
                <a:cubicBezTo>
                  <a:pt x="15168" y="140062"/>
                  <a:pt x="15302" y="139964"/>
                  <a:pt x="15340" y="139830"/>
                </a:cubicBezTo>
                <a:cubicBezTo>
                  <a:pt x="15381" y="139686"/>
                  <a:pt x="15301" y="139517"/>
                  <a:pt x="15163" y="139456"/>
                </a:cubicBezTo>
                <a:lnTo>
                  <a:pt x="15163" y="139456"/>
                </a:lnTo>
                <a:cubicBezTo>
                  <a:pt x="15186" y="139460"/>
                  <a:pt x="15209" y="139462"/>
                  <a:pt x="15231" y="139462"/>
                </a:cubicBezTo>
                <a:cubicBezTo>
                  <a:pt x="15395" y="139462"/>
                  <a:pt x="15558" y="139365"/>
                  <a:pt x="15631" y="139217"/>
                </a:cubicBezTo>
                <a:cubicBezTo>
                  <a:pt x="15715" y="139050"/>
                  <a:pt x="15674" y="138829"/>
                  <a:pt x="15537" y="138701"/>
                </a:cubicBezTo>
                <a:cubicBezTo>
                  <a:pt x="15713" y="138699"/>
                  <a:pt x="15902" y="138625"/>
                  <a:pt x="15989" y="138470"/>
                </a:cubicBezTo>
                <a:cubicBezTo>
                  <a:pt x="16076" y="138316"/>
                  <a:pt x="16015" y="138082"/>
                  <a:pt x="15845" y="138031"/>
                </a:cubicBezTo>
                <a:cubicBezTo>
                  <a:pt x="15975" y="137994"/>
                  <a:pt x="16071" y="137881"/>
                  <a:pt x="16086" y="137745"/>
                </a:cubicBezTo>
                <a:cubicBezTo>
                  <a:pt x="16096" y="137637"/>
                  <a:pt x="16044" y="137530"/>
                  <a:pt x="15959" y="137463"/>
                </a:cubicBezTo>
                <a:cubicBezTo>
                  <a:pt x="16539" y="137158"/>
                  <a:pt x="16964" y="137056"/>
                  <a:pt x="17274" y="137056"/>
                </a:cubicBezTo>
                <a:close/>
                <a:moveTo>
                  <a:pt x="26321" y="138704"/>
                </a:moveTo>
                <a:cubicBezTo>
                  <a:pt x="26767" y="138704"/>
                  <a:pt x="27440" y="139070"/>
                  <a:pt x="28291" y="139702"/>
                </a:cubicBezTo>
                <a:cubicBezTo>
                  <a:pt x="29144" y="140336"/>
                  <a:pt x="32863" y="143315"/>
                  <a:pt x="36334" y="144534"/>
                </a:cubicBezTo>
                <a:lnTo>
                  <a:pt x="36334" y="144536"/>
                </a:lnTo>
                <a:cubicBezTo>
                  <a:pt x="36164" y="144712"/>
                  <a:pt x="35999" y="144892"/>
                  <a:pt x="35843" y="145071"/>
                </a:cubicBezTo>
                <a:cubicBezTo>
                  <a:pt x="35576" y="145378"/>
                  <a:pt x="35323" y="145697"/>
                  <a:pt x="35082" y="146023"/>
                </a:cubicBezTo>
                <a:cubicBezTo>
                  <a:pt x="33433" y="145584"/>
                  <a:pt x="31488" y="144830"/>
                  <a:pt x="29617" y="143535"/>
                </a:cubicBezTo>
                <a:cubicBezTo>
                  <a:pt x="25010" y="140351"/>
                  <a:pt x="25540" y="139321"/>
                  <a:pt x="25898" y="138887"/>
                </a:cubicBezTo>
                <a:cubicBezTo>
                  <a:pt x="26000" y="138763"/>
                  <a:pt x="26143" y="138704"/>
                  <a:pt x="26321" y="138704"/>
                </a:cubicBezTo>
                <a:close/>
                <a:moveTo>
                  <a:pt x="32124" y="151927"/>
                </a:moveTo>
                <a:lnTo>
                  <a:pt x="32124" y="151927"/>
                </a:lnTo>
                <a:cubicBezTo>
                  <a:pt x="30625" y="156170"/>
                  <a:pt x="30521" y="159496"/>
                  <a:pt x="30598" y="161134"/>
                </a:cubicBezTo>
                <a:cubicBezTo>
                  <a:pt x="30594" y="161117"/>
                  <a:pt x="30591" y="161099"/>
                  <a:pt x="30589" y="161082"/>
                </a:cubicBezTo>
                <a:lnTo>
                  <a:pt x="30486" y="161095"/>
                </a:lnTo>
                <a:cubicBezTo>
                  <a:pt x="30504" y="161258"/>
                  <a:pt x="30528" y="161421"/>
                  <a:pt x="30547" y="161584"/>
                </a:cubicBezTo>
                <a:cubicBezTo>
                  <a:pt x="30290" y="160468"/>
                  <a:pt x="29416" y="156684"/>
                  <a:pt x="28512" y="153008"/>
                </a:cubicBezTo>
                <a:cubicBezTo>
                  <a:pt x="29750" y="152770"/>
                  <a:pt x="30960" y="152408"/>
                  <a:pt x="32124" y="151927"/>
                </a:cubicBezTo>
                <a:close/>
                <a:moveTo>
                  <a:pt x="22612" y="153201"/>
                </a:moveTo>
                <a:lnTo>
                  <a:pt x="22612" y="153201"/>
                </a:lnTo>
                <a:cubicBezTo>
                  <a:pt x="23382" y="153296"/>
                  <a:pt x="24158" y="153343"/>
                  <a:pt x="24933" y="153343"/>
                </a:cubicBezTo>
                <a:cubicBezTo>
                  <a:pt x="25266" y="153343"/>
                  <a:pt x="25598" y="153335"/>
                  <a:pt x="25930" y="153317"/>
                </a:cubicBezTo>
                <a:cubicBezTo>
                  <a:pt x="26759" y="155627"/>
                  <a:pt x="28200" y="158454"/>
                  <a:pt x="30580" y="161854"/>
                </a:cubicBezTo>
                <a:cubicBezTo>
                  <a:pt x="30696" y="162814"/>
                  <a:pt x="30826" y="163771"/>
                  <a:pt x="30970" y="164728"/>
                </a:cubicBezTo>
                <a:cubicBezTo>
                  <a:pt x="30951" y="164704"/>
                  <a:pt x="30929" y="164678"/>
                  <a:pt x="30906" y="164649"/>
                </a:cubicBezTo>
                <a:cubicBezTo>
                  <a:pt x="29854" y="163338"/>
                  <a:pt x="25354" y="157664"/>
                  <a:pt x="22612" y="153201"/>
                </a:cubicBezTo>
                <a:close/>
                <a:moveTo>
                  <a:pt x="45426" y="159099"/>
                </a:moveTo>
                <a:cubicBezTo>
                  <a:pt x="45828" y="160607"/>
                  <a:pt x="46257" y="162098"/>
                  <a:pt x="46699" y="163550"/>
                </a:cubicBezTo>
                <a:cubicBezTo>
                  <a:pt x="45855" y="164101"/>
                  <a:pt x="45009" y="164676"/>
                  <a:pt x="44173" y="165274"/>
                </a:cubicBezTo>
                <a:cubicBezTo>
                  <a:pt x="43212" y="164281"/>
                  <a:pt x="42262" y="163620"/>
                  <a:pt x="41575" y="163214"/>
                </a:cubicBezTo>
                <a:cubicBezTo>
                  <a:pt x="42896" y="161836"/>
                  <a:pt x="44199" y="160440"/>
                  <a:pt x="45426" y="159099"/>
                </a:cubicBezTo>
                <a:close/>
                <a:moveTo>
                  <a:pt x="50938" y="164082"/>
                </a:moveTo>
                <a:lnTo>
                  <a:pt x="50938" y="164083"/>
                </a:lnTo>
                <a:cubicBezTo>
                  <a:pt x="51088" y="164690"/>
                  <a:pt x="51261" y="165406"/>
                  <a:pt x="51450" y="166201"/>
                </a:cubicBezTo>
                <a:cubicBezTo>
                  <a:pt x="51184" y="166395"/>
                  <a:pt x="50913" y="166595"/>
                  <a:pt x="50638" y="166800"/>
                </a:cubicBezTo>
                <a:cubicBezTo>
                  <a:pt x="50431" y="166121"/>
                  <a:pt x="50217" y="165490"/>
                  <a:pt x="49995" y="164909"/>
                </a:cubicBezTo>
                <a:cubicBezTo>
                  <a:pt x="50315" y="164629"/>
                  <a:pt x="50630" y="164354"/>
                  <a:pt x="50938" y="164082"/>
                </a:cubicBezTo>
                <a:close/>
                <a:moveTo>
                  <a:pt x="15231" y="150482"/>
                </a:moveTo>
                <a:cubicBezTo>
                  <a:pt x="15936" y="151042"/>
                  <a:pt x="16807" y="151553"/>
                  <a:pt x="17880" y="151985"/>
                </a:cubicBezTo>
                <a:cubicBezTo>
                  <a:pt x="19005" y="152437"/>
                  <a:pt x="20172" y="152779"/>
                  <a:pt x="21363" y="153008"/>
                </a:cubicBezTo>
                <a:cubicBezTo>
                  <a:pt x="21808" y="156047"/>
                  <a:pt x="23660" y="161484"/>
                  <a:pt x="30989" y="164863"/>
                </a:cubicBezTo>
                <a:cubicBezTo>
                  <a:pt x="31031" y="165148"/>
                  <a:pt x="31081" y="165430"/>
                  <a:pt x="31127" y="165714"/>
                </a:cubicBezTo>
                <a:cubicBezTo>
                  <a:pt x="30272" y="166142"/>
                  <a:pt x="29447" y="166598"/>
                  <a:pt x="28703" y="167133"/>
                </a:cubicBezTo>
                <a:cubicBezTo>
                  <a:pt x="25410" y="163527"/>
                  <a:pt x="20256" y="158144"/>
                  <a:pt x="14601" y="153220"/>
                </a:cubicBezTo>
                <a:cubicBezTo>
                  <a:pt x="14565" y="153004"/>
                  <a:pt x="14484" y="152800"/>
                  <a:pt x="14361" y="152620"/>
                </a:cubicBezTo>
                <a:lnTo>
                  <a:pt x="14361" y="152620"/>
                </a:lnTo>
                <a:cubicBezTo>
                  <a:pt x="14390" y="152627"/>
                  <a:pt x="14419" y="152631"/>
                  <a:pt x="14448" y="152631"/>
                </a:cubicBezTo>
                <a:cubicBezTo>
                  <a:pt x="14586" y="152631"/>
                  <a:pt x="14723" y="152550"/>
                  <a:pt x="14782" y="152425"/>
                </a:cubicBezTo>
                <a:cubicBezTo>
                  <a:pt x="14852" y="152273"/>
                  <a:pt x="14800" y="152074"/>
                  <a:pt x="14664" y="151977"/>
                </a:cubicBezTo>
                <a:cubicBezTo>
                  <a:pt x="14839" y="151965"/>
                  <a:pt x="14991" y="151851"/>
                  <a:pt x="15049" y="151687"/>
                </a:cubicBezTo>
                <a:cubicBezTo>
                  <a:pt x="15108" y="151522"/>
                  <a:pt x="15063" y="151337"/>
                  <a:pt x="14935" y="151217"/>
                </a:cubicBezTo>
                <a:lnTo>
                  <a:pt x="14935" y="151217"/>
                </a:lnTo>
                <a:cubicBezTo>
                  <a:pt x="14955" y="151221"/>
                  <a:pt x="14974" y="151223"/>
                  <a:pt x="14994" y="151223"/>
                </a:cubicBezTo>
                <a:cubicBezTo>
                  <a:pt x="15135" y="151223"/>
                  <a:pt x="15274" y="151125"/>
                  <a:pt x="15313" y="150988"/>
                </a:cubicBezTo>
                <a:cubicBezTo>
                  <a:pt x="15358" y="150832"/>
                  <a:pt x="15267" y="150650"/>
                  <a:pt x="15114" y="150593"/>
                </a:cubicBezTo>
                <a:cubicBezTo>
                  <a:pt x="15161" y="150565"/>
                  <a:pt x="15201" y="150528"/>
                  <a:pt x="15231" y="150482"/>
                </a:cubicBezTo>
                <a:close/>
                <a:moveTo>
                  <a:pt x="41200" y="163603"/>
                </a:moveTo>
                <a:cubicBezTo>
                  <a:pt x="41732" y="164385"/>
                  <a:pt x="42289" y="165288"/>
                  <a:pt x="42844" y="166250"/>
                </a:cubicBezTo>
                <a:cubicBezTo>
                  <a:pt x="42196" y="166740"/>
                  <a:pt x="41561" y="167242"/>
                  <a:pt x="40946" y="167755"/>
                </a:cubicBezTo>
                <a:cubicBezTo>
                  <a:pt x="40243" y="166996"/>
                  <a:pt x="39574" y="166384"/>
                  <a:pt x="38949" y="165895"/>
                </a:cubicBezTo>
                <a:cubicBezTo>
                  <a:pt x="39697" y="165149"/>
                  <a:pt x="40451" y="164380"/>
                  <a:pt x="41200" y="163603"/>
                </a:cubicBezTo>
                <a:close/>
                <a:moveTo>
                  <a:pt x="47741" y="166838"/>
                </a:moveTo>
                <a:cubicBezTo>
                  <a:pt x="47936" y="167433"/>
                  <a:pt x="48132" y="168016"/>
                  <a:pt x="48327" y="168586"/>
                </a:cubicBezTo>
                <a:cubicBezTo>
                  <a:pt x="47884" y="168941"/>
                  <a:pt x="47436" y="169307"/>
                  <a:pt x="46983" y="169685"/>
                </a:cubicBezTo>
                <a:cubicBezTo>
                  <a:pt x="46771" y="169138"/>
                  <a:pt x="46523" y="168603"/>
                  <a:pt x="46241" y="168086"/>
                </a:cubicBezTo>
                <a:cubicBezTo>
                  <a:pt x="46749" y="167669"/>
                  <a:pt x="47249" y="167252"/>
                  <a:pt x="47741" y="166838"/>
                </a:cubicBezTo>
                <a:close/>
                <a:moveTo>
                  <a:pt x="38665" y="168832"/>
                </a:moveTo>
                <a:cubicBezTo>
                  <a:pt x="38843" y="168984"/>
                  <a:pt x="39023" y="169137"/>
                  <a:pt x="39203" y="169290"/>
                </a:cubicBezTo>
                <a:cubicBezTo>
                  <a:pt x="38469" y="169976"/>
                  <a:pt x="37781" y="170675"/>
                  <a:pt x="37156" y="171386"/>
                </a:cubicBezTo>
                <a:cubicBezTo>
                  <a:pt x="37724" y="170559"/>
                  <a:pt x="38347" y="169761"/>
                  <a:pt x="38665" y="168832"/>
                </a:cubicBezTo>
                <a:close/>
                <a:moveTo>
                  <a:pt x="44589" y="169427"/>
                </a:moveTo>
                <a:cubicBezTo>
                  <a:pt x="44875" y="169970"/>
                  <a:pt x="45151" y="170507"/>
                  <a:pt x="45415" y="171030"/>
                </a:cubicBezTo>
                <a:cubicBezTo>
                  <a:pt x="45017" y="171380"/>
                  <a:pt x="44619" y="171739"/>
                  <a:pt x="44219" y="172107"/>
                </a:cubicBezTo>
                <a:cubicBezTo>
                  <a:pt x="43867" y="171548"/>
                  <a:pt x="43520" y="171026"/>
                  <a:pt x="43178" y="170541"/>
                </a:cubicBezTo>
                <a:cubicBezTo>
                  <a:pt x="43652" y="170171"/>
                  <a:pt x="44123" y="169801"/>
                  <a:pt x="44589" y="169427"/>
                </a:cubicBezTo>
                <a:close/>
                <a:moveTo>
                  <a:pt x="51997" y="168505"/>
                </a:moveTo>
                <a:lnTo>
                  <a:pt x="51997" y="168505"/>
                </a:lnTo>
                <a:cubicBezTo>
                  <a:pt x="52331" y="169912"/>
                  <a:pt x="52692" y="171430"/>
                  <a:pt x="53056" y="172934"/>
                </a:cubicBezTo>
                <a:cubicBezTo>
                  <a:pt x="52722" y="173087"/>
                  <a:pt x="52390" y="173237"/>
                  <a:pt x="52060" y="173383"/>
                </a:cubicBezTo>
                <a:cubicBezTo>
                  <a:pt x="51847" y="171905"/>
                  <a:pt x="51596" y="170565"/>
                  <a:pt x="51315" y="169348"/>
                </a:cubicBezTo>
                <a:cubicBezTo>
                  <a:pt x="51544" y="169061"/>
                  <a:pt x="51772" y="168778"/>
                  <a:pt x="51997" y="168505"/>
                </a:cubicBezTo>
                <a:close/>
                <a:moveTo>
                  <a:pt x="41875" y="171543"/>
                </a:moveTo>
                <a:cubicBezTo>
                  <a:pt x="42429" y="172005"/>
                  <a:pt x="42956" y="172446"/>
                  <a:pt x="43432" y="172841"/>
                </a:cubicBezTo>
                <a:cubicBezTo>
                  <a:pt x="43243" y="173021"/>
                  <a:pt x="43054" y="173202"/>
                  <a:pt x="42866" y="173385"/>
                </a:cubicBezTo>
                <a:cubicBezTo>
                  <a:pt x="42077" y="173081"/>
                  <a:pt x="41271" y="172820"/>
                  <a:pt x="40452" y="172606"/>
                </a:cubicBezTo>
                <a:cubicBezTo>
                  <a:pt x="40929" y="172257"/>
                  <a:pt x="41403" y="171902"/>
                  <a:pt x="41875" y="171543"/>
                </a:cubicBezTo>
                <a:close/>
                <a:moveTo>
                  <a:pt x="14384" y="154010"/>
                </a:moveTo>
                <a:cubicBezTo>
                  <a:pt x="14931" y="156244"/>
                  <a:pt x="17288" y="161613"/>
                  <a:pt x="27386" y="168279"/>
                </a:cubicBezTo>
                <a:cubicBezTo>
                  <a:pt x="27093" y="168591"/>
                  <a:pt x="26831" y="168930"/>
                  <a:pt x="26602" y="169291"/>
                </a:cubicBezTo>
                <a:cubicBezTo>
                  <a:pt x="26589" y="169310"/>
                  <a:pt x="26579" y="169331"/>
                  <a:pt x="26567" y="169351"/>
                </a:cubicBezTo>
                <a:cubicBezTo>
                  <a:pt x="21904" y="165391"/>
                  <a:pt x="16494" y="160975"/>
                  <a:pt x="15819" y="160246"/>
                </a:cubicBezTo>
                <a:cubicBezTo>
                  <a:pt x="15723" y="160143"/>
                  <a:pt x="15633" y="160034"/>
                  <a:pt x="15547" y="159923"/>
                </a:cubicBezTo>
                <a:cubicBezTo>
                  <a:pt x="13927" y="157853"/>
                  <a:pt x="13839" y="154600"/>
                  <a:pt x="13839" y="154599"/>
                </a:cubicBezTo>
                <a:lnTo>
                  <a:pt x="13839" y="154599"/>
                </a:lnTo>
                <a:cubicBezTo>
                  <a:pt x="13839" y="154600"/>
                  <a:pt x="13413" y="158545"/>
                  <a:pt x="15049" y="160883"/>
                </a:cubicBezTo>
                <a:cubicBezTo>
                  <a:pt x="16153" y="162460"/>
                  <a:pt x="20308" y="167780"/>
                  <a:pt x="25504" y="171702"/>
                </a:cubicBezTo>
                <a:cubicBezTo>
                  <a:pt x="25314" y="172190"/>
                  <a:pt x="25117" y="172675"/>
                  <a:pt x="24877" y="173138"/>
                </a:cubicBezTo>
                <a:cubicBezTo>
                  <a:pt x="24728" y="173419"/>
                  <a:pt x="24566" y="173693"/>
                  <a:pt x="24391" y="173957"/>
                </a:cubicBezTo>
                <a:cubicBezTo>
                  <a:pt x="22731" y="173106"/>
                  <a:pt x="20982" y="172288"/>
                  <a:pt x="19227" y="171597"/>
                </a:cubicBezTo>
                <a:cubicBezTo>
                  <a:pt x="17187" y="170793"/>
                  <a:pt x="15311" y="170106"/>
                  <a:pt x="13627" y="169506"/>
                </a:cubicBezTo>
                <a:cubicBezTo>
                  <a:pt x="13662" y="167539"/>
                  <a:pt x="13693" y="165579"/>
                  <a:pt x="13711" y="163640"/>
                </a:cubicBezTo>
                <a:cubicBezTo>
                  <a:pt x="13743" y="160547"/>
                  <a:pt x="13670" y="157352"/>
                  <a:pt x="13701" y="154259"/>
                </a:cubicBezTo>
                <a:lnTo>
                  <a:pt x="13701" y="154259"/>
                </a:lnTo>
                <a:cubicBezTo>
                  <a:pt x="13745" y="154269"/>
                  <a:pt x="13788" y="154273"/>
                  <a:pt x="13831" y="154273"/>
                </a:cubicBezTo>
                <a:cubicBezTo>
                  <a:pt x="14038" y="154273"/>
                  <a:pt x="14238" y="154168"/>
                  <a:pt x="14384" y="154010"/>
                </a:cubicBezTo>
                <a:close/>
                <a:moveTo>
                  <a:pt x="49426" y="171713"/>
                </a:moveTo>
                <a:cubicBezTo>
                  <a:pt x="49746" y="172598"/>
                  <a:pt x="50055" y="173435"/>
                  <a:pt x="50348" y="174208"/>
                </a:cubicBezTo>
                <a:cubicBezTo>
                  <a:pt x="49619" y="174603"/>
                  <a:pt x="48835" y="175077"/>
                  <a:pt x="48025" y="175601"/>
                </a:cubicBezTo>
                <a:cubicBezTo>
                  <a:pt x="48027" y="174855"/>
                  <a:pt x="47981" y="174110"/>
                  <a:pt x="47892" y="173370"/>
                </a:cubicBezTo>
                <a:cubicBezTo>
                  <a:pt x="48431" y="172825"/>
                  <a:pt x="48945" y="172273"/>
                  <a:pt x="49426" y="171713"/>
                </a:cubicBezTo>
                <a:close/>
                <a:moveTo>
                  <a:pt x="46998" y="174246"/>
                </a:moveTo>
                <a:cubicBezTo>
                  <a:pt x="47305" y="174887"/>
                  <a:pt x="47554" y="175419"/>
                  <a:pt x="47729" y="175796"/>
                </a:cubicBezTo>
                <a:cubicBezTo>
                  <a:pt x="47660" y="175839"/>
                  <a:pt x="47592" y="175885"/>
                  <a:pt x="47523" y="175931"/>
                </a:cubicBezTo>
                <a:lnTo>
                  <a:pt x="47524" y="175932"/>
                </a:lnTo>
                <a:cubicBezTo>
                  <a:pt x="47075" y="175621"/>
                  <a:pt x="46623" y="175314"/>
                  <a:pt x="46169" y="175010"/>
                </a:cubicBezTo>
                <a:cubicBezTo>
                  <a:pt x="46449" y="174758"/>
                  <a:pt x="46725" y="174504"/>
                  <a:pt x="46998" y="174246"/>
                </a:cubicBezTo>
                <a:close/>
                <a:moveTo>
                  <a:pt x="46057" y="175110"/>
                </a:moveTo>
                <a:cubicBezTo>
                  <a:pt x="46484" y="175423"/>
                  <a:pt x="46909" y="175739"/>
                  <a:pt x="47332" y="176058"/>
                </a:cubicBezTo>
                <a:lnTo>
                  <a:pt x="47333" y="176060"/>
                </a:lnTo>
                <a:cubicBezTo>
                  <a:pt x="47008" y="176278"/>
                  <a:pt x="46681" y="176504"/>
                  <a:pt x="46351" y="176736"/>
                </a:cubicBezTo>
                <a:cubicBezTo>
                  <a:pt x="45900" y="176702"/>
                  <a:pt x="45391" y="176681"/>
                  <a:pt x="44815" y="176681"/>
                </a:cubicBezTo>
                <a:cubicBezTo>
                  <a:pt x="44617" y="176681"/>
                  <a:pt x="44411" y="176684"/>
                  <a:pt x="44198" y="176689"/>
                </a:cubicBezTo>
                <a:cubicBezTo>
                  <a:pt x="44825" y="176182"/>
                  <a:pt x="45448" y="175655"/>
                  <a:pt x="46057" y="175110"/>
                </a:cubicBezTo>
                <a:close/>
                <a:moveTo>
                  <a:pt x="68439" y="170174"/>
                </a:moveTo>
                <a:lnTo>
                  <a:pt x="68439" y="170175"/>
                </a:lnTo>
                <a:cubicBezTo>
                  <a:pt x="69063" y="171312"/>
                  <a:pt x="70261" y="173457"/>
                  <a:pt x="71816" y="176032"/>
                </a:cubicBezTo>
                <a:cubicBezTo>
                  <a:pt x="71480" y="176479"/>
                  <a:pt x="71133" y="176936"/>
                  <a:pt x="70774" y="177404"/>
                </a:cubicBezTo>
                <a:cubicBezTo>
                  <a:pt x="69462" y="175679"/>
                  <a:pt x="68349" y="174379"/>
                  <a:pt x="67703" y="173651"/>
                </a:cubicBezTo>
                <a:cubicBezTo>
                  <a:pt x="67983" y="172467"/>
                  <a:pt x="68227" y="171301"/>
                  <a:pt x="68439" y="170174"/>
                </a:cubicBezTo>
                <a:close/>
                <a:moveTo>
                  <a:pt x="38294" y="174148"/>
                </a:moveTo>
                <a:cubicBezTo>
                  <a:pt x="39521" y="174211"/>
                  <a:pt x="40729" y="174292"/>
                  <a:pt x="41849" y="174393"/>
                </a:cubicBezTo>
                <a:cubicBezTo>
                  <a:pt x="40985" y="175267"/>
                  <a:pt x="40134" y="176178"/>
                  <a:pt x="39309" y="177124"/>
                </a:cubicBezTo>
                <a:cubicBezTo>
                  <a:pt x="38357" y="177257"/>
                  <a:pt x="37321" y="177427"/>
                  <a:pt x="36194" y="177637"/>
                </a:cubicBezTo>
                <a:cubicBezTo>
                  <a:pt x="36096" y="176994"/>
                  <a:pt x="35994" y="176352"/>
                  <a:pt x="35944" y="175717"/>
                </a:cubicBezTo>
                <a:cubicBezTo>
                  <a:pt x="36721" y="175218"/>
                  <a:pt x="37505" y="174695"/>
                  <a:pt x="38294" y="174148"/>
                </a:cubicBezTo>
                <a:close/>
                <a:moveTo>
                  <a:pt x="13567" y="172730"/>
                </a:moveTo>
                <a:cubicBezTo>
                  <a:pt x="16246" y="174368"/>
                  <a:pt x="19059" y="175775"/>
                  <a:pt x="21975" y="176937"/>
                </a:cubicBezTo>
                <a:cubicBezTo>
                  <a:pt x="21347" y="177671"/>
                  <a:pt x="20751" y="178421"/>
                  <a:pt x="20289" y="179249"/>
                </a:cubicBezTo>
                <a:cubicBezTo>
                  <a:pt x="19920" y="179203"/>
                  <a:pt x="19548" y="179162"/>
                  <a:pt x="19171" y="179126"/>
                </a:cubicBezTo>
                <a:cubicBezTo>
                  <a:pt x="16873" y="178910"/>
                  <a:pt x="15014" y="178770"/>
                  <a:pt x="13448" y="178671"/>
                </a:cubicBezTo>
                <a:cubicBezTo>
                  <a:pt x="13487" y="176703"/>
                  <a:pt x="13528" y="174717"/>
                  <a:pt x="13567" y="172730"/>
                </a:cubicBezTo>
                <a:close/>
                <a:moveTo>
                  <a:pt x="51529" y="177252"/>
                </a:moveTo>
                <a:cubicBezTo>
                  <a:pt x="51933" y="178264"/>
                  <a:pt x="52253" y="179038"/>
                  <a:pt x="52450" y="179509"/>
                </a:cubicBezTo>
                <a:cubicBezTo>
                  <a:pt x="52456" y="179528"/>
                  <a:pt x="52460" y="179547"/>
                  <a:pt x="52465" y="179565"/>
                </a:cubicBezTo>
                <a:cubicBezTo>
                  <a:pt x="52312" y="179446"/>
                  <a:pt x="52161" y="179323"/>
                  <a:pt x="52008" y="179203"/>
                </a:cubicBezTo>
                <a:cubicBezTo>
                  <a:pt x="51497" y="178811"/>
                  <a:pt x="50981" y="178428"/>
                  <a:pt x="50465" y="178045"/>
                </a:cubicBezTo>
                <a:lnTo>
                  <a:pt x="50465" y="178045"/>
                </a:lnTo>
                <a:cubicBezTo>
                  <a:pt x="50823" y="177781"/>
                  <a:pt x="51177" y="177517"/>
                  <a:pt x="51529" y="177252"/>
                </a:cubicBezTo>
                <a:close/>
                <a:moveTo>
                  <a:pt x="52475" y="179568"/>
                </a:moveTo>
                <a:cubicBezTo>
                  <a:pt x="52476" y="179571"/>
                  <a:pt x="52477" y="179574"/>
                  <a:pt x="52479" y="179577"/>
                </a:cubicBezTo>
                <a:lnTo>
                  <a:pt x="52476" y="179575"/>
                </a:lnTo>
                <a:cubicBezTo>
                  <a:pt x="52476" y="179572"/>
                  <a:pt x="52476" y="179570"/>
                  <a:pt x="52475" y="179568"/>
                </a:cubicBezTo>
                <a:close/>
                <a:moveTo>
                  <a:pt x="58074" y="171975"/>
                </a:moveTo>
                <a:cubicBezTo>
                  <a:pt x="57992" y="174416"/>
                  <a:pt x="58080" y="176844"/>
                  <a:pt x="58229" y="178962"/>
                </a:cubicBezTo>
                <a:cubicBezTo>
                  <a:pt x="57624" y="179243"/>
                  <a:pt x="56955" y="179538"/>
                  <a:pt x="56226" y="179849"/>
                </a:cubicBezTo>
                <a:cubicBezTo>
                  <a:pt x="56285" y="177949"/>
                  <a:pt x="56054" y="175953"/>
                  <a:pt x="55655" y="174001"/>
                </a:cubicBezTo>
                <a:cubicBezTo>
                  <a:pt x="56521" y="173292"/>
                  <a:pt x="57333" y="172609"/>
                  <a:pt x="58074" y="171975"/>
                </a:cubicBezTo>
                <a:close/>
                <a:moveTo>
                  <a:pt x="50146" y="178278"/>
                </a:moveTo>
                <a:cubicBezTo>
                  <a:pt x="50673" y="178703"/>
                  <a:pt x="51194" y="179134"/>
                  <a:pt x="51714" y="179567"/>
                </a:cubicBezTo>
                <a:lnTo>
                  <a:pt x="51714" y="179568"/>
                </a:lnTo>
                <a:cubicBezTo>
                  <a:pt x="51992" y="179798"/>
                  <a:pt x="52266" y="180036"/>
                  <a:pt x="52542" y="180270"/>
                </a:cubicBezTo>
                <a:cubicBezTo>
                  <a:pt x="52239" y="180259"/>
                  <a:pt x="51936" y="180254"/>
                  <a:pt x="51632" y="180254"/>
                </a:cubicBezTo>
                <a:cubicBezTo>
                  <a:pt x="49987" y="180254"/>
                  <a:pt x="48337" y="180405"/>
                  <a:pt x="46714" y="180663"/>
                </a:cubicBezTo>
                <a:cubicBezTo>
                  <a:pt x="47873" y="179900"/>
                  <a:pt x="49024" y="179096"/>
                  <a:pt x="50146" y="178278"/>
                </a:cubicBezTo>
                <a:close/>
                <a:moveTo>
                  <a:pt x="53702" y="175573"/>
                </a:moveTo>
                <a:cubicBezTo>
                  <a:pt x="54158" y="177405"/>
                  <a:pt x="54597" y="179090"/>
                  <a:pt x="54970" y="180368"/>
                </a:cubicBezTo>
                <a:cubicBezTo>
                  <a:pt x="54647" y="180498"/>
                  <a:pt x="54312" y="180631"/>
                  <a:pt x="53967" y="180766"/>
                </a:cubicBezTo>
                <a:cubicBezTo>
                  <a:pt x="53533" y="180414"/>
                  <a:pt x="53097" y="180066"/>
                  <a:pt x="52659" y="179719"/>
                </a:cubicBezTo>
                <a:cubicBezTo>
                  <a:pt x="52602" y="178612"/>
                  <a:pt x="52526" y="177562"/>
                  <a:pt x="52434" y="176563"/>
                </a:cubicBezTo>
                <a:cubicBezTo>
                  <a:pt x="52864" y="176231"/>
                  <a:pt x="53287" y="175902"/>
                  <a:pt x="53702" y="175573"/>
                </a:cubicBezTo>
                <a:close/>
                <a:moveTo>
                  <a:pt x="37393" y="179442"/>
                </a:moveTo>
                <a:cubicBezTo>
                  <a:pt x="37054" y="179876"/>
                  <a:pt x="36724" y="180318"/>
                  <a:pt x="36401" y="180767"/>
                </a:cubicBezTo>
                <a:cubicBezTo>
                  <a:pt x="36426" y="180361"/>
                  <a:pt x="36428" y="179954"/>
                  <a:pt x="36408" y="179548"/>
                </a:cubicBezTo>
                <a:lnTo>
                  <a:pt x="36408" y="179548"/>
                </a:lnTo>
                <a:cubicBezTo>
                  <a:pt x="36730" y="179514"/>
                  <a:pt x="37058" y="179478"/>
                  <a:pt x="37393" y="179442"/>
                </a:cubicBezTo>
                <a:close/>
                <a:moveTo>
                  <a:pt x="87099" y="181697"/>
                </a:moveTo>
                <a:lnTo>
                  <a:pt x="87115" y="181709"/>
                </a:lnTo>
                <a:lnTo>
                  <a:pt x="87084" y="181730"/>
                </a:lnTo>
                <a:cubicBezTo>
                  <a:pt x="87090" y="181719"/>
                  <a:pt x="87094" y="181708"/>
                  <a:pt x="87099" y="181697"/>
                </a:cubicBezTo>
                <a:close/>
                <a:moveTo>
                  <a:pt x="86445" y="181160"/>
                </a:moveTo>
                <a:lnTo>
                  <a:pt x="86445" y="181160"/>
                </a:lnTo>
                <a:cubicBezTo>
                  <a:pt x="86618" y="181305"/>
                  <a:pt x="86782" y="181440"/>
                  <a:pt x="86932" y="181563"/>
                </a:cubicBezTo>
                <a:cubicBezTo>
                  <a:pt x="86855" y="181706"/>
                  <a:pt x="86776" y="181850"/>
                  <a:pt x="86699" y="181992"/>
                </a:cubicBezTo>
                <a:cubicBezTo>
                  <a:pt x="86611" y="181966"/>
                  <a:pt x="86525" y="181936"/>
                  <a:pt x="86438" y="181907"/>
                </a:cubicBezTo>
                <a:cubicBezTo>
                  <a:pt x="86450" y="181688"/>
                  <a:pt x="86454" y="181440"/>
                  <a:pt x="86445" y="181160"/>
                </a:cubicBezTo>
                <a:close/>
                <a:moveTo>
                  <a:pt x="67630" y="173951"/>
                </a:moveTo>
                <a:cubicBezTo>
                  <a:pt x="68144" y="174908"/>
                  <a:pt x="68968" y="176535"/>
                  <a:pt x="69857" y="178619"/>
                </a:cubicBezTo>
                <a:cubicBezTo>
                  <a:pt x="69063" y="179713"/>
                  <a:pt x="68332" y="180855"/>
                  <a:pt x="67670" y="182035"/>
                </a:cubicBezTo>
                <a:cubicBezTo>
                  <a:pt x="67009" y="181420"/>
                  <a:pt x="66363" y="180796"/>
                  <a:pt x="65763" y="180200"/>
                </a:cubicBezTo>
                <a:cubicBezTo>
                  <a:pt x="66515" y="178147"/>
                  <a:pt x="67128" y="176026"/>
                  <a:pt x="67630" y="173951"/>
                </a:cubicBezTo>
                <a:close/>
                <a:moveTo>
                  <a:pt x="87227" y="181798"/>
                </a:moveTo>
                <a:lnTo>
                  <a:pt x="87227" y="181800"/>
                </a:lnTo>
                <a:cubicBezTo>
                  <a:pt x="87544" y="182053"/>
                  <a:pt x="87752" y="182212"/>
                  <a:pt x="87752" y="182212"/>
                </a:cubicBezTo>
                <a:cubicBezTo>
                  <a:pt x="87479" y="182184"/>
                  <a:pt x="87200" y="182127"/>
                  <a:pt x="86924" y="182054"/>
                </a:cubicBezTo>
                <a:cubicBezTo>
                  <a:pt x="86961" y="181978"/>
                  <a:pt x="87000" y="181904"/>
                  <a:pt x="87037" y="181828"/>
                </a:cubicBezTo>
                <a:cubicBezTo>
                  <a:pt x="87102" y="181819"/>
                  <a:pt x="87162" y="181808"/>
                  <a:pt x="87227" y="181798"/>
                </a:cubicBezTo>
                <a:close/>
                <a:moveTo>
                  <a:pt x="43828" y="178601"/>
                </a:moveTo>
                <a:lnTo>
                  <a:pt x="43828" y="178601"/>
                </a:lnTo>
                <a:cubicBezTo>
                  <a:pt x="42186" y="179876"/>
                  <a:pt x="40632" y="181198"/>
                  <a:pt x="39390" y="182374"/>
                </a:cubicBezTo>
                <a:cubicBezTo>
                  <a:pt x="39364" y="182366"/>
                  <a:pt x="39337" y="182363"/>
                  <a:pt x="39310" y="182363"/>
                </a:cubicBezTo>
                <a:cubicBezTo>
                  <a:pt x="39230" y="182363"/>
                  <a:pt x="39150" y="182395"/>
                  <a:pt x="39107" y="182465"/>
                </a:cubicBezTo>
                <a:cubicBezTo>
                  <a:pt x="39092" y="182385"/>
                  <a:pt x="39009" y="182336"/>
                  <a:pt x="38930" y="182336"/>
                </a:cubicBezTo>
                <a:cubicBezTo>
                  <a:pt x="38886" y="182336"/>
                  <a:pt x="38843" y="182351"/>
                  <a:pt x="38813" y="182385"/>
                </a:cubicBezTo>
                <a:cubicBezTo>
                  <a:pt x="38779" y="182425"/>
                  <a:pt x="38762" y="182479"/>
                  <a:pt x="38716" y="182502"/>
                </a:cubicBezTo>
                <a:cubicBezTo>
                  <a:pt x="38702" y="182509"/>
                  <a:pt x="38686" y="182512"/>
                  <a:pt x="38671" y="182512"/>
                </a:cubicBezTo>
                <a:cubicBezTo>
                  <a:pt x="38627" y="182512"/>
                  <a:pt x="38580" y="182489"/>
                  <a:pt x="38535" y="182478"/>
                </a:cubicBezTo>
                <a:cubicBezTo>
                  <a:pt x="38516" y="182473"/>
                  <a:pt x="38496" y="182470"/>
                  <a:pt x="38477" y="182470"/>
                </a:cubicBezTo>
                <a:cubicBezTo>
                  <a:pt x="38312" y="182470"/>
                  <a:pt x="38156" y="182650"/>
                  <a:pt x="38202" y="182816"/>
                </a:cubicBezTo>
                <a:cubicBezTo>
                  <a:pt x="38100" y="182586"/>
                  <a:pt x="37785" y="182461"/>
                  <a:pt x="37489" y="182461"/>
                </a:cubicBezTo>
                <a:cubicBezTo>
                  <a:pt x="37332" y="182461"/>
                  <a:pt x="37181" y="182496"/>
                  <a:pt x="37069" y="182569"/>
                </a:cubicBezTo>
                <a:cubicBezTo>
                  <a:pt x="37046" y="182390"/>
                  <a:pt x="36911" y="182246"/>
                  <a:pt x="36733" y="182216"/>
                </a:cubicBezTo>
                <a:cubicBezTo>
                  <a:pt x="36709" y="182212"/>
                  <a:pt x="36685" y="182210"/>
                  <a:pt x="36662" y="182210"/>
                </a:cubicBezTo>
                <a:cubicBezTo>
                  <a:pt x="36510" y="182210"/>
                  <a:pt x="36368" y="182294"/>
                  <a:pt x="36297" y="182433"/>
                </a:cubicBezTo>
                <a:cubicBezTo>
                  <a:pt x="36271" y="182385"/>
                  <a:pt x="36235" y="182343"/>
                  <a:pt x="36193" y="182309"/>
                </a:cubicBezTo>
                <a:cubicBezTo>
                  <a:pt x="36223" y="182157"/>
                  <a:pt x="36250" y="182005"/>
                  <a:pt x="36275" y="181853"/>
                </a:cubicBezTo>
                <a:cubicBezTo>
                  <a:pt x="37500" y="181310"/>
                  <a:pt x="39235" y="180298"/>
                  <a:pt x="41130" y="178985"/>
                </a:cubicBezTo>
                <a:cubicBezTo>
                  <a:pt x="42005" y="178867"/>
                  <a:pt x="42904" y="178739"/>
                  <a:pt x="43828" y="178601"/>
                </a:cubicBezTo>
                <a:close/>
                <a:moveTo>
                  <a:pt x="55772" y="183117"/>
                </a:moveTo>
                <a:lnTo>
                  <a:pt x="55772" y="183118"/>
                </a:lnTo>
                <a:cubicBezTo>
                  <a:pt x="55871" y="183208"/>
                  <a:pt x="55973" y="183298"/>
                  <a:pt x="56072" y="183389"/>
                </a:cubicBezTo>
                <a:cubicBezTo>
                  <a:pt x="55850" y="183361"/>
                  <a:pt x="55622" y="183342"/>
                  <a:pt x="55392" y="183330"/>
                </a:cubicBezTo>
                <a:cubicBezTo>
                  <a:pt x="55519" y="183260"/>
                  <a:pt x="55648" y="183188"/>
                  <a:pt x="55772" y="183117"/>
                </a:cubicBezTo>
                <a:close/>
                <a:moveTo>
                  <a:pt x="52710" y="180411"/>
                </a:moveTo>
                <a:cubicBezTo>
                  <a:pt x="52935" y="180603"/>
                  <a:pt x="53156" y="180799"/>
                  <a:pt x="53380" y="180993"/>
                </a:cubicBezTo>
                <a:cubicBezTo>
                  <a:pt x="52861" y="181191"/>
                  <a:pt x="52323" y="181392"/>
                  <a:pt x="51754" y="181599"/>
                </a:cubicBezTo>
                <a:cubicBezTo>
                  <a:pt x="49292" y="182493"/>
                  <a:pt x="47245" y="183380"/>
                  <a:pt x="45548" y="184217"/>
                </a:cubicBezTo>
                <a:cubicBezTo>
                  <a:pt x="44922" y="184069"/>
                  <a:pt x="44293" y="183921"/>
                  <a:pt x="43670" y="183777"/>
                </a:cubicBezTo>
                <a:cubicBezTo>
                  <a:pt x="47050" y="182696"/>
                  <a:pt x="50305" y="181533"/>
                  <a:pt x="52710" y="180411"/>
                </a:cubicBezTo>
                <a:close/>
                <a:moveTo>
                  <a:pt x="62634" y="178093"/>
                </a:moveTo>
                <a:cubicBezTo>
                  <a:pt x="62140" y="180273"/>
                  <a:pt x="61817" y="182487"/>
                  <a:pt x="61669" y="184716"/>
                </a:cubicBezTo>
                <a:cubicBezTo>
                  <a:pt x="60785" y="183830"/>
                  <a:pt x="60231" y="183176"/>
                  <a:pt x="59850" y="182725"/>
                </a:cubicBezTo>
                <a:cubicBezTo>
                  <a:pt x="60110" y="181785"/>
                  <a:pt x="60337" y="180857"/>
                  <a:pt x="60532" y="179942"/>
                </a:cubicBezTo>
                <a:cubicBezTo>
                  <a:pt x="61377" y="179272"/>
                  <a:pt x="62071" y="178649"/>
                  <a:pt x="62634" y="178093"/>
                </a:cubicBezTo>
                <a:close/>
                <a:moveTo>
                  <a:pt x="58441" y="181468"/>
                </a:moveTo>
                <a:cubicBezTo>
                  <a:pt x="58599" y="183045"/>
                  <a:pt x="58765" y="184286"/>
                  <a:pt x="58866" y="184977"/>
                </a:cubicBezTo>
                <a:cubicBezTo>
                  <a:pt x="58727" y="184850"/>
                  <a:pt x="58588" y="184722"/>
                  <a:pt x="58449" y="184595"/>
                </a:cubicBezTo>
                <a:cubicBezTo>
                  <a:pt x="57763" y="183977"/>
                  <a:pt x="57067" y="183373"/>
                  <a:pt x="56367" y="182774"/>
                </a:cubicBezTo>
                <a:cubicBezTo>
                  <a:pt x="57118" y="182330"/>
                  <a:pt x="57810" y="181895"/>
                  <a:pt x="58441" y="181468"/>
                </a:cubicBezTo>
                <a:close/>
                <a:moveTo>
                  <a:pt x="56395" y="183683"/>
                </a:moveTo>
                <a:lnTo>
                  <a:pt x="56395" y="183683"/>
                </a:lnTo>
                <a:cubicBezTo>
                  <a:pt x="56913" y="184164"/>
                  <a:pt x="57427" y="184650"/>
                  <a:pt x="57937" y="185140"/>
                </a:cubicBezTo>
                <a:cubicBezTo>
                  <a:pt x="58042" y="185241"/>
                  <a:pt x="58144" y="185346"/>
                  <a:pt x="58249" y="185449"/>
                </a:cubicBezTo>
                <a:cubicBezTo>
                  <a:pt x="58220" y="185446"/>
                  <a:pt x="58191" y="185445"/>
                  <a:pt x="58163" y="185445"/>
                </a:cubicBezTo>
                <a:cubicBezTo>
                  <a:pt x="58021" y="185445"/>
                  <a:pt x="57891" y="185480"/>
                  <a:pt x="57805" y="185556"/>
                </a:cubicBezTo>
                <a:cubicBezTo>
                  <a:pt x="57734" y="185361"/>
                  <a:pt x="57610" y="185129"/>
                  <a:pt x="57409" y="185129"/>
                </a:cubicBezTo>
                <a:cubicBezTo>
                  <a:pt x="57401" y="185129"/>
                  <a:pt x="57393" y="185130"/>
                  <a:pt x="57385" y="185131"/>
                </a:cubicBezTo>
                <a:cubicBezTo>
                  <a:pt x="57335" y="185135"/>
                  <a:pt x="57286" y="185154"/>
                  <a:pt x="57236" y="185154"/>
                </a:cubicBezTo>
                <a:cubicBezTo>
                  <a:pt x="57110" y="185153"/>
                  <a:pt x="57021" y="185035"/>
                  <a:pt x="56917" y="184964"/>
                </a:cubicBezTo>
                <a:cubicBezTo>
                  <a:pt x="56880" y="184939"/>
                  <a:pt x="56830" y="184926"/>
                  <a:pt x="56782" y="184926"/>
                </a:cubicBezTo>
                <a:cubicBezTo>
                  <a:pt x="56698" y="184926"/>
                  <a:pt x="56620" y="184966"/>
                  <a:pt x="56628" y="185047"/>
                </a:cubicBezTo>
                <a:cubicBezTo>
                  <a:pt x="56548" y="184979"/>
                  <a:pt x="56448" y="184908"/>
                  <a:pt x="56350" y="184908"/>
                </a:cubicBezTo>
                <a:cubicBezTo>
                  <a:pt x="56324" y="184908"/>
                  <a:pt x="56298" y="184913"/>
                  <a:pt x="56272" y="184924"/>
                </a:cubicBezTo>
                <a:cubicBezTo>
                  <a:pt x="56232" y="184942"/>
                  <a:pt x="56200" y="184976"/>
                  <a:pt x="56162" y="184999"/>
                </a:cubicBezTo>
                <a:cubicBezTo>
                  <a:pt x="56095" y="185040"/>
                  <a:pt x="56015" y="185049"/>
                  <a:pt x="55938" y="185057"/>
                </a:cubicBezTo>
                <a:lnTo>
                  <a:pt x="54540" y="185204"/>
                </a:lnTo>
                <a:cubicBezTo>
                  <a:pt x="54504" y="185208"/>
                  <a:pt x="54467" y="185210"/>
                  <a:pt x="54431" y="185210"/>
                </a:cubicBezTo>
                <a:cubicBezTo>
                  <a:pt x="54289" y="185210"/>
                  <a:pt x="54143" y="185183"/>
                  <a:pt x="53996" y="185142"/>
                </a:cubicBezTo>
                <a:cubicBezTo>
                  <a:pt x="54827" y="184662"/>
                  <a:pt x="55631" y="184175"/>
                  <a:pt x="56395" y="183683"/>
                </a:cubicBezTo>
                <a:close/>
                <a:moveTo>
                  <a:pt x="59590" y="183625"/>
                </a:moveTo>
                <a:cubicBezTo>
                  <a:pt x="59832" y="184140"/>
                  <a:pt x="60159" y="184760"/>
                  <a:pt x="60601" y="185473"/>
                </a:cubicBezTo>
                <a:cubicBezTo>
                  <a:pt x="60530" y="185449"/>
                  <a:pt x="60459" y="185422"/>
                  <a:pt x="60396" y="185422"/>
                </a:cubicBezTo>
                <a:cubicBezTo>
                  <a:pt x="60356" y="185422"/>
                  <a:pt x="60319" y="185433"/>
                  <a:pt x="60287" y="185462"/>
                </a:cubicBezTo>
                <a:cubicBezTo>
                  <a:pt x="60246" y="185499"/>
                  <a:pt x="60229" y="185558"/>
                  <a:pt x="60185" y="185589"/>
                </a:cubicBezTo>
                <a:cubicBezTo>
                  <a:pt x="60161" y="185607"/>
                  <a:pt x="60135" y="185613"/>
                  <a:pt x="60108" y="185613"/>
                </a:cubicBezTo>
                <a:cubicBezTo>
                  <a:pt x="60028" y="185613"/>
                  <a:pt x="59938" y="185555"/>
                  <a:pt x="59852" y="185537"/>
                </a:cubicBezTo>
                <a:cubicBezTo>
                  <a:pt x="59832" y="185533"/>
                  <a:pt x="59812" y="185531"/>
                  <a:pt x="59792" y="185531"/>
                </a:cubicBezTo>
                <a:cubicBezTo>
                  <a:pt x="59709" y="185531"/>
                  <a:pt x="59626" y="185563"/>
                  <a:pt x="59547" y="185596"/>
                </a:cubicBezTo>
                <a:lnTo>
                  <a:pt x="59535" y="185600"/>
                </a:lnTo>
                <a:cubicBezTo>
                  <a:pt x="59388" y="185463"/>
                  <a:pt x="59243" y="185325"/>
                  <a:pt x="59096" y="185189"/>
                </a:cubicBezTo>
                <a:cubicBezTo>
                  <a:pt x="59115" y="185128"/>
                  <a:pt x="59136" y="185070"/>
                  <a:pt x="59156" y="185010"/>
                </a:cubicBezTo>
                <a:lnTo>
                  <a:pt x="59156" y="185010"/>
                </a:lnTo>
                <a:cubicBezTo>
                  <a:pt x="59154" y="185031"/>
                  <a:pt x="59152" y="185051"/>
                  <a:pt x="59151" y="185072"/>
                </a:cubicBezTo>
                <a:cubicBezTo>
                  <a:pt x="59153" y="185048"/>
                  <a:pt x="59156" y="185024"/>
                  <a:pt x="59159" y="185000"/>
                </a:cubicBezTo>
                <a:cubicBezTo>
                  <a:pt x="59311" y="184539"/>
                  <a:pt x="59456" y="184080"/>
                  <a:pt x="59590" y="183625"/>
                </a:cubicBezTo>
                <a:close/>
                <a:moveTo>
                  <a:pt x="102001" y="185097"/>
                </a:moveTo>
                <a:cubicBezTo>
                  <a:pt x="102058" y="185164"/>
                  <a:pt x="102117" y="185234"/>
                  <a:pt x="102178" y="185307"/>
                </a:cubicBezTo>
                <a:cubicBezTo>
                  <a:pt x="101614" y="185562"/>
                  <a:pt x="101267" y="185726"/>
                  <a:pt x="101267" y="185726"/>
                </a:cubicBezTo>
                <a:cubicBezTo>
                  <a:pt x="101466" y="185538"/>
                  <a:pt x="101716" y="185325"/>
                  <a:pt x="102001" y="185097"/>
                </a:cubicBezTo>
                <a:close/>
                <a:moveTo>
                  <a:pt x="65273" y="181474"/>
                </a:moveTo>
                <a:cubicBezTo>
                  <a:pt x="65729" y="182191"/>
                  <a:pt x="66230" y="182958"/>
                  <a:pt x="66764" y="183755"/>
                </a:cubicBezTo>
                <a:cubicBezTo>
                  <a:pt x="66493" y="184308"/>
                  <a:pt x="66248" y="184841"/>
                  <a:pt x="66026" y="185354"/>
                </a:cubicBezTo>
                <a:cubicBezTo>
                  <a:pt x="66009" y="185354"/>
                  <a:pt x="65992" y="185353"/>
                  <a:pt x="65975" y="185353"/>
                </a:cubicBezTo>
                <a:cubicBezTo>
                  <a:pt x="65805" y="185353"/>
                  <a:pt x="65637" y="185393"/>
                  <a:pt x="65485" y="185470"/>
                </a:cubicBezTo>
                <a:cubicBezTo>
                  <a:pt x="65451" y="185606"/>
                  <a:pt x="65266" y="185615"/>
                  <a:pt x="65126" y="185622"/>
                </a:cubicBezTo>
                <a:cubicBezTo>
                  <a:pt x="64986" y="185628"/>
                  <a:pt x="64806" y="185746"/>
                  <a:pt x="64879" y="185867"/>
                </a:cubicBezTo>
                <a:cubicBezTo>
                  <a:pt x="64864" y="185902"/>
                  <a:pt x="64834" y="185917"/>
                  <a:pt x="64796" y="185917"/>
                </a:cubicBezTo>
                <a:cubicBezTo>
                  <a:pt x="64667" y="185917"/>
                  <a:pt x="64444" y="185746"/>
                  <a:pt x="64355" y="185648"/>
                </a:cubicBezTo>
                <a:cubicBezTo>
                  <a:pt x="64264" y="185546"/>
                  <a:pt x="64140" y="185422"/>
                  <a:pt x="64018" y="185422"/>
                </a:cubicBezTo>
                <a:cubicBezTo>
                  <a:pt x="63989" y="185422"/>
                  <a:pt x="63959" y="185429"/>
                  <a:pt x="63930" y="185446"/>
                </a:cubicBezTo>
                <a:cubicBezTo>
                  <a:pt x="63887" y="185471"/>
                  <a:pt x="63852" y="185516"/>
                  <a:pt x="63802" y="185520"/>
                </a:cubicBezTo>
                <a:cubicBezTo>
                  <a:pt x="63800" y="185520"/>
                  <a:pt x="63798" y="185520"/>
                  <a:pt x="63796" y="185520"/>
                </a:cubicBezTo>
                <a:cubicBezTo>
                  <a:pt x="63715" y="185520"/>
                  <a:pt x="63681" y="185416"/>
                  <a:pt x="63642" y="185343"/>
                </a:cubicBezTo>
                <a:cubicBezTo>
                  <a:pt x="63615" y="185294"/>
                  <a:pt x="63574" y="185252"/>
                  <a:pt x="63523" y="185227"/>
                </a:cubicBezTo>
                <a:cubicBezTo>
                  <a:pt x="64169" y="184035"/>
                  <a:pt x="64751" y="182775"/>
                  <a:pt x="65273" y="181474"/>
                </a:cubicBezTo>
                <a:close/>
                <a:moveTo>
                  <a:pt x="76293" y="171522"/>
                </a:moveTo>
                <a:cubicBezTo>
                  <a:pt x="78152" y="175598"/>
                  <a:pt x="80705" y="180916"/>
                  <a:pt x="82991" y="184698"/>
                </a:cubicBezTo>
                <a:cubicBezTo>
                  <a:pt x="82839" y="186169"/>
                  <a:pt x="82830" y="187253"/>
                  <a:pt x="82830" y="187253"/>
                </a:cubicBezTo>
                <a:cubicBezTo>
                  <a:pt x="82840" y="187275"/>
                  <a:pt x="82852" y="187298"/>
                  <a:pt x="82863" y="187321"/>
                </a:cubicBezTo>
                <a:cubicBezTo>
                  <a:pt x="82771" y="187215"/>
                  <a:pt x="82628" y="187151"/>
                  <a:pt x="82488" y="187151"/>
                </a:cubicBezTo>
                <a:cubicBezTo>
                  <a:pt x="82421" y="187151"/>
                  <a:pt x="82355" y="187165"/>
                  <a:pt x="82294" y="187197"/>
                </a:cubicBezTo>
                <a:cubicBezTo>
                  <a:pt x="82250" y="187027"/>
                  <a:pt x="82073" y="186918"/>
                  <a:pt x="81900" y="186918"/>
                </a:cubicBezTo>
                <a:cubicBezTo>
                  <a:pt x="81825" y="186918"/>
                  <a:pt x="81750" y="186939"/>
                  <a:pt x="81689" y="186985"/>
                </a:cubicBezTo>
                <a:cubicBezTo>
                  <a:pt x="81720" y="186865"/>
                  <a:pt x="81617" y="186729"/>
                  <a:pt x="81492" y="186728"/>
                </a:cubicBezTo>
                <a:cubicBezTo>
                  <a:pt x="81461" y="186728"/>
                  <a:pt x="81430" y="186735"/>
                  <a:pt x="81404" y="186750"/>
                </a:cubicBezTo>
                <a:cubicBezTo>
                  <a:pt x="80147" y="183086"/>
                  <a:pt x="77177" y="179076"/>
                  <a:pt x="74347" y="175825"/>
                </a:cubicBezTo>
                <a:lnTo>
                  <a:pt x="76293" y="171522"/>
                </a:lnTo>
                <a:close/>
                <a:moveTo>
                  <a:pt x="71183" y="181967"/>
                </a:moveTo>
                <a:cubicBezTo>
                  <a:pt x="71947" y="183925"/>
                  <a:pt x="73117" y="185978"/>
                  <a:pt x="74369" y="187831"/>
                </a:cubicBezTo>
                <a:cubicBezTo>
                  <a:pt x="73883" y="187765"/>
                  <a:pt x="73398" y="187681"/>
                  <a:pt x="72914" y="187584"/>
                </a:cubicBezTo>
                <a:lnTo>
                  <a:pt x="72914" y="187585"/>
                </a:lnTo>
                <a:cubicBezTo>
                  <a:pt x="71891" y="186227"/>
                  <a:pt x="70840" y="184975"/>
                  <a:pt x="69901" y="184055"/>
                </a:cubicBezTo>
                <a:cubicBezTo>
                  <a:pt x="70344" y="183367"/>
                  <a:pt x="70772" y="182667"/>
                  <a:pt x="71183" y="181967"/>
                </a:cubicBezTo>
                <a:close/>
                <a:moveTo>
                  <a:pt x="73190" y="178263"/>
                </a:moveTo>
                <a:cubicBezTo>
                  <a:pt x="75169" y="181419"/>
                  <a:pt x="77531" y="184925"/>
                  <a:pt x="79956" y="187932"/>
                </a:cubicBezTo>
                <a:cubicBezTo>
                  <a:pt x="79171" y="188009"/>
                  <a:pt x="78382" y="188047"/>
                  <a:pt x="77594" y="188047"/>
                </a:cubicBezTo>
                <a:cubicBezTo>
                  <a:pt x="77513" y="188047"/>
                  <a:pt x="77432" y="188047"/>
                  <a:pt x="77351" y="188046"/>
                </a:cubicBezTo>
                <a:cubicBezTo>
                  <a:pt x="75869" y="184920"/>
                  <a:pt x="74098" y="182065"/>
                  <a:pt x="72448" y="179700"/>
                </a:cubicBezTo>
                <a:cubicBezTo>
                  <a:pt x="72706" y="179214"/>
                  <a:pt x="72953" y="178736"/>
                  <a:pt x="73190" y="178263"/>
                </a:cubicBezTo>
                <a:close/>
                <a:moveTo>
                  <a:pt x="83817" y="188602"/>
                </a:moveTo>
                <a:cubicBezTo>
                  <a:pt x="83846" y="188632"/>
                  <a:pt x="83875" y="188662"/>
                  <a:pt x="83904" y="188692"/>
                </a:cubicBezTo>
                <a:cubicBezTo>
                  <a:pt x="83860" y="188715"/>
                  <a:pt x="83814" y="188738"/>
                  <a:pt x="83771" y="188760"/>
                </a:cubicBezTo>
                <a:lnTo>
                  <a:pt x="83747" y="188759"/>
                </a:lnTo>
                <a:cubicBezTo>
                  <a:pt x="83780" y="188712"/>
                  <a:pt x="83804" y="188658"/>
                  <a:pt x="83817" y="188602"/>
                </a:cubicBezTo>
                <a:close/>
                <a:moveTo>
                  <a:pt x="122860" y="188795"/>
                </a:moveTo>
                <a:cubicBezTo>
                  <a:pt x="122861" y="188795"/>
                  <a:pt x="123056" y="188806"/>
                  <a:pt x="123366" y="188818"/>
                </a:cubicBezTo>
                <a:cubicBezTo>
                  <a:pt x="123461" y="188956"/>
                  <a:pt x="123555" y="189095"/>
                  <a:pt x="123652" y="189234"/>
                </a:cubicBezTo>
                <a:cubicBezTo>
                  <a:pt x="123371" y="189108"/>
                  <a:pt x="123100" y="188964"/>
                  <a:pt x="122860" y="188795"/>
                </a:cubicBezTo>
                <a:close/>
                <a:moveTo>
                  <a:pt x="125479" y="191798"/>
                </a:moveTo>
                <a:lnTo>
                  <a:pt x="125481" y="191802"/>
                </a:lnTo>
                <a:lnTo>
                  <a:pt x="125476" y="191802"/>
                </a:lnTo>
                <a:cubicBezTo>
                  <a:pt x="125476" y="191800"/>
                  <a:pt x="125477" y="191800"/>
                  <a:pt x="125479" y="191798"/>
                </a:cubicBezTo>
                <a:close/>
                <a:moveTo>
                  <a:pt x="128025" y="187909"/>
                </a:moveTo>
                <a:cubicBezTo>
                  <a:pt x="129068" y="190104"/>
                  <a:pt x="130509" y="192325"/>
                  <a:pt x="131912" y="194173"/>
                </a:cubicBezTo>
                <a:cubicBezTo>
                  <a:pt x="131463" y="194143"/>
                  <a:pt x="131015" y="194115"/>
                  <a:pt x="130571" y="194081"/>
                </a:cubicBezTo>
                <a:cubicBezTo>
                  <a:pt x="130564" y="194072"/>
                  <a:pt x="130559" y="194064"/>
                  <a:pt x="130552" y="194055"/>
                </a:cubicBezTo>
                <a:cubicBezTo>
                  <a:pt x="130641" y="193697"/>
                  <a:pt x="130390" y="193309"/>
                  <a:pt x="130046" y="193174"/>
                </a:cubicBezTo>
                <a:cubicBezTo>
                  <a:pt x="130000" y="193157"/>
                  <a:pt x="129953" y="193143"/>
                  <a:pt x="129905" y="193132"/>
                </a:cubicBezTo>
                <a:cubicBezTo>
                  <a:pt x="128733" y="191492"/>
                  <a:pt x="127473" y="189919"/>
                  <a:pt x="126350" y="188777"/>
                </a:cubicBezTo>
                <a:cubicBezTo>
                  <a:pt x="126982" y="188719"/>
                  <a:pt x="127506" y="188614"/>
                  <a:pt x="127710" y="188431"/>
                </a:cubicBezTo>
                <a:cubicBezTo>
                  <a:pt x="127710" y="188431"/>
                  <a:pt x="127829" y="188236"/>
                  <a:pt x="128025" y="187909"/>
                </a:cubicBezTo>
                <a:close/>
                <a:moveTo>
                  <a:pt x="133228" y="177579"/>
                </a:moveTo>
                <a:cubicBezTo>
                  <a:pt x="134690" y="180728"/>
                  <a:pt x="136453" y="184347"/>
                  <a:pt x="138154" y="187379"/>
                </a:cubicBezTo>
                <a:cubicBezTo>
                  <a:pt x="138620" y="189527"/>
                  <a:pt x="138226" y="191810"/>
                  <a:pt x="138416" y="193986"/>
                </a:cubicBezTo>
                <a:cubicBezTo>
                  <a:pt x="138352" y="194083"/>
                  <a:pt x="138292" y="194180"/>
                  <a:pt x="138229" y="194276"/>
                </a:cubicBezTo>
                <a:cubicBezTo>
                  <a:pt x="138087" y="190303"/>
                  <a:pt x="134834" y="185414"/>
                  <a:pt x="131495" y="181407"/>
                </a:cubicBezTo>
                <a:cubicBezTo>
                  <a:pt x="131518" y="181353"/>
                  <a:pt x="131540" y="181298"/>
                  <a:pt x="131561" y="181245"/>
                </a:cubicBezTo>
                <a:lnTo>
                  <a:pt x="131561" y="181245"/>
                </a:lnTo>
                <a:cubicBezTo>
                  <a:pt x="131543" y="181246"/>
                  <a:pt x="131526" y="181246"/>
                  <a:pt x="131508" y="181246"/>
                </a:cubicBezTo>
                <a:cubicBezTo>
                  <a:pt x="131457" y="181246"/>
                  <a:pt x="131405" y="181244"/>
                  <a:pt x="131355" y="181240"/>
                </a:cubicBezTo>
                <a:cubicBezTo>
                  <a:pt x="131098" y="180933"/>
                  <a:pt x="130841" y="180633"/>
                  <a:pt x="130584" y="180337"/>
                </a:cubicBezTo>
                <a:lnTo>
                  <a:pt x="132157" y="179599"/>
                </a:lnTo>
                <a:cubicBezTo>
                  <a:pt x="132157" y="179599"/>
                  <a:pt x="132615" y="178828"/>
                  <a:pt x="133228" y="177579"/>
                </a:cubicBezTo>
                <a:close/>
                <a:moveTo>
                  <a:pt x="130218" y="184037"/>
                </a:moveTo>
                <a:cubicBezTo>
                  <a:pt x="132532" y="187641"/>
                  <a:pt x="135268" y="191538"/>
                  <a:pt x="137981" y="194552"/>
                </a:cubicBezTo>
                <a:cubicBezTo>
                  <a:pt x="136780" y="194475"/>
                  <a:pt x="135576" y="194401"/>
                  <a:pt x="134367" y="194331"/>
                </a:cubicBezTo>
                <a:cubicBezTo>
                  <a:pt x="132978" y="191030"/>
                  <a:pt x="131201" y="187972"/>
                  <a:pt x="129480" y="185389"/>
                </a:cubicBezTo>
                <a:cubicBezTo>
                  <a:pt x="129725" y="184951"/>
                  <a:pt x="129976" y="184495"/>
                  <a:pt x="130218" y="184037"/>
                </a:cubicBezTo>
                <a:close/>
                <a:moveTo>
                  <a:pt x="46477" y="0"/>
                </a:moveTo>
                <a:cubicBezTo>
                  <a:pt x="45091" y="0"/>
                  <a:pt x="42466" y="110"/>
                  <a:pt x="40102" y="827"/>
                </a:cubicBezTo>
                <a:cubicBezTo>
                  <a:pt x="40102" y="827"/>
                  <a:pt x="40169" y="2747"/>
                  <a:pt x="39550" y="4360"/>
                </a:cubicBezTo>
                <a:cubicBezTo>
                  <a:pt x="39550" y="4360"/>
                  <a:pt x="38998" y="1757"/>
                  <a:pt x="38608" y="1122"/>
                </a:cubicBezTo>
                <a:cubicBezTo>
                  <a:pt x="38608" y="1122"/>
                  <a:pt x="35411" y="1419"/>
                  <a:pt x="34124" y="2007"/>
                </a:cubicBezTo>
                <a:cubicBezTo>
                  <a:pt x="32837" y="2594"/>
                  <a:pt x="29332" y="2787"/>
                  <a:pt x="28702" y="3057"/>
                </a:cubicBezTo>
                <a:cubicBezTo>
                  <a:pt x="28702" y="3057"/>
                  <a:pt x="27883" y="10155"/>
                  <a:pt x="27102" y="12411"/>
                </a:cubicBezTo>
                <a:cubicBezTo>
                  <a:pt x="27102" y="12411"/>
                  <a:pt x="27198" y="6324"/>
                  <a:pt x="26447" y="3978"/>
                </a:cubicBezTo>
                <a:cubicBezTo>
                  <a:pt x="26447" y="3978"/>
                  <a:pt x="24101" y="4729"/>
                  <a:pt x="22132" y="5681"/>
                </a:cubicBezTo>
                <a:cubicBezTo>
                  <a:pt x="21045" y="6207"/>
                  <a:pt x="19797" y="6832"/>
                  <a:pt x="18791" y="7383"/>
                </a:cubicBezTo>
                <a:lnTo>
                  <a:pt x="18793" y="7189"/>
                </a:lnTo>
                <a:lnTo>
                  <a:pt x="0" y="7386"/>
                </a:lnTo>
                <a:lnTo>
                  <a:pt x="0" y="209527"/>
                </a:lnTo>
                <a:lnTo>
                  <a:pt x="174326" y="209526"/>
                </a:lnTo>
                <a:lnTo>
                  <a:pt x="174952" y="197921"/>
                </a:lnTo>
                <a:lnTo>
                  <a:pt x="174952" y="197921"/>
                </a:lnTo>
                <a:cubicBezTo>
                  <a:pt x="173722" y="198048"/>
                  <a:pt x="172488" y="198111"/>
                  <a:pt x="171254" y="198111"/>
                </a:cubicBezTo>
                <a:cubicBezTo>
                  <a:pt x="168585" y="198111"/>
                  <a:pt x="165920" y="197814"/>
                  <a:pt x="163309" y="197224"/>
                </a:cubicBezTo>
                <a:cubicBezTo>
                  <a:pt x="162252" y="196985"/>
                  <a:pt x="161205" y="196698"/>
                  <a:pt x="160140" y="196501"/>
                </a:cubicBezTo>
                <a:cubicBezTo>
                  <a:pt x="158922" y="196276"/>
                  <a:pt x="157686" y="196170"/>
                  <a:pt x="156452" y="196066"/>
                </a:cubicBezTo>
                <a:cubicBezTo>
                  <a:pt x="156263" y="196050"/>
                  <a:pt x="156072" y="196033"/>
                  <a:pt x="155881" y="196017"/>
                </a:cubicBezTo>
                <a:cubicBezTo>
                  <a:pt x="160286" y="194760"/>
                  <a:pt x="162909" y="193257"/>
                  <a:pt x="162910" y="193257"/>
                </a:cubicBezTo>
                <a:lnTo>
                  <a:pt x="162910" y="193257"/>
                </a:lnTo>
                <a:cubicBezTo>
                  <a:pt x="162005" y="193740"/>
                  <a:pt x="159397" y="193748"/>
                  <a:pt x="155468" y="193906"/>
                </a:cubicBezTo>
                <a:cubicBezTo>
                  <a:pt x="156311" y="192735"/>
                  <a:pt x="157300" y="191661"/>
                  <a:pt x="158180" y="190512"/>
                </a:cubicBezTo>
                <a:cubicBezTo>
                  <a:pt x="159477" y="188818"/>
                  <a:pt x="160536" y="186954"/>
                  <a:pt x="161328" y="184973"/>
                </a:cubicBezTo>
                <a:cubicBezTo>
                  <a:pt x="161547" y="183075"/>
                  <a:pt x="161380" y="181156"/>
                  <a:pt x="160709" y="179365"/>
                </a:cubicBezTo>
                <a:cubicBezTo>
                  <a:pt x="159985" y="177431"/>
                  <a:pt x="158687" y="175597"/>
                  <a:pt x="158793" y="173536"/>
                </a:cubicBezTo>
                <a:cubicBezTo>
                  <a:pt x="158882" y="171773"/>
                  <a:pt x="160008" y="170151"/>
                  <a:pt x="159950" y="168387"/>
                </a:cubicBezTo>
                <a:cubicBezTo>
                  <a:pt x="159860" y="165730"/>
                  <a:pt x="157289" y="163843"/>
                  <a:pt x="157233" y="161185"/>
                </a:cubicBezTo>
                <a:cubicBezTo>
                  <a:pt x="155996" y="165846"/>
                  <a:pt x="149819" y="167903"/>
                  <a:pt x="148501" y="172541"/>
                </a:cubicBezTo>
                <a:cubicBezTo>
                  <a:pt x="148116" y="173897"/>
                  <a:pt x="148200" y="175338"/>
                  <a:pt x="147928" y="176719"/>
                </a:cubicBezTo>
                <a:cubicBezTo>
                  <a:pt x="147744" y="177653"/>
                  <a:pt x="147400" y="178546"/>
                  <a:pt x="147013" y="179425"/>
                </a:cubicBezTo>
                <a:cubicBezTo>
                  <a:pt x="146926" y="179570"/>
                  <a:pt x="146841" y="179713"/>
                  <a:pt x="146756" y="179856"/>
                </a:cubicBezTo>
                <a:cubicBezTo>
                  <a:pt x="146249" y="178258"/>
                  <a:pt x="146561" y="176429"/>
                  <a:pt x="145840" y="174911"/>
                </a:cubicBezTo>
                <a:cubicBezTo>
                  <a:pt x="145677" y="174570"/>
                  <a:pt x="145471" y="174267"/>
                  <a:pt x="145241" y="173984"/>
                </a:cubicBezTo>
                <a:cubicBezTo>
                  <a:pt x="145225" y="173868"/>
                  <a:pt x="145213" y="173755"/>
                  <a:pt x="145197" y="173636"/>
                </a:cubicBezTo>
                <a:cubicBezTo>
                  <a:pt x="145026" y="172450"/>
                  <a:pt x="144719" y="171285"/>
                  <a:pt x="144236" y="170189"/>
                </a:cubicBezTo>
                <a:cubicBezTo>
                  <a:pt x="143782" y="169157"/>
                  <a:pt x="143126" y="168040"/>
                  <a:pt x="142318" y="167694"/>
                </a:cubicBezTo>
                <a:lnTo>
                  <a:pt x="142318" y="167694"/>
                </a:lnTo>
                <a:cubicBezTo>
                  <a:pt x="142318" y="167694"/>
                  <a:pt x="142633" y="169536"/>
                  <a:pt x="142998" y="172050"/>
                </a:cubicBezTo>
                <a:cubicBezTo>
                  <a:pt x="141988" y="171308"/>
                  <a:pt x="141003" y="170547"/>
                  <a:pt x="140471" y="169395"/>
                </a:cubicBezTo>
                <a:lnTo>
                  <a:pt x="140471" y="169395"/>
                </a:lnTo>
                <a:cubicBezTo>
                  <a:pt x="140727" y="171066"/>
                  <a:pt x="140296" y="172688"/>
                  <a:pt x="139658" y="174295"/>
                </a:cubicBezTo>
                <a:cubicBezTo>
                  <a:pt x="138853" y="172226"/>
                  <a:pt x="137844" y="169859"/>
                  <a:pt x="136578" y="167144"/>
                </a:cubicBezTo>
                <a:lnTo>
                  <a:pt x="136578" y="167144"/>
                </a:lnTo>
                <a:cubicBezTo>
                  <a:pt x="136578" y="167144"/>
                  <a:pt x="136598" y="167268"/>
                  <a:pt x="136639" y="167495"/>
                </a:cubicBezTo>
                <a:cubicBezTo>
                  <a:pt x="136825" y="168529"/>
                  <a:pt x="137454" y="171816"/>
                  <a:pt x="138710" y="176469"/>
                </a:cubicBezTo>
                <a:cubicBezTo>
                  <a:pt x="138070" y="177877"/>
                  <a:pt x="137436" y="179286"/>
                  <a:pt x="137133" y="180722"/>
                </a:cubicBezTo>
                <a:cubicBezTo>
                  <a:pt x="136176" y="178828"/>
                  <a:pt x="135129" y="177092"/>
                  <a:pt x="134133" y="175596"/>
                </a:cubicBezTo>
                <a:cubicBezTo>
                  <a:pt x="135664" y="171990"/>
                  <a:pt x="137279" y="166674"/>
                  <a:pt x="135698" y="162776"/>
                </a:cubicBezTo>
                <a:cubicBezTo>
                  <a:pt x="135698" y="162776"/>
                  <a:pt x="134313" y="161898"/>
                  <a:pt x="131507" y="161898"/>
                </a:cubicBezTo>
                <a:cubicBezTo>
                  <a:pt x="130788" y="161898"/>
                  <a:pt x="129976" y="161956"/>
                  <a:pt x="129069" y="162100"/>
                </a:cubicBezTo>
                <a:cubicBezTo>
                  <a:pt x="129069" y="162100"/>
                  <a:pt x="128604" y="164597"/>
                  <a:pt x="128538" y="167598"/>
                </a:cubicBezTo>
                <a:cubicBezTo>
                  <a:pt x="128538" y="167598"/>
                  <a:pt x="127804" y="164497"/>
                  <a:pt x="128072" y="162633"/>
                </a:cubicBezTo>
                <a:lnTo>
                  <a:pt x="128072" y="162633"/>
                </a:lnTo>
                <a:cubicBezTo>
                  <a:pt x="128072" y="162633"/>
                  <a:pt x="127097" y="162792"/>
                  <a:pt x="126541" y="163135"/>
                </a:cubicBezTo>
                <a:cubicBezTo>
                  <a:pt x="126541" y="163135"/>
                  <a:pt x="126272" y="167790"/>
                  <a:pt x="126636" y="169851"/>
                </a:cubicBezTo>
                <a:cubicBezTo>
                  <a:pt x="126636" y="169851"/>
                  <a:pt x="125080" y="165198"/>
                  <a:pt x="125170" y="163646"/>
                </a:cubicBezTo>
                <a:lnTo>
                  <a:pt x="125170" y="163646"/>
                </a:lnTo>
                <a:cubicBezTo>
                  <a:pt x="125170" y="163647"/>
                  <a:pt x="121489" y="165098"/>
                  <a:pt x="118830" y="167467"/>
                </a:cubicBezTo>
                <a:cubicBezTo>
                  <a:pt x="118830" y="167467"/>
                  <a:pt x="119697" y="169181"/>
                  <a:pt x="119811" y="170905"/>
                </a:cubicBezTo>
                <a:cubicBezTo>
                  <a:pt x="119811" y="170905"/>
                  <a:pt x="118218" y="168773"/>
                  <a:pt x="117597" y="168361"/>
                </a:cubicBezTo>
                <a:cubicBezTo>
                  <a:pt x="117597" y="168361"/>
                  <a:pt x="114820" y="169972"/>
                  <a:pt x="113899" y="171047"/>
                </a:cubicBezTo>
                <a:cubicBezTo>
                  <a:pt x="112979" y="172121"/>
                  <a:pt x="109877" y="173767"/>
                  <a:pt x="109418" y="174276"/>
                </a:cubicBezTo>
                <a:cubicBezTo>
                  <a:pt x="109418" y="174276"/>
                  <a:pt x="111657" y="181061"/>
                  <a:pt x="111895" y="183438"/>
                </a:cubicBezTo>
                <a:cubicBezTo>
                  <a:pt x="111895" y="183438"/>
                  <a:pt x="111085" y="181613"/>
                  <a:pt x="110079" y="179713"/>
                </a:cubicBezTo>
                <a:cubicBezTo>
                  <a:pt x="110186" y="179648"/>
                  <a:pt x="110246" y="179612"/>
                  <a:pt x="110246" y="179612"/>
                </a:cubicBezTo>
                <a:cubicBezTo>
                  <a:pt x="110227" y="178827"/>
                  <a:pt x="108759" y="175086"/>
                  <a:pt x="108759" y="173467"/>
                </a:cubicBezTo>
                <a:cubicBezTo>
                  <a:pt x="108759" y="171848"/>
                  <a:pt x="107548" y="168379"/>
                  <a:pt x="107548" y="168379"/>
                </a:cubicBezTo>
                <a:cubicBezTo>
                  <a:pt x="107487" y="168371"/>
                  <a:pt x="107414" y="168368"/>
                  <a:pt x="107331" y="168368"/>
                </a:cubicBezTo>
                <a:cubicBezTo>
                  <a:pt x="106284" y="168368"/>
                  <a:pt x="103728" y="168938"/>
                  <a:pt x="103728" y="168938"/>
                </a:cubicBezTo>
                <a:cubicBezTo>
                  <a:pt x="105113" y="167525"/>
                  <a:pt x="107144" y="166682"/>
                  <a:pt x="107144" y="166682"/>
                </a:cubicBezTo>
                <a:cubicBezTo>
                  <a:pt x="106598" y="162642"/>
                  <a:pt x="104483" y="158638"/>
                  <a:pt x="104483" y="158638"/>
                </a:cubicBezTo>
                <a:cubicBezTo>
                  <a:pt x="103404" y="160053"/>
                  <a:pt x="98585" y="162935"/>
                  <a:pt x="98585" y="162935"/>
                </a:cubicBezTo>
                <a:cubicBezTo>
                  <a:pt x="100437" y="161417"/>
                  <a:pt x="103672" y="157172"/>
                  <a:pt x="103672" y="157172"/>
                </a:cubicBezTo>
                <a:cubicBezTo>
                  <a:pt x="103444" y="156459"/>
                  <a:pt x="102715" y="155594"/>
                  <a:pt x="102715" y="155594"/>
                </a:cubicBezTo>
                <a:cubicBezTo>
                  <a:pt x="101560" y="157414"/>
                  <a:pt x="98611" y="159562"/>
                  <a:pt x="98611" y="159562"/>
                </a:cubicBezTo>
                <a:cubicBezTo>
                  <a:pt x="100791" y="156905"/>
                  <a:pt x="102245" y="154389"/>
                  <a:pt x="102245" y="154389"/>
                </a:cubicBezTo>
                <a:cubicBezTo>
                  <a:pt x="98915" y="150462"/>
                  <a:pt x="95985" y="150038"/>
                  <a:pt x="95985" y="150038"/>
                </a:cubicBezTo>
                <a:cubicBezTo>
                  <a:pt x="91023" y="152597"/>
                  <a:pt x="88375" y="160018"/>
                  <a:pt x="87230" y="164247"/>
                </a:cubicBezTo>
                <a:cubicBezTo>
                  <a:pt x="86900" y="163774"/>
                  <a:pt x="86524" y="163389"/>
                  <a:pt x="86107" y="163209"/>
                </a:cubicBezTo>
                <a:lnTo>
                  <a:pt x="86107" y="163209"/>
                </a:lnTo>
                <a:cubicBezTo>
                  <a:pt x="86107" y="163209"/>
                  <a:pt x="86347" y="164615"/>
                  <a:pt x="86650" y="166648"/>
                </a:cubicBezTo>
                <a:cubicBezTo>
                  <a:pt x="86566" y="167058"/>
                  <a:pt x="86524" y="167292"/>
                  <a:pt x="86524" y="167292"/>
                </a:cubicBezTo>
                <a:lnTo>
                  <a:pt x="86851" y="168019"/>
                </a:lnTo>
                <a:cubicBezTo>
                  <a:pt x="86932" y="168584"/>
                  <a:pt x="87015" y="169178"/>
                  <a:pt x="87096" y="169788"/>
                </a:cubicBezTo>
                <a:cubicBezTo>
                  <a:pt x="86345" y="169672"/>
                  <a:pt x="85814" y="169167"/>
                  <a:pt x="85814" y="169167"/>
                </a:cubicBezTo>
                <a:cubicBezTo>
                  <a:pt x="85436" y="170273"/>
                  <a:pt x="85058" y="171837"/>
                  <a:pt x="84734" y="173358"/>
                </a:cubicBezTo>
                <a:cubicBezTo>
                  <a:pt x="83812" y="170583"/>
                  <a:pt x="82427" y="167080"/>
                  <a:pt x="80366" y="162660"/>
                </a:cubicBezTo>
                <a:lnTo>
                  <a:pt x="80366" y="162660"/>
                </a:lnTo>
                <a:cubicBezTo>
                  <a:pt x="80366" y="162660"/>
                  <a:pt x="80386" y="162783"/>
                  <a:pt x="80428" y="163010"/>
                </a:cubicBezTo>
                <a:cubicBezTo>
                  <a:pt x="80677" y="164394"/>
                  <a:pt x="81722" y="169819"/>
                  <a:pt x="83998" y="177153"/>
                </a:cubicBezTo>
                <a:cubicBezTo>
                  <a:pt x="83876" y="177843"/>
                  <a:pt x="83805" y="178278"/>
                  <a:pt x="83805" y="178278"/>
                </a:cubicBezTo>
                <a:cubicBezTo>
                  <a:pt x="83849" y="178605"/>
                  <a:pt x="84262" y="179120"/>
                  <a:pt x="84804" y="179670"/>
                </a:cubicBezTo>
                <a:cubicBezTo>
                  <a:pt x="85002" y="180269"/>
                  <a:pt x="85208" y="180875"/>
                  <a:pt x="85420" y="181492"/>
                </a:cubicBezTo>
                <a:cubicBezTo>
                  <a:pt x="84467" y="181045"/>
                  <a:pt x="83762" y="180560"/>
                  <a:pt x="83762" y="180560"/>
                </a:cubicBezTo>
                <a:cubicBezTo>
                  <a:pt x="83597" y="181110"/>
                  <a:pt x="83461" y="181683"/>
                  <a:pt x="83349" y="182252"/>
                </a:cubicBezTo>
                <a:cubicBezTo>
                  <a:pt x="81906" y="177377"/>
                  <a:pt x="79227" y="172925"/>
                  <a:pt x="77049" y="169840"/>
                </a:cubicBezTo>
                <a:cubicBezTo>
                  <a:pt x="77976" y="167791"/>
                  <a:pt x="78610" y="166387"/>
                  <a:pt x="78610" y="166387"/>
                </a:cubicBezTo>
                <a:lnTo>
                  <a:pt x="78610" y="166387"/>
                </a:lnTo>
                <a:cubicBezTo>
                  <a:pt x="78610" y="166387"/>
                  <a:pt x="77922" y="167470"/>
                  <a:pt x="76664" y="169302"/>
                </a:cubicBezTo>
                <a:cubicBezTo>
                  <a:pt x="74956" y="166944"/>
                  <a:pt x="73644" y="165514"/>
                  <a:pt x="73644" y="165514"/>
                </a:cubicBezTo>
                <a:lnTo>
                  <a:pt x="73644" y="165514"/>
                </a:lnTo>
                <a:cubicBezTo>
                  <a:pt x="73644" y="165514"/>
                  <a:pt x="74513" y="167584"/>
                  <a:pt x="75829" y="170504"/>
                </a:cubicBezTo>
                <a:cubicBezTo>
                  <a:pt x="75048" y="171621"/>
                  <a:pt x="74116" y="172926"/>
                  <a:pt x="73049" y="174373"/>
                </a:cubicBezTo>
                <a:cubicBezTo>
                  <a:pt x="71092" y="172239"/>
                  <a:pt x="69353" y="170578"/>
                  <a:pt x="68507" y="169792"/>
                </a:cubicBezTo>
                <a:cubicBezTo>
                  <a:pt x="69638" y="163625"/>
                  <a:pt x="69817" y="158716"/>
                  <a:pt x="69817" y="158715"/>
                </a:cubicBezTo>
                <a:lnTo>
                  <a:pt x="69817" y="158715"/>
                </a:lnTo>
                <a:cubicBezTo>
                  <a:pt x="68722" y="162773"/>
                  <a:pt x="67568" y="164120"/>
                  <a:pt x="64339" y="172470"/>
                </a:cubicBezTo>
                <a:cubicBezTo>
                  <a:pt x="63849" y="173742"/>
                  <a:pt x="63424" y="175036"/>
                  <a:pt x="63066" y="176352"/>
                </a:cubicBezTo>
                <a:cubicBezTo>
                  <a:pt x="62877" y="176471"/>
                  <a:pt x="62665" y="176603"/>
                  <a:pt x="62429" y="176745"/>
                </a:cubicBezTo>
                <a:lnTo>
                  <a:pt x="62391" y="176705"/>
                </a:lnTo>
                <a:lnTo>
                  <a:pt x="62391" y="176705"/>
                </a:lnTo>
                <a:cubicBezTo>
                  <a:pt x="62391" y="176705"/>
                  <a:pt x="62400" y="176721"/>
                  <a:pt x="62418" y="176753"/>
                </a:cubicBezTo>
                <a:cubicBezTo>
                  <a:pt x="62015" y="176998"/>
                  <a:pt x="61539" y="177274"/>
                  <a:pt x="60973" y="177582"/>
                </a:cubicBezTo>
                <a:cubicBezTo>
                  <a:pt x="61441" y="174697"/>
                  <a:pt x="61652" y="171776"/>
                  <a:pt x="61604" y="168853"/>
                </a:cubicBezTo>
                <a:cubicBezTo>
                  <a:pt x="62240" y="168271"/>
                  <a:pt x="62595" y="167932"/>
                  <a:pt x="62595" y="167932"/>
                </a:cubicBezTo>
                <a:lnTo>
                  <a:pt x="62595" y="167932"/>
                </a:lnTo>
                <a:cubicBezTo>
                  <a:pt x="62595" y="167932"/>
                  <a:pt x="62283" y="168116"/>
                  <a:pt x="61744" y="168421"/>
                </a:cubicBezTo>
                <a:cubicBezTo>
                  <a:pt x="61889" y="168304"/>
                  <a:pt x="62034" y="168187"/>
                  <a:pt x="62178" y="168068"/>
                </a:cubicBezTo>
                <a:lnTo>
                  <a:pt x="62178" y="168068"/>
                </a:lnTo>
                <a:cubicBezTo>
                  <a:pt x="61985" y="168215"/>
                  <a:pt x="61791" y="168356"/>
                  <a:pt x="61597" y="168501"/>
                </a:cubicBezTo>
                <a:cubicBezTo>
                  <a:pt x="61417" y="160635"/>
                  <a:pt x="59449" y="155392"/>
                  <a:pt x="59448" y="155391"/>
                </a:cubicBezTo>
                <a:lnTo>
                  <a:pt x="59448" y="155391"/>
                </a:lnTo>
                <a:cubicBezTo>
                  <a:pt x="59968" y="156910"/>
                  <a:pt x="58892" y="161872"/>
                  <a:pt x="58221" y="169471"/>
                </a:cubicBezTo>
                <a:cubicBezTo>
                  <a:pt x="58193" y="169778"/>
                  <a:pt x="58171" y="170086"/>
                  <a:pt x="58151" y="170393"/>
                </a:cubicBezTo>
                <a:cubicBezTo>
                  <a:pt x="57224" y="170885"/>
                  <a:pt x="56210" y="171408"/>
                  <a:pt x="55165" y="171924"/>
                </a:cubicBezTo>
                <a:cubicBezTo>
                  <a:pt x="54674" y="170061"/>
                  <a:pt x="54072" y="168292"/>
                  <a:pt x="53476" y="166752"/>
                </a:cubicBezTo>
                <a:cubicBezTo>
                  <a:pt x="55268" y="164696"/>
                  <a:pt x="56773" y="163178"/>
                  <a:pt x="57610" y="162366"/>
                </a:cubicBezTo>
                <a:cubicBezTo>
                  <a:pt x="57680" y="162297"/>
                  <a:pt x="57751" y="162230"/>
                  <a:pt x="57822" y="162160"/>
                </a:cubicBezTo>
                <a:cubicBezTo>
                  <a:pt x="58144" y="161851"/>
                  <a:pt x="58325" y="161689"/>
                  <a:pt x="58325" y="161688"/>
                </a:cubicBezTo>
                <a:lnTo>
                  <a:pt x="58325" y="161688"/>
                </a:lnTo>
                <a:cubicBezTo>
                  <a:pt x="58325" y="161689"/>
                  <a:pt x="56075" y="162941"/>
                  <a:pt x="52849" y="165199"/>
                </a:cubicBezTo>
                <a:cubicBezTo>
                  <a:pt x="52524" y="164429"/>
                  <a:pt x="52217" y="163750"/>
                  <a:pt x="51949" y="163183"/>
                </a:cubicBezTo>
                <a:cubicBezTo>
                  <a:pt x="55948" y="159615"/>
                  <a:pt x="58665" y="156915"/>
                  <a:pt x="58665" y="156915"/>
                </a:cubicBezTo>
                <a:lnTo>
                  <a:pt x="58665" y="156915"/>
                </a:lnTo>
                <a:cubicBezTo>
                  <a:pt x="58665" y="156915"/>
                  <a:pt x="58477" y="157001"/>
                  <a:pt x="58137" y="157162"/>
                </a:cubicBezTo>
                <a:lnTo>
                  <a:pt x="58336" y="157004"/>
                </a:lnTo>
                <a:lnTo>
                  <a:pt x="58336" y="157004"/>
                </a:lnTo>
                <a:cubicBezTo>
                  <a:pt x="58255" y="157063"/>
                  <a:pt x="58175" y="157122"/>
                  <a:pt x="58094" y="157181"/>
                </a:cubicBezTo>
                <a:cubicBezTo>
                  <a:pt x="56929" y="157732"/>
                  <a:pt x="54100" y="159114"/>
                  <a:pt x="50760" y="161051"/>
                </a:cubicBezTo>
                <a:cubicBezTo>
                  <a:pt x="49306" y="159232"/>
                  <a:pt x="46637" y="158240"/>
                  <a:pt x="46637" y="158240"/>
                </a:cubicBezTo>
                <a:lnTo>
                  <a:pt x="46637" y="158240"/>
                </a:lnTo>
                <a:cubicBezTo>
                  <a:pt x="46637" y="158240"/>
                  <a:pt x="48972" y="159487"/>
                  <a:pt x="50086" y="161446"/>
                </a:cubicBezTo>
                <a:cubicBezTo>
                  <a:pt x="49660" y="161697"/>
                  <a:pt x="49229" y="161957"/>
                  <a:pt x="48792" y="162223"/>
                </a:cubicBezTo>
                <a:cubicBezTo>
                  <a:pt x="47734" y="160226"/>
                  <a:pt x="46691" y="159090"/>
                  <a:pt x="45985" y="158481"/>
                </a:cubicBezTo>
                <a:cubicBezTo>
                  <a:pt x="50090" y="153970"/>
                  <a:pt x="53235" y="150233"/>
                  <a:pt x="53235" y="150233"/>
                </a:cubicBezTo>
                <a:lnTo>
                  <a:pt x="53235" y="150233"/>
                </a:lnTo>
                <a:cubicBezTo>
                  <a:pt x="53235" y="150234"/>
                  <a:pt x="44704" y="155185"/>
                  <a:pt x="38097" y="163015"/>
                </a:cubicBezTo>
                <a:cubicBezTo>
                  <a:pt x="37992" y="162294"/>
                  <a:pt x="37978" y="161574"/>
                  <a:pt x="38174" y="160850"/>
                </a:cubicBezTo>
                <a:lnTo>
                  <a:pt x="38174" y="160850"/>
                </a:lnTo>
                <a:cubicBezTo>
                  <a:pt x="37298" y="162296"/>
                  <a:pt x="35929" y="163263"/>
                  <a:pt x="34409" y="164087"/>
                </a:cubicBezTo>
                <a:cubicBezTo>
                  <a:pt x="34043" y="164133"/>
                  <a:pt x="33838" y="164255"/>
                  <a:pt x="33827" y="164362"/>
                </a:cubicBezTo>
                <a:cubicBezTo>
                  <a:pt x="33827" y="164367"/>
                  <a:pt x="33835" y="164379"/>
                  <a:pt x="33837" y="164387"/>
                </a:cubicBezTo>
                <a:cubicBezTo>
                  <a:pt x="33688" y="164463"/>
                  <a:pt x="33539" y="164538"/>
                  <a:pt x="33388" y="164613"/>
                </a:cubicBezTo>
                <a:cubicBezTo>
                  <a:pt x="40692" y="154623"/>
                  <a:pt x="45042" y="146516"/>
                  <a:pt x="46001" y="144674"/>
                </a:cubicBezTo>
                <a:cubicBezTo>
                  <a:pt x="46135" y="144415"/>
                  <a:pt x="46207" y="144274"/>
                  <a:pt x="46207" y="144274"/>
                </a:cubicBezTo>
                <a:lnTo>
                  <a:pt x="46207" y="144274"/>
                </a:lnTo>
                <a:cubicBezTo>
                  <a:pt x="34851" y="156760"/>
                  <a:pt x="32173" y="162875"/>
                  <a:pt x="31607" y="165475"/>
                </a:cubicBezTo>
                <a:cubicBezTo>
                  <a:pt x="31540" y="165508"/>
                  <a:pt x="31474" y="165540"/>
                  <a:pt x="31407" y="165573"/>
                </a:cubicBezTo>
                <a:cubicBezTo>
                  <a:pt x="31169" y="164399"/>
                  <a:pt x="30949" y="163220"/>
                  <a:pt x="30748" y="162039"/>
                </a:cubicBezTo>
                <a:cubicBezTo>
                  <a:pt x="31466" y="159165"/>
                  <a:pt x="33618" y="154220"/>
                  <a:pt x="35555" y="150060"/>
                </a:cubicBezTo>
                <a:cubicBezTo>
                  <a:pt x="36815" y="149190"/>
                  <a:pt x="37960" y="148162"/>
                  <a:pt x="38960" y="147001"/>
                </a:cubicBezTo>
                <a:cubicBezTo>
                  <a:pt x="39084" y="146858"/>
                  <a:pt x="38987" y="146632"/>
                  <a:pt x="38797" y="146622"/>
                </a:cubicBezTo>
                <a:cubicBezTo>
                  <a:pt x="38448" y="146605"/>
                  <a:pt x="37918" y="146564"/>
                  <a:pt x="37262" y="146470"/>
                </a:cubicBezTo>
                <a:cubicBezTo>
                  <a:pt x="37528" y="145922"/>
                  <a:pt x="37774" y="145418"/>
                  <a:pt x="37994" y="144970"/>
                </a:cubicBezTo>
                <a:cubicBezTo>
                  <a:pt x="38335" y="145026"/>
                  <a:pt x="38667" y="145056"/>
                  <a:pt x="38988" y="145056"/>
                </a:cubicBezTo>
                <a:cubicBezTo>
                  <a:pt x="39399" y="145056"/>
                  <a:pt x="39792" y="145006"/>
                  <a:pt x="40158" y="144896"/>
                </a:cubicBezTo>
                <a:cubicBezTo>
                  <a:pt x="43354" y="143942"/>
                  <a:pt x="46167" y="138757"/>
                  <a:pt x="47067" y="136946"/>
                </a:cubicBezTo>
                <a:cubicBezTo>
                  <a:pt x="47147" y="136784"/>
                  <a:pt x="47022" y="136614"/>
                  <a:pt x="46864" y="136614"/>
                </a:cubicBezTo>
                <a:cubicBezTo>
                  <a:pt x="46832" y="136614"/>
                  <a:pt x="46799" y="136621"/>
                  <a:pt x="46765" y="136636"/>
                </a:cubicBezTo>
                <a:cubicBezTo>
                  <a:pt x="45794" y="137094"/>
                  <a:pt x="43678" y="137888"/>
                  <a:pt x="40695" y="137888"/>
                </a:cubicBezTo>
                <a:cubicBezTo>
                  <a:pt x="39798" y="137888"/>
                  <a:pt x="38822" y="137816"/>
                  <a:pt x="37776" y="137642"/>
                </a:cubicBezTo>
                <a:cubicBezTo>
                  <a:pt x="31837" y="136655"/>
                  <a:pt x="30563" y="135932"/>
                  <a:pt x="30952" y="135172"/>
                </a:cubicBezTo>
                <a:cubicBezTo>
                  <a:pt x="31134" y="134817"/>
                  <a:pt x="31374" y="134671"/>
                  <a:pt x="31779" y="134671"/>
                </a:cubicBezTo>
                <a:cubicBezTo>
                  <a:pt x="32242" y="134671"/>
                  <a:pt x="32922" y="134861"/>
                  <a:pt x="33981" y="135148"/>
                </a:cubicBezTo>
                <a:cubicBezTo>
                  <a:pt x="35214" y="135482"/>
                  <a:pt x="38495" y="136258"/>
                  <a:pt x="41673" y="136258"/>
                </a:cubicBezTo>
                <a:cubicBezTo>
                  <a:pt x="43613" y="136258"/>
                  <a:pt x="45514" y="135969"/>
                  <a:pt x="46887" y="135114"/>
                </a:cubicBezTo>
                <a:cubicBezTo>
                  <a:pt x="46887" y="135114"/>
                  <a:pt x="48816" y="134451"/>
                  <a:pt x="49710" y="129954"/>
                </a:cubicBezTo>
                <a:cubicBezTo>
                  <a:pt x="49741" y="129801"/>
                  <a:pt x="49620" y="129675"/>
                  <a:pt x="49485" y="129675"/>
                </a:cubicBezTo>
                <a:cubicBezTo>
                  <a:pt x="49446" y="129675"/>
                  <a:pt x="49405" y="129685"/>
                  <a:pt x="49367" y="129709"/>
                </a:cubicBezTo>
                <a:cubicBezTo>
                  <a:pt x="48312" y="130365"/>
                  <a:pt x="45426" y="131886"/>
                  <a:pt x="41376" y="131886"/>
                </a:cubicBezTo>
                <a:cubicBezTo>
                  <a:pt x="40278" y="131886"/>
                  <a:pt x="39094" y="131774"/>
                  <a:pt x="37838" y="131503"/>
                </a:cubicBezTo>
                <a:cubicBezTo>
                  <a:pt x="37838" y="131503"/>
                  <a:pt x="34459" y="131005"/>
                  <a:pt x="35153" y="129921"/>
                </a:cubicBezTo>
                <a:cubicBezTo>
                  <a:pt x="35296" y="129697"/>
                  <a:pt x="35578" y="129612"/>
                  <a:pt x="35971" y="129612"/>
                </a:cubicBezTo>
                <a:cubicBezTo>
                  <a:pt x="37228" y="129612"/>
                  <a:pt x="39615" y="130484"/>
                  <a:pt x="42193" y="130484"/>
                </a:cubicBezTo>
                <a:cubicBezTo>
                  <a:pt x="42714" y="130484"/>
                  <a:pt x="43242" y="130448"/>
                  <a:pt x="43770" y="130362"/>
                </a:cubicBezTo>
                <a:cubicBezTo>
                  <a:pt x="47733" y="129720"/>
                  <a:pt x="49322" y="129026"/>
                  <a:pt x="49867" y="126359"/>
                </a:cubicBezTo>
                <a:cubicBezTo>
                  <a:pt x="50393" y="123786"/>
                  <a:pt x="48551" y="119745"/>
                  <a:pt x="50507" y="118134"/>
                </a:cubicBezTo>
                <a:cubicBezTo>
                  <a:pt x="50619" y="118042"/>
                  <a:pt x="50616" y="117869"/>
                  <a:pt x="50501" y="117781"/>
                </a:cubicBezTo>
                <a:cubicBezTo>
                  <a:pt x="49740" y="117197"/>
                  <a:pt x="47381" y="115312"/>
                  <a:pt x="46286" y="113553"/>
                </a:cubicBezTo>
                <a:cubicBezTo>
                  <a:pt x="45746" y="112685"/>
                  <a:pt x="44895" y="112201"/>
                  <a:pt x="43930" y="112201"/>
                </a:cubicBezTo>
                <a:cubicBezTo>
                  <a:pt x="42544" y="112201"/>
                  <a:pt x="40925" y="113202"/>
                  <a:pt x="39663" y="115506"/>
                </a:cubicBezTo>
                <a:cubicBezTo>
                  <a:pt x="37680" y="119126"/>
                  <a:pt x="36505" y="121983"/>
                  <a:pt x="35457" y="121983"/>
                </a:cubicBezTo>
                <a:cubicBezTo>
                  <a:pt x="35374" y="121983"/>
                  <a:pt x="35292" y="121965"/>
                  <a:pt x="35210" y="121928"/>
                </a:cubicBezTo>
                <a:cubicBezTo>
                  <a:pt x="34126" y="121439"/>
                  <a:pt x="36519" y="114421"/>
                  <a:pt x="42366" y="110784"/>
                </a:cubicBezTo>
                <a:cubicBezTo>
                  <a:pt x="42540" y="110675"/>
                  <a:pt x="42504" y="110412"/>
                  <a:pt x="42303" y="110364"/>
                </a:cubicBezTo>
                <a:cubicBezTo>
                  <a:pt x="41896" y="110269"/>
                  <a:pt x="41288" y="110120"/>
                  <a:pt x="40568" y="109927"/>
                </a:cubicBezTo>
                <a:cubicBezTo>
                  <a:pt x="40879" y="109571"/>
                  <a:pt x="41136" y="109257"/>
                  <a:pt x="41324" y="109020"/>
                </a:cubicBezTo>
                <a:cubicBezTo>
                  <a:pt x="41428" y="108889"/>
                  <a:pt x="41331" y="108706"/>
                  <a:pt x="41177" y="108706"/>
                </a:cubicBezTo>
                <a:cubicBezTo>
                  <a:pt x="41162" y="108706"/>
                  <a:pt x="41147" y="108707"/>
                  <a:pt x="41131" y="108711"/>
                </a:cubicBezTo>
                <a:cubicBezTo>
                  <a:pt x="40626" y="108829"/>
                  <a:pt x="39792" y="108969"/>
                  <a:pt x="38710" y="108969"/>
                </a:cubicBezTo>
                <a:cubicBezTo>
                  <a:pt x="38203" y="108969"/>
                  <a:pt x="37642" y="108938"/>
                  <a:pt x="37034" y="108860"/>
                </a:cubicBezTo>
                <a:cubicBezTo>
                  <a:pt x="36997" y="108847"/>
                  <a:pt x="36962" y="108835"/>
                  <a:pt x="36925" y="108822"/>
                </a:cubicBezTo>
                <a:cubicBezTo>
                  <a:pt x="36701" y="108743"/>
                  <a:pt x="36467" y="108704"/>
                  <a:pt x="36230" y="108704"/>
                </a:cubicBezTo>
                <a:cubicBezTo>
                  <a:pt x="36186" y="108704"/>
                  <a:pt x="36142" y="108705"/>
                  <a:pt x="36098" y="108708"/>
                </a:cubicBezTo>
                <a:cubicBezTo>
                  <a:pt x="35224" y="108530"/>
                  <a:pt x="34368" y="108276"/>
                  <a:pt x="33538" y="107947"/>
                </a:cubicBezTo>
                <a:cubicBezTo>
                  <a:pt x="28816" y="106079"/>
                  <a:pt x="27893" y="105257"/>
                  <a:pt x="28349" y="104699"/>
                </a:cubicBezTo>
                <a:cubicBezTo>
                  <a:pt x="28512" y="104500"/>
                  <a:pt x="28681" y="104407"/>
                  <a:pt x="28902" y="104407"/>
                </a:cubicBezTo>
                <a:cubicBezTo>
                  <a:pt x="29298" y="104407"/>
                  <a:pt x="29860" y="104705"/>
                  <a:pt x="30851" y="105217"/>
                </a:cubicBezTo>
                <a:cubicBezTo>
                  <a:pt x="32116" y="105869"/>
                  <a:pt x="36187" y="107790"/>
                  <a:pt x="39480" y="107790"/>
                </a:cubicBezTo>
                <a:cubicBezTo>
                  <a:pt x="40204" y="107790"/>
                  <a:pt x="40890" y="107697"/>
                  <a:pt x="41500" y="107478"/>
                </a:cubicBezTo>
                <a:cubicBezTo>
                  <a:pt x="41500" y="107478"/>
                  <a:pt x="43209" y="107273"/>
                  <a:pt x="44744" y="103722"/>
                </a:cubicBezTo>
                <a:cubicBezTo>
                  <a:pt x="44802" y="103588"/>
                  <a:pt x="44702" y="103448"/>
                  <a:pt x="44570" y="103448"/>
                </a:cubicBezTo>
                <a:cubicBezTo>
                  <a:pt x="44549" y="103448"/>
                  <a:pt x="44527" y="103452"/>
                  <a:pt x="44504" y="103460"/>
                </a:cubicBezTo>
                <a:cubicBezTo>
                  <a:pt x="43818" y="103706"/>
                  <a:pt x="42327" y="104140"/>
                  <a:pt x="40359" y="104140"/>
                </a:cubicBezTo>
                <a:cubicBezTo>
                  <a:pt x="38730" y="104140"/>
                  <a:pt x="36774" y="103842"/>
                  <a:pt x="34678" y="102895"/>
                </a:cubicBezTo>
                <a:cubicBezTo>
                  <a:pt x="34678" y="102895"/>
                  <a:pt x="31980" y="101885"/>
                  <a:pt x="32744" y="101114"/>
                </a:cubicBezTo>
                <a:cubicBezTo>
                  <a:pt x="32846" y="101011"/>
                  <a:pt x="32985" y="100966"/>
                  <a:pt x="33159" y="100966"/>
                </a:cubicBezTo>
                <a:cubicBezTo>
                  <a:pt x="34287" y="100966"/>
                  <a:pt x="36843" y="102856"/>
                  <a:pt x="39773" y="103007"/>
                </a:cubicBezTo>
                <a:cubicBezTo>
                  <a:pt x="40289" y="103033"/>
                  <a:pt x="40760" y="103049"/>
                  <a:pt x="41191" y="103049"/>
                </a:cubicBezTo>
                <a:cubicBezTo>
                  <a:pt x="43581" y="103049"/>
                  <a:pt x="44730" y="102568"/>
                  <a:pt x="45512" y="100786"/>
                </a:cubicBezTo>
                <a:cubicBezTo>
                  <a:pt x="46401" y="98758"/>
                  <a:pt x="45598" y="95099"/>
                  <a:pt x="47497" y="94116"/>
                </a:cubicBezTo>
                <a:cubicBezTo>
                  <a:pt x="47606" y="94061"/>
                  <a:pt x="47634" y="93917"/>
                  <a:pt x="47555" y="93824"/>
                </a:cubicBezTo>
                <a:cubicBezTo>
                  <a:pt x="47031" y="93207"/>
                  <a:pt x="45420" y="91234"/>
                  <a:pt x="44828" y="89589"/>
                </a:cubicBezTo>
                <a:cubicBezTo>
                  <a:pt x="44473" y="88602"/>
                  <a:pt x="43637" y="88000"/>
                  <a:pt x="42582" y="88000"/>
                </a:cubicBezTo>
                <a:cubicBezTo>
                  <a:pt x="41525" y="88000"/>
                  <a:pt x="40250" y="88603"/>
                  <a:pt x="39021" y="90025"/>
                </a:cubicBezTo>
                <a:cubicBezTo>
                  <a:pt x="38604" y="90507"/>
                  <a:pt x="38215" y="90972"/>
                  <a:pt x="37851" y="91409"/>
                </a:cubicBezTo>
                <a:cubicBezTo>
                  <a:pt x="37645" y="90918"/>
                  <a:pt x="37400" y="90340"/>
                  <a:pt x="37115" y="89692"/>
                </a:cubicBezTo>
                <a:cubicBezTo>
                  <a:pt x="38421" y="88477"/>
                  <a:pt x="40103" y="87319"/>
                  <a:pt x="42083" y="86608"/>
                </a:cubicBezTo>
                <a:cubicBezTo>
                  <a:pt x="42246" y="86550"/>
                  <a:pt x="42264" y="86327"/>
                  <a:pt x="42106" y="86252"/>
                </a:cubicBezTo>
                <a:cubicBezTo>
                  <a:pt x="41321" y="85879"/>
                  <a:pt x="39589" y="85026"/>
                  <a:pt x="37944" y="84025"/>
                </a:cubicBezTo>
                <a:cubicBezTo>
                  <a:pt x="37648" y="83845"/>
                  <a:pt x="37331" y="83763"/>
                  <a:pt x="37002" y="83763"/>
                </a:cubicBezTo>
                <a:cubicBezTo>
                  <a:pt x="36291" y="83763"/>
                  <a:pt x="35523" y="84145"/>
                  <a:pt x="34782" y="84735"/>
                </a:cubicBezTo>
                <a:cubicBezTo>
                  <a:pt x="34521" y="84218"/>
                  <a:pt x="34249" y="83690"/>
                  <a:pt x="33967" y="83153"/>
                </a:cubicBezTo>
                <a:cubicBezTo>
                  <a:pt x="34137" y="82977"/>
                  <a:pt x="34312" y="82803"/>
                  <a:pt x="34489" y="82628"/>
                </a:cubicBezTo>
                <a:cubicBezTo>
                  <a:pt x="34614" y="82507"/>
                  <a:pt x="34532" y="82297"/>
                  <a:pt x="34358" y="82297"/>
                </a:cubicBezTo>
                <a:cubicBezTo>
                  <a:pt x="34358" y="82297"/>
                  <a:pt x="34357" y="82297"/>
                  <a:pt x="34357" y="82297"/>
                </a:cubicBezTo>
                <a:cubicBezTo>
                  <a:pt x="34321" y="82297"/>
                  <a:pt x="34284" y="82297"/>
                  <a:pt x="34245" y="82297"/>
                </a:cubicBezTo>
                <a:cubicBezTo>
                  <a:pt x="34034" y="82297"/>
                  <a:pt x="33778" y="82294"/>
                  <a:pt x="33505" y="82287"/>
                </a:cubicBezTo>
                <a:cubicBezTo>
                  <a:pt x="33276" y="81866"/>
                  <a:pt x="33044" y="81442"/>
                  <a:pt x="32803" y="81017"/>
                </a:cubicBezTo>
                <a:cubicBezTo>
                  <a:pt x="33112" y="79466"/>
                  <a:pt x="33293" y="77856"/>
                  <a:pt x="34113" y="76561"/>
                </a:cubicBezTo>
                <a:cubicBezTo>
                  <a:pt x="39782" y="82661"/>
                  <a:pt x="45583" y="88198"/>
                  <a:pt x="45583" y="88198"/>
                </a:cubicBezTo>
                <a:cubicBezTo>
                  <a:pt x="45583" y="88198"/>
                  <a:pt x="42084" y="81194"/>
                  <a:pt x="36089" y="74656"/>
                </a:cubicBezTo>
                <a:cubicBezTo>
                  <a:pt x="36919" y="74055"/>
                  <a:pt x="37769" y="73476"/>
                  <a:pt x="38328" y="72632"/>
                </a:cubicBezTo>
                <a:cubicBezTo>
                  <a:pt x="38399" y="72525"/>
                  <a:pt x="38459" y="72416"/>
                  <a:pt x="38518" y="72306"/>
                </a:cubicBezTo>
                <a:cubicBezTo>
                  <a:pt x="45164" y="77374"/>
                  <a:pt x="50201" y="80492"/>
                  <a:pt x="51585" y="81327"/>
                </a:cubicBezTo>
                <a:cubicBezTo>
                  <a:pt x="51834" y="81477"/>
                  <a:pt x="51970" y="81556"/>
                  <a:pt x="51970" y="81556"/>
                </a:cubicBezTo>
                <a:cubicBezTo>
                  <a:pt x="46558" y="75976"/>
                  <a:pt x="42380" y="72319"/>
                  <a:pt x="39196" y="69924"/>
                </a:cubicBezTo>
                <a:cubicBezTo>
                  <a:pt x="39325" y="68891"/>
                  <a:pt x="39358" y="67826"/>
                  <a:pt x="39599" y="66832"/>
                </a:cubicBezTo>
                <a:cubicBezTo>
                  <a:pt x="45769" y="69740"/>
                  <a:pt x="53904" y="74542"/>
                  <a:pt x="53904" y="74542"/>
                </a:cubicBezTo>
                <a:cubicBezTo>
                  <a:pt x="53859" y="73434"/>
                  <a:pt x="52836" y="72158"/>
                  <a:pt x="51824" y="71159"/>
                </a:cubicBezTo>
                <a:cubicBezTo>
                  <a:pt x="50749" y="70097"/>
                  <a:pt x="49514" y="69211"/>
                  <a:pt x="48193" y="68476"/>
                </a:cubicBezTo>
                <a:cubicBezTo>
                  <a:pt x="45130" y="66773"/>
                  <a:pt x="42365" y="65874"/>
                  <a:pt x="40166" y="65406"/>
                </a:cubicBezTo>
                <a:cubicBezTo>
                  <a:pt x="40209" y="65333"/>
                  <a:pt x="40248" y="65260"/>
                  <a:pt x="40296" y="65188"/>
                </a:cubicBezTo>
                <a:lnTo>
                  <a:pt x="40296" y="65188"/>
                </a:lnTo>
                <a:cubicBezTo>
                  <a:pt x="40214" y="65256"/>
                  <a:pt x="40131" y="65318"/>
                  <a:pt x="40048" y="65380"/>
                </a:cubicBezTo>
                <a:cubicBezTo>
                  <a:pt x="38349" y="65026"/>
                  <a:pt x="36996" y="64931"/>
                  <a:pt x="36121" y="64916"/>
                </a:cubicBezTo>
                <a:cubicBezTo>
                  <a:pt x="36140" y="64914"/>
                  <a:pt x="36157" y="64912"/>
                  <a:pt x="36175" y="64911"/>
                </a:cubicBezTo>
                <a:lnTo>
                  <a:pt x="36168" y="64808"/>
                </a:lnTo>
                <a:cubicBezTo>
                  <a:pt x="36004" y="64815"/>
                  <a:pt x="35840" y="64828"/>
                  <a:pt x="35676" y="64838"/>
                </a:cubicBezTo>
                <a:cubicBezTo>
                  <a:pt x="38048" y="64447"/>
                  <a:pt x="52310" y="62076"/>
                  <a:pt x="52544" y="61557"/>
                </a:cubicBezTo>
                <a:cubicBezTo>
                  <a:pt x="52676" y="61264"/>
                  <a:pt x="51503" y="60056"/>
                  <a:pt x="48554" y="60056"/>
                </a:cubicBezTo>
                <a:cubicBezTo>
                  <a:pt x="45821" y="60056"/>
                  <a:pt x="41563" y="61093"/>
                  <a:pt x="35404" y="64854"/>
                </a:cubicBezTo>
                <a:cubicBezTo>
                  <a:pt x="34438" y="64910"/>
                  <a:pt x="33474" y="64980"/>
                  <a:pt x="32511" y="65063"/>
                </a:cubicBezTo>
                <a:lnTo>
                  <a:pt x="32593" y="65005"/>
                </a:lnTo>
                <a:cubicBezTo>
                  <a:pt x="33200" y="64577"/>
                  <a:pt x="34697" y="63533"/>
                  <a:pt x="36578" y="62289"/>
                </a:cubicBezTo>
                <a:cubicBezTo>
                  <a:pt x="36663" y="62293"/>
                  <a:pt x="36752" y="62295"/>
                  <a:pt x="36845" y="62295"/>
                </a:cubicBezTo>
                <a:cubicBezTo>
                  <a:pt x="37773" y="62295"/>
                  <a:pt x="39082" y="62082"/>
                  <a:pt x="40843" y="61353"/>
                </a:cubicBezTo>
                <a:cubicBezTo>
                  <a:pt x="41029" y="61276"/>
                  <a:pt x="41038" y="61015"/>
                  <a:pt x="40856" y="60932"/>
                </a:cubicBezTo>
                <a:cubicBezTo>
                  <a:pt x="40445" y="60743"/>
                  <a:pt x="40045" y="60533"/>
                  <a:pt x="39657" y="60303"/>
                </a:cubicBezTo>
                <a:cubicBezTo>
                  <a:pt x="40027" y="60070"/>
                  <a:pt x="40402" y="59838"/>
                  <a:pt x="40780" y="59607"/>
                </a:cubicBezTo>
                <a:cubicBezTo>
                  <a:pt x="41224" y="59793"/>
                  <a:pt x="41666" y="59886"/>
                  <a:pt x="42129" y="59886"/>
                </a:cubicBezTo>
                <a:cubicBezTo>
                  <a:pt x="42681" y="59886"/>
                  <a:pt x="43264" y="59753"/>
                  <a:pt x="43918" y="59486"/>
                </a:cubicBezTo>
                <a:cubicBezTo>
                  <a:pt x="46137" y="58580"/>
                  <a:pt x="48276" y="55354"/>
                  <a:pt x="50478" y="55354"/>
                </a:cubicBezTo>
                <a:cubicBezTo>
                  <a:pt x="50689" y="55354"/>
                  <a:pt x="50900" y="55384"/>
                  <a:pt x="51112" y="55447"/>
                </a:cubicBezTo>
                <a:cubicBezTo>
                  <a:pt x="51134" y="55454"/>
                  <a:pt x="51156" y="55457"/>
                  <a:pt x="51178" y="55457"/>
                </a:cubicBezTo>
                <a:cubicBezTo>
                  <a:pt x="51292" y="55457"/>
                  <a:pt x="51394" y="55368"/>
                  <a:pt x="51402" y="55246"/>
                </a:cubicBezTo>
                <a:cubicBezTo>
                  <a:pt x="51464" y="54289"/>
                  <a:pt x="51721" y="51280"/>
                  <a:pt x="52574" y="49392"/>
                </a:cubicBezTo>
                <a:cubicBezTo>
                  <a:pt x="53530" y="47282"/>
                  <a:pt x="51958" y="44931"/>
                  <a:pt x="48159" y="44931"/>
                </a:cubicBezTo>
                <a:cubicBezTo>
                  <a:pt x="47875" y="44931"/>
                  <a:pt x="47579" y="44944"/>
                  <a:pt x="47271" y="44972"/>
                </a:cubicBezTo>
                <a:cubicBezTo>
                  <a:pt x="44713" y="45197"/>
                  <a:pt x="42575" y="45517"/>
                  <a:pt x="41183" y="45517"/>
                </a:cubicBezTo>
                <a:cubicBezTo>
                  <a:pt x="40160" y="45517"/>
                  <a:pt x="39541" y="45344"/>
                  <a:pt x="39456" y="44834"/>
                </a:cubicBezTo>
                <a:cubicBezTo>
                  <a:pt x="39335" y="44111"/>
                  <a:pt x="42006" y="43110"/>
                  <a:pt x="45541" y="43110"/>
                </a:cubicBezTo>
                <a:cubicBezTo>
                  <a:pt x="47746" y="43110"/>
                  <a:pt x="50288" y="43500"/>
                  <a:pt x="52698" y="44590"/>
                </a:cubicBezTo>
                <a:cubicBezTo>
                  <a:pt x="52731" y="44605"/>
                  <a:pt x="52764" y="44612"/>
                  <a:pt x="52796" y="44612"/>
                </a:cubicBezTo>
                <a:cubicBezTo>
                  <a:pt x="52946" y="44612"/>
                  <a:pt x="53070" y="44464"/>
                  <a:pt x="53011" y="44305"/>
                </a:cubicBezTo>
                <a:cubicBezTo>
                  <a:pt x="52651" y="43339"/>
                  <a:pt x="51880" y="41185"/>
                  <a:pt x="51305" y="38976"/>
                </a:cubicBezTo>
                <a:cubicBezTo>
                  <a:pt x="50911" y="37463"/>
                  <a:pt x="49095" y="36922"/>
                  <a:pt x="47011" y="36922"/>
                </a:cubicBezTo>
                <a:cubicBezTo>
                  <a:pt x="44990" y="36922"/>
                  <a:pt x="42719" y="37430"/>
                  <a:pt x="41249" y="38054"/>
                </a:cubicBezTo>
                <a:cubicBezTo>
                  <a:pt x="38837" y="39079"/>
                  <a:pt x="35457" y="41099"/>
                  <a:pt x="33904" y="41099"/>
                </a:cubicBezTo>
                <a:cubicBezTo>
                  <a:pt x="33535" y="41099"/>
                  <a:pt x="33269" y="40985"/>
                  <a:pt x="33144" y="40717"/>
                </a:cubicBezTo>
                <a:cubicBezTo>
                  <a:pt x="32502" y="39344"/>
                  <a:pt x="39322" y="34977"/>
                  <a:pt x="49518" y="34940"/>
                </a:cubicBezTo>
                <a:cubicBezTo>
                  <a:pt x="49726" y="34939"/>
                  <a:pt x="49829" y="34691"/>
                  <a:pt x="49679" y="34547"/>
                </a:cubicBezTo>
                <a:cubicBezTo>
                  <a:pt x="49066" y="33960"/>
                  <a:pt x="47937" y="32831"/>
                  <a:pt x="47358" y="31943"/>
                </a:cubicBezTo>
                <a:cubicBezTo>
                  <a:pt x="46636" y="30840"/>
                  <a:pt x="45262" y="29432"/>
                  <a:pt x="44940" y="29107"/>
                </a:cubicBezTo>
                <a:cubicBezTo>
                  <a:pt x="44898" y="29065"/>
                  <a:pt x="44842" y="29041"/>
                  <a:pt x="44782" y="29041"/>
                </a:cubicBezTo>
                <a:cubicBezTo>
                  <a:pt x="44780" y="29041"/>
                  <a:pt x="44777" y="29041"/>
                  <a:pt x="44775" y="29041"/>
                </a:cubicBezTo>
                <a:cubicBezTo>
                  <a:pt x="43926" y="29062"/>
                  <a:pt x="37713" y="29323"/>
                  <a:pt x="34680" y="32248"/>
                </a:cubicBezTo>
                <a:cubicBezTo>
                  <a:pt x="31844" y="34980"/>
                  <a:pt x="30114" y="36423"/>
                  <a:pt x="29067" y="36423"/>
                </a:cubicBezTo>
                <a:cubicBezTo>
                  <a:pt x="28910" y="36423"/>
                  <a:pt x="28769" y="36391"/>
                  <a:pt x="28642" y="36326"/>
                </a:cubicBezTo>
                <a:cubicBezTo>
                  <a:pt x="27673" y="35830"/>
                  <a:pt x="28940" y="30686"/>
                  <a:pt x="43267" y="27730"/>
                </a:cubicBezTo>
                <a:cubicBezTo>
                  <a:pt x="43456" y="27691"/>
                  <a:pt x="43519" y="27452"/>
                  <a:pt x="43371" y="27330"/>
                </a:cubicBezTo>
                <a:cubicBezTo>
                  <a:pt x="42383" y="26510"/>
                  <a:pt x="39450" y="24241"/>
                  <a:pt x="35789" y="22927"/>
                </a:cubicBezTo>
                <a:cubicBezTo>
                  <a:pt x="35763" y="22917"/>
                  <a:pt x="35738" y="22912"/>
                  <a:pt x="35711" y="22912"/>
                </a:cubicBezTo>
                <a:cubicBezTo>
                  <a:pt x="35709" y="22912"/>
                  <a:pt x="35706" y="22912"/>
                  <a:pt x="35703" y="22913"/>
                </a:cubicBezTo>
                <a:cubicBezTo>
                  <a:pt x="35683" y="22913"/>
                  <a:pt x="35656" y="22915"/>
                  <a:pt x="35624" y="22917"/>
                </a:cubicBezTo>
                <a:cubicBezTo>
                  <a:pt x="35311" y="22598"/>
                  <a:pt x="35019" y="22246"/>
                  <a:pt x="34803" y="21876"/>
                </a:cubicBezTo>
                <a:lnTo>
                  <a:pt x="34803" y="21876"/>
                </a:lnTo>
                <a:cubicBezTo>
                  <a:pt x="34803" y="21877"/>
                  <a:pt x="38041" y="23607"/>
                  <a:pt x="39164" y="23607"/>
                </a:cubicBezTo>
                <a:cubicBezTo>
                  <a:pt x="39239" y="23607"/>
                  <a:pt x="39304" y="23600"/>
                  <a:pt x="39359" y="23583"/>
                </a:cubicBezTo>
                <a:cubicBezTo>
                  <a:pt x="39359" y="23583"/>
                  <a:pt x="43901" y="20543"/>
                  <a:pt x="45870" y="18679"/>
                </a:cubicBezTo>
                <a:cubicBezTo>
                  <a:pt x="45870" y="18679"/>
                  <a:pt x="44968" y="18318"/>
                  <a:pt x="44705" y="17449"/>
                </a:cubicBezTo>
                <a:lnTo>
                  <a:pt x="47102" y="17434"/>
                </a:lnTo>
                <a:cubicBezTo>
                  <a:pt x="47102" y="17434"/>
                  <a:pt x="57048" y="10618"/>
                  <a:pt x="57380" y="3653"/>
                </a:cubicBezTo>
                <a:cubicBezTo>
                  <a:pt x="57380" y="3653"/>
                  <a:pt x="55979" y="1478"/>
                  <a:pt x="51649" y="258"/>
                </a:cubicBezTo>
                <a:cubicBezTo>
                  <a:pt x="51649" y="258"/>
                  <a:pt x="50178" y="2326"/>
                  <a:pt x="48857" y="5024"/>
                </a:cubicBezTo>
                <a:cubicBezTo>
                  <a:pt x="48857" y="5024"/>
                  <a:pt x="49494" y="1900"/>
                  <a:pt x="50520" y="322"/>
                </a:cubicBezTo>
                <a:cubicBezTo>
                  <a:pt x="50520" y="322"/>
                  <a:pt x="49797" y="119"/>
                  <a:pt x="49181" y="119"/>
                </a:cubicBezTo>
                <a:cubicBezTo>
                  <a:pt x="49091" y="119"/>
                  <a:pt x="49002" y="124"/>
                  <a:pt x="48919" y="134"/>
                </a:cubicBezTo>
                <a:cubicBezTo>
                  <a:pt x="48919" y="134"/>
                  <a:pt x="46721" y="4245"/>
                  <a:pt x="46186" y="6268"/>
                </a:cubicBezTo>
                <a:cubicBezTo>
                  <a:pt x="46186" y="6268"/>
                  <a:pt x="46727" y="1393"/>
                  <a:pt x="47460" y="22"/>
                </a:cubicBezTo>
                <a:cubicBezTo>
                  <a:pt x="47460" y="22"/>
                  <a:pt x="47089" y="0"/>
                  <a:pt x="464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5"/>
          <p:cNvSpPr/>
          <p:nvPr/>
        </p:nvSpPr>
        <p:spPr>
          <a:xfrm rot="-5400000">
            <a:off x="5388008" y="-789935"/>
            <a:ext cx="3553107" cy="4564896"/>
          </a:xfrm>
          <a:custGeom>
            <a:rect b="b" l="l" r="r" t="t"/>
            <a:pathLst>
              <a:path extrusionOk="0" h="132942" w="103476">
                <a:moveTo>
                  <a:pt x="89667" y="39872"/>
                </a:moveTo>
                <a:cubicBezTo>
                  <a:pt x="89707" y="39913"/>
                  <a:pt x="89743" y="39956"/>
                  <a:pt x="89775" y="40003"/>
                </a:cubicBezTo>
                <a:cubicBezTo>
                  <a:pt x="89938" y="40250"/>
                  <a:pt x="89952" y="40568"/>
                  <a:pt x="90084" y="40832"/>
                </a:cubicBezTo>
                <a:cubicBezTo>
                  <a:pt x="90191" y="41042"/>
                  <a:pt x="90368" y="41206"/>
                  <a:pt x="90511" y="41393"/>
                </a:cubicBezTo>
                <a:cubicBezTo>
                  <a:pt x="90538" y="41428"/>
                  <a:pt x="90567" y="41465"/>
                  <a:pt x="90597" y="41502"/>
                </a:cubicBezTo>
                <a:cubicBezTo>
                  <a:pt x="90226" y="41823"/>
                  <a:pt x="89775" y="42160"/>
                  <a:pt x="89239" y="42489"/>
                </a:cubicBezTo>
                <a:cubicBezTo>
                  <a:pt x="88777" y="41798"/>
                  <a:pt x="88332" y="41169"/>
                  <a:pt x="87927" y="40617"/>
                </a:cubicBezTo>
                <a:cubicBezTo>
                  <a:pt x="88641" y="40305"/>
                  <a:pt x="89208" y="40061"/>
                  <a:pt x="89667" y="39872"/>
                </a:cubicBezTo>
                <a:close/>
                <a:moveTo>
                  <a:pt x="86697" y="41162"/>
                </a:moveTo>
                <a:cubicBezTo>
                  <a:pt x="87002" y="41780"/>
                  <a:pt x="87351" y="42499"/>
                  <a:pt x="87730" y="43278"/>
                </a:cubicBezTo>
                <a:cubicBezTo>
                  <a:pt x="87485" y="43388"/>
                  <a:pt x="87229" y="43495"/>
                  <a:pt x="86960" y="43597"/>
                </a:cubicBezTo>
                <a:cubicBezTo>
                  <a:pt x="86550" y="42845"/>
                  <a:pt x="86143" y="42167"/>
                  <a:pt x="85744" y="41558"/>
                </a:cubicBezTo>
                <a:cubicBezTo>
                  <a:pt x="86024" y="41451"/>
                  <a:pt x="86309" y="41335"/>
                  <a:pt x="86599" y="41205"/>
                </a:cubicBezTo>
                <a:lnTo>
                  <a:pt x="86697" y="41162"/>
                </a:lnTo>
                <a:close/>
                <a:moveTo>
                  <a:pt x="83233" y="42284"/>
                </a:moveTo>
                <a:cubicBezTo>
                  <a:pt x="83639" y="42983"/>
                  <a:pt x="84041" y="43663"/>
                  <a:pt x="84440" y="44327"/>
                </a:cubicBezTo>
                <a:cubicBezTo>
                  <a:pt x="83830" y="44457"/>
                  <a:pt x="83178" y="44563"/>
                  <a:pt x="82482" y="44639"/>
                </a:cubicBezTo>
                <a:lnTo>
                  <a:pt x="82482" y="44641"/>
                </a:lnTo>
                <a:cubicBezTo>
                  <a:pt x="81586" y="43737"/>
                  <a:pt x="80552" y="42983"/>
                  <a:pt x="79419" y="42405"/>
                </a:cubicBezTo>
                <a:lnTo>
                  <a:pt x="79419" y="42405"/>
                </a:lnTo>
                <a:cubicBezTo>
                  <a:pt x="79856" y="42469"/>
                  <a:pt x="80357" y="42511"/>
                  <a:pt x="80918" y="42511"/>
                </a:cubicBezTo>
                <a:cubicBezTo>
                  <a:pt x="81604" y="42511"/>
                  <a:pt x="82379" y="42448"/>
                  <a:pt x="83233" y="42284"/>
                </a:cubicBezTo>
                <a:close/>
                <a:moveTo>
                  <a:pt x="85275" y="48902"/>
                </a:moveTo>
                <a:lnTo>
                  <a:pt x="85275" y="48902"/>
                </a:lnTo>
                <a:cubicBezTo>
                  <a:pt x="86188" y="49405"/>
                  <a:pt x="87168" y="49878"/>
                  <a:pt x="88183" y="50267"/>
                </a:cubicBezTo>
                <a:cubicBezTo>
                  <a:pt x="88579" y="50867"/>
                  <a:pt x="88947" y="51417"/>
                  <a:pt x="89281" y="51911"/>
                </a:cubicBezTo>
                <a:cubicBezTo>
                  <a:pt x="89229" y="52020"/>
                  <a:pt x="89200" y="52135"/>
                  <a:pt x="89218" y="52256"/>
                </a:cubicBezTo>
                <a:cubicBezTo>
                  <a:pt x="89238" y="52385"/>
                  <a:pt x="89312" y="52505"/>
                  <a:pt x="89306" y="52635"/>
                </a:cubicBezTo>
                <a:cubicBezTo>
                  <a:pt x="89300" y="52768"/>
                  <a:pt x="89215" y="52881"/>
                  <a:pt x="89153" y="53000"/>
                </a:cubicBezTo>
                <a:cubicBezTo>
                  <a:pt x="89081" y="53137"/>
                  <a:pt x="89044" y="53282"/>
                  <a:pt x="89023" y="53432"/>
                </a:cubicBezTo>
                <a:cubicBezTo>
                  <a:pt x="88104" y="53021"/>
                  <a:pt x="87182" y="52617"/>
                  <a:pt x="86252" y="52232"/>
                </a:cubicBezTo>
                <a:cubicBezTo>
                  <a:pt x="86015" y="50985"/>
                  <a:pt x="85679" y="49881"/>
                  <a:pt x="85275" y="48902"/>
                </a:cubicBezTo>
                <a:close/>
                <a:moveTo>
                  <a:pt x="90852" y="72461"/>
                </a:moveTo>
                <a:cubicBezTo>
                  <a:pt x="90994" y="72776"/>
                  <a:pt x="91116" y="73099"/>
                  <a:pt x="91216" y="73430"/>
                </a:cubicBezTo>
                <a:cubicBezTo>
                  <a:pt x="90966" y="73718"/>
                  <a:pt x="90716" y="74006"/>
                  <a:pt x="90466" y="74295"/>
                </a:cubicBezTo>
                <a:cubicBezTo>
                  <a:pt x="90420" y="74348"/>
                  <a:pt x="90373" y="74403"/>
                  <a:pt x="90355" y="74472"/>
                </a:cubicBezTo>
                <a:cubicBezTo>
                  <a:pt x="90330" y="74573"/>
                  <a:pt x="90376" y="74677"/>
                  <a:pt x="90418" y="74773"/>
                </a:cubicBezTo>
                <a:cubicBezTo>
                  <a:pt x="90631" y="75241"/>
                  <a:pt x="90860" y="75778"/>
                  <a:pt x="90600" y="76223"/>
                </a:cubicBezTo>
                <a:cubicBezTo>
                  <a:pt x="90657" y="76334"/>
                  <a:pt x="90711" y="76448"/>
                  <a:pt x="90767" y="76559"/>
                </a:cubicBezTo>
                <a:cubicBezTo>
                  <a:pt x="89980" y="76692"/>
                  <a:pt x="89192" y="76837"/>
                  <a:pt x="88420" y="76837"/>
                </a:cubicBezTo>
                <a:cubicBezTo>
                  <a:pt x="87931" y="76837"/>
                  <a:pt x="87448" y="76779"/>
                  <a:pt x="86975" y="76622"/>
                </a:cubicBezTo>
                <a:cubicBezTo>
                  <a:pt x="86605" y="76499"/>
                  <a:pt x="86257" y="76319"/>
                  <a:pt x="85920" y="76114"/>
                </a:cubicBezTo>
                <a:cubicBezTo>
                  <a:pt x="87337" y="75120"/>
                  <a:pt x="89056" y="73867"/>
                  <a:pt x="90852" y="72461"/>
                </a:cubicBezTo>
                <a:close/>
                <a:moveTo>
                  <a:pt x="59050" y="90389"/>
                </a:moveTo>
                <a:lnTo>
                  <a:pt x="59178" y="90444"/>
                </a:lnTo>
                <a:cubicBezTo>
                  <a:pt x="59216" y="90517"/>
                  <a:pt x="59254" y="90590"/>
                  <a:pt x="59293" y="90663"/>
                </a:cubicBezTo>
                <a:cubicBezTo>
                  <a:pt x="59293" y="90663"/>
                  <a:pt x="59199" y="90559"/>
                  <a:pt x="59050" y="90389"/>
                </a:cubicBezTo>
                <a:close/>
                <a:moveTo>
                  <a:pt x="83392" y="84364"/>
                </a:moveTo>
                <a:lnTo>
                  <a:pt x="83392" y="84364"/>
                </a:lnTo>
                <a:cubicBezTo>
                  <a:pt x="83550" y="84486"/>
                  <a:pt x="83715" y="84601"/>
                  <a:pt x="83886" y="84705"/>
                </a:cubicBezTo>
                <a:cubicBezTo>
                  <a:pt x="84893" y="85317"/>
                  <a:pt x="86075" y="85570"/>
                  <a:pt x="87130" y="86098"/>
                </a:cubicBezTo>
                <a:cubicBezTo>
                  <a:pt x="87411" y="86240"/>
                  <a:pt x="87684" y="86399"/>
                  <a:pt x="87946" y="86574"/>
                </a:cubicBezTo>
                <a:cubicBezTo>
                  <a:pt x="87891" y="86639"/>
                  <a:pt x="87836" y="86705"/>
                  <a:pt x="87781" y="86772"/>
                </a:cubicBezTo>
                <a:cubicBezTo>
                  <a:pt x="87636" y="86945"/>
                  <a:pt x="87487" y="87308"/>
                  <a:pt x="87649" y="87464"/>
                </a:cubicBezTo>
                <a:lnTo>
                  <a:pt x="87160" y="87956"/>
                </a:lnTo>
                <a:cubicBezTo>
                  <a:pt x="87158" y="87910"/>
                  <a:pt x="87158" y="87884"/>
                  <a:pt x="87158" y="87884"/>
                </a:cubicBezTo>
                <a:cubicBezTo>
                  <a:pt x="85629" y="88569"/>
                  <a:pt x="83336" y="89970"/>
                  <a:pt x="81743" y="90982"/>
                </a:cubicBezTo>
                <a:cubicBezTo>
                  <a:pt x="82705" y="88305"/>
                  <a:pt x="83209" y="85903"/>
                  <a:pt x="83352" y="85022"/>
                </a:cubicBezTo>
                <a:lnTo>
                  <a:pt x="83351" y="85022"/>
                </a:lnTo>
                <a:cubicBezTo>
                  <a:pt x="83384" y="84804"/>
                  <a:pt x="83399" y="84584"/>
                  <a:pt x="83392" y="84364"/>
                </a:cubicBezTo>
                <a:close/>
                <a:moveTo>
                  <a:pt x="81891" y="82754"/>
                </a:moveTo>
                <a:cubicBezTo>
                  <a:pt x="82183" y="83170"/>
                  <a:pt x="82502" y="83559"/>
                  <a:pt x="82862" y="83906"/>
                </a:cubicBezTo>
                <a:cubicBezTo>
                  <a:pt x="82853" y="84136"/>
                  <a:pt x="82825" y="84367"/>
                  <a:pt x="82777" y="84593"/>
                </a:cubicBezTo>
                <a:cubicBezTo>
                  <a:pt x="82757" y="84684"/>
                  <a:pt x="82734" y="84775"/>
                  <a:pt x="82707" y="84864"/>
                </a:cubicBezTo>
                <a:cubicBezTo>
                  <a:pt x="82500" y="85543"/>
                  <a:pt x="80247" y="90366"/>
                  <a:pt x="78546" y="94257"/>
                </a:cubicBezTo>
                <a:cubicBezTo>
                  <a:pt x="78445" y="93824"/>
                  <a:pt x="78401" y="93534"/>
                  <a:pt x="78401" y="93534"/>
                </a:cubicBezTo>
                <a:cubicBezTo>
                  <a:pt x="78096" y="93685"/>
                  <a:pt x="77791" y="93851"/>
                  <a:pt x="77493" y="94025"/>
                </a:cubicBezTo>
                <a:cubicBezTo>
                  <a:pt x="80868" y="88662"/>
                  <a:pt x="81772" y="84989"/>
                  <a:pt x="81891" y="82754"/>
                </a:cubicBezTo>
                <a:close/>
                <a:moveTo>
                  <a:pt x="65011" y="87596"/>
                </a:moveTo>
                <a:lnTo>
                  <a:pt x="65011" y="87596"/>
                </a:lnTo>
                <a:cubicBezTo>
                  <a:pt x="67591" y="89253"/>
                  <a:pt x="71051" y="91327"/>
                  <a:pt x="75155" y="93426"/>
                </a:cubicBezTo>
                <a:cubicBezTo>
                  <a:pt x="75305" y="94044"/>
                  <a:pt x="75448" y="94662"/>
                  <a:pt x="75588" y="95282"/>
                </a:cubicBezTo>
                <a:cubicBezTo>
                  <a:pt x="75383" y="95431"/>
                  <a:pt x="75191" y="95576"/>
                  <a:pt x="75008" y="95717"/>
                </a:cubicBezTo>
                <a:cubicBezTo>
                  <a:pt x="72329" y="93725"/>
                  <a:pt x="69146" y="92377"/>
                  <a:pt x="66232" y="91472"/>
                </a:cubicBezTo>
                <a:cubicBezTo>
                  <a:pt x="65958" y="90169"/>
                  <a:pt x="65567" y="88823"/>
                  <a:pt x="65011" y="87596"/>
                </a:cubicBezTo>
                <a:close/>
                <a:moveTo>
                  <a:pt x="79650" y="95574"/>
                </a:moveTo>
                <a:cubicBezTo>
                  <a:pt x="79695" y="96464"/>
                  <a:pt x="79765" y="97171"/>
                  <a:pt x="79765" y="97171"/>
                </a:cubicBezTo>
                <a:cubicBezTo>
                  <a:pt x="79558" y="96899"/>
                  <a:pt x="79379" y="96589"/>
                  <a:pt x="79225" y="96266"/>
                </a:cubicBezTo>
                <a:cubicBezTo>
                  <a:pt x="79371" y="96038"/>
                  <a:pt x="79513" y="95809"/>
                  <a:pt x="79650" y="95574"/>
                </a:cubicBezTo>
                <a:close/>
                <a:moveTo>
                  <a:pt x="66576" y="93470"/>
                </a:moveTo>
                <a:lnTo>
                  <a:pt x="66576" y="93470"/>
                </a:lnTo>
                <a:cubicBezTo>
                  <a:pt x="69259" y="94502"/>
                  <a:pt x="72103" y="95513"/>
                  <a:pt x="74451" y="96156"/>
                </a:cubicBezTo>
                <a:cubicBezTo>
                  <a:pt x="73818" y="96670"/>
                  <a:pt x="73424" y="97031"/>
                  <a:pt x="73424" y="97031"/>
                </a:cubicBezTo>
                <a:cubicBezTo>
                  <a:pt x="73341" y="97217"/>
                  <a:pt x="73280" y="97446"/>
                  <a:pt x="73234" y="97703"/>
                </a:cubicBezTo>
                <a:cubicBezTo>
                  <a:pt x="71339" y="96899"/>
                  <a:pt x="69073" y="96357"/>
                  <a:pt x="66821" y="95991"/>
                </a:cubicBezTo>
                <a:cubicBezTo>
                  <a:pt x="66778" y="95279"/>
                  <a:pt x="66704" y="94413"/>
                  <a:pt x="66576" y="93470"/>
                </a:cubicBezTo>
                <a:close/>
                <a:moveTo>
                  <a:pt x="66609" y="98290"/>
                </a:moveTo>
                <a:cubicBezTo>
                  <a:pt x="68727" y="98807"/>
                  <a:pt x="70967" y="99288"/>
                  <a:pt x="73131" y="99634"/>
                </a:cubicBezTo>
                <a:cubicBezTo>
                  <a:pt x="73148" y="100309"/>
                  <a:pt x="73204" y="101001"/>
                  <a:pt x="73269" y="101609"/>
                </a:cubicBezTo>
                <a:cubicBezTo>
                  <a:pt x="72334" y="101220"/>
                  <a:pt x="71393" y="100872"/>
                  <a:pt x="70463" y="100562"/>
                </a:cubicBezTo>
                <a:cubicBezTo>
                  <a:pt x="70155" y="100356"/>
                  <a:pt x="69975" y="100263"/>
                  <a:pt x="69975" y="100263"/>
                </a:cubicBezTo>
                <a:cubicBezTo>
                  <a:pt x="69941" y="100299"/>
                  <a:pt x="69908" y="100335"/>
                  <a:pt x="69875" y="100372"/>
                </a:cubicBezTo>
                <a:cubicBezTo>
                  <a:pt x="68947" y="100076"/>
                  <a:pt x="68032" y="99816"/>
                  <a:pt x="67145" y="99588"/>
                </a:cubicBezTo>
                <a:cubicBezTo>
                  <a:pt x="67136" y="99511"/>
                  <a:pt x="67127" y="99436"/>
                  <a:pt x="67118" y="99363"/>
                </a:cubicBezTo>
                <a:cubicBezTo>
                  <a:pt x="67022" y="99419"/>
                  <a:pt x="66922" y="99467"/>
                  <a:pt x="66819" y="99505"/>
                </a:cubicBezTo>
                <a:cubicBezTo>
                  <a:pt x="66509" y="99428"/>
                  <a:pt x="66204" y="99354"/>
                  <a:pt x="65903" y="99285"/>
                </a:cubicBezTo>
                <a:lnTo>
                  <a:pt x="66609" y="98290"/>
                </a:lnTo>
                <a:close/>
                <a:moveTo>
                  <a:pt x="67288" y="101948"/>
                </a:moveTo>
                <a:lnTo>
                  <a:pt x="67288" y="101948"/>
                </a:lnTo>
                <a:cubicBezTo>
                  <a:pt x="67592" y="102056"/>
                  <a:pt x="67899" y="102159"/>
                  <a:pt x="68210" y="102257"/>
                </a:cubicBezTo>
                <a:cubicBezTo>
                  <a:pt x="67925" y="102597"/>
                  <a:pt x="67650" y="102939"/>
                  <a:pt x="67383" y="103279"/>
                </a:cubicBezTo>
                <a:cubicBezTo>
                  <a:pt x="67358" y="103276"/>
                  <a:pt x="67332" y="103272"/>
                  <a:pt x="67308" y="103270"/>
                </a:cubicBezTo>
                <a:cubicBezTo>
                  <a:pt x="67306" y="102841"/>
                  <a:pt x="67300" y="102393"/>
                  <a:pt x="67288" y="101948"/>
                </a:cubicBezTo>
                <a:close/>
                <a:moveTo>
                  <a:pt x="73499" y="103442"/>
                </a:moveTo>
                <a:lnTo>
                  <a:pt x="73511" y="103443"/>
                </a:lnTo>
                <a:lnTo>
                  <a:pt x="73514" y="103459"/>
                </a:lnTo>
                <a:cubicBezTo>
                  <a:pt x="73509" y="103453"/>
                  <a:pt x="73505" y="103447"/>
                  <a:pt x="73499" y="103442"/>
                </a:cubicBezTo>
                <a:close/>
                <a:moveTo>
                  <a:pt x="53419" y="108704"/>
                </a:moveTo>
                <a:cubicBezTo>
                  <a:pt x="53522" y="108831"/>
                  <a:pt x="53613" y="108950"/>
                  <a:pt x="53690" y="109059"/>
                </a:cubicBezTo>
                <a:cubicBezTo>
                  <a:pt x="53690" y="109059"/>
                  <a:pt x="53558" y="108961"/>
                  <a:pt x="53332" y="108798"/>
                </a:cubicBezTo>
                <a:lnTo>
                  <a:pt x="53419" y="108704"/>
                </a:lnTo>
                <a:close/>
                <a:moveTo>
                  <a:pt x="32879" y="110932"/>
                </a:moveTo>
                <a:cubicBezTo>
                  <a:pt x="33094" y="110936"/>
                  <a:pt x="33276" y="110937"/>
                  <a:pt x="33409" y="110937"/>
                </a:cubicBezTo>
                <a:cubicBezTo>
                  <a:pt x="33561" y="110937"/>
                  <a:pt x="33649" y="110936"/>
                  <a:pt x="33649" y="110936"/>
                </a:cubicBezTo>
                <a:lnTo>
                  <a:pt x="33649" y="110936"/>
                </a:lnTo>
                <a:cubicBezTo>
                  <a:pt x="33388" y="111101"/>
                  <a:pt x="33096" y="111237"/>
                  <a:pt x="32794" y="111351"/>
                </a:cubicBezTo>
                <a:lnTo>
                  <a:pt x="32794" y="111351"/>
                </a:lnTo>
                <a:cubicBezTo>
                  <a:pt x="32824" y="111212"/>
                  <a:pt x="32852" y="111071"/>
                  <a:pt x="32879" y="110932"/>
                </a:cubicBezTo>
                <a:close/>
                <a:moveTo>
                  <a:pt x="25235" y="111484"/>
                </a:moveTo>
                <a:lnTo>
                  <a:pt x="25238" y="111492"/>
                </a:lnTo>
                <a:cubicBezTo>
                  <a:pt x="25237" y="111492"/>
                  <a:pt x="25237" y="111491"/>
                  <a:pt x="25236" y="111491"/>
                </a:cubicBezTo>
                <a:cubicBezTo>
                  <a:pt x="25236" y="111488"/>
                  <a:pt x="25235" y="111486"/>
                  <a:pt x="25235" y="111484"/>
                </a:cubicBezTo>
                <a:close/>
                <a:moveTo>
                  <a:pt x="28666" y="109715"/>
                </a:moveTo>
                <a:lnTo>
                  <a:pt x="28666" y="109715"/>
                </a:lnTo>
                <a:cubicBezTo>
                  <a:pt x="28884" y="110125"/>
                  <a:pt x="29021" y="110375"/>
                  <a:pt x="29021" y="110375"/>
                </a:cubicBezTo>
                <a:cubicBezTo>
                  <a:pt x="29234" y="110582"/>
                  <a:pt x="29842" y="110714"/>
                  <a:pt x="30550" y="110796"/>
                </a:cubicBezTo>
                <a:cubicBezTo>
                  <a:pt x="30573" y="111161"/>
                  <a:pt x="30597" y="111514"/>
                  <a:pt x="30625" y="111856"/>
                </a:cubicBezTo>
                <a:cubicBezTo>
                  <a:pt x="30344" y="111891"/>
                  <a:pt x="30168" y="111901"/>
                  <a:pt x="30168" y="111901"/>
                </a:cubicBezTo>
                <a:cubicBezTo>
                  <a:pt x="30334" y="112330"/>
                  <a:pt x="30530" y="112758"/>
                  <a:pt x="30738" y="113173"/>
                </a:cubicBezTo>
                <a:cubicBezTo>
                  <a:pt x="30879" y="114679"/>
                  <a:pt x="31033" y="115861"/>
                  <a:pt x="31125" y="116516"/>
                </a:cubicBezTo>
                <a:cubicBezTo>
                  <a:pt x="30997" y="116396"/>
                  <a:pt x="30869" y="116278"/>
                  <a:pt x="30741" y="116159"/>
                </a:cubicBezTo>
                <a:cubicBezTo>
                  <a:pt x="29982" y="115470"/>
                  <a:pt x="29212" y="114793"/>
                  <a:pt x="28433" y="114129"/>
                </a:cubicBezTo>
                <a:cubicBezTo>
                  <a:pt x="28720" y="112739"/>
                  <a:pt x="28773" y="111241"/>
                  <a:pt x="28666" y="109715"/>
                </a:cubicBezTo>
                <a:close/>
                <a:moveTo>
                  <a:pt x="31845" y="115120"/>
                </a:moveTo>
                <a:cubicBezTo>
                  <a:pt x="32477" y="116119"/>
                  <a:pt x="32998" y="116797"/>
                  <a:pt x="32998" y="116797"/>
                </a:cubicBezTo>
                <a:cubicBezTo>
                  <a:pt x="33179" y="116899"/>
                  <a:pt x="33410" y="116981"/>
                  <a:pt x="33673" y="117049"/>
                </a:cubicBezTo>
                <a:cubicBezTo>
                  <a:pt x="33634" y="117855"/>
                  <a:pt x="33629" y="118496"/>
                  <a:pt x="33635" y="118926"/>
                </a:cubicBezTo>
                <a:cubicBezTo>
                  <a:pt x="32885" y="118171"/>
                  <a:pt x="32114" y="117436"/>
                  <a:pt x="31337" y="116712"/>
                </a:cubicBezTo>
                <a:cubicBezTo>
                  <a:pt x="31355" y="116657"/>
                  <a:pt x="31374" y="116602"/>
                  <a:pt x="31392" y="116547"/>
                </a:cubicBezTo>
                <a:lnTo>
                  <a:pt x="31392" y="116547"/>
                </a:lnTo>
                <a:lnTo>
                  <a:pt x="31389" y="116604"/>
                </a:lnTo>
                <a:cubicBezTo>
                  <a:pt x="31391" y="116582"/>
                  <a:pt x="31393" y="116560"/>
                  <a:pt x="31395" y="116538"/>
                </a:cubicBezTo>
                <a:cubicBezTo>
                  <a:pt x="31555" y="116063"/>
                  <a:pt x="31705" y="115590"/>
                  <a:pt x="31845" y="115120"/>
                </a:cubicBezTo>
                <a:close/>
                <a:moveTo>
                  <a:pt x="35149" y="117267"/>
                </a:moveTo>
                <a:cubicBezTo>
                  <a:pt x="35677" y="117308"/>
                  <a:pt x="36227" y="117322"/>
                  <a:pt x="36739" y="117322"/>
                </a:cubicBezTo>
                <a:cubicBezTo>
                  <a:pt x="37031" y="117322"/>
                  <a:pt x="37311" y="117318"/>
                  <a:pt x="37568" y="117311"/>
                </a:cubicBezTo>
                <a:lnTo>
                  <a:pt x="37568" y="117311"/>
                </a:lnTo>
                <a:cubicBezTo>
                  <a:pt x="37344" y="117843"/>
                  <a:pt x="37148" y="118347"/>
                  <a:pt x="36979" y="118812"/>
                </a:cubicBezTo>
                <a:cubicBezTo>
                  <a:pt x="36086" y="119657"/>
                  <a:pt x="35708" y="120258"/>
                  <a:pt x="35708" y="120258"/>
                </a:cubicBezTo>
                <a:cubicBezTo>
                  <a:pt x="35906" y="120479"/>
                  <a:pt x="36104" y="120695"/>
                  <a:pt x="36303" y="120908"/>
                </a:cubicBezTo>
                <a:cubicBezTo>
                  <a:pt x="36223" y="121192"/>
                  <a:pt x="36161" y="121433"/>
                  <a:pt x="36116" y="121624"/>
                </a:cubicBezTo>
                <a:cubicBezTo>
                  <a:pt x="36142" y="121656"/>
                  <a:pt x="36170" y="121686"/>
                  <a:pt x="36195" y="121718"/>
                </a:cubicBezTo>
                <a:cubicBezTo>
                  <a:pt x="36236" y="121770"/>
                  <a:pt x="36276" y="121821"/>
                  <a:pt x="36316" y="121872"/>
                </a:cubicBezTo>
                <a:cubicBezTo>
                  <a:pt x="36476" y="121730"/>
                  <a:pt x="36634" y="121580"/>
                  <a:pt x="36793" y="121428"/>
                </a:cubicBezTo>
                <a:cubicBezTo>
                  <a:pt x="38049" y="122734"/>
                  <a:pt x="39389" y="123958"/>
                  <a:pt x="40805" y="125091"/>
                </a:cubicBezTo>
                <a:cubicBezTo>
                  <a:pt x="40633" y="125275"/>
                  <a:pt x="40447" y="125433"/>
                  <a:pt x="40228" y="125525"/>
                </a:cubicBezTo>
                <a:lnTo>
                  <a:pt x="39240" y="125943"/>
                </a:lnTo>
                <a:cubicBezTo>
                  <a:pt x="39014" y="125570"/>
                  <a:pt x="38778" y="125204"/>
                  <a:pt x="38525" y="124850"/>
                </a:cubicBezTo>
                <a:cubicBezTo>
                  <a:pt x="37856" y="123806"/>
                  <a:pt x="37078" y="122846"/>
                  <a:pt x="36316" y="121872"/>
                </a:cubicBezTo>
                <a:cubicBezTo>
                  <a:pt x="36210" y="121968"/>
                  <a:pt x="36104" y="122060"/>
                  <a:pt x="35998" y="122151"/>
                </a:cubicBezTo>
                <a:cubicBezTo>
                  <a:pt x="35998" y="122151"/>
                  <a:pt x="36033" y="121962"/>
                  <a:pt x="36116" y="121624"/>
                </a:cubicBezTo>
                <a:cubicBezTo>
                  <a:pt x="35412" y="120786"/>
                  <a:pt x="34671" y="119984"/>
                  <a:pt x="33908" y="119204"/>
                </a:cubicBezTo>
                <a:cubicBezTo>
                  <a:pt x="34347" y="118590"/>
                  <a:pt x="34760" y="117942"/>
                  <a:pt x="35149" y="117267"/>
                </a:cubicBezTo>
                <a:close/>
                <a:moveTo>
                  <a:pt x="79817" y="1"/>
                </a:moveTo>
                <a:cubicBezTo>
                  <a:pt x="78389" y="1"/>
                  <a:pt x="76959" y="646"/>
                  <a:pt x="75533" y="646"/>
                </a:cubicBezTo>
                <a:cubicBezTo>
                  <a:pt x="75169" y="646"/>
                  <a:pt x="74805" y="604"/>
                  <a:pt x="74442" y="498"/>
                </a:cubicBezTo>
                <a:lnTo>
                  <a:pt x="74442" y="498"/>
                </a:lnTo>
                <a:cubicBezTo>
                  <a:pt x="77853" y="2656"/>
                  <a:pt x="77943" y="8106"/>
                  <a:pt x="81317" y="10323"/>
                </a:cubicBezTo>
                <a:cubicBezTo>
                  <a:pt x="82197" y="10901"/>
                  <a:pt x="83225" y="11199"/>
                  <a:pt x="84172" y="11658"/>
                </a:cubicBezTo>
                <a:cubicBezTo>
                  <a:pt x="82918" y="11868"/>
                  <a:pt x="81550" y="12321"/>
                  <a:pt x="80412" y="12321"/>
                </a:cubicBezTo>
                <a:cubicBezTo>
                  <a:pt x="79758" y="12321"/>
                  <a:pt x="79181" y="12172"/>
                  <a:pt x="78745" y="11740"/>
                </a:cubicBezTo>
                <a:cubicBezTo>
                  <a:pt x="78707" y="11703"/>
                  <a:pt x="78659" y="11686"/>
                  <a:pt x="78612" y="11686"/>
                </a:cubicBezTo>
                <a:cubicBezTo>
                  <a:pt x="78549" y="11686"/>
                  <a:pt x="78486" y="11717"/>
                  <a:pt x="78450" y="11776"/>
                </a:cubicBezTo>
                <a:cubicBezTo>
                  <a:pt x="78029" y="12460"/>
                  <a:pt x="76662" y="14585"/>
                  <a:pt x="75291" y="15648"/>
                </a:cubicBezTo>
                <a:cubicBezTo>
                  <a:pt x="73643" y="16924"/>
                  <a:pt x="74046" y="19546"/>
                  <a:pt x="77482" y="20994"/>
                </a:cubicBezTo>
                <a:cubicBezTo>
                  <a:pt x="80919" y="22442"/>
                  <a:pt x="83533" y="23187"/>
                  <a:pt x="83211" y="24157"/>
                </a:cubicBezTo>
                <a:cubicBezTo>
                  <a:pt x="83149" y="24341"/>
                  <a:pt x="82869" y="24436"/>
                  <a:pt x="82431" y="24436"/>
                </a:cubicBezTo>
                <a:cubicBezTo>
                  <a:pt x="80629" y="24436"/>
                  <a:pt x="76158" y="22818"/>
                  <a:pt x="73319" y="19151"/>
                </a:cubicBezTo>
                <a:cubicBezTo>
                  <a:pt x="73278" y="19099"/>
                  <a:pt x="73220" y="19074"/>
                  <a:pt x="73164" y="19074"/>
                </a:cubicBezTo>
                <a:cubicBezTo>
                  <a:pt x="73075" y="19074"/>
                  <a:pt x="72989" y="19135"/>
                  <a:pt x="72975" y="19239"/>
                </a:cubicBezTo>
                <a:cubicBezTo>
                  <a:pt x="72863" y="20096"/>
                  <a:pt x="72590" y="21990"/>
                  <a:pt x="72150" y="23850"/>
                </a:cubicBezTo>
                <a:cubicBezTo>
                  <a:pt x="71556" y="26359"/>
                  <a:pt x="76525" y="28239"/>
                  <a:pt x="79228" y="28470"/>
                </a:cubicBezTo>
                <a:cubicBezTo>
                  <a:pt x="81933" y="28702"/>
                  <a:pt x="86331" y="28387"/>
                  <a:pt x="86266" y="29677"/>
                </a:cubicBezTo>
                <a:cubicBezTo>
                  <a:pt x="86240" y="30209"/>
                  <a:pt x="85034" y="30616"/>
                  <a:pt x="83084" y="30616"/>
                </a:cubicBezTo>
                <a:cubicBezTo>
                  <a:pt x="80389" y="30616"/>
                  <a:pt x="76275" y="29839"/>
                  <a:pt x="71891" y="27539"/>
                </a:cubicBezTo>
                <a:cubicBezTo>
                  <a:pt x="71861" y="27523"/>
                  <a:pt x="71830" y="27516"/>
                  <a:pt x="71800" y="27516"/>
                </a:cubicBezTo>
                <a:cubicBezTo>
                  <a:pt x="71678" y="27516"/>
                  <a:pt x="71575" y="27634"/>
                  <a:pt x="71618" y="27766"/>
                </a:cubicBezTo>
                <a:cubicBezTo>
                  <a:pt x="71842" y="28440"/>
                  <a:pt x="72235" y="29717"/>
                  <a:pt x="72316" y="30601"/>
                </a:cubicBezTo>
                <a:cubicBezTo>
                  <a:pt x="72418" y="31700"/>
                  <a:pt x="72883" y="33279"/>
                  <a:pt x="72995" y="33645"/>
                </a:cubicBezTo>
                <a:cubicBezTo>
                  <a:pt x="73009" y="33695"/>
                  <a:pt x="73044" y="33736"/>
                  <a:pt x="73090" y="33760"/>
                </a:cubicBezTo>
                <a:cubicBezTo>
                  <a:pt x="73614" y="34020"/>
                  <a:pt x="76893" y="35585"/>
                  <a:pt x="79926" y="35585"/>
                </a:cubicBezTo>
                <a:cubicBezTo>
                  <a:pt x="80576" y="35585"/>
                  <a:pt x="81215" y="35513"/>
                  <a:pt x="81814" y="35341"/>
                </a:cubicBezTo>
                <a:cubicBezTo>
                  <a:pt x="84129" y="34675"/>
                  <a:pt x="85738" y="34287"/>
                  <a:pt x="86738" y="34287"/>
                </a:cubicBezTo>
                <a:cubicBezTo>
                  <a:pt x="87311" y="34287"/>
                  <a:pt x="87684" y="34414"/>
                  <a:pt x="87877" y="34689"/>
                </a:cubicBezTo>
                <a:cubicBezTo>
                  <a:pt x="88200" y="35150"/>
                  <a:pt x="87196" y="36588"/>
                  <a:pt x="83611" y="36813"/>
                </a:cubicBezTo>
                <a:cubicBezTo>
                  <a:pt x="82422" y="36370"/>
                  <a:pt x="81383" y="36227"/>
                  <a:pt x="81383" y="36227"/>
                </a:cubicBezTo>
                <a:lnTo>
                  <a:pt x="81383" y="36227"/>
                </a:lnTo>
                <a:cubicBezTo>
                  <a:pt x="81383" y="36227"/>
                  <a:pt x="82077" y="36420"/>
                  <a:pt x="82932" y="36841"/>
                </a:cubicBezTo>
                <a:cubicBezTo>
                  <a:pt x="82832" y="36843"/>
                  <a:pt x="82730" y="36844"/>
                  <a:pt x="82626" y="36844"/>
                </a:cubicBezTo>
                <a:cubicBezTo>
                  <a:pt x="82189" y="36844"/>
                  <a:pt x="81720" y="36827"/>
                  <a:pt x="81219" y="36791"/>
                </a:cubicBezTo>
                <a:cubicBezTo>
                  <a:pt x="80972" y="36638"/>
                  <a:pt x="80716" y="36502"/>
                  <a:pt x="80450" y="36383"/>
                </a:cubicBezTo>
                <a:cubicBezTo>
                  <a:pt x="80109" y="36230"/>
                  <a:pt x="79917" y="36189"/>
                  <a:pt x="79916" y="36189"/>
                </a:cubicBezTo>
                <a:lnTo>
                  <a:pt x="79916" y="36189"/>
                </a:lnTo>
                <a:cubicBezTo>
                  <a:pt x="80001" y="36358"/>
                  <a:pt x="80088" y="36526"/>
                  <a:pt x="80174" y="36695"/>
                </a:cubicBezTo>
                <a:cubicBezTo>
                  <a:pt x="78394" y="36492"/>
                  <a:pt x="76252" y="36066"/>
                  <a:pt x="73690" y="35320"/>
                </a:cubicBezTo>
                <a:cubicBezTo>
                  <a:pt x="73672" y="35315"/>
                  <a:pt x="73653" y="35313"/>
                  <a:pt x="73635" y="35313"/>
                </a:cubicBezTo>
                <a:cubicBezTo>
                  <a:pt x="73505" y="35313"/>
                  <a:pt x="73403" y="35445"/>
                  <a:pt x="73458" y="35576"/>
                </a:cubicBezTo>
                <a:cubicBezTo>
                  <a:pt x="73852" y="36533"/>
                  <a:pt x="75059" y="39191"/>
                  <a:pt x="77108" y="41536"/>
                </a:cubicBezTo>
                <a:cubicBezTo>
                  <a:pt x="76893" y="41485"/>
                  <a:pt x="76771" y="41466"/>
                  <a:pt x="76771" y="41466"/>
                </a:cubicBezTo>
                <a:lnTo>
                  <a:pt x="76771" y="41466"/>
                </a:lnTo>
                <a:cubicBezTo>
                  <a:pt x="77776" y="42313"/>
                  <a:pt x="78962" y="43538"/>
                  <a:pt x="80150" y="44864"/>
                </a:cubicBezTo>
                <a:cubicBezTo>
                  <a:pt x="80003" y="44994"/>
                  <a:pt x="79976" y="45238"/>
                  <a:pt x="80153" y="45385"/>
                </a:cubicBezTo>
                <a:cubicBezTo>
                  <a:pt x="80512" y="45684"/>
                  <a:pt x="80998" y="46074"/>
                  <a:pt x="81586" y="46512"/>
                </a:cubicBezTo>
                <a:cubicBezTo>
                  <a:pt x="83670" y="48961"/>
                  <a:pt x="85523" y="51370"/>
                  <a:pt x="86095" y="52121"/>
                </a:cubicBezTo>
                <a:cubicBezTo>
                  <a:pt x="86113" y="52145"/>
                  <a:pt x="86131" y="52168"/>
                  <a:pt x="86146" y="52190"/>
                </a:cubicBezTo>
                <a:cubicBezTo>
                  <a:pt x="85398" y="51880"/>
                  <a:pt x="84647" y="51581"/>
                  <a:pt x="83890" y="51293"/>
                </a:cubicBezTo>
                <a:cubicBezTo>
                  <a:pt x="78487" y="45079"/>
                  <a:pt x="74623" y="43799"/>
                  <a:pt x="72619" y="43799"/>
                </a:cubicBezTo>
                <a:cubicBezTo>
                  <a:pt x="71566" y="43799"/>
                  <a:pt x="71026" y="44152"/>
                  <a:pt x="71047" y="44330"/>
                </a:cubicBezTo>
                <a:cubicBezTo>
                  <a:pt x="71102" y="44803"/>
                  <a:pt x="81884" y="50299"/>
                  <a:pt x="83678" y="51210"/>
                </a:cubicBezTo>
                <a:cubicBezTo>
                  <a:pt x="83549" y="51161"/>
                  <a:pt x="83421" y="51109"/>
                  <a:pt x="83292" y="51061"/>
                </a:cubicBezTo>
                <a:lnTo>
                  <a:pt x="83262" y="51143"/>
                </a:lnTo>
                <a:cubicBezTo>
                  <a:pt x="83275" y="51148"/>
                  <a:pt x="83289" y="51155"/>
                  <a:pt x="83302" y="51160"/>
                </a:cubicBezTo>
                <a:cubicBezTo>
                  <a:pt x="82274" y="50853"/>
                  <a:pt x="80386" y="50426"/>
                  <a:pt x="77819" y="50426"/>
                </a:cubicBezTo>
                <a:cubicBezTo>
                  <a:pt x="76348" y="50426"/>
                  <a:pt x="74653" y="50566"/>
                  <a:pt x="72771" y="50949"/>
                </a:cubicBezTo>
                <a:cubicBezTo>
                  <a:pt x="71530" y="51201"/>
                  <a:pt x="70321" y="51596"/>
                  <a:pt x="69194" y="52172"/>
                </a:cubicBezTo>
                <a:cubicBezTo>
                  <a:pt x="68134" y="52715"/>
                  <a:pt x="66996" y="53474"/>
                  <a:pt x="66681" y="54347"/>
                </a:cubicBezTo>
                <a:cubicBezTo>
                  <a:pt x="66681" y="54347"/>
                  <a:pt x="79141" y="51474"/>
                  <a:pt x="84006" y="51469"/>
                </a:cubicBezTo>
                <a:cubicBezTo>
                  <a:pt x="85054" y="51925"/>
                  <a:pt x="86094" y="52402"/>
                  <a:pt x="87123" y="52898"/>
                </a:cubicBezTo>
                <a:cubicBezTo>
                  <a:pt x="86927" y="52875"/>
                  <a:pt x="86690" y="52859"/>
                  <a:pt x="86408" y="52859"/>
                </a:cubicBezTo>
                <a:cubicBezTo>
                  <a:pt x="84049" y="52859"/>
                  <a:pt x="78504" y="53942"/>
                  <a:pt x="66451" y="60432"/>
                </a:cubicBezTo>
                <a:cubicBezTo>
                  <a:pt x="66451" y="60432"/>
                  <a:pt x="66581" y="60403"/>
                  <a:pt x="66818" y="60346"/>
                </a:cubicBezTo>
                <a:cubicBezTo>
                  <a:pt x="68635" y="59909"/>
                  <a:pt x="77131" y="57754"/>
                  <a:pt x="87770" y="53215"/>
                </a:cubicBezTo>
                <a:cubicBezTo>
                  <a:pt x="88181" y="53416"/>
                  <a:pt x="88591" y="53620"/>
                  <a:pt x="89001" y="53826"/>
                </a:cubicBezTo>
                <a:cubicBezTo>
                  <a:pt x="89002" y="54103"/>
                  <a:pt x="89026" y="54388"/>
                  <a:pt x="88995" y="54661"/>
                </a:cubicBezTo>
                <a:cubicBezTo>
                  <a:pt x="88972" y="54872"/>
                  <a:pt x="88917" y="55080"/>
                  <a:pt x="88925" y="55293"/>
                </a:cubicBezTo>
                <a:cubicBezTo>
                  <a:pt x="88928" y="55345"/>
                  <a:pt x="88934" y="55397"/>
                  <a:pt x="88943" y="55448"/>
                </a:cubicBezTo>
                <a:cubicBezTo>
                  <a:pt x="78598" y="58342"/>
                  <a:pt x="69870" y="67343"/>
                  <a:pt x="69870" y="67343"/>
                </a:cubicBezTo>
                <a:cubicBezTo>
                  <a:pt x="69870" y="67343"/>
                  <a:pt x="82178" y="61316"/>
                  <a:pt x="89314" y="56466"/>
                </a:cubicBezTo>
                <a:cubicBezTo>
                  <a:pt x="89604" y="57129"/>
                  <a:pt x="89927" y="57818"/>
                  <a:pt x="89840" y="58505"/>
                </a:cubicBezTo>
                <a:cubicBezTo>
                  <a:pt x="89826" y="58614"/>
                  <a:pt x="89813" y="58722"/>
                  <a:pt x="89799" y="58831"/>
                </a:cubicBezTo>
                <a:cubicBezTo>
                  <a:pt x="83072" y="62540"/>
                  <a:pt x="76109" y="70770"/>
                  <a:pt x="74532" y="72696"/>
                </a:cubicBezTo>
                <a:cubicBezTo>
                  <a:pt x="74468" y="72751"/>
                  <a:pt x="74403" y="72803"/>
                  <a:pt x="74338" y="72856"/>
                </a:cubicBezTo>
                <a:lnTo>
                  <a:pt x="74507" y="72727"/>
                </a:lnTo>
                <a:lnTo>
                  <a:pt x="74507" y="72727"/>
                </a:lnTo>
                <a:cubicBezTo>
                  <a:pt x="74307" y="72971"/>
                  <a:pt x="74200" y="73107"/>
                  <a:pt x="74200" y="73107"/>
                </a:cubicBezTo>
                <a:cubicBezTo>
                  <a:pt x="74200" y="73107"/>
                  <a:pt x="82655" y="67987"/>
                  <a:pt x="89941" y="62049"/>
                </a:cubicBezTo>
                <a:cubicBezTo>
                  <a:pt x="90144" y="62658"/>
                  <a:pt x="90157" y="63313"/>
                  <a:pt x="90195" y="63966"/>
                </a:cubicBezTo>
                <a:cubicBezTo>
                  <a:pt x="83106" y="68495"/>
                  <a:pt x="78146" y="73796"/>
                  <a:pt x="78146" y="73796"/>
                </a:cubicBezTo>
                <a:cubicBezTo>
                  <a:pt x="78146" y="73796"/>
                  <a:pt x="78314" y="73682"/>
                  <a:pt x="78631" y="73482"/>
                </a:cubicBezTo>
                <a:cubicBezTo>
                  <a:pt x="78701" y="73439"/>
                  <a:pt x="78771" y="73395"/>
                  <a:pt x="78840" y="73352"/>
                </a:cubicBezTo>
                <a:cubicBezTo>
                  <a:pt x="80124" y="72553"/>
                  <a:pt x="83100" y="70798"/>
                  <a:pt x="86999" y="69106"/>
                </a:cubicBezTo>
                <a:cubicBezTo>
                  <a:pt x="88142" y="68610"/>
                  <a:pt x="89315" y="67965"/>
                  <a:pt x="90464" y="67240"/>
                </a:cubicBezTo>
                <a:lnTo>
                  <a:pt x="90464" y="67240"/>
                </a:lnTo>
                <a:cubicBezTo>
                  <a:pt x="90422" y="67880"/>
                  <a:pt x="90439" y="68536"/>
                  <a:pt x="90604" y="69137"/>
                </a:cubicBezTo>
                <a:cubicBezTo>
                  <a:pt x="90006" y="69742"/>
                  <a:pt x="89487" y="70320"/>
                  <a:pt x="89083" y="70846"/>
                </a:cubicBezTo>
                <a:cubicBezTo>
                  <a:pt x="87828" y="72488"/>
                  <a:pt x="86352" y="74193"/>
                  <a:pt x="85102" y="75581"/>
                </a:cubicBezTo>
                <a:cubicBezTo>
                  <a:pt x="84462" y="75148"/>
                  <a:pt x="83821" y="74723"/>
                  <a:pt x="83079" y="74546"/>
                </a:cubicBezTo>
                <a:cubicBezTo>
                  <a:pt x="82778" y="74473"/>
                  <a:pt x="82479" y="74443"/>
                  <a:pt x="82181" y="74443"/>
                </a:cubicBezTo>
                <a:cubicBezTo>
                  <a:pt x="80643" y="74443"/>
                  <a:pt x="79131" y="75248"/>
                  <a:pt x="77596" y="75248"/>
                </a:cubicBezTo>
                <a:cubicBezTo>
                  <a:pt x="77286" y="75248"/>
                  <a:pt x="76976" y="75215"/>
                  <a:pt x="76664" y="75136"/>
                </a:cubicBezTo>
                <a:lnTo>
                  <a:pt x="76664" y="75136"/>
                </a:lnTo>
                <a:cubicBezTo>
                  <a:pt x="78839" y="76405"/>
                  <a:pt x="79768" y="79002"/>
                  <a:pt x="80998" y="81285"/>
                </a:cubicBezTo>
                <a:cubicBezTo>
                  <a:pt x="78768" y="86687"/>
                  <a:pt x="77154" y="92100"/>
                  <a:pt x="76428" y="94695"/>
                </a:cubicBezTo>
                <a:cubicBezTo>
                  <a:pt x="76238" y="94823"/>
                  <a:pt x="76052" y="94950"/>
                  <a:pt x="75871" y="95079"/>
                </a:cubicBezTo>
                <a:cubicBezTo>
                  <a:pt x="75592" y="94049"/>
                  <a:pt x="75298" y="93024"/>
                  <a:pt x="74982" y="92006"/>
                </a:cubicBezTo>
                <a:cubicBezTo>
                  <a:pt x="79070" y="87035"/>
                  <a:pt x="77572" y="82571"/>
                  <a:pt x="76946" y="81202"/>
                </a:cubicBezTo>
                <a:cubicBezTo>
                  <a:pt x="76945" y="81174"/>
                  <a:pt x="76944" y="81146"/>
                  <a:pt x="76943" y="81117"/>
                </a:cubicBezTo>
                <a:cubicBezTo>
                  <a:pt x="76942" y="81141"/>
                  <a:pt x="76942" y="81165"/>
                  <a:pt x="76941" y="81190"/>
                </a:cubicBezTo>
                <a:cubicBezTo>
                  <a:pt x="76817" y="80918"/>
                  <a:pt x="76728" y="80772"/>
                  <a:pt x="76728" y="80772"/>
                </a:cubicBezTo>
                <a:cubicBezTo>
                  <a:pt x="76709" y="84108"/>
                  <a:pt x="75269" y="90554"/>
                  <a:pt x="74970" y="91853"/>
                </a:cubicBezTo>
                <a:cubicBezTo>
                  <a:pt x="74965" y="91877"/>
                  <a:pt x="74959" y="91899"/>
                  <a:pt x="74955" y="91919"/>
                </a:cubicBezTo>
                <a:cubicBezTo>
                  <a:pt x="74763" y="91306"/>
                  <a:pt x="74565" y="90696"/>
                  <a:pt x="74357" y="90090"/>
                </a:cubicBezTo>
                <a:cubicBezTo>
                  <a:pt x="75844" y="80895"/>
                  <a:pt x="72804" y="78707"/>
                  <a:pt x="72174" y="78707"/>
                </a:cubicBezTo>
                <a:cubicBezTo>
                  <a:pt x="72131" y="78707"/>
                  <a:pt x="72099" y="78717"/>
                  <a:pt x="72080" y="78737"/>
                </a:cubicBezTo>
                <a:cubicBezTo>
                  <a:pt x="71821" y="79009"/>
                  <a:pt x="73944" y="88364"/>
                  <a:pt x="74299" y="89919"/>
                </a:cubicBezTo>
                <a:cubicBezTo>
                  <a:pt x="74263" y="89816"/>
                  <a:pt x="74230" y="89711"/>
                  <a:pt x="74194" y="89608"/>
                </a:cubicBezTo>
                <a:lnTo>
                  <a:pt x="74129" y="89631"/>
                </a:lnTo>
                <a:cubicBezTo>
                  <a:pt x="74132" y="89642"/>
                  <a:pt x="74135" y="89654"/>
                  <a:pt x="74138" y="89665"/>
                </a:cubicBezTo>
                <a:cubicBezTo>
                  <a:pt x="73612" y="88434"/>
                  <a:pt x="72186" y="85757"/>
                  <a:pt x="68923" y="83145"/>
                </a:cubicBezTo>
                <a:cubicBezTo>
                  <a:pt x="68141" y="82518"/>
                  <a:pt x="67287" y="81982"/>
                  <a:pt x="66365" y="81587"/>
                </a:cubicBezTo>
                <a:cubicBezTo>
                  <a:pt x="65717" y="81310"/>
                  <a:pt x="64972" y="81068"/>
                  <a:pt x="64347" y="81068"/>
                </a:cubicBezTo>
                <a:cubicBezTo>
                  <a:pt x="64137" y="81068"/>
                  <a:pt x="63940" y="81096"/>
                  <a:pt x="63765" y="81159"/>
                </a:cubicBezTo>
                <a:cubicBezTo>
                  <a:pt x="63765" y="81159"/>
                  <a:pt x="71837" y="87289"/>
                  <a:pt x="74308" y="90249"/>
                </a:cubicBezTo>
                <a:cubicBezTo>
                  <a:pt x="74561" y="91119"/>
                  <a:pt x="74798" y="91993"/>
                  <a:pt x="75019" y="92873"/>
                </a:cubicBezTo>
                <a:cubicBezTo>
                  <a:pt x="74325" y="91805"/>
                  <a:pt x="71977" y="89408"/>
                  <a:pt x="64030" y="85840"/>
                </a:cubicBezTo>
                <a:cubicBezTo>
                  <a:pt x="63597" y="85214"/>
                  <a:pt x="63100" y="84655"/>
                  <a:pt x="62524" y="84199"/>
                </a:cubicBezTo>
                <a:cubicBezTo>
                  <a:pt x="62524" y="84199"/>
                  <a:pt x="62509" y="84199"/>
                  <a:pt x="62479" y="84199"/>
                </a:cubicBezTo>
                <a:cubicBezTo>
                  <a:pt x="62321" y="84199"/>
                  <a:pt x="61751" y="84220"/>
                  <a:pt x="60894" y="84494"/>
                </a:cubicBezTo>
                <a:cubicBezTo>
                  <a:pt x="60584" y="84367"/>
                  <a:pt x="60266" y="84238"/>
                  <a:pt x="59944" y="84107"/>
                </a:cubicBezTo>
                <a:lnTo>
                  <a:pt x="59944" y="84107"/>
                </a:lnTo>
                <a:cubicBezTo>
                  <a:pt x="59944" y="84107"/>
                  <a:pt x="60027" y="84171"/>
                  <a:pt x="60182" y="84286"/>
                </a:cubicBezTo>
                <a:cubicBezTo>
                  <a:pt x="60286" y="84365"/>
                  <a:pt x="60427" y="84469"/>
                  <a:pt x="60600" y="84595"/>
                </a:cubicBezTo>
                <a:cubicBezTo>
                  <a:pt x="59744" y="84905"/>
                  <a:pt x="58649" y="85455"/>
                  <a:pt x="57417" y="86437"/>
                </a:cubicBezTo>
                <a:cubicBezTo>
                  <a:pt x="57417" y="86437"/>
                  <a:pt x="57947" y="87982"/>
                  <a:pt x="58877" y="89855"/>
                </a:cubicBezTo>
                <a:cubicBezTo>
                  <a:pt x="58768" y="89841"/>
                  <a:pt x="58664" y="89827"/>
                  <a:pt x="58567" y="89815"/>
                </a:cubicBezTo>
                <a:cubicBezTo>
                  <a:pt x="57995" y="89110"/>
                  <a:pt x="57243" y="88090"/>
                  <a:pt x="56910" y="87236"/>
                </a:cubicBezTo>
                <a:cubicBezTo>
                  <a:pt x="56910" y="87236"/>
                  <a:pt x="56265" y="87752"/>
                  <a:pt x="56001" y="88232"/>
                </a:cubicBezTo>
                <a:cubicBezTo>
                  <a:pt x="56001" y="88232"/>
                  <a:pt x="57721" y="91734"/>
                  <a:pt x="58836" y="93086"/>
                </a:cubicBezTo>
                <a:cubicBezTo>
                  <a:pt x="58836" y="93086"/>
                  <a:pt x="55785" y="90336"/>
                  <a:pt x="55212" y="89170"/>
                </a:cubicBezTo>
                <a:cubicBezTo>
                  <a:pt x="55212" y="89170"/>
                  <a:pt x="53128" y="91743"/>
                  <a:pt x="52165" y="94564"/>
                </a:cubicBezTo>
                <a:cubicBezTo>
                  <a:pt x="52165" y="94564"/>
                  <a:pt x="53503" y="95456"/>
                  <a:pt x="54297" y="96666"/>
                </a:cubicBezTo>
                <a:cubicBezTo>
                  <a:pt x="54297" y="96666"/>
                  <a:pt x="52258" y="95769"/>
                  <a:pt x="51636" y="95724"/>
                </a:cubicBezTo>
                <a:cubicBezTo>
                  <a:pt x="51636" y="95724"/>
                  <a:pt x="50276" y="98042"/>
                  <a:pt x="50047" y="99203"/>
                </a:cubicBezTo>
                <a:cubicBezTo>
                  <a:pt x="49983" y="99526"/>
                  <a:pt x="49814" y="99952"/>
                  <a:pt x="49602" y="100409"/>
                </a:cubicBezTo>
                <a:cubicBezTo>
                  <a:pt x="49456" y="100249"/>
                  <a:pt x="49322" y="100105"/>
                  <a:pt x="49203" y="99978"/>
                </a:cubicBezTo>
                <a:lnTo>
                  <a:pt x="49468" y="99399"/>
                </a:lnTo>
                <a:lnTo>
                  <a:pt x="49468" y="99399"/>
                </a:lnTo>
                <a:cubicBezTo>
                  <a:pt x="49468" y="99399"/>
                  <a:pt x="49354" y="99577"/>
                  <a:pt x="49135" y="99907"/>
                </a:cubicBezTo>
                <a:cubicBezTo>
                  <a:pt x="48846" y="99600"/>
                  <a:pt x="48661" y="99413"/>
                  <a:pt x="48661" y="99413"/>
                </a:cubicBezTo>
                <a:cubicBezTo>
                  <a:pt x="46986" y="101076"/>
                  <a:pt x="44377" y="106292"/>
                  <a:pt x="44377" y="106292"/>
                </a:cubicBezTo>
                <a:cubicBezTo>
                  <a:pt x="44710" y="104029"/>
                  <a:pt x="47151" y="97633"/>
                  <a:pt x="47151" y="97633"/>
                </a:cubicBezTo>
                <a:cubicBezTo>
                  <a:pt x="46735" y="97126"/>
                  <a:pt x="43840" y="95413"/>
                  <a:pt x="43006" y="94345"/>
                </a:cubicBezTo>
                <a:cubicBezTo>
                  <a:pt x="42653" y="93892"/>
                  <a:pt x="41986" y="93335"/>
                  <a:pt x="41334" y="92840"/>
                </a:cubicBezTo>
                <a:cubicBezTo>
                  <a:pt x="41357" y="92468"/>
                  <a:pt x="41365" y="92265"/>
                  <a:pt x="41365" y="92265"/>
                </a:cubicBezTo>
                <a:lnTo>
                  <a:pt x="41365" y="92265"/>
                </a:lnTo>
                <a:cubicBezTo>
                  <a:pt x="41319" y="92435"/>
                  <a:pt x="41272" y="92598"/>
                  <a:pt x="41225" y="92757"/>
                </a:cubicBezTo>
                <a:cubicBezTo>
                  <a:pt x="40376" y="92121"/>
                  <a:pt x="39585" y="91613"/>
                  <a:pt x="39585" y="91613"/>
                </a:cubicBezTo>
                <a:cubicBezTo>
                  <a:pt x="38974" y="91979"/>
                  <a:pt x="37353" y="93949"/>
                  <a:pt x="37353" y="93949"/>
                </a:cubicBezTo>
                <a:cubicBezTo>
                  <a:pt x="37540" y="92304"/>
                  <a:pt x="38445" y="90701"/>
                  <a:pt x="38445" y="90701"/>
                </a:cubicBezTo>
                <a:cubicBezTo>
                  <a:pt x="36004" y="88317"/>
                  <a:pt x="32546" y="86765"/>
                  <a:pt x="32546" y="86765"/>
                </a:cubicBezTo>
                <a:lnTo>
                  <a:pt x="32546" y="86765"/>
                </a:lnTo>
                <a:cubicBezTo>
                  <a:pt x="32553" y="87379"/>
                  <a:pt x="32268" y="88486"/>
                  <a:pt x="31932" y="89575"/>
                </a:cubicBezTo>
                <a:cubicBezTo>
                  <a:pt x="31841" y="89294"/>
                  <a:pt x="31787" y="89147"/>
                  <a:pt x="31787" y="89147"/>
                </a:cubicBezTo>
                <a:lnTo>
                  <a:pt x="31787" y="89147"/>
                </a:lnTo>
                <a:cubicBezTo>
                  <a:pt x="31838" y="89298"/>
                  <a:pt x="31870" y="89488"/>
                  <a:pt x="31889" y="89712"/>
                </a:cubicBezTo>
                <a:cubicBezTo>
                  <a:pt x="31419" y="91213"/>
                  <a:pt x="30868" y="92638"/>
                  <a:pt x="30868" y="92638"/>
                </a:cubicBezTo>
                <a:cubicBezTo>
                  <a:pt x="31307" y="90681"/>
                  <a:pt x="31256" y="86215"/>
                  <a:pt x="31256" y="86215"/>
                </a:cubicBezTo>
                <a:cubicBezTo>
                  <a:pt x="30739" y="85862"/>
                  <a:pt x="29812" y="85667"/>
                  <a:pt x="29811" y="85667"/>
                </a:cubicBezTo>
                <a:lnTo>
                  <a:pt x="29811" y="85667"/>
                </a:lnTo>
                <a:cubicBezTo>
                  <a:pt x="29986" y="87462"/>
                  <a:pt x="29148" y="90398"/>
                  <a:pt x="29148" y="90398"/>
                </a:cubicBezTo>
                <a:cubicBezTo>
                  <a:pt x="29217" y="87523"/>
                  <a:pt x="28881" y="85113"/>
                  <a:pt x="28881" y="85113"/>
                </a:cubicBezTo>
                <a:cubicBezTo>
                  <a:pt x="27773" y="84883"/>
                  <a:pt x="26808" y="84798"/>
                  <a:pt x="25987" y="84798"/>
                </a:cubicBezTo>
                <a:cubicBezTo>
                  <a:pt x="23679" y="84798"/>
                  <a:pt x="22508" y="85467"/>
                  <a:pt x="22508" y="85467"/>
                </a:cubicBezTo>
                <a:cubicBezTo>
                  <a:pt x="21517" y="87621"/>
                  <a:pt x="21562" y="90292"/>
                  <a:pt x="22034" y="92842"/>
                </a:cubicBezTo>
                <a:cubicBezTo>
                  <a:pt x="20948" y="92117"/>
                  <a:pt x="19925" y="91731"/>
                  <a:pt x="19925" y="91731"/>
                </a:cubicBezTo>
                <a:lnTo>
                  <a:pt x="19925" y="91731"/>
                </a:lnTo>
                <a:cubicBezTo>
                  <a:pt x="19925" y="91731"/>
                  <a:pt x="21123" y="92378"/>
                  <a:pt x="22157" y="93461"/>
                </a:cubicBezTo>
                <a:cubicBezTo>
                  <a:pt x="22837" y="96671"/>
                  <a:pt x="24125" y="99602"/>
                  <a:pt x="24768" y="100947"/>
                </a:cubicBezTo>
                <a:cubicBezTo>
                  <a:pt x="25852" y="105609"/>
                  <a:pt x="27277" y="111750"/>
                  <a:pt x="28027" y="113778"/>
                </a:cubicBezTo>
                <a:cubicBezTo>
                  <a:pt x="27164" y="113046"/>
                  <a:pt x="26290" y="112328"/>
                  <a:pt x="25404" y="111625"/>
                </a:cubicBezTo>
                <a:cubicBezTo>
                  <a:pt x="24732" y="97176"/>
                  <a:pt x="20432" y="92763"/>
                  <a:pt x="18980" y="91677"/>
                </a:cubicBezTo>
                <a:cubicBezTo>
                  <a:pt x="18680" y="91453"/>
                  <a:pt x="18502" y="91370"/>
                  <a:pt x="18502" y="91370"/>
                </a:cubicBezTo>
                <a:lnTo>
                  <a:pt x="18502" y="91370"/>
                </a:lnTo>
                <a:cubicBezTo>
                  <a:pt x="20785" y="100508"/>
                  <a:pt x="24327" y="109292"/>
                  <a:pt x="25212" y="111429"/>
                </a:cubicBezTo>
                <a:cubicBezTo>
                  <a:pt x="25216" y="111447"/>
                  <a:pt x="25220" y="111464"/>
                  <a:pt x="25226" y="111481"/>
                </a:cubicBezTo>
                <a:cubicBezTo>
                  <a:pt x="25084" y="111369"/>
                  <a:pt x="24945" y="111255"/>
                  <a:pt x="24804" y="111144"/>
                </a:cubicBezTo>
                <a:cubicBezTo>
                  <a:pt x="23596" y="110212"/>
                  <a:pt x="22370" y="109303"/>
                  <a:pt x="21126" y="108418"/>
                </a:cubicBezTo>
                <a:cubicBezTo>
                  <a:pt x="21413" y="100302"/>
                  <a:pt x="16492" y="96976"/>
                  <a:pt x="14816" y="96083"/>
                </a:cubicBezTo>
                <a:cubicBezTo>
                  <a:pt x="14794" y="96056"/>
                  <a:pt x="14771" y="96029"/>
                  <a:pt x="14748" y="96002"/>
                </a:cubicBezTo>
                <a:lnTo>
                  <a:pt x="14748" y="96002"/>
                </a:lnTo>
                <a:cubicBezTo>
                  <a:pt x="14765" y="96025"/>
                  <a:pt x="14784" y="96050"/>
                  <a:pt x="14802" y="96074"/>
                </a:cubicBezTo>
                <a:cubicBezTo>
                  <a:pt x="14470" y="95898"/>
                  <a:pt x="14269" y="95819"/>
                  <a:pt x="14269" y="95819"/>
                </a:cubicBezTo>
                <a:lnTo>
                  <a:pt x="14269" y="95819"/>
                </a:lnTo>
                <a:cubicBezTo>
                  <a:pt x="16807" y="99179"/>
                  <a:pt x="20302" y="106744"/>
                  <a:pt x="20999" y="108275"/>
                </a:cubicBezTo>
                <a:cubicBezTo>
                  <a:pt x="21011" y="108303"/>
                  <a:pt x="21023" y="108329"/>
                  <a:pt x="21034" y="108353"/>
                </a:cubicBezTo>
                <a:cubicBezTo>
                  <a:pt x="20373" y="107885"/>
                  <a:pt x="19705" y="107426"/>
                  <a:pt x="19032" y="106977"/>
                </a:cubicBezTo>
                <a:cubicBezTo>
                  <a:pt x="14514" y="98553"/>
                  <a:pt x="10546" y="97071"/>
                  <a:pt x="8882" y="97071"/>
                </a:cubicBezTo>
                <a:cubicBezTo>
                  <a:pt x="8360" y="97071"/>
                  <a:pt x="8064" y="97218"/>
                  <a:pt x="8051" y="97341"/>
                </a:cubicBezTo>
                <a:cubicBezTo>
                  <a:pt x="8000" y="97814"/>
                  <a:pt x="17296" y="105564"/>
                  <a:pt x="18843" y="106850"/>
                </a:cubicBezTo>
                <a:cubicBezTo>
                  <a:pt x="18729" y="106774"/>
                  <a:pt x="18616" y="106696"/>
                  <a:pt x="18501" y="106620"/>
                </a:cubicBezTo>
                <a:lnTo>
                  <a:pt x="18453" y="106691"/>
                </a:lnTo>
                <a:cubicBezTo>
                  <a:pt x="18465" y="106700"/>
                  <a:pt x="18476" y="106709"/>
                  <a:pt x="18489" y="106719"/>
                </a:cubicBezTo>
                <a:cubicBezTo>
                  <a:pt x="17018" y="105888"/>
                  <a:pt x="13537" y="104299"/>
                  <a:pt x="8265" y="104179"/>
                </a:cubicBezTo>
                <a:cubicBezTo>
                  <a:pt x="8141" y="104176"/>
                  <a:pt x="8016" y="104175"/>
                  <a:pt x="7892" y="104175"/>
                </a:cubicBezTo>
                <a:cubicBezTo>
                  <a:pt x="6751" y="104175"/>
                  <a:pt x="5613" y="104298"/>
                  <a:pt x="4507" y="104578"/>
                </a:cubicBezTo>
                <a:cubicBezTo>
                  <a:pt x="3354" y="104872"/>
                  <a:pt x="2074" y="105361"/>
                  <a:pt x="1573" y="106141"/>
                </a:cubicBezTo>
                <a:cubicBezTo>
                  <a:pt x="1573" y="106141"/>
                  <a:pt x="1635" y="106141"/>
                  <a:pt x="1752" y="106141"/>
                </a:cubicBezTo>
                <a:cubicBezTo>
                  <a:pt x="3316" y="106141"/>
                  <a:pt x="14692" y="106176"/>
                  <a:pt x="19106" y="107175"/>
                </a:cubicBezTo>
                <a:cubicBezTo>
                  <a:pt x="20026" y="107852"/>
                  <a:pt x="20934" y="108547"/>
                  <a:pt x="21829" y="109259"/>
                </a:cubicBezTo>
                <a:cubicBezTo>
                  <a:pt x="21174" y="109026"/>
                  <a:pt x="20020" y="108781"/>
                  <a:pt x="18055" y="108781"/>
                </a:cubicBezTo>
                <a:cubicBezTo>
                  <a:pt x="14775" y="108781"/>
                  <a:pt x="9238" y="109464"/>
                  <a:pt x="1" y="112025"/>
                </a:cubicBezTo>
                <a:cubicBezTo>
                  <a:pt x="1" y="112025"/>
                  <a:pt x="133" y="112025"/>
                  <a:pt x="377" y="112022"/>
                </a:cubicBezTo>
                <a:cubicBezTo>
                  <a:pt x="2247" y="111999"/>
                  <a:pt x="11009" y="111779"/>
                  <a:pt x="22388" y="109711"/>
                </a:cubicBezTo>
                <a:cubicBezTo>
                  <a:pt x="23110" y="110293"/>
                  <a:pt x="23825" y="110883"/>
                  <a:pt x="24533" y="111480"/>
                </a:cubicBezTo>
                <a:cubicBezTo>
                  <a:pt x="24789" y="111695"/>
                  <a:pt x="25042" y="111915"/>
                  <a:pt x="25296" y="112134"/>
                </a:cubicBezTo>
                <a:cubicBezTo>
                  <a:pt x="24979" y="112121"/>
                  <a:pt x="24661" y="112115"/>
                  <a:pt x="24342" y="112115"/>
                </a:cubicBezTo>
                <a:cubicBezTo>
                  <a:pt x="13174" y="112115"/>
                  <a:pt x="1801" y="119525"/>
                  <a:pt x="1801" y="119525"/>
                </a:cubicBezTo>
                <a:cubicBezTo>
                  <a:pt x="1801" y="119525"/>
                  <a:pt x="18004" y="115698"/>
                  <a:pt x="25449" y="112266"/>
                </a:cubicBezTo>
                <a:cubicBezTo>
                  <a:pt x="26500" y="113170"/>
                  <a:pt x="27533" y="114093"/>
                  <a:pt x="28547" y="115034"/>
                </a:cubicBezTo>
                <a:cubicBezTo>
                  <a:pt x="28163" y="114984"/>
                  <a:pt x="27765" y="114960"/>
                  <a:pt x="27357" y="114960"/>
                </a:cubicBezTo>
                <a:cubicBezTo>
                  <a:pt x="19470" y="114960"/>
                  <a:pt x="7520" y="123941"/>
                  <a:pt x="5161" y="125777"/>
                </a:cubicBezTo>
                <a:cubicBezTo>
                  <a:pt x="5086" y="125815"/>
                  <a:pt x="5010" y="125852"/>
                  <a:pt x="4937" y="125890"/>
                </a:cubicBezTo>
                <a:lnTo>
                  <a:pt x="5129" y="125801"/>
                </a:lnTo>
                <a:lnTo>
                  <a:pt x="5129" y="125801"/>
                </a:lnTo>
                <a:cubicBezTo>
                  <a:pt x="4880" y="125995"/>
                  <a:pt x="4746" y="126103"/>
                  <a:pt x="4746" y="126103"/>
                </a:cubicBezTo>
                <a:cubicBezTo>
                  <a:pt x="4746" y="126103"/>
                  <a:pt x="19754" y="121113"/>
                  <a:pt x="28844" y="115308"/>
                </a:cubicBezTo>
                <a:cubicBezTo>
                  <a:pt x="29322" y="115755"/>
                  <a:pt x="29795" y="116206"/>
                  <a:pt x="30265" y="116663"/>
                </a:cubicBezTo>
                <a:cubicBezTo>
                  <a:pt x="30820" y="117206"/>
                  <a:pt x="31362" y="117762"/>
                  <a:pt x="31897" y="118324"/>
                </a:cubicBezTo>
                <a:cubicBezTo>
                  <a:pt x="31690" y="118351"/>
                  <a:pt x="31484" y="118380"/>
                  <a:pt x="31279" y="118412"/>
                </a:cubicBezTo>
                <a:cubicBezTo>
                  <a:pt x="19442" y="120202"/>
                  <a:pt x="8440" y="127649"/>
                  <a:pt x="8440" y="127649"/>
                </a:cubicBezTo>
                <a:cubicBezTo>
                  <a:pt x="8440" y="127649"/>
                  <a:pt x="8631" y="127576"/>
                  <a:pt x="8984" y="127451"/>
                </a:cubicBezTo>
                <a:cubicBezTo>
                  <a:pt x="9061" y="127424"/>
                  <a:pt x="9139" y="127397"/>
                  <a:pt x="9217" y="127370"/>
                </a:cubicBezTo>
                <a:cubicBezTo>
                  <a:pt x="10645" y="126876"/>
                  <a:pt x="13936" y="125824"/>
                  <a:pt x="18115" y="125037"/>
                </a:cubicBezTo>
                <a:cubicBezTo>
                  <a:pt x="23473" y="124029"/>
                  <a:pt x="30032" y="120390"/>
                  <a:pt x="32104" y="118541"/>
                </a:cubicBezTo>
                <a:cubicBezTo>
                  <a:pt x="32715" y="119190"/>
                  <a:pt x="33317" y="119846"/>
                  <a:pt x="33918" y="120505"/>
                </a:cubicBezTo>
                <a:cubicBezTo>
                  <a:pt x="31220" y="120830"/>
                  <a:pt x="22993" y="124507"/>
                  <a:pt x="19761" y="127198"/>
                </a:cubicBezTo>
                <a:cubicBezTo>
                  <a:pt x="17116" y="129399"/>
                  <a:pt x="13833" y="131645"/>
                  <a:pt x="12325" y="132650"/>
                </a:cubicBezTo>
                <a:cubicBezTo>
                  <a:pt x="12135" y="132746"/>
                  <a:pt x="11945" y="132843"/>
                  <a:pt x="11755" y="132936"/>
                </a:cubicBezTo>
                <a:cubicBezTo>
                  <a:pt x="11898" y="132874"/>
                  <a:pt x="12040" y="132809"/>
                  <a:pt x="12183" y="132746"/>
                </a:cubicBezTo>
                <a:lnTo>
                  <a:pt x="12183" y="132746"/>
                </a:lnTo>
                <a:cubicBezTo>
                  <a:pt x="12073" y="132819"/>
                  <a:pt x="11974" y="132884"/>
                  <a:pt x="11888" y="132940"/>
                </a:cubicBezTo>
                <a:lnTo>
                  <a:pt x="12192" y="132940"/>
                </a:lnTo>
                <a:cubicBezTo>
                  <a:pt x="15400" y="131739"/>
                  <a:pt x="28862" y="126477"/>
                  <a:pt x="34233" y="120850"/>
                </a:cubicBezTo>
                <a:cubicBezTo>
                  <a:pt x="34668" y="121329"/>
                  <a:pt x="35104" y="121806"/>
                  <a:pt x="35540" y="122283"/>
                </a:cubicBezTo>
                <a:cubicBezTo>
                  <a:pt x="35775" y="122547"/>
                  <a:pt x="36006" y="122818"/>
                  <a:pt x="36237" y="123085"/>
                </a:cubicBezTo>
                <a:cubicBezTo>
                  <a:pt x="35035" y="123470"/>
                  <a:pt x="31406" y="124972"/>
                  <a:pt x="25799" y="130249"/>
                </a:cubicBezTo>
                <a:cubicBezTo>
                  <a:pt x="24679" y="131302"/>
                  <a:pt x="23681" y="132188"/>
                  <a:pt x="22792" y="132940"/>
                </a:cubicBezTo>
                <a:lnTo>
                  <a:pt x="26692" y="132940"/>
                </a:lnTo>
                <a:cubicBezTo>
                  <a:pt x="27123" y="132631"/>
                  <a:pt x="27563" y="132300"/>
                  <a:pt x="28015" y="131949"/>
                </a:cubicBezTo>
                <a:cubicBezTo>
                  <a:pt x="33772" y="127461"/>
                  <a:pt x="35867" y="124393"/>
                  <a:pt x="36471" y="123354"/>
                </a:cubicBezTo>
                <a:cubicBezTo>
                  <a:pt x="37256" y="124267"/>
                  <a:pt x="38026" y="125196"/>
                  <a:pt x="38778" y="126139"/>
                </a:cubicBezTo>
                <a:lnTo>
                  <a:pt x="37078" y="126858"/>
                </a:lnTo>
                <a:cubicBezTo>
                  <a:pt x="36920" y="126924"/>
                  <a:pt x="36761" y="126992"/>
                  <a:pt x="36619" y="127086"/>
                </a:cubicBezTo>
                <a:cubicBezTo>
                  <a:pt x="36431" y="127210"/>
                  <a:pt x="36277" y="127378"/>
                  <a:pt x="36108" y="127529"/>
                </a:cubicBezTo>
                <a:cubicBezTo>
                  <a:pt x="35732" y="127867"/>
                  <a:pt x="35287" y="128119"/>
                  <a:pt x="34847" y="128369"/>
                </a:cubicBezTo>
                <a:lnTo>
                  <a:pt x="37198" y="132942"/>
                </a:lnTo>
                <a:lnTo>
                  <a:pt x="103476" y="132942"/>
                </a:lnTo>
                <a:lnTo>
                  <a:pt x="103476" y="10683"/>
                </a:lnTo>
                <a:lnTo>
                  <a:pt x="100570" y="10683"/>
                </a:lnTo>
                <a:cubicBezTo>
                  <a:pt x="99640" y="9578"/>
                  <a:pt x="98929" y="8293"/>
                  <a:pt x="98097" y="7107"/>
                </a:cubicBezTo>
                <a:cubicBezTo>
                  <a:pt x="97069" y="5646"/>
                  <a:pt x="95847" y="4333"/>
                  <a:pt x="94463" y="3203"/>
                </a:cubicBezTo>
                <a:cubicBezTo>
                  <a:pt x="93148" y="2616"/>
                  <a:pt x="91741" y="2275"/>
                  <a:pt x="90306" y="2275"/>
                </a:cubicBezTo>
                <a:cubicBezTo>
                  <a:pt x="90148" y="2275"/>
                  <a:pt x="89990" y="2279"/>
                  <a:pt x="89831" y="2288"/>
                </a:cubicBezTo>
                <a:cubicBezTo>
                  <a:pt x="88682" y="2349"/>
                  <a:pt x="87504" y="2625"/>
                  <a:pt x="86366" y="2625"/>
                </a:cubicBezTo>
                <a:cubicBezTo>
                  <a:pt x="85796" y="2625"/>
                  <a:pt x="85236" y="2556"/>
                  <a:pt x="84694" y="2355"/>
                </a:cubicBezTo>
                <a:cubicBezTo>
                  <a:pt x="83311" y="1840"/>
                  <a:pt x="82297" y="534"/>
                  <a:pt x="80874" y="138"/>
                </a:cubicBezTo>
                <a:cubicBezTo>
                  <a:pt x="80522" y="40"/>
                  <a:pt x="80169" y="1"/>
                  <a:pt x="798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5"/>
          <p:cNvSpPr/>
          <p:nvPr/>
        </p:nvSpPr>
        <p:spPr>
          <a:xfrm>
            <a:off x="3253105" y="4396114"/>
            <a:ext cx="1427126" cy="139055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5"/>
          <p:cNvSpPr/>
          <p:nvPr/>
        </p:nvSpPr>
        <p:spPr>
          <a:xfrm rot="9899979">
            <a:off x="7839783" y="1166794"/>
            <a:ext cx="2203075" cy="1168764"/>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5"/>
          <p:cNvSpPr/>
          <p:nvPr/>
        </p:nvSpPr>
        <p:spPr>
          <a:xfrm rot="-3012062">
            <a:off x="-381908" y="2108396"/>
            <a:ext cx="1275611" cy="1108308"/>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5"/>
          <p:cNvSpPr/>
          <p:nvPr/>
        </p:nvSpPr>
        <p:spPr>
          <a:xfrm>
            <a:off x="323411" y="4809560"/>
            <a:ext cx="704853" cy="1593930"/>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5"/>
          <p:cNvSpPr/>
          <p:nvPr/>
        </p:nvSpPr>
        <p:spPr>
          <a:xfrm rot="-3012062">
            <a:off x="-381908" y="-325929"/>
            <a:ext cx="1275611" cy="1108308"/>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5"/>
          <p:cNvSpPr/>
          <p:nvPr/>
        </p:nvSpPr>
        <p:spPr>
          <a:xfrm>
            <a:off x="-751770" y="4396114"/>
            <a:ext cx="1427126" cy="139055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5"/>
          <p:cNvSpPr/>
          <p:nvPr/>
        </p:nvSpPr>
        <p:spPr>
          <a:xfrm rot="-5400000">
            <a:off x="1623890" y="4454800"/>
            <a:ext cx="1740417" cy="92331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5"/>
          <p:cNvSpPr/>
          <p:nvPr/>
        </p:nvSpPr>
        <p:spPr>
          <a:xfrm rot="-8546986">
            <a:off x="7735853" y="1030843"/>
            <a:ext cx="1740461" cy="923341"/>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5"/>
          <p:cNvSpPr/>
          <p:nvPr/>
        </p:nvSpPr>
        <p:spPr>
          <a:xfrm rot="9900059">
            <a:off x="6721400" y="-681943"/>
            <a:ext cx="1427117" cy="139054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5"/>
          <p:cNvSpPr/>
          <p:nvPr/>
        </p:nvSpPr>
        <p:spPr>
          <a:xfrm rot="3599941">
            <a:off x="8260622" y="-899792"/>
            <a:ext cx="1766826" cy="1535097"/>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5"/>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7" name="Google Shape;177;p25"/>
          <p:cNvSpPr txBox="1"/>
          <p:nvPr>
            <p:ph idx="1" type="subTitle"/>
          </p:nvPr>
        </p:nvSpPr>
        <p:spPr>
          <a:xfrm>
            <a:off x="2955750" y="3082750"/>
            <a:ext cx="3232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178" name="Google Shape;178;p25"/>
          <p:cNvSpPr txBox="1"/>
          <p:nvPr>
            <p:ph hasCustomPrompt="1" idx="2" type="title"/>
          </p:nvPr>
        </p:nvSpPr>
        <p:spPr>
          <a:xfrm>
            <a:off x="3965100" y="1674750"/>
            <a:ext cx="1213800" cy="628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Numbers">
  <p:cSld name="BIG_NUMBER_1">
    <p:spTree>
      <p:nvGrpSpPr>
        <p:cNvPr id="179" name="Shape 179"/>
        <p:cNvGrpSpPr/>
        <p:nvPr/>
      </p:nvGrpSpPr>
      <p:grpSpPr>
        <a:xfrm>
          <a:off x="0" y="0"/>
          <a:ext cx="0" cy="0"/>
          <a:chOff x="0" y="0"/>
          <a:chExt cx="0" cy="0"/>
        </a:xfrm>
      </p:grpSpPr>
      <p:sp>
        <p:nvSpPr>
          <p:cNvPr id="180" name="Google Shape;180;p26"/>
          <p:cNvSpPr txBox="1"/>
          <p:nvPr>
            <p:ph hasCustomPrompt="1" type="title"/>
          </p:nvPr>
        </p:nvSpPr>
        <p:spPr>
          <a:xfrm>
            <a:off x="1003650" y="1856300"/>
            <a:ext cx="7136700" cy="99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81" name="Google Shape;181;p26"/>
          <p:cNvSpPr txBox="1"/>
          <p:nvPr>
            <p:ph idx="1" type="body"/>
          </p:nvPr>
        </p:nvSpPr>
        <p:spPr>
          <a:xfrm>
            <a:off x="2019900" y="2733266"/>
            <a:ext cx="5104200" cy="4959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SzPts val="1800"/>
              <a:buChar char="●"/>
              <a:defRPr/>
            </a:lvl1pPr>
            <a:lvl2pPr indent="-342900" lvl="1" marL="914400" rtl="0" algn="ctr">
              <a:spcBef>
                <a:spcPts val="1600"/>
              </a:spcBef>
              <a:spcAft>
                <a:spcPts val="0"/>
              </a:spcAft>
              <a:buSzPts val="1800"/>
              <a:buChar char="○"/>
              <a:defRPr sz="1800"/>
            </a:lvl2pPr>
            <a:lvl3pPr indent="-342900" lvl="2" marL="1371600" rtl="0" algn="ctr">
              <a:spcBef>
                <a:spcPts val="1600"/>
              </a:spcBef>
              <a:spcAft>
                <a:spcPts val="0"/>
              </a:spcAft>
              <a:buSzPts val="1800"/>
              <a:buChar char="■"/>
              <a:defRPr sz="1800"/>
            </a:lvl3pPr>
            <a:lvl4pPr indent="-342900" lvl="3" marL="1828800" rtl="0" algn="ctr">
              <a:spcBef>
                <a:spcPts val="1600"/>
              </a:spcBef>
              <a:spcAft>
                <a:spcPts val="0"/>
              </a:spcAft>
              <a:buSzPts val="1800"/>
              <a:buChar char="●"/>
              <a:defRPr sz="1800"/>
            </a:lvl4pPr>
            <a:lvl5pPr indent="-342900" lvl="4" marL="2286000" rtl="0" algn="ctr">
              <a:spcBef>
                <a:spcPts val="1600"/>
              </a:spcBef>
              <a:spcAft>
                <a:spcPts val="0"/>
              </a:spcAft>
              <a:buSzPts val="1800"/>
              <a:buChar char="○"/>
              <a:defRPr sz="1800"/>
            </a:lvl5pPr>
            <a:lvl6pPr indent="-342900" lvl="5" marL="2743200" rtl="0" algn="ctr">
              <a:spcBef>
                <a:spcPts val="1600"/>
              </a:spcBef>
              <a:spcAft>
                <a:spcPts val="0"/>
              </a:spcAft>
              <a:buSzPts val="1800"/>
              <a:buChar char="■"/>
              <a:defRPr sz="1800"/>
            </a:lvl6pPr>
            <a:lvl7pPr indent="-342900" lvl="6" marL="3200400" rtl="0" algn="ctr">
              <a:spcBef>
                <a:spcPts val="1600"/>
              </a:spcBef>
              <a:spcAft>
                <a:spcPts val="0"/>
              </a:spcAft>
              <a:buSzPts val="1800"/>
              <a:buChar char="●"/>
              <a:defRPr sz="1800"/>
            </a:lvl7pPr>
            <a:lvl8pPr indent="-342900" lvl="7" marL="3657600" rtl="0" algn="ctr">
              <a:spcBef>
                <a:spcPts val="1600"/>
              </a:spcBef>
              <a:spcAft>
                <a:spcPts val="0"/>
              </a:spcAft>
              <a:buSzPts val="1800"/>
              <a:buChar char="○"/>
              <a:defRPr sz="1800"/>
            </a:lvl8pPr>
            <a:lvl9pPr indent="-342900" lvl="8" marL="4114800" rtl="0" algn="ctr">
              <a:spcBef>
                <a:spcPts val="1600"/>
              </a:spcBef>
              <a:spcAft>
                <a:spcPts val="1600"/>
              </a:spcAft>
              <a:buSzPts val="1800"/>
              <a:buChar char="■"/>
              <a:defRPr sz="1800"/>
            </a:lvl9pPr>
          </a:lstStyle>
          <a:p/>
        </p:txBody>
      </p:sp>
      <p:sp>
        <p:nvSpPr>
          <p:cNvPr id="182" name="Google Shape;182;p26"/>
          <p:cNvSpPr txBox="1"/>
          <p:nvPr>
            <p:ph hasCustomPrompt="1" idx="2" type="title"/>
          </p:nvPr>
        </p:nvSpPr>
        <p:spPr>
          <a:xfrm>
            <a:off x="1003650" y="402213"/>
            <a:ext cx="7136700" cy="99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83" name="Google Shape;183;p26"/>
          <p:cNvSpPr txBox="1"/>
          <p:nvPr>
            <p:ph idx="3" type="body"/>
          </p:nvPr>
        </p:nvSpPr>
        <p:spPr>
          <a:xfrm>
            <a:off x="2019900" y="1144984"/>
            <a:ext cx="5104200" cy="495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184" name="Google Shape;184;p26"/>
          <p:cNvSpPr txBox="1"/>
          <p:nvPr>
            <p:ph hasCustomPrompt="1" idx="4" type="title"/>
          </p:nvPr>
        </p:nvSpPr>
        <p:spPr>
          <a:xfrm>
            <a:off x="1003650" y="3439588"/>
            <a:ext cx="7136700" cy="99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85" name="Google Shape;185;p26"/>
          <p:cNvSpPr txBox="1"/>
          <p:nvPr>
            <p:ph idx="5" type="body"/>
          </p:nvPr>
        </p:nvSpPr>
        <p:spPr>
          <a:xfrm>
            <a:off x="2019900" y="4187515"/>
            <a:ext cx="5104200" cy="4959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4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TITLE_ONLY_1">
    <p:spTree>
      <p:nvGrpSpPr>
        <p:cNvPr id="186" name="Shape 186"/>
        <p:cNvGrpSpPr/>
        <p:nvPr/>
      </p:nvGrpSpPr>
      <p:grpSpPr>
        <a:xfrm>
          <a:off x="0" y="0"/>
          <a:ext cx="0" cy="0"/>
          <a:chOff x="0" y="0"/>
          <a:chExt cx="0" cy="0"/>
        </a:xfrm>
      </p:grpSpPr>
      <p:sp>
        <p:nvSpPr>
          <p:cNvPr id="187" name="Google Shape;187;p27"/>
          <p:cNvSpPr/>
          <p:nvPr/>
        </p:nvSpPr>
        <p:spPr>
          <a:xfrm flipH="1" rot="10800000">
            <a:off x="-408037" y="-409459"/>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7"/>
          <p:cNvSpPr/>
          <p:nvPr/>
        </p:nvSpPr>
        <p:spPr>
          <a:xfrm flipH="1" rot="-9117405">
            <a:off x="-713237" y="1088590"/>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flipH="1" rot="-5400000">
            <a:off x="-377354" y="44804"/>
            <a:ext cx="1226015" cy="106529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rot="1855389">
            <a:off x="-862231" y="2841048"/>
            <a:ext cx="2497049" cy="132472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rot="-2054524">
            <a:off x="-1055764" y="3432929"/>
            <a:ext cx="1830195" cy="1590154"/>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rot="1243724">
            <a:off x="-60875" y="4215291"/>
            <a:ext cx="821802" cy="1858394"/>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rot="2445558">
            <a:off x="-539703" y="1851575"/>
            <a:ext cx="2047575" cy="19951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TITLE_AND_BODY_1_1_1">
    <p:spTree>
      <p:nvGrpSpPr>
        <p:cNvPr id="195" name="Shape 195"/>
        <p:cNvGrpSpPr/>
        <p:nvPr/>
      </p:nvGrpSpPr>
      <p:grpSpPr>
        <a:xfrm>
          <a:off x="0" y="0"/>
          <a:ext cx="0" cy="0"/>
          <a:chOff x="0" y="0"/>
          <a:chExt cx="0" cy="0"/>
        </a:xfrm>
      </p:grpSpPr>
      <p:sp>
        <p:nvSpPr>
          <p:cNvPr id="196" name="Google Shape;196;p28"/>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97" name="Google Shape;197;p28"/>
          <p:cNvSpPr txBox="1"/>
          <p:nvPr>
            <p:ph idx="2" type="title"/>
          </p:nvPr>
        </p:nvSpPr>
        <p:spPr>
          <a:xfrm>
            <a:off x="1066650" y="2185725"/>
            <a:ext cx="2070000" cy="36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8" name="Google Shape;198;p28"/>
          <p:cNvSpPr txBox="1"/>
          <p:nvPr>
            <p:ph idx="1" type="subTitle"/>
          </p:nvPr>
        </p:nvSpPr>
        <p:spPr>
          <a:xfrm>
            <a:off x="1066650" y="2565900"/>
            <a:ext cx="20700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 name="Google Shape;199;p28"/>
          <p:cNvSpPr txBox="1"/>
          <p:nvPr>
            <p:ph idx="3" type="title"/>
          </p:nvPr>
        </p:nvSpPr>
        <p:spPr>
          <a:xfrm>
            <a:off x="3536988" y="2185725"/>
            <a:ext cx="2070000" cy="36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0" name="Google Shape;200;p28"/>
          <p:cNvSpPr txBox="1"/>
          <p:nvPr>
            <p:ph idx="4" type="subTitle"/>
          </p:nvPr>
        </p:nvSpPr>
        <p:spPr>
          <a:xfrm>
            <a:off x="3536988" y="2565900"/>
            <a:ext cx="20700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1" name="Google Shape;201;p28"/>
          <p:cNvSpPr txBox="1"/>
          <p:nvPr>
            <p:ph idx="5" type="title"/>
          </p:nvPr>
        </p:nvSpPr>
        <p:spPr>
          <a:xfrm>
            <a:off x="6007325" y="2185725"/>
            <a:ext cx="2070000" cy="36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2" name="Google Shape;202;p28"/>
          <p:cNvSpPr txBox="1"/>
          <p:nvPr>
            <p:ph idx="6" type="subTitle"/>
          </p:nvPr>
        </p:nvSpPr>
        <p:spPr>
          <a:xfrm>
            <a:off x="6007325" y="2565900"/>
            <a:ext cx="20700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3" name="Google Shape;203;p28"/>
          <p:cNvSpPr txBox="1"/>
          <p:nvPr>
            <p:ph idx="7" type="title"/>
          </p:nvPr>
        </p:nvSpPr>
        <p:spPr>
          <a:xfrm>
            <a:off x="1066663" y="3618900"/>
            <a:ext cx="2070000" cy="36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4" name="Google Shape;204;p28"/>
          <p:cNvSpPr txBox="1"/>
          <p:nvPr>
            <p:ph idx="8" type="subTitle"/>
          </p:nvPr>
        </p:nvSpPr>
        <p:spPr>
          <a:xfrm>
            <a:off x="1066663" y="3999075"/>
            <a:ext cx="20700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5" name="Google Shape;205;p28"/>
          <p:cNvSpPr txBox="1"/>
          <p:nvPr>
            <p:ph idx="9" type="title"/>
          </p:nvPr>
        </p:nvSpPr>
        <p:spPr>
          <a:xfrm>
            <a:off x="3537000" y="3618900"/>
            <a:ext cx="2070000" cy="36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6" name="Google Shape;206;p28"/>
          <p:cNvSpPr txBox="1"/>
          <p:nvPr>
            <p:ph idx="13" type="subTitle"/>
          </p:nvPr>
        </p:nvSpPr>
        <p:spPr>
          <a:xfrm>
            <a:off x="3537000" y="3999075"/>
            <a:ext cx="20700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7" name="Google Shape;207;p28"/>
          <p:cNvSpPr txBox="1"/>
          <p:nvPr>
            <p:ph idx="14" type="title"/>
          </p:nvPr>
        </p:nvSpPr>
        <p:spPr>
          <a:xfrm>
            <a:off x="6007338" y="3618900"/>
            <a:ext cx="2070000" cy="36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8" name="Google Shape;208;p28"/>
          <p:cNvSpPr txBox="1"/>
          <p:nvPr>
            <p:ph idx="15" type="subTitle"/>
          </p:nvPr>
        </p:nvSpPr>
        <p:spPr>
          <a:xfrm>
            <a:off x="6007338" y="3999075"/>
            <a:ext cx="2070000" cy="62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ical Design">
  <p:cSld name="TITLE_AND_BODY_3">
    <p:spTree>
      <p:nvGrpSpPr>
        <p:cNvPr id="209" name="Shape 209"/>
        <p:cNvGrpSpPr/>
        <p:nvPr/>
      </p:nvGrpSpPr>
      <p:grpSpPr>
        <a:xfrm>
          <a:off x="0" y="0"/>
          <a:ext cx="0" cy="0"/>
          <a:chOff x="0" y="0"/>
          <a:chExt cx="0" cy="0"/>
        </a:xfrm>
      </p:grpSpPr>
      <p:sp>
        <p:nvSpPr>
          <p:cNvPr id="210" name="Google Shape;210;p29"/>
          <p:cNvSpPr/>
          <p:nvPr/>
        </p:nvSpPr>
        <p:spPr>
          <a:xfrm>
            <a:off x="-67475" y="4191649"/>
            <a:ext cx="9211624" cy="951814"/>
          </a:xfrm>
          <a:custGeom>
            <a:rect b="b" l="l" r="r" t="t"/>
            <a:pathLst>
              <a:path extrusionOk="0" h="34665" w="158739">
                <a:moveTo>
                  <a:pt x="3007" y="1"/>
                </a:moveTo>
                <a:cubicBezTo>
                  <a:pt x="2827" y="1"/>
                  <a:pt x="2647" y="89"/>
                  <a:pt x="2585" y="260"/>
                </a:cubicBezTo>
                <a:cubicBezTo>
                  <a:pt x="2546" y="162"/>
                  <a:pt x="2444" y="114"/>
                  <a:pt x="2338" y="114"/>
                </a:cubicBezTo>
                <a:cubicBezTo>
                  <a:pt x="2253" y="114"/>
                  <a:pt x="2165" y="144"/>
                  <a:pt x="2103" y="202"/>
                </a:cubicBezTo>
                <a:cubicBezTo>
                  <a:pt x="1964" y="334"/>
                  <a:pt x="1933" y="542"/>
                  <a:pt x="1934" y="732"/>
                </a:cubicBezTo>
                <a:cubicBezTo>
                  <a:pt x="1891" y="703"/>
                  <a:pt x="1842" y="690"/>
                  <a:pt x="1793" y="690"/>
                </a:cubicBezTo>
                <a:cubicBezTo>
                  <a:pt x="1590" y="690"/>
                  <a:pt x="1378" y="915"/>
                  <a:pt x="1461" y="1116"/>
                </a:cubicBezTo>
                <a:cubicBezTo>
                  <a:pt x="1456" y="1116"/>
                  <a:pt x="1451" y="1116"/>
                  <a:pt x="1446" y="1116"/>
                </a:cubicBezTo>
                <a:cubicBezTo>
                  <a:pt x="1204" y="1116"/>
                  <a:pt x="980" y="1340"/>
                  <a:pt x="985" y="1583"/>
                </a:cubicBezTo>
                <a:cubicBezTo>
                  <a:pt x="582" y="1624"/>
                  <a:pt x="219" y="1848"/>
                  <a:pt x="0" y="2191"/>
                </a:cubicBezTo>
                <a:lnTo>
                  <a:pt x="0" y="34664"/>
                </a:lnTo>
                <a:lnTo>
                  <a:pt x="158739" y="34664"/>
                </a:lnTo>
                <a:lnTo>
                  <a:pt x="158730" y="4785"/>
                </a:lnTo>
                <a:cubicBezTo>
                  <a:pt x="157628" y="4757"/>
                  <a:pt x="156337" y="4614"/>
                  <a:pt x="155119" y="4614"/>
                </a:cubicBezTo>
                <a:cubicBezTo>
                  <a:pt x="155014" y="4614"/>
                  <a:pt x="154909" y="4615"/>
                  <a:pt x="154805" y="4617"/>
                </a:cubicBezTo>
                <a:cubicBezTo>
                  <a:pt x="154797" y="4618"/>
                  <a:pt x="154788" y="4618"/>
                  <a:pt x="154780" y="4618"/>
                </a:cubicBezTo>
                <a:cubicBezTo>
                  <a:pt x="154741" y="4618"/>
                  <a:pt x="154703" y="4614"/>
                  <a:pt x="154671" y="4593"/>
                </a:cubicBezTo>
                <a:cubicBezTo>
                  <a:pt x="154628" y="4564"/>
                  <a:pt x="154608" y="4510"/>
                  <a:pt x="154576" y="4469"/>
                </a:cubicBezTo>
                <a:cubicBezTo>
                  <a:pt x="154529" y="4409"/>
                  <a:pt x="154426" y="4374"/>
                  <a:pt x="154331" y="4374"/>
                </a:cubicBezTo>
                <a:cubicBezTo>
                  <a:pt x="154261" y="4374"/>
                  <a:pt x="154195" y="4394"/>
                  <a:pt x="154162" y="4439"/>
                </a:cubicBezTo>
                <a:cubicBezTo>
                  <a:pt x="154167" y="4355"/>
                  <a:pt x="154168" y="4264"/>
                  <a:pt x="154123" y="4194"/>
                </a:cubicBezTo>
                <a:cubicBezTo>
                  <a:pt x="154094" y="4149"/>
                  <a:pt x="154038" y="4119"/>
                  <a:pt x="153987" y="4119"/>
                </a:cubicBezTo>
                <a:cubicBezTo>
                  <a:pt x="153957" y="4119"/>
                  <a:pt x="153929" y="4129"/>
                  <a:pt x="153908" y="4153"/>
                </a:cubicBezTo>
                <a:cubicBezTo>
                  <a:pt x="154002" y="3972"/>
                  <a:pt x="153857" y="3787"/>
                  <a:pt x="153687" y="3787"/>
                </a:cubicBezTo>
                <a:cubicBezTo>
                  <a:pt x="153641" y="3787"/>
                  <a:pt x="153593" y="3801"/>
                  <a:pt x="153547" y="3831"/>
                </a:cubicBezTo>
                <a:cubicBezTo>
                  <a:pt x="153529" y="3730"/>
                  <a:pt x="153507" y="3624"/>
                  <a:pt x="153441" y="3545"/>
                </a:cubicBezTo>
                <a:cubicBezTo>
                  <a:pt x="153399" y="3496"/>
                  <a:pt x="153332" y="3465"/>
                  <a:pt x="153269" y="3465"/>
                </a:cubicBezTo>
                <a:cubicBezTo>
                  <a:pt x="153231" y="3465"/>
                  <a:pt x="153194" y="3477"/>
                  <a:pt x="153166" y="3503"/>
                </a:cubicBezTo>
                <a:cubicBezTo>
                  <a:pt x="153188" y="3360"/>
                  <a:pt x="153053" y="3224"/>
                  <a:pt x="152913" y="3224"/>
                </a:cubicBezTo>
                <a:cubicBezTo>
                  <a:pt x="152894" y="3224"/>
                  <a:pt x="152875" y="3226"/>
                  <a:pt x="152857" y="3231"/>
                </a:cubicBezTo>
                <a:cubicBezTo>
                  <a:pt x="152823" y="3130"/>
                  <a:pt x="152727" y="3063"/>
                  <a:pt x="152623" y="3063"/>
                </a:cubicBezTo>
                <a:cubicBezTo>
                  <a:pt x="152608" y="3063"/>
                  <a:pt x="152594" y="3065"/>
                  <a:pt x="152579" y="3067"/>
                </a:cubicBezTo>
                <a:cubicBezTo>
                  <a:pt x="152458" y="3090"/>
                  <a:pt x="152371" y="3198"/>
                  <a:pt x="152377" y="3321"/>
                </a:cubicBezTo>
                <a:cubicBezTo>
                  <a:pt x="152348" y="3278"/>
                  <a:pt x="152298" y="3258"/>
                  <a:pt x="152247" y="3258"/>
                </a:cubicBezTo>
                <a:cubicBezTo>
                  <a:pt x="152190" y="3258"/>
                  <a:pt x="152130" y="3282"/>
                  <a:pt x="152090" y="3323"/>
                </a:cubicBezTo>
                <a:cubicBezTo>
                  <a:pt x="152014" y="3402"/>
                  <a:pt x="151993" y="3517"/>
                  <a:pt x="151983" y="3626"/>
                </a:cubicBezTo>
                <a:cubicBezTo>
                  <a:pt x="151947" y="3607"/>
                  <a:pt x="151912" y="3598"/>
                  <a:pt x="151878" y="3598"/>
                </a:cubicBezTo>
                <a:cubicBezTo>
                  <a:pt x="151716" y="3598"/>
                  <a:pt x="151591" y="3792"/>
                  <a:pt x="151706" y="3946"/>
                </a:cubicBezTo>
                <a:cubicBezTo>
                  <a:pt x="151668" y="3920"/>
                  <a:pt x="151624" y="3907"/>
                  <a:pt x="151579" y="3907"/>
                </a:cubicBezTo>
                <a:cubicBezTo>
                  <a:pt x="151536" y="3907"/>
                  <a:pt x="151494" y="3919"/>
                  <a:pt x="151456" y="3944"/>
                </a:cubicBezTo>
                <a:cubicBezTo>
                  <a:pt x="151455" y="4043"/>
                  <a:pt x="151484" y="4139"/>
                  <a:pt x="151540" y="4221"/>
                </a:cubicBezTo>
                <a:cubicBezTo>
                  <a:pt x="151130" y="4247"/>
                  <a:pt x="150715" y="4319"/>
                  <a:pt x="150309" y="4377"/>
                </a:cubicBezTo>
                <a:cubicBezTo>
                  <a:pt x="150359" y="4255"/>
                  <a:pt x="150251" y="4102"/>
                  <a:pt x="150122" y="4102"/>
                </a:cubicBezTo>
                <a:cubicBezTo>
                  <a:pt x="150117" y="4102"/>
                  <a:pt x="150112" y="4102"/>
                  <a:pt x="150107" y="4103"/>
                </a:cubicBezTo>
                <a:cubicBezTo>
                  <a:pt x="150177" y="4033"/>
                  <a:pt x="150179" y="3919"/>
                  <a:pt x="150109" y="3848"/>
                </a:cubicBezTo>
                <a:cubicBezTo>
                  <a:pt x="150074" y="3813"/>
                  <a:pt x="150028" y="3795"/>
                  <a:pt x="149981" y="3795"/>
                </a:cubicBezTo>
                <a:cubicBezTo>
                  <a:pt x="149936" y="3795"/>
                  <a:pt x="149891" y="3812"/>
                  <a:pt x="149855" y="3846"/>
                </a:cubicBezTo>
                <a:cubicBezTo>
                  <a:pt x="149877" y="3767"/>
                  <a:pt x="149898" y="3682"/>
                  <a:pt x="149867" y="3607"/>
                </a:cubicBezTo>
                <a:cubicBezTo>
                  <a:pt x="149847" y="3555"/>
                  <a:pt x="149790" y="3518"/>
                  <a:pt x="149737" y="3518"/>
                </a:cubicBezTo>
                <a:cubicBezTo>
                  <a:pt x="149713" y="3518"/>
                  <a:pt x="149689" y="3526"/>
                  <a:pt x="149671" y="3545"/>
                </a:cubicBezTo>
                <a:cubicBezTo>
                  <a:pt x="149746" y="3458"/>
                  <a:pt x="149669" y="3310"/>
                  <a:pt x="149560" y="3278"/>
                </a:cubicBezTo>
                <a:cubicBezTo>
                  <a:pt x="149536" y="3272"/>
                  <a:pt x="149512" y="3269"/>
                  <a:pt x="149488" y="3269"/>
                </a:cubicBezTo>
                <a:cubicBezTo>
                  <a:pt x="149400" y="3269"/>
                  <a:pt x="149311" y="3309"/>
                  <a:pt x="149234" y="3356"/>
                </a:cubicBezTo>
                <a:cubicBezTo>
                  <a:pt x="149255" y="3217"/>
                  <a:pt x="149110" y="3102"/>
                  <a:pt x="148977" y="3102"/>
                </a:cubicBezTo>
                <a:cubicBezTo>
                  <a:pt x="148926" y="3102"/>
                  <a:pt x="148877" y="3119"/>
                  <a:pt x="148839" y="3156"/>
                </a:cubicBezTo>
                <a:cubicBezTo>
                  <a:pt x="148824" y="3047"/>
                  <a:pt x="148804" y="2927"/>
                  <a:pt x="148719" y="2855"/>
                </a:cubicBezTo>
                <a:cubicBezTo>
                  <a:pt x="148689" y="2828"/>
                  <a:pt x="148647" y="2816"/>
                  <a:pt x="148605" y="2816"/>
                </a:cubicBezTo>
                <a:cubicBezTo>
                  <a:pt x="148534" y="2816"/>
                  <a:pt x="148465" y="2853"/>
                  <a:pt x="148459" y="2922"/>
                </a:cubicBezTo>
                <a:cubicBezTo>
                  <a:pt x="148460" y="2788"/>
                  <a:pt x="148349" y="2663"/>
                  <a:pt x="148215" y="2649"/>
                </a:cubicBezTo>
                <a:cubicBezTo>
                  <a:pt x="148206" y="2648"/>
                  <a:pt x="148197" y="2648"/>
                  <a:pt x="148188" y="2648"/>
                </a:cubicBezTo>
                <a:cubicBezTo>
                  <a:pt x="148065" y="2648"/>
                  <a:pt x="147945" y="2741"/>
                  <a:pt x="147918" y="2863"/>
                </a:cubicBezTo>
                <a:cubicBezTo>
                  <a:pt x="147901" y="2781"/>
                  <a:pt x="147817" y="2737"/>
                  <a:pt x="147732" y="2737"/>
                </a:cubicBezTo>
                <a:cubicBezTo>
                  <a:pt x="147698" y="2737"/>
                  <a:pt x="147664" y="2744"/>
                  <a:pt x="147634" y="2759"/>
                </a:cubicBezTo>
                <a:cubicBezTo>
                  <a:pt x="147529" y="2811"/>
                  <a:pt x="147470" y="2922"/>
                  <a:pt x="147425" y="3031"/>
                </a:cubicBezTo>
                <a:cubicBezTo>
                  <a:pt x="147416" y="2914"/>
                  <a:pt x="147325" y="2822"/>
                  <a:pt x="147209" y="2809"/>
                </a:cubicBezTo>
                <a:cubicBezTo>
                  <a:pt x="147200" y="2808"/>
                  <a:pt x="147190" y="2807"/>
                  <a:pt x="147181" y="2807"/>
                </a:cubicBezTo>
                <a:cubicBezTo>
                  <a:pt x="147076" y="2807"/>
                  <a:pt x="146982" y="2876"/>
                  <a:pt x="146949" y="2978"/>
                </a:cubicBezTo>
                <a:cubicBezTo>
                  <a:pt x="146928" y="2847"/>
                  <a:pt x="146815" y="2751"/>
                  <a:pt x="146683" y="2751"/>
                </a:cubicBezTo>
                <a:cubicBezTo>
                  <a:pt x="146679" y="2751"/>
                  <a:pt x="146675" y="2751"/>
                  <a:pt x="146671" y="2751"/>
                </a:cubicBezTo>
                <a:cubicBezTo>
                  <a:pt x="146534" y="2756"/>
                  <a:pt x="146423" y="2862"/>
                  <a:pt x="146411" y="2998"/>
                </a:cubicBezTo>
                <a:cubicBezTo>
                  <a:pt x="146355" y="2872"/>
                  <a:pt x="146231" y="2793"/>
                  <a:pt x="146096" y="2793"/>
                </a:cubicBezTo>
                <a:cubicBezTo>
                  <a:pt x="146079" y="2793"/>
                  <a:pt x="146061" y="2794"/>
                  <a:pt x="146044" y="2797"/>
                </a:cubicBezTo>
                <a:cubicBezTo>
                  <a:pt x="145891" y="2820"/>
                  <a:pt x="145771" y="2944"/>
                  <a:pt x="145754" y="3099"/>
                </a:cubicBezTo>
                <a:cubicBezTo>
                  <a:pt x="145696" y="3077"/>
                  <a:pt x="145635" y="3067"/>
                  <a:pt x="145576" y="3067"/>
                </a:cubicBezTo>
                <a:cubicBezTo>
                  <a:pt x="145385" y="3067"/>
                  <a:pt x="145209" y="3174"/>
                  <a:pt x="145189" y="3371"/>
                </a:cubicBezTo>
                <a:cubicBezTo>
                  <a:pt x="145172" y="3367"/>
                  <a:pt x="145154" y="3366"/>
                  <a:pt x="145137" y="3366"/>
                </a:cubicBezTo>
                <a:cubicBezTo>
                  <a:pt x="144983" y="3366"/>
                  <a:pt x="144835" y="3512"/>
                  <a:pt x="144849" y="3670"/>
                </a:cubicBezTo>
                <a:cubicBezTo>
                  <a:pt x="144851" y="3695"/>
                  <a:pt x="144856" y="3724"/>
                  <a:pt x="144843" y="3746"/>
                </a:cubicBezTo>
                <a:cubicBezTo>
                  <a:pt x="144823" y="3778"/>
                  <a:pt x="144778" y="3777"/>
                  <a:pt x="144740" y="3783"/>
                </a:cubicBezTo>
                <a:cubicBezTo>
                  <a:pt x="144634" y="3800"/>
                  <a:pt x="144557" y="3899"/>
                  <a:pt x="144533" y="4003"/>
                </a:cubicBezTo>
                <a:cubicBezTo>
                  <a:pt x="144507" y="4108"/>
                  <a:pt x="144525" y="4216"/>
                  <a:pt x="144542" y="4322"/>
                </a:cubicBezTo>
                <a:cubicBezTo>
                  <a:pt x="144371" y="4313"/>
                  <a:pt x="144198" y="4308"/>
                  <a:pt x="144026" y="4308"/>
                </a:cubicBezTo>
                <a:cubicBezTo>
                  <a:pt x="143774" y="4308"/>
                  <a:pt x="143522" y="4319"/>
                  <a:pt x="143275" y="4352"/>
                </a:cubicBezTo>
                <a:cubicBezTo>
                  <a:pt x="143249" y="4221"/>
                  <a:pt x="143195" y="4087"/>
                  <a:pt x="143084" y="4015"/>
                </a:cubicBezTo>
                <a:cubicBezTo>
                  <a:pt x="143041" y="3988"/>
                  <a:pt x="142988" y="3974"/>
                  <a:pt x="142937" y="3974"/>
                </a:cubicBezTo>
                <a:cubicBezTo>
                  <a:pt x="142854" y="3974"/>
                  <a:pt x="142774" y="4010"/>
                  <a:pt x="142737" y="4082"/>
                </a:cubicBezTo>
                <a:cubicBezTo>
                  <a:pt x="142722" y="3906"/>
                  <a:pt x="142607" y="3755"/>
                  <a:pt x="142440" y="3693"/>
                </a:cubicBezTo>
                <a:cubicBezTo>
                  <a:pt x="142356" y="3663"/>
                  <a:pt x="142269" y="3638"/>
                  <a:pt x="142187" y="3638"/>
                </a:cubicBezTo>
                <a:cubicBezTo>
                  <a:pt x="142110" y="3638"/>
                  <a:pt x="142038" y="3660"/>
                  <a:pt x="141980" y="3720"/>
                </a:cubicBezTo>
                <a:cubicBezTo>
                  <a:pt x="141816" y="3159"/>
                  <a:pt x="141398" y="2620"/>
                  <a:pt x="140820" y="2530"/>
                </a:cubicBezTo>
                <a:cubicBezTo>
                  <a:pt x="140756" y="2520"/>
                  <a:pt x="140692" y="2515"/>
                  <a:pt x="140627" y="2515"/>
                </a:cubicBezTo>
                <a:cubicBezTo>
                  <a:pt x="140425" y="2515"/>
                  <a:pt x="140221" y="2559"/>
                  <a:pt x="140023" y="2606"/>
                </a:cubicBezTo>
                <a:cubicBezTo>
                  <a:pt x="139882" y="2640"/>
                  <a:pt x="139740" y="2675"/>
                  <a:pt x="139607" y="2735"/>
                </a:cubicBezTo>
                <a:cubicBezTo>
                  <a:pt x="139342" y="2856"/>
                  <a:pt x="139144" y="3089"/>
                  <a:pt x="138940" y="3295"/>
                </a:cubicBezTo>
                <a:cubicBezTo>
                  <a:pt x="138792" y="3150"/>
                  <a:pt x="138584" y="3071"/>
                  <a:pt x="138377" y="3071"/>
                </a:cubicBezTo>
                <a:cubicBezTo>
                  <a:pt x="138288" y="3071"/>
                  <a:pt x="138199" y="3086"/>
                  <a:pt x="138115" y="3117"/>
                </a:cubicBezTo>
                <a:cubicBezTo>
                  <a:pt x="137836" y="3218"/>
                  <a:pt x="137586" y="3571"/>
                  <a:pt x="137558" y="3866"/>
                </a:cubicBezTo>
                <a:cubicBezTo>
                  <a:pt x="137110" y="3887"/>
                  <a:pt x="136624" y="3878"/>
                  <a:pt x="136177" y="3899"/>
                </a:cubicBezTo>
                <a:cubicBezTo>
                  <a:pt x="136235" y="3742"/>
                  <a:pt x="136111" y="3597"/>
                  <a:pt x="135968" y="3597"/>
                </a:cubicBezTo>
                <a:cubicBezTo>
                  <a:pt x="135931" y="3597"/>
                  <a:pt x="135893" y="3607"/>
                  <a:pt x="135856" y="3629"/>
                </a:cubicBezTo>
                <a:cubicBezTo>
                  <a:pt x="135915" y="3434"/>
                  <a:pt x="135765" y="3214"/>
                  <a:pt x="135569" y="3164"/>
                </a:cubicBezTo>
                <a:cubicBezTo>
                  <a:pt x="135531" y="3154"/>
                  <a:pt x="135494" y="3150"/>
                  <a:pt x="135457" y="3150"/>
                </a:cubicBezTo>
                <a:cubicBezTo>
                  <a:pt x="135299" y="3150"/>
                  <a:pt x="135147" y="3234"/>
                  <a:pt x="135046" y="3365"/>
                </a:cubicBezTo>
                <a:cubicBezTo>
                  <a:pt x="135060" y="3274"/>
                  <a:pt x="134996" y="3188"/>
                  <a:pt x="134905" y="3177"/>
                </a:cubicBezTo>
                <a:cubicBezTo>
                  <a:pt x="134898" y="3176"/>
                  <a:pt x="134891" y="3176"/>
                  <a:pt x="134885" y="3176"/>
                </a:cubicBezTo>
                <a:cubicBezTo>
                  <a:pt x="134800" y="3176"/>
                  <a:pt x="134729" y="3240"/>
                  <a:pt x="134721" y="3326"/>
                </a:cubicBezTo>
                <a:cubicBezTo>
                  <a:pt x="134691" y="3218"/>
                  <a:pt x="134592" y="3147"/>
                  <a:pt x="134484" y="3147"/>
                </a:cubicBezTo>
                <a:cubicBezTo>
                  <a:pt x="134471" y="3147"/>
                  <a:pt x="134457" y="3148"/>
                  <a:pt x="134443" y="3150"/>
                </a:cubicBezTo>
                <a:cubicBezTo>
                  <a:pt x="134319" y="3172"/>
                  <a:pt x="134232" y="3283"/>
                  <a:pt x="134239" y="3409"/>
                </a:cubicBezTo>
                <a:cubicBezTo>
                  <a:pt x="134203" y="3322"/>
                  <a:pt x="134114" y="3281"/>
                  <a:pt x="134020" y="3281"/>
                </a:cubicBezTo>
                <a:cubicBezTo>
                  <a:pt x="133943" y="3281"/>
                  <a:pt x="133862" y="3309"/>
                  <a:pt x="133807" y="3363"/>
                </a:cubicBezTo>
                <a:cubicBezTo>
                  <a:pt x="133685" y="3482"/>
                  <a:pt x="133667" y="3654"/>
                  <a:pt x="133683" y="3824"/>
                </a:cubicBezTo>
                <a:cubicBezTo>
                  <a:pt x="133489" y="3814"/>
                  <a:pt x="133296" y="3810"/>
                  <a:pt x="133103" y="3810"/>
                </a:cubicBezTo>
                <a:cubicBezTo>
                  <a:pt x="133042" y="3810"/>
                  <a:pt x="132981" y="3810"/>
                  <a:pt x="132920" y="3811"/>
                </a:cubicBezTo>
                <a:cubicBezTo>
                  <a:pt x="132943" y="3709"/>
                  <a:pt x="132951" y="3598"/>
                  <a:pt x="132902" y="3507"/>
                </a:cubicBezTo>
                <a:cubicBezTo>
                  <a:pt x="132865" y="3441"/>
                  <a:pt x="132789" y="3392"/>
                  <a:pt x="132716" y="3392"/>
                </a:cubicBezTo>
                <a:cubicBezTo>
                  <a:pt x="132689" y="3392"/>
                  <a:pt x="132663" y="3399"/>
                  <a:pt x="132638" y="3414"/>
                </a:cubicBezTo>
                <a:cubicBezTo>
                  <a:pt x="132682" y="3316"/>
                  <a:pt x="132676" y="3187"/>
                  <a:pt x="132595" y="3115"/>
                </a:cubicBezTo>
                <a:cubicBezTo>
                  <a:pt x="132565" y="3089"/>
                  <a:pt x="132524" y="3076"/>
                  <a:pt x="132483" y="3076"/>
                </a:cubicBezTo>
                <a:cubicBezTo>
                  <a:pt x="132416" y="3076"/>
                  <a:pt x="132350" y="3111"/>
                  <a:pt x="132333" y="3176"/>
                </a:cubicBezTo>
                <a:cubicBezTo>
                  <a:pt x="132354" y="3061"/>
                  <a:pt x="132372" y="2934"/>
                  <a:pt x="132309" y="2837"/>
                </a:cubicBezTo>
                <a:cubicBezTo>
                  <a:pt x="132276" y="2785"/>
                  <a:pt x="132211" y="2756"/>
                  <a:pt x="132151" y="2756"/>
                </a:cubicBezTo>
                <a:cubicBezTo>
                  <a:pt x="132098" y="2756"/>
                  <a:pt x="132048" y="2779"/>
                  <a:pt x="132030" y="2831"/>
                </a:cubicBezTo>
                <a:cubicBezTo>
                  <a:pt x="132023" y="2721"/>
                  <a:pt x="131920" y="2626"/>
                  <a:pt x="131810" y="2626"/>
                </a:cubicBezTo>
                <a:cubicBezTo>
                  <a:pt x="131807" y="2626"/>
                  <a:pt x="131805" y="2626"/>
                  <a:pt x="131802" y="2627"/>
                </a:cubicBezTo>
                <a:cubicBezTo>
                  <a:pt x="131688" y="2633"/>
                  <a:pt x="131591" y="2739"/>
                  <a:pt x="131595" y="2852"/>
                </a:cubicBezTo>
                <a:cubicBezTo>
                  <a:pt x="131551" y="2758"/>
                  <a:pt x="131457" y="2700"/>
                  <a:pt x="131357" y="2700"/>
                </a:cubicBezTo>
                <a:cubicBezTo>
                  <a:pt x="131340" y="2700"/>
                  <a:pt x="131324" y="2702"/>
                  <a:pt x="131307" y="2705"/>
                </a:cubicBezTo>
                <a:cubicBezTo>
                  <a:pt x="131189" y="2728"/>
                  <a:pt x="131100" y="2828"/>
                  <a:pt x="131093" y="2949"/>
                </a:cubicBezTo>
                <a:cubicBezTo>
                  <a:pt x="131054" y="2874"/>
                  <a:pt x="130977" y="2829"/>
                  <a:pt x="130895" y="2829"/>
                </a:cubicBezTo>
                <a:cubicBezTo>
                  <a:pt x="130886" y="2829"/>
                  <a:pt x="130876" y="2829"/>
                  <a:pt x="130866" y="2831"/>
                </a:cubicBezTo>
                <a:cubicBezTo>
                  <a:pt x="130776" y="2844"/>
                  <a:pt x="130591" y="2948"/>
                  <a:pt x="130576" y="3038"/>
                </a:cubicBezTo>
                <a:cubicBezTo>
                  <a:pt x="130528" y="2829"/>
                  <a:pt x="130369" y="2665"/>
                  <a:pt x="130162" y="2612"/>
                </a:cubicBezTo>
                <a:cubicBezTo>
                  <a:pt x="130122" y="2602"/>
                  <a:pt x="130081" y="2597"/>
                  <a:pt x="130040" y="2597"/>
                </a:cubicBezTo>
                <a:cubicBezTo>
                  <a:pt x="129874" y="2597"/>
                  <a:pt x="129710" y="2674"/>
                  <a:pt x="129603" y="2803"/>
                </a:cubicBezTo>
                <a:cubicBezTo>
                  <a:pt x="129665" y="2701"/>
                  <a:pt x="129545" y="2567"/>
                  <a:pt x="129426" y="2567"/>
                </a:cubicBezTo>
                <a:cubicBezTo>
                  <a:pt x="129426" y="2567"/>
                  <a:pt x="129425" y="2567"/>
                  <a:pt x="129425" y="2567"/>
                </a:cubicBezTo>
                <a:cubicBezTo>
                  <a:pt x="129305" y="2569"/>
                  <a:pt x="129204" y="2652"/>
                  <a:pt x="129113" y="2729"/>
                </a:cubicBezTo>
                <a:cubicBezTo>
                  <a:pt x="129106" y="2606"/>
                  <a:pt x="129011" y="2506"/>
                  <a:pt x="128889" y="2492"/>
                </a:cubicBezTo>
                <a:cubicBezTo>
                  <a:pt x="128879" y="2492"/>
                  <a:pt x="128870" y="2491"/>
                  <a:pt x="128861" y="2491"/>
                </a:cubicBezTo>
                <a:cubicBezTo>
                  <a:pt x="128749" y="2491"/>
                  <a:pt x="128648" y="2565"/>
                  <a:pt x="128618" y="2676"/>
                </a:cubicBezTo>
                <a:cubicBezTo>
                  <a:pt x="128616" y="2560"/>
                  <a:pt x="128500" y="2467"/>
                  <a:pt x="128384" y="2467"/>
                </a:cubicBezTo>
                <a:cubicBezTo>
                  <a:pt x="128383" y="2467"/>
                  <a:pt x="128382" y="2467"/>
                  <a:pt x="128382" y="2467"/>
                </a:cubicBezTo>
                <a:cubicBezTo>
                  <a:pt x="128265" y="2468"/>
                  <a:pt x="128158" y="2544"/>
                  <a:pt x="128094" y="2642"/>
                </a:cubicBezTo>
                <a:cubicBezTo>
                  <a:pt x="128110" y="2512"/>
                  <a:pt x="128011" y="2378"/>
                  <a:pt x="127881" y="2356"/>
                </a:cubicBezTo>
                <a:cubicBezTo>
                  <a:pt x="127868" y="2354"/>
                  <a:pt x="127855" y="2353"/>
                  <a:pt x="127843" y="2353"/>
                </a:cubicBezTo>
                <a:cubicBezTo>
                  <a:pt x="127726" y="2353"/>
                  <a:pt x="127610" y="2441"/>
                  <a:pt x="127586" y="2556"/>
                </a:cubicBezTo>
                <a:cubicBezTo>
                  <a:pt x="127551" y="2378"/>
                  <a:pt x="127417" y="2235"/>
                  <a:pt x="127241" y="2191"/>
                </a:cubicBezTo>
                <a:cubicBezTo>
                  <a:pt x="127213" y="2184"/>
                  <a:pt x="127183" y="2181"/>
                  <a:pt x="127152" y="2181"/>
                </a:cubicBezTo>
                <a:cubicBezTo>
                  <a:pt x="126995" y="2181"/>
                  <a:pt x="126817" y="2265"/>
                  <a:pt x="126728" y="2384"/>
                </a:cubicBezTo>
                <a:cubicBezTo>
                  <a:pt x="126740" y="2270"/>
                  <a:pt x="126666" y="2167"/>
                  <a:pt x="126555" y="2141"/>
                </a:cubicBezTo>
                <a:cubicBezTo>
                  <a:pt x="126538" y="2137"/>
                  <a:pt x="126521" y="2135"/>
                  <a:pt x="126505" y="2135"/>
                </a:cubicBezTo>
                <a:cubicBezTo>
                  <a:pt x="126412" y="2135"/>
                  <a:pt x="126326" y="2194"/>
                  <a:pt x="126294" y="2286"/>
                </a:cubicBezTo>
                <a:cubicBezTo>
                  <a:pt x="126282" y="2191"/>
                  <a:pt x="126184" y="2122"/>
                  <a:pt x="126088" y="2122"/>
                </a:cubicBezTo>
                <a:cubicBezTo>
                  <a:pt x="126078" y="2122"/>
                  <a:pt x="126068" y="2123"/>
                  <a:pt x="126059" y="2124"/>
                </a:cubicBezTo>
                <a:cubicBezTo>
                  <a:pt x="125954" y="2140"/>
                  <a:pt x="125869" y="2224"/>
                  <a:pt x="125829" y="2323"/>
                </a:cubicBezTo>
                <a:cubicBezTo>
                  <a:pt x="125774" y="2191"/>
                  <a:pt x="125655" y="2127"/>
                  <a:pt x="125535" y="2127"/>
                </a:cubicBezTo>
                <a:cubicBezTo>
                  <a:pt x="125403" y="2127"/>
                  <a:pt x="125271" y="2206"/>
                  <a:pt x="125228" y="2358"/>
                </a:cubicBezTo>
                <a:cubicBezTo>
                  <a:pt x="125105" y="2294"/>
                  <a:pt x="124969" y="2261"/>
                  <a:pt x="124833" y="2261"/>
                </a:cubicBezTo>
                <a:cubicBezTo>
                  <a:pt x="124713" y="2261"/>
                  <a:pt x="124592" y="2287"/>
                  <a:pt x="124480" y="2338"/>
                </a:cubicBezTo>
                <a:cubicBezTo>
                  <a:pt x="124244" y="2447"/>
                  <a:pt x="124032" y="2633"/>
                  <a:pt x="123976" y="2886"/>
                </a:cubicBezTo>
                <a:cubicBezTo>
                  <a:pt x="123995" y="2760"/>
                  <a:pt x="123866" y="2655"/>
                  <a:pt x="123745" y="2655"/>
                </a:cubicBezTo>
                <a:cubicBezTo>
                  <a:pt x="123703" y="2655"/>
                  <a:pt x="123662" y="2668"/>
                  <a:pt x="123629" y="2698"/>
                </a:cubicBezTo>
                <a:cubicBezTo>
                  <a:pt x="123651" y="2543"/>
                  <a:pt x="123527" y="2435"/>
                  <a:pt x="123399" y="2435"/>
                </a:cubicBezTo>
                <a:cubicBezTo>
                  <a:pt x="123336" y="2435"/>
                  <a:pt x="123271" y="2462"/>
                  <a:pt x="123223" y="2524"/>
                </a:cubicBezTo>
                <a:cubicBezTo>
                  <a:pt x="123216" y="2378"/>
                  <a:pt x="123098" y="2291"/>
                  <a:pt x="122978" y="2291"/>
                </a:cubicBezTo>
                <a:cubicBezTo>
                  <a:pt x="122899" y="2291"/>
                  <a:pt x="122819" y="2329"/>
                  <a:pt x="122770" y="2413"/>
                </a:cubicBezTo>
                <a:cubicBezTo>
                  <a:pt x="122796" y="2284"/>
                  <a:pt x="122710" y="2141"/>
                  <a:pt x="122583" y="2105"/>
                </a:cubicBezTo>
                <a:cubicBezTo>
                  <a:pt x="122561" y="2099"/>
                  <a:pt x="122539" y="2096"/>
                  <a:pt x="122517" y="2096"/>
                </a:cubicBezTo>
                <a:cubicBezTo>
                  <a:pt x="122409" y="2096"/>
                  <a:pt x="122301" y="2165"/>
                  <a:pt x="122262" y="2267"/>
                </a:cubicBezTo>
                <a:cubicBezTo>
                  <a:pt x="122224" y="2150"/>
                  <a:pt x="122115" y="2072"/>
                  <a:pt x="121995" y="2072"/>
                </a:cubicBezTo>
                <a:cubicBezTo>
                  <a:pt x="121986" y="2072"/>
                  <a:pt x="121977" y="2073"/>
                  <a:pt x="121967" y="2074"/>
                </a:cubicBezTo>
                <a:cubicBezTo>
                  <a:pt x="121836" y="2087"/>
                  <a:pt x="121732" y="2191"/>
                  <a:pt x="121716" y="2321"/>
                </a:cubicBezTo>
                <a:cubicBezTo>
                  <a:pt x="121667" y="2239"/>
                  <a:pt x="121578" y="2191"/>
                  <a:pt x="121486" y="2191"/>
                </a:cubicBezTo>
                <a:cubicBezTo>
                  <a:pt x="121455" y="2191"/>
                  <a:pt x="121423" y="2197"/>
                  <a:pt x="121391" y="2209"/>
                </a:cubicBezTo>
                <a:cubicBezTo>
                  <a:pt x="121271" y="2256"/>
                  <a:pt x="121201" y="2384"/>
                  <a:pt x="121226" y="2511"/>
                </a:cubicBezTo>
                <a:cubicBezTo>
                  <a:pt x="121185" y="2471"/>
                  <a:pt x="121132" y="2452"/>
                  <a:pt x="121078" y="2452"/>
                </a:cubicBezTo>
                <a:cubicBezTo>
                  <a:pt x="121034" y="2452"/>
                  <a:pt x="120991" y="2465"/>
                  <a:pt x="120953" y="2491"/>
                </a:cubicBezTo>
                <a:cubicBezTo>
                  <a:pt x="120870" y="2552"/>
                  <a:pt x="120841" y="2663"/>
                  <a:pt x="120884" y="2757"/>
                </a:cubicBezTo>
                <a:cubicBezTo>
                  <a:pt x="120883" y="2757"/>
                  <a:pt x="120881" y="2757"/>
                  <a:pt x="120879" y="2757"/>
                </a:cubicBezTo>
                <a:cubicBezTo>
                  <a:pt x="120677" y="2757"/>
                  <a:pt x="120541" y="3038"/>
                  <a:pt x="120668" y="3196"/>
                </a:cubicBezTo>
                <a:cubicBezTo>
                  <a:pt x="120637" y="3187"/>
                  <a:pt x="120605" y="3182"/>
                  <a:pt x="120572" y="3182"/>
                </a:cubicBezTo>
                <a:cubicBezTo>
                  <a:pt x="120440" y="3182"/>
                  <a:pt x="120307" y="3259"/>
                  <a:pt x="120249" y="3380"/>
                </a:cubicBezTo>
                <a:cubicBezTo>
                  <a:pt x="120167" y="3309"/>
                  <a:pt x="120059" y="3275"/>
                  <a:pt x="119949" y="3275"/>
                </a:cubicBezTo>
                <a:cubicBezTo>
                  <a:pt x="119797" y="3275"/>
                  <a:pt x="119642" y="3339"/>
                  <a:pt x="119548" y="3455"/>
                </a:cubicBezTo>
                <a:cubicBezTo>
                  <a:pt x="119443" y="3449"/>
                  <a:pt x="119338" y="3447"/>
                  <a:pt x="119234" y="3447"/>
                </a:cubicBezTo>
                <a:cubicBezTo>
                  <a:pt x="118769" y="3447"/>
                  <a:pt x="118309" y="3490"/>
                  <a:pt x="117843" y="3490"/>
                </a:cubicBezTo>
                <a:cubicBezTo>
                  <a:pt x="117819" y="3490"/>
                  <a:pt x="117794" y="3490"/>
                  <a:pt x="117770" y="3490"/>
                </a:cubicBezTo>
                <a:cubicBezTo>
                  <a:pt x="117512" y="3487"/>
                  <a:pt x="117254" y="3486"/>
                  <a:pt x="116996" y="3486"/>
                </a:cubicBezTo>
                <a:cubicBezTo>
                  <a:pt x="112096" y="3486"/>
                  <a:pt x="107206" y="3934"/>
                  <a:pt x="102333" y="4466"/>
                </a:cubicBezTo>
                <a:cubicBezTo>
                  <a:pt x="102037" y="4499"/>
                  <a:pt x="101737" y="4547"/>
                  <a:pt x="101443" y="4547"/>
                </a:cubicBezTo>
                <a:cubicBezTo>
                  <a:pt x="101249" y="4547"/>
                  <a:pt x="101058" y="4526"/>
                  <a:pt x="100870" y="4466"/>
                </a:cubicBezTo>
                <a:cubicBezTo>
                  <a:pt x="100940" y="4138"/>
                  <a:pt x="100728" y="3792"/>
                  <a:pt x="100431" y="3633"/>
                </a:cubicBezTo>
                <a:cubicBezTo>
                  <a:pt x="100428" y="3523"/>
                  <a:pt x="100340" y="3461"/>
                  <a:pt x="100252" y="3461"/>
                </a:cubicBezTo>
                <a:cubicBezTo>
                  <a:pt x="100186" y="3461"/>
                  <a:pt x="100119" y="3497"/>
                  <a:pt x="100089" y="3574"/>
                </a:cubicBezTo>
                <a:cubicBezTo>
                  <a:pt x="100134" y="3455"/>
                  <a:pt x="100031" y="3323"/>
                  <a:pt x="99909" y="3287"/>
                </a:cubicBezTo>
                <a:cubicBezTo>
                  <a:pt x="99871" y="3276"/>
                  <a:pt x="99833" y="3271"/>
                  <a:pt x="99794" y="3271"/>
                </a:cubicBezTo>
                <a:cubicBezTo>
                  <a:pt x="99708" y="3271"/>
                  <a:pt x="99620" y="3293"/>
                  <a:pt x="99535" y="3315"/>
                </a:cubicBezTo>
                <a:cubicBezTo>
                  <a:pt x="99572" y="3129"/>
                  <a:pt x="99426" y="2978"/>
                  <a:pt x="99261" y="2978"/>
                </a:cubicBezTo>
                <a:cubicBezTo>
                  <a:pt x="99212" y="2978"/>
                  <a:pt x="99161" y="2992"/>
                  <a:pt x="99114" y="3021"/>
                </a:cubicBezTo>
                <a:cubicBezTo>
                  <a:pt x="99156" y="2882"/>
                  <a:pt x="99099" y="2734"/>
                  <a:pt x="98976" y="2659"/>
                </a:cubicBezTo>
                <a:cubicBezTo>
                  <a:pt x="98925" y="2629"/>
                  <a:pt x="98869" y="2614"/>
                  <a:pt x="98813" y="2614"/>
                </a:cubicBezTo>
                <a:cubicBezTo>
                  <a:pt x="98732" y="2614"/>
                  <a:pt x="98652" y="2645"/>
                  <a:pt x="98591" y="2705"/>
                </a:cubicBezTo>
                <a:cubicBezTo>
                  <a:pt x="98569" y="2398"/>
                  <a:pt x="98383" y="2071"/>
                  <a:pt x="98081" y="2014"/>
                </a:cubicBezTo>
                <a:cubicBezTo>
                  <a:pt x="98061" y="2010"/>
                  <a:pt x="98040" y="2009"/>
                  <a:pt x="98019" y="2009"/>
                </a:cubicBezTo>
                <a:cubicBezTo>
                  <a:pt x="97856" y="2009"/>
                  <a:pt x="97665" y="2116"/>
                  <a:pt x="97564" y="2234"/>
                </a:cubicBezTo>
                <a:cubicBezTo>
                  <a:pt x="97554" y="2144"/>
                  <a:pt x="97479" y="2079"/>
                  <a:pt x="97391" y="2079"/>
                </a:cubicBezTo>
                <a:cubicBezTo>
                  <a:pt x="97383" y="2079"/>
                  <a:pt x="97375" y="2080"/>
                  <a:pt x="97367" y="2081"/>
                </a:cubicBezTo>
                <a:cubicBezTo>
                  <a:pt x="97270" y="2094"/>
                  <a:pt x="97204" y="2185"/>
                  <a:pt x="97219" y="2281"/>
                </a:cubicBezTo>
                <a:cubicBezTo>
                  <a:pt x="97147" y="2206"/>
                  <a:pt x="97057" y="2172"/>
                  <a:pt x="96968" y="2172"/>
                </a:cubicBezTo>
                <a:cubicBezTo>
                  <a:pt x="96783" y="2172"/>
                  <a:pt x="96606" y="2319"/>
                  <a:pt x="96613" y="2537"/>
                </a:cubicBezTo>
                <a:cubicBezTo>
                  <a:pt x="96444" y="2372"/>
                  <a:pt x="96210" y="2260"/>
                  <a:pt x="95977" y="2260"/>
                </a:cubicBezTo>
                <a:cubicBezTo>
                  <a:pt x="95915" y="2260"/>
                  <a:pt x="95853" y="2268"/>
                  <a:pt x="95792" y="2285"/>
                </a:cubicBezTo>
                <a:cubicBezTo>
                  <a:pt x="95505" y="2367"/>
                  <a:pt x="95288" y="2692"/>
                  <a:pt x="95382" y="2977"/>
                </a:cubicBezTo>
                <a:cubicBezTo>
                  <a:pt x="95356" y="2966"/>
                  <a:pt x="95329" y="2961"/>
                  <a:pt x="95302" y="2961"/>
                </a:cubicBezTo>
                <a:cubicBezTo>
                  <a:pt x="95229" y="2961"/>
                  <a:pt x="95158" y="3000"/>
                  <a:pt x="95119" y="3067"/>
                </a:cubicBezTo>
                <a:cubicBezTo>
                  <a:pt x="95063" y="2970"/>
                  <a:pt x="94961" y="2912"/>
                  <a:pt x="94852" y="2912"/>
                </a:cubicBezTo>
                <a:cubicBezTo>
                  <a:pt x="94837" y="2912"/>
                  <a:pt x="94822" y="2913"/>
                  <a:pt x="94807" y="2915"/>
                </a:cubicBezTo>
                <a:cubicBezTo>
                  <a:pt x="94697" y="3119"/>
                  <a:pt x="94488" y="3235"/>
                  <a:pt x="94272" y="3235"/>
                </a:cubicBezTo>
                <a:cubicBezTo>
                  <a:pt x="94176" y="3235"/>
                  <a:pt x="94078" y="3212"/>
                  <a:pt x="93988" y="3164"/>
                </a:cubicBezTo>
                <a:cubicBezTo>
                  <a:pt x="93955" y="3012"/>
                  <a:pt x="93796" y="2915"/>
                  <a:pt x="93644" y="2915"/>
                </a:cubicBezTo>
                <a:cubicBezTo>
                  <a:pt x="93567" y="2915"/>
                  <a:pt x="93490" y="2940"/>
                  <a:pt x="93433" y="2996"/>
                </a:cubicBezTo>
                <a:cubicBezTo>
                  <a:pt x="93436" y="2815"/>
                  <a:pt x="93330" y="2651"/>
                  <a:pt x="93165" y="2578"/>
                </a:cubicBezTo>
                <a:cubicBezTo>
                  <a:pt x="93125" y="2562"/>
                  <a:pt x="93081" y="2554"/>
                  <a:pt x="93036" y="2554"/>
                </a:cubicBezTo>
                <a:cubicBezTo>
                  <a:pt x="92896" y="2554"/>
                  <a:pt x="92742" y="2625"/>
                  <a:pt x="92650" y="2721"/>
                </a:cubicBezTo>
                <a:cubicBezTo>
                  <a:pt x="92630" y="2555"/>
                  <a:pt x="92473" y="2418"/>
                  <a:pt x="92307" y="2418"/>
                </a:cubicBezTo>
                <a:cubicBezTo>
                  <a:pt x="92304" y="2418"/>
                  <a:pt x="92301" y="2418"/>
                  <a:pt x="92299" y="2418"/>
                </a:cubicBezTo>
                <a:cubicBezTo>
                  <a:pt x="92130" y="2421"/>
                  <a:pt x="91976" y="2569"/>
                  <a:pt x="91964" y="2739"/>
                </a:cubicBezTo>
                <a:cubicBezTo>
                  <a:pt x="91919" y="2592"/>
                  <a:pt x="91769" y="2488"/>
                  <a:pt x="91618" y="2488"/>
                </a:cubicBezTo>
                <a:cubicBezTo>
                  <a:pt x="91594" y="2488"/>
                  <a:pt x="91570" y="2491"/>
                  <a:pt x="91546" y="2496"/>
                </a:cubicBezTo>
                <a:cubicBezTo>
                  <a:pt x="91408" y="2527"/>
                  <a:pt x="91229" y="2575"/>
                  <a:pt x="91176" y="2682"/>
                </a:cubicBezTo>
                <a:lnTo>
                  <a:pt x="91176" y="2682"/>
                </a:lnTo>
                <a:cubicBezTo>
                  <a:pt x="91173" y="2514"/>
                  <a:pt x="91032" y="2347"/>
                  <a:pt x="90860" y="2339"/>
                </a:cubicBezTo>
                <a:cubicBezTo>
                  <a:pt x="90898" y="2237"/>
                  <a:pt x="90853" y="2122"/>
                  <a:pt x="90756" y="2072"/>
                </a:cubicBezTo>
                <a:cubicBezTo>
                  <a:pt x="90725" y="2057"/>
                  <a:pt x="90692" y="2049"/>
                  <a:pt x="90659" y="2049"/>
                </a:cubicBezTo>
                <a:cubicBezTo>
                  <a:pt x="90589" y="2049"/>
                  <a:pt x="90521" y="2084"/>
                  <a:pt x="90480" y="2146"/>
                </a:cubicBezTo>
                <a:cubicBezTo>
                  <a:pt x="90540" y="2014"/>
                  <a:pt x="90483" y="1843"/>
                  <a:pt x="90356" y="1773"/>
                </a:cubicBezTo>
                <a:cubicBezTo>
                  <a:pt x="90315" y="1751"/>
                  <a:pt x="90269" y="1740"/>
                  <a:pt x="90223" y="1740"/>
                </a:cubicBezTo>
                <a:cubicBezTo>
                  <a:pt x="90126" y="1740"/>
                  <a:pt x="90028" y="1787"/>
                  <a:pt x="89975" y="1868"/>
                </a:cubicBezTo>
                <a:cubicBezTo>
                  <a:pt x="90026" y="1756"/>
                  <a:pt x="89901" y="1631"/>
                  <a:pt x="89778" y="1631"/>
                </a:cubicBezTo>
                <a:cubicBezTo>
                  <a:pt x="89774" y="1631"/>
                  <a:pt x="89770" y="1631"/>
                  <a:pt x="89766" y="1632"/>
                </a:cubicBezTo>
                <a:cubicBezTo>
                  <a:pt x="89639" y="1639"/>
                  <a:pt x="89535" y="1731"/>
                  <a:pt x="89442" y="1816"/>
                </a:cubicBezTo>
                <a:cubicBezTo>
                  <a:pt x="89441" y="1679"/>
                  <a:pt x="89318" y="1553"/>
                  <a:pt x="89179" y="1550"/>
                </a:cubicBezTo>
                <a:cubicBezTo>
                  <a:pt x="89177" y="1550"/>
                  <a:pt x="89175" y="1550"/>
                  <a:pt x="89173" y="1550"/>
                </a:cubicBezTo>
                <a:cubicBezTo>
                  <a:pt x="89038" y="1550"/>
                  <a:pt x="88911" y="1668"/>
                  <a:pt x="88903" y="1803"/>
                </a:cubicBezTo>
                <a:cubicBezTo>
                  <a:pt x="88897" y="1659"/>
                  <a:pt x="88745" y="1564"/>
                  <a:pt x="88597" y="1564"/>
                </a:cubicBezTo>
                <a:cubicBezTo>
                  <a:pt x="88569" y="1564"/>
                  <a:pt x="88542" y="1568"/>
                  <a:pt x="88515" y="1575"/>
                </a:cubicBezTo>
                <a:cubicBezTo>
                  <a:pt x="88348" y="1620"/>
                  <a:pt x="88226" y="1757"/>
                  <a:pt x="88115" y="1890"/>
                </a:cubicBezTo>
                <a:cubicBezTo>
                  <a:pt x="88080" y="1739"/>
                  <a:pt x="87945" y="1634"/>
                  <a:pt x="87791" y="1634"/>
                </a:cubicBezTo>
                <a:cubicBezTo>
                  <a:pt x="87789" y="1634"/>
                  <a:pt x="87786" y="1634"/>
                  <a:pt x="87783" y="1634"/>
                </a:cubicBezTo>
                <a:cubicBezTo>
                  <a:pt x="87628" y="1638"/>
                  <a:pt x="87494" y="1749"/>
                  <a:pt x="87463" y="1903"/>
                </a:cubicBezTo>
                <a:cubicBezTo>
                  <a:pt x="87451" y="1804"/>
                  <a:pt x="87348" y="1746"/>
                  <a:pt x="87245" y="1746"/>
                </a:cubicBezTo>
                <a:cubicBezTo>
                  <a:pt x="87211" y="1746"/>
                  <a:pt x="87177" y="1752"/>
                  <a:pt x="87146" y="1766"/>
                </a:cubicBezTo>
                <a:cubicBezTo>
                  <a:pt x="87024" y="1818"/>
                  <a:pt x="86947" y="1938"/>
                  <a:pt x="86877" y="2053"/>
                </a:cubicBezTo>
                <a:cubicBezTo>
                  <a:pt x="86850" y="1916"/>
                  <a:pt x="86708" y="1825"/>
                  <a:pt x="86571" y="1825"/>
                </a:cubicBezTo>
                <a:cubicBezTo>
                  <a:pt x="86512" y="1825"/>
                  <a:pt x="86453" y="1842"/>
                  <a:pt x="86406" y="1880"/>
                </a:cubicBezTo>
                <a:cubicBezTo>
                  <a:pt x="86394" y="1703"/>
                  <a:pt x="86192" y="1510"/>
                  <a:pt x="86013" y="1510"/>
                </a:cubicBezTo>
                <a:cubicBezTo>
                  <a:pt x="85990" y="1510"/>
                  <a:pt x="85967" y="1514"/>
                  <a:pt x="85945" y="1521"/>
                </a:cubicBezTo>
                <a:cubicBezTo>
                  <a:pt x="85959" y="1367"/>
                  <a:pt x="85818" y="1219"/>
                  <a:pt x="85665" y="1219"/>
                </a:cubicBezTo>
                <a:cubicBezTo>
                  <a:pt x="85658" y="1219"/>
                  <a:pt x="85652" y="1219"/>
                  <a:pt x="85645" y="1220"/>
                </a:cubicBezTo>
                <a:lnTo>
                  <a:pt x="85586" y="1033"/>
                </a:lnTo>
                <a:cubicBezTo>
                  <a:pt x="85181" y="852"/>
                  <a:pt x="84746" y="759"/>
                  <a:pt x="84307" y="759"/>
                </a:cubicBezTo>
                <a:cubicBezTo>
                  <a:pt x="84123" y="759"/>
                  <a:pt x="83938" y="775"/>
                  <a:pt x="83755" y="808"/>
                </a:cubicBezTo>
                <a:cubicBezTo>
                  <a:pt x="83603" y="836"/>
                  <a:pt x="83411" y="944"/>
                  <a:pt x="83463" y="1090"/>
                </a:cubicBezTo>
                <a:cubicBezTo>
                  <a:pt x="83426" y="1011"/>
                  <a:pt x="83339" y="963"/>
                  <a:pt x="83254" y="963"/>
                </a:cubicBezTo>
                <a:cubicBezTo>
                  <a:pt x="83219" y="963"/>
                  <a:pt x="83185" y="970"/>
                  <a:pt x="83155" y="987"/>
                </a:cubicBezTo>
                <a:cubicBezTo>
                  <a:pt x="83048" y="1044"/>
                  <a:pt x="83006" y="1197"/>
                  <a:pt x="83070" y="1300"/>
                </a:cubicBezTo>
                <a:cubicBezTo>
                  <a:pt x="83024" y="1254"/>
                  <a:pt x="82967" y="1235"/>
                  <a:pt x="82907" y="1235"/>
                </a:cubicBezTo>
                <a:cubicBezTo>
                  <a:pt x="82723" y="1235"/>
                  <a:pt x="82519" y="1423"/>
                  <a:pt x="82587" y="1610"/>
                </a:cubicBezTo>
                <a:lnTo>
                  <a:pt x="82587" y="1610"/>
                </a:lnTo>
                <a:cubicBezTo>
                  <a:pt x="82552" y="1523"/>
                  <a:pt x="82462" y="1480"/>
                  <a:pt x="82367" y="1480"/>
                </a:cubicBezTo>
                <a:cubicBezTo>
                  <a:pt x="82287" y="1480"/>
                  <a:pt x="82204" y="1511"/>
                  <a:pt x="82150" y="1571"/>
                </a:cubicBezTo>
                <a:cubicBezTo>
                  <a:pt x="82033" y="1703"/>
                  <a:pt x="82038" y="1907"/>
                  <a:pt x="82101" y="2074"/>
                </a:cubicBezTo>
                <a:cubicBezTo>
                  <a:pt x="82003" y="1992"/>
                  <a:pt x="81876" y="1950"/>
                  <a:pt x="81749" y="1950"/>
                </a:cubicBezTo>
                <a:cubicBezTo>
                  <a:pt x="81648" y="1950"/>
                  <a:pt x="81547" y="1976"/>
                  <a:pt x="81462" y="2030"/>
                </a:cubicBezTo>
                <a:cubicBezTo>
                  <a:pt x="81269" y="2153"/>
                  <a:pt x="81169" y="2406"/>
                  <a:pt x="81227" y="2627"/>
                </a:cubicBezTo>
                <a:cubicBezTo>
                  <a:pt x="81192" y="2588"/>
                  <a:pt x="81143" y="2571"/>
                  <a:pt x="81093" y="2571"/>
                </a:cubicBezTo>
                <a:cubicBezTo>
                  <a:pt x="80992" y="2571"/>
                  <a:pt x="80885" y="2639"/>
                  <a:pt x="80875" y="2742"/>
                </a:cubicBezTo>
                <a:cubicBezTo>
                  <a:pt x="80800" y="2689"/>
                  <a:pt x="80711" y="2665"/>
                  <a:pt x="80620" y="2665"/>
                </a:cubicBezTo>
                <a:cubicBezTo>
                  <a:pt x="80433" y="2665"/>
                  <a:pt x="80243" y="2769"/>
                  <a:pt x="80168" y="2942"/>
                </a:cubicBezTo>
                <a:cubicBezTo>
                  <a:pt x="80111" y="2789"/>
                  <a:pt x="79948" y="2708"/>
                  <a:pt x="79787" y="2708"/>
                </a:cubicBezTo>
                <a:cubicBezTo>
                  <a:pt x="79653" y="2708"/>
                  <a:pt x="79521" y="2764"/>
                  <a:pt x="79453" y="2881"/>
                </a:cubicBezTo>
                <a:cubicBezTo>
                  <a:pt x="79462" y="2733"/>
                  <a:pt x="79310" y="2620"/>
                  <a:pt x="79168" y="2620"/>
                </a:cubicBezTo>
                <a:cubicBezTo>
                  <a:pt x="79112" y="2620"/>
                  <a:pt x="79057" y="2638"/>
                  <a:pt x="79015" y="2678"/>
                </a:cubicBezTo>
                <a:cubicBezTo>
                  <a:pt x="79035" y="2582"/>
                  <a:pt x="78932" y="2512"/>
                  <a:pt x="78840" y="2512"/>
                </a:cubicBezTo>
                <a:cubicBezTo>
                  <a:pt x="78789" y="2512"/>
                  <a:pt x="78741" y="2533"/>
                  <a:pt x="78719" y="2583"/>
                </a:cubicBezTo>
                <a:cubicBezTo>
                  <a:pt x="78704" y="2553"/>
                  <a:pt x="78667" y="2543"/>
                  <a:pt x="78623" y="2543"/>
                </a:cubicBezTo>
                <a:cubicBezTo>
                  <a:pt x="78559" y="2543"/>
                  <a:pt x="78482" y="2562"/>
                  <a:pt x="78434" y="2567"/>
                </a:cubicBezTo>
                <a:cubicBezTo>
                  <a:pt x="78213" y="2234"/>
                  <a:pt x="77815" y="2076"/>
                  <a:pt x="77410" y="2076"/>
                </a:cubicBezTo>
                <a:cubicBezTo>
                  <a:pt x="77188" y="2076"/>
                  <a:pt x="76963" y="2123"/>
                  <a:pt x="76763" y="2215"/>
                </a:cubicBezTo>
                <a:cubicBezTo>
                  <a:pt x="76865" y="1941"/>
                  <a:pt x="76687" y="1597"/>
                  <a:pt x="76405" y="1521"/>
                </a:cubicBezTo>
                <a:cubicBezTo>
                  <a:pt x="76365" y="1510"/>
                  <a:pt x="76324" y="1505"/>
                  <a:pt x="76283" y="1505"/>
                </a:cubicBezTo>
                <a:cubicBezTo>
                  <a:pt x="76035" y="1505"/>
                  <a:pt x="75788" y="1693"/>
                  <a:pt x="75746" y="1941"/>
                </a:cubicBezTo>
                <a:cubicBezTo>
                  <a:pt x="75521" y="1655"/>
                  <a:pt x="75158" y="1506"/>
                  <a:pt x="74797" y="1506"/>
                </a:cubicBezTo>
                <a:cubicBezTo>
                  <a:pt x="74520" y="1506"/>
                  <a:pt x="74244" y="1594"/>
                  <a:pt x="74034" y="1777"/>
                </a:cubicBezTo>
                <a:cubicBezTo>
                  <a:pt x="73969" y="1755"/>
                  <a:pt x="73900" y="1744"/>
                  <a:pt x="73832" y="1744"/>
                </a:cubicBezTo>
                <a:cubicBezTo>
                  <a:pt x="73630" y="1744"/>
                  <a:pt x="73428" y="1836"/>
                  <a:pt x="73305" y="1995"/>
                </a:cubicBezTo>
                <a:cubicBezTo>
                  <a:pt x="73216" y="1758"/>
                  <a:pt x="72970" y="1594"/>
                  <a:pt x="72719" y="1594"/>
                </a:cubicBezTo>
                <a:cubicBezTo>
                  <a:pt x="72700" y="1594"/>
                  <a:pt x="72680" y="1595"/>
                  <a:pt x="72661" y="1597"/>
                </a:cubicBezTo>
                <a:cubicBezTo>
                  <a:pt x="72391" y="1623"/>
                  <a:pt x="72154" y="1848"/>
                  <a:pt x="72111" y="2115"/>
                </a:cubicBezTo>
                <a:cubicBezTo>
                  <a:pt x="71375" y="1941"/>
                  <a:pt x="70632" y="1809"/>
                  <a:pt x="69882" y="1719"/>
                </a:cubicBezTo>
                <a:cubicBezTo>
                  <a:pt x="69796" y="1708"/>
                  <a:pt x="69707" y="1699"/>
                  <a:pt x="69619" y="1699"/>
                </a:cubicBezTo>
                <a:cubicBezTo>
                  <a:pt x="69471" y="1699"/>
                  <a:pt x="69328" y="1725"/>
                  <a:pt x="69212" y="1813"/>
                </a:cubicBezTo>
                <a:cubicBezTo>
                  <a:pt x="69184" y="1652"/>
                  <a:pt x="69017" y="1553"/>
                  <a:pt x="68857" y="1553"/>
                </a:cubicBezTo>
                <a:cubicBezTo>
                  <a:pt x="68763" y="1553"/>
                  <a:pt x="68672" y="1587"/>
                  <a:pt x="68613" y="1663"/>
                </a:cubicBezTo>
                <a:lnTo>
                  <a:pt x="64799" y="1574"/>
                </a:lnTo>
                <a:cubicBezTo>
                  <a:pt x="64746" y="1507"/>
                  <a:pt x="64668" y="1479"/>
                  <a:pt x="64585" y="1479"/>
                </a:cubicBezTo>
                <a:cubicBezTo>
                  <a:pt x="64473" y="1479"/>
                  <a:pt x="64350" y="1528"/>
                  <a:pt x="64260" y="1598"/>
                </a:cubicBezTo>
                <a:cubicBezTo>
                  <a:pt x="64103" y="1721"/>
                  <a:pt x="63976" y="1895"/>
                  <a:pt x="63786" y="1959"/>
                </a:cubicBezTo>
                <a:cubicBezTo>
                  <a:pt x="63733" y="1977"/>
                  <a:pt x="63679" y="1985"/>
                  <a:pt x="63625" y="1985"/>
                </a:cubicBezTo>
                <a:cubicBezTo>
                  <a:pt x="63355" y="1985"/>
                  <a:pt x="63091" y="1778"/>
                  <a:pt x="62846" y="1627"/>
                </a:cubicBezTo>
                <a:cubicBezTo>
                  <a:pt x="62507" y="1419"/>
                  <a:pt x="62112" y="1320"/>
                  <a:pt x="61716" y="1320"/>
                </a:cubicBezTo>
                <a:cubicBezTo>
                  <a:pt x="61012" y="1320"/>
                  <a:pt x="60301" y="1633"/>
                  <a:pt x="59880" y="2202"/>
                </a:cubicBezTo>
                <a:cubicBezTo>
                  <a:pt x="59732" y="1858"/>
                  <a:pt x="59341" y="1705"/>
                  <a:pt x="58956" y="1705"/>
                </a:cubicBezTo>
                <a:cubicBezTo>
                  <a:pt x="58862" y="1705"/>
                  <a:pt x="58769" y="1714"/>
                  <a:pt x="58680" y="1732"/>
                </a:cubicBezTo>
                <a:cubicBezTo>
                  <a:pt x="58223" y="1822"/>
                  <a:pt x="57813" y="2070"/>
                  <a:pt x="57361" y="2182"/>
                </a:cubicBezTo>
                <a:cubicBezTo>
                  <a:pt x="57235" y="2045"/>
                  <a:pt x="57048" y="1971"/>
                  <a:pt x="56862" y="1971"/>
                </a:cubicBezTo>
                <a:cubicBezTo>
                  <a:pt x="56767" y="1971"/>
                  <a:pt x="56672" y="1990"/>
                  <a:pt x="56585" y="2031"/>
                </a:cubicBezTo>
                <a:lnTo>
                  <a:pt x="55818" y="1592"/>
                </a:lnTo>
                <a:cubicBezTo>
                  <a:pt x="55728" y="1539"/>
                  <a:pt x="55632" y="1486"/>
                  <a:pt x="55529" y="1470"/>
                </a:cubicBezTo>
                <a:cubicBezTo>
                  <a:pt x="55508" y="1467"/>
                  <a:pt x="55484" y="1465"/>
                  <a:pt x="55459" y="1465"/>
                </a:cubicBezTo>
                <a:cubicBezTo>
                  <a:pt x="55300" y="1465"/>
                  <a:pt x="55065" y="1523"/>
                  <a:pt x="54987" y="1628"/>
                </a:cubicBezTo>
                <a:cubicBezTo>
                  <a:pt x="54929" y="1610"/>
                  <a:pt x="54869" y="1601"/>
                  <a:pt x="54808" y="1601"/>
                </a:cubicBezTo>
                <a:cubicBezTo>
                  <a:pt x="54604" y="1601"/>
                  <a:pt x="54397" y="1702"/>
                  <a:pt x="54282" y="1872"/>
                </a:cubicBezTo>
                <a:cubicBezTo>
                  <a:pt x="54225" y="1754"/>
                  <a:pt x="54095" y="1697"/>
                  <a:pt x="53961" y="1697"/>
                </a:cubicBezTo>
                <a:cubicBezTo>
                  <a:pt x="53894" y="1697"/>
                  <a:pt x="53826" y="1712"/>
                  <a:pt x="53766" y="1740"/>
                </a:cubicBezTo>
                <a:cubicBezTo>
                  <a:pt x="53587" y="1825"/>
                  <a:pt x="53467" y="1995"/>
                  <a:pt x="53354" y="2157"/>
                </a:cubicBezTo>
                <a:cubicBezTo>
                  <a:pt x="53278" y="2054"/>
                  <a:pt x="53152" y="2005"/>
                  <a:pt x="53025" y="2005"/>
                </a:cubicBezTo>
                <a:cubicBezTo>
                  <a:pt x="52873" y="2005"/>
                  <a:pt x="52720" y="2076"/>
                  <a:pt x="52648" y="2211"/>
                </a:cubicBezTo>
                <a:cubicBezTo>
                  <a:pt x="52544" y="2100"/>
                  <a:pt x="52391" y="2040"/>
                  <a:pt x="52239" y="2040"/>
                </a:cubicBezTo>
                <a:cubicBezTo>
                  <a:pt x="52141" y="2040"/>
                  <a:pt x="52044" y="2065"/>
                  <a:pt x="51960" y="2116"/>
                </a:cubicBezTo>
                <a:cubicBezTo>
                  <a:pt x="51950" y="1866"/>
                  <a:pt x="51803" y="1643"/>
                  <a:pt x="51577" y="1535"/>
                </a:cubicBezTo>
                <a:cubicBezTo>
                  <a:pt x="51448" y="1475"/>
                  <a:pt x="51264" y="1425"/>
                  <a:pt x="51096" y="1425"/>
                </a:cubicBezTo>
                <a:cubicBezTo>
                  <a:pt x="50978" y="1425"/>
                  <a:pt x="50868" y="1450"/>
                  <a:pt x="50789" y="1513"/>
                </a:cubicBezTo>
                <a:cubicBezTo>
                  <a:pt x="50742" y="1438"/>
                  <a:pt x="50654" y="1397"/>
                  <a:pt x="50566" y="1397"/>
                </a:cubicBezTo>
                <a:cubicBezTo>
                  <a:pt x="50506" y="1397"/>
                  <a:pt x="50446" y="1416"/>
                  <a:pt x="50401" y="1457"/>
                </a:cubicBezTo>
                <a:cubicBezTo>
                  <a:pt x="50346" y="1369"/>
                  <a:pt x="50226" y="1355"/>
                  <a:pt x="50122" y="1350"/>
                </a:cubicBezTo>
                <a:cubicBezTo>
                  <a:pt x="49804" y="1336"/>
                  <a:pt x="49484" y="1318"/>
                  <a:pt x="49165" y="1298"/>
                </a:cubicBezTo>
                <a:cubicBezTo>
                  <a:pt x="49089" y="1221"/>
                  <a:pt x="48980" y="1183"/>
                  <a:pt x="48872" y="1183"/>
                </a:cubicBezTo>
                <a:cubicBezTo>
                  <a:pt x="48738" y="1183"/>
                  <a:pt x="48604" y="1240"/>
                  <a:pt x="48526" y="1348"/>
                </a:cubicBezTo>
                <a:cubicBezTo>
                  <a:pt x="48537" y="1149"/>
                  <a:pt x="48335" y="986"/>
                  <a:pt x="48142" y="986"/>
                </a:cubicBezTo>
                <a:cubicBezTo>
                  <a:pt x="48082" y="986"/>
                  <a:pt x="48024" y="1002"/>
                  <a:pt x="47972" y="1037"/>
                </a:cubicBezTo>
                <a:cubicBezTo>
                  <a:pt x="47920" y="1073"/>
                  <a:pt x="47875" y="1123"/>
                  <a:pt x="47814" y="1143"/>
                </a:cubicBezTo>
                <a:cubicBezTo>
                  <a:pt x="47796" y="1148"/>
                  <a:pt x="47778" y="1151"/>
                  <a:pt x="47760" y="1151"/>
                </a:cubicBezTo>
                <a:cubicBezTo>
                  <a:pt x="47614" y="1151"/>
                  <a:pt x="47497" y="971"/>
                  <a:pt x="47347" y="910"/>
                </a:cubicBezTo>
                <a:cubicBezTo>
                  <a:pt x="47306" y="893"/>
                  <a:pt x="47265" y="886"/>
                  <a:pt x="47223" y="886"/>
                </a:cubicBezTo>
                <a:cubicBezTo>
                  <a:pt x="47053" y="886"/>
                  <a:pt x="46879" y="1008"/>
                  <a:pt x="46718" y="1093"/>
                </a:cubicBezTo>
                <a:cubicBezTo>
                  <a:pt x="46462" y="1228"/>
                  <a:pt x="46182" y="1320"/>
                  <a:pt x="45915" y="1320"/>
                </a:cubicBezTo>
                <a:cubicBezTo>
                  <a:pt x="45684" y="1320"/>
                  <a:pt x="45465" y="1251"/>
                  <a:pt x="45281" y="1080"/>
                </a:cubicBezTo>
                <a:cubicBezTo>
                  <a:pt x="44886" y="1010"/>
                  <a:pt x="44487" y="974"/>
                  <a:pt x="44087" y="974"/>
                </a:cubicBezTo>
                <a:cubicBezTo>
                  <a:pt x="43576" y="974"/>
                  <a:pt x="43066" y="1032"/>
                  <a:pt x="42565" y="1146"/>
                </a:cubicBezTo>
                <a:cubicBezTo>
                  <a:pt x="41997" y="1277"/>
                  <a:pt x="41451" y="1478"/>
                  <a:pt x="40888" y="1628"/>
                </a:cubicBezTo>
                <a:cubicBezTo>
                  <a:pt x="40206" y="1809"/>
                  <a:pt x="39506" y="1913"/>
                  <a:pt x="38799" y="1936"/>
                </a:cubicBezTo>
                <a:cubicBezTo>
                  <a:pt x="38731" y="1938"/>
                  <a:pt x="38663" y="1939"/>
                  <a:pt x="38594" y="1939"/>
                </a:cubicBezTo>
                <a:cubicBezTo>
                  <a:pt x="38141" y="1939"/>
                  <a:pt x="37679" y="1882"/>
                  <a:pt x="37298" y="1644"/>
                </a:cubicBezTo>
                <a:cubicBezTo>
                  <a:pt x="37033" y="1478"/>
                  <a:pt x="36780" y="1303"/>
                  <a:pt x="36469" y="1278"/>
                </a:cubicBezTo>
                <a:cubicBezTo>
                  <a:pt x="36432" y="1275"/>
                  <a:pt x="36395" y="1273"/>
                  <a:pt x="36359" y="1273"/>
                </a:cubicBezTo>
                <a:cubicBezTo>
                  <a:pt x="36073" y="1273"/>
                  <a:pt x="35793" y="1364"/>
                  <a:pt x="35560" y="1533"/>
                </a:cubicBezTo>
                <a:cubicBezTo>
                  <a:pt x="35458" y="1382"/>
                  <a:pt x="35327" y="1215"/>
                  <a:pt x="35145" y="1215"/>
                </a:cubicBezTo>
                <a:cubicBezTo>
                  <a:pt x="35144" y="1215"/>
                  <a:pt x="35143" y="1215"/>
                  <a:pt x="35143" y="1215"/>
                </a:cubicBezTo>
                <a:cubicBezTo>
                  <a:pt x="34963" y="1216"/>
                  <a:pt x="34835" y="1382"/>
                  <a:pt x="34720" y="1521"/>
                </a:cubicBezTo>
                <a:cubicBezTo>
                  <a:pt x="34627" y="1634"/>
                  <a:pt x="34491" y="1747"/>
                  <a:pt x="34354" y="1747"/>
                </a:cubicBezTo>
                <a:cubicBezTo>
                  <a:pt x="34323" y="1747"/>
                  <a:pt x="34292" y="1741"/>
                  <a:pt x="34261" y="1728"/>
                </a:cubicBezTo>
                <a:cubicBezTo>
                  <a:pt x="34167" y="1687"/>
                  <a:pt x="34108" y="1589"/>
                  <a:pt x="34016" y="1544"/>
                </a:cubicBezTo>
                <a:cubicBezTo>
                  <a:pt x="33977" y="1524"/>
                  <a:pt x="33937" y="1516"/>
                  <a:pt x="33895" y="1516"/>
                </a:cubicBezTo>
                <a:cubicBezTo>
                  <a:pt x="33763" y="1516"/>
                  <a:pt x="33626" y="1602"/>
                  <a:pt x="33513" y="1685"/>
                </a:cubicBezTo>
                <a:cubicBezTo>
                  <a:pt x="33464" y="1474"/>
                  <a:pt x="33155" y="1261"/>
                  <a:pt x="32921" y="1261"/>
                </a:cubicBezTo>
                <a:cubicBezTo>
                  <a:pt x="32852" y="1261"/>
                  <a:pt x="32790" y="1280"/>
                  <a:pt x="32743" y="1323"/>
                </a:cubicBezTo>
                <a:lnTo>
                  <a:pt x="32321" y="743"/>
                </a:lnTo>
                <a:cubicBezTo>
                  <a:pt x="32211" y="591"/>
                  <a:pt x="32026" y="429"/>
                  <a:pt x="31864" y="429"/>
                </a:cubicBezTo>
                <a:cubicBezTo>
                  <a:pt x="31809" y="429"/>
                  <a:pt x="31757" y="447"/>
                  <a:pt x="31712" y="490"/>
                </a:cubicBezTo>
                <a:cubicBezTo>
                  <a:pt x="31792" y="370"/>
                  <a:pt x="31646" y="211"/>
                  <a:pt x="31503" y="211"/>
                </a:cubicBezTo>
                <a:cubicBezTo>
                  <a:pt x="31493" y="211"/>
                  <a:pt x="31483" y="211"/>
                  <a:pt x="31472" y="213"/>
                </a:cubicBezTo>
                <a:cubicBezTo>
                  <a:pt x="31320" y="237"/>
                  <a:pt x="31213" y="373"/>
                  <a:pt x="31122" y="497"/>
                </a:cubicBezTo>
                <a:cubicBezTo>
                  <a:pt x="31080" y="428"/>
                  <a:pt x="31005" y="397"/>
                  <a:pt x="30928" y="397"/>
                </a:cubicBezTo>
                <a:cubicBezTo>
                  <a:pt x="30787" y="397"/>
                  <a:pt x="30636" y="496"/>
                  <a:pt x="30642" y="642"/>
                </a:cubicBezTo>
                <a:cubicBezTo>
                  <a:pt x="30610" y="630"/>
                  <a:pt x="30576" y="624"/>
                  <a:pt x="30543" y="624"/>
                </a:cubicBezTo>
                <a:cubicBezTo>
                  <a:pt x="30334" y="624"/>
                  <a:pt x="30130" y="846"/>
                  <a:pt x="30188" y="1057"/>
                </a:cubicBezTo>
                <a:cubicBezTo>
                  <a:pt x="30161" y="1024"/>
                  <a:pt x="30125" y="1010"/>
                  <a:pt x="30086" y="1010"/>
                </a:cubicBezTo>
                <a:cubicBezTo>
                  <a:pt x="30001" y="1010"/>
                  <a:pt x="29903" y="1078"/>
                  <a:pt x="29860" y="1161"/>
                </a:cubicBezTo>
                <a:cubicBezTo>
                  <a:pt x="29798" y="1283"/>
                  <a:pt x="29787" y="1433"/>
                  <a:pt x="29694" y="1531"/>
                </a:cubicBezTo>
                <a:cubicBezTo>
                  <a:pt x="29606" y="1627"/>
                  <a:pt x="29467" y="1653"/>
                  <a:pt x="29338" y="1672"/>
                </a:cubicBezTo>
                <a:cubicBezTo>
                  <a:pt x="28526" y="1791"/>
                  <a:pt x="27710" y="1842"/>
                  <a:pt x="26892" y="1842"/>
                </a:cubicBezTo>
                <a:cubicBezTo>
                  <a:pt x="25891" y="1842"/>
                  <a:pt x="24888" y="1765"/>
                  <a:pt x="23891" y="1640"/>
                </a:cubicBezTo>
                <a:cubicBezTo>
                  <a:pt x="23921" y="1471"/>
                  <a:pt x="23817" y="1288"/>
                  <a:pt x="23657" y="1227"/>
                </a:cubicBezTo>
                <a:cubicBezTo>
                  <a:pt x="23617" y="1212"/>
                  <a:pt x="23575" y="1205"/>
                  <a:pt x="23534" y="1205"/>
                </a:cubicBezTo>
                <a:cubicBezTo>
                  <a:pt x="23405" y="1205"/>
                  <a:pt x="23276" y="1272"/>
                  <a:pt x="23209" y="1382"/>
                </a:cubicBezTo>
                <a:cubicBezTo>
                  <a:pt x="23236" y="1222"/>
                  <a:pt x="23107" y="1052"/>
                  <a:pt x="22945" y="1035"/>
                </a:cubicBezTo>
                <a:cubicBezTo>
                  <a:pt x="22936" y="1034"/>
                  <a:pt x="22928" y="1034"/>
                  <a:pt x="22919" y="1034"/>
                </a:cubicBezTo>
                <a:cubicBezTo>
                  <a:pt x="22766" y="1034"/>
                  <a:pt x="22623" y="1166"/>
                  <a:pt x="22616" y="1320"/>
                </a:cubicBezTo>
                <a:cubicBezTo>
                  <a:pt x="22611" y="1217"/>
                  <a:pt x="22506" y="1154"/>
                  <a:pt x="22403" y="1154"/>
                </a:cubicBezTo>
                <a:cubicBezTo>
                  <a:pt x="22368" y="1154"/>
                  <a:pt x="22333" y="1161"/>
                  <a:pt x="22302" y="1177"/>
                </a:cubicBezTo>
                <a:cubicBezTo>
                  <a:pt x="22180" y="1238"/>
                  <a:pt x="22120" y="1379"/>
                  <a:pt x="22093" y="1513"/>
                </a:cubicBezTo>
                <a:cubicBezTo>
                  <a:pt x="22067" y="1647"/>
                  <a:pt x="22063" y="1787"/>
                  <a:pt x="22010" y="1914"/>
                </a:cubicBezTo>
                <a:cubicBezTo>
                  <a:pt x="21926" y="2117"/>
                  <a:pt x="21711" y="2256"/>
                  <a:pt x="21492" y="2256"/>
                </a:cubicBezTo>
                <a:cubicBezTo>
                  <a:pt x="21471" y="2256"/>
                  <a:pt x="21450" y="2255"/>
                  <a:pt x="21429" y="2252"/>
                </a:cubicBezTo>
                <a:lnTo>
                  <a:pt x="21429" y="2252"/>
                </a:lnTo>
                <a:cubicBezTo>
                  <a:pt x="21433" y="2372"/>
                  <a:pt x="21321" y="2430"/>
                  <a:pt x="21197" y="2430"/>
                </a:cubicBezTo>
                <a:cubicBezTo>
                  <a:pt x="21115" y="2430"/>
                  <a:pt x="21028" y="2405"/>
                  <a:pt x="20966" y="2356"/>
                </a:cubicBezTo>
                <a:cubicBezTo>
                  <a:pt x="20809" y="2234"/>
                  <a:pt x="20696" y="2035"/>
                  <a:pt x="20502" y="1994"/>
                </a:cubicBezTo>
                <a:cubicBezTo>
                  <a:pt x="20432" y="1979"/>
                  <a:pt x="20357" y="1987"/>
                  <a:pt x="20292" y="1960"/>
                </a:cubicBezTo>
                <a:cubicBezTo>
                  <a:pt x="20215" y="1930"/>
                  <a:pt x="20163" y="1860"/>
                  <a:pt x="20094" y="1815"/>
                </a:cubicBezTo>
                <a:cubicBezTo>
                  <a:pt x="20039" y="1782"/>
                  <a:pt x="19978" y="1765"/>
                  <a:pt x="19918" y="1765"/>
                </a:cubicBezTo>
                <a:cubicBezTo>
                  <a:pt x="19835" y="1765"/>
                  <a:pt x="19752" y="1796"/>
                  <a:pt x="19688" y="1855"/>
                </a:cubicBezTo>
                <a:cubicBezTo>
                  <a:pt x="19652" y="1702"/>
                  <a:pt x="19502" y="1586"/>
                  <a:pt x="19345" y="1586"/>
                </a:cubicBezTo>
                <a:cubicBezTo>
                  <a:pt x="19342" y="1586"/>
                  <a:pt x="19339" y="1586"/>
                  <a:pt x="19336" y="1586"/>
                </a:cubicBezTo>
                <a:cubicBezTo>
                  <a:pt x="19176" y="1592"/>
                  <a:pt x="19029" y="1720"/>
                  <a:pt x="19003" y="1877"/>
                </a:cubicBezTo>
                <a:cubicBezTo>
                  <a:pt x="18970" y="1696"/>
                  <a:pt x="18820" y="1559"/>
                  <a:pt x="18638" y="1542"/>
                </a:cubicBezTo>
                <a:cubicBezTo>
                  <a:pt x="18625" y="1541"/>
                  <a:pt x="18612" y="1541"/>
                  <a:pt x="18600" y="1541"/>
                </a:cubicBezTo>
                <a:cubicBezTo>
                  <a:pt x="18431" y="1541"/>
                  <a:pt x="18278" y="1644"/>
                  <a:pt x="18218" y="1803"/>
                </a:cubicBezTo>
                <a:cubicBezTo>
                  <a:pt x="18193" y="1676"/>
                  <a:pt x="18069" y="1578"/>
                  <a:pt x="17941" y="1578"/>
                </a:cubicBezTo>
                <a:cubicBezTo>
                  <a:pt x="17930" y="1578"/>
                  <a:pt x="17919" y="1578"/>
                  <a:pt x="17909" y="1580"/>
                </a:cubicBezTo>
                <a:cubicBezTo>
                  <a:pt x="17771" y="1598"/>
                  <a:pt x="17494" y="1737"/>
                  <a:pt x="17505" y="1877"/>
                </a:cubicBezTo>
                <a:lnTo>
                  <a:pt x="17505" y="1877"/>
                </a:lnTo>
                <a:cubicBezTo>
                  <a:pt x="17489" y="1891"/>
                  <a:pt x="17283" y="2095"/>
                  <a:pt x="17268" y="2111"/>
                </a:cubicBezTo>
                <a:lnTo>
                  <a:pt x="17268" y="2111"/>
                </a:lnTo>
                <a:cubicBezTo>
                  <a:pt x="17252" y="2110"/>
                  <a:pt x="17237" y="2109"/>
                  <a:pt x="17221" y="2109"/>
                </a:cubicBezTo>
                <a:cubicBezTo>
                  <a:pt x="16810" y="2109"/>
                  <a:pt x="16536" y="2587"/>
                  <a:pt x="16503" y="3008"/>
                </a:cubicBezTo>
                <a:cubicBezTo>
                  <a:pt x="16493" y="3153"/>
                  <a:pt x="16496" y="3305"/>
                  <a:pt x="16429" y="3434"/>
                </a:cubicBezTo>
                <a:cubicBezTo>
                  <a:pt x="16290" y="3697"/>
                  <a:pt x="15951" y="3735"/>
                  <a:pt x="15643" y="3735"/>
                </a:cubicBezTo>
                <a:cubicBezTo>
                  <a:pt x="15605" y="3735"/>
                  <a:pt x="15567" y="3734"/>
                  <a:pt x="15530" y="3734"/>
                </a:cubicBezTo>
                <a:cubicBezTo>
                  <a:pt x="15518" y="3733"/>
                  <a:pt x="15505" y="3733"/>
                  <a:pt x="15492" y="3733"/>
                </a:cubicBezTo>
                <a:cubicBezTo>
                  <a:pt x="15165" y="3733"/>
                  <a:pt x="14772" y="3823"/>
                  <a:pt x="14705" y="4137"/>
                </a:cubicBezTo>
                <a:cubicBezTo>
                  <a:pt x="14622" y="4035"/>
                  <a:pt x="14492" y="3985"/>
                  <a:pt x="14362" y="3985"/>
                </a:cubicBezTo>
                <a:cubicBezTo>
                  <a:pt x="14223" y="3985"/>
                  <a:pt x="14083" y="4042"/>
                  <a:pt x="14001" y="4155"/>
                </a:cubicBezTo>
                <a:lnTo>
                  <a:pt x="13750" y="3956"/>
                </a:lnTo>
                <a:lnTo>
                  <a:pt x="13391" y="4137"/>
                </a:lnTo>
                <a:cubicBezTo>
                  <a:pt x="13324" y="3903"/>
                  <a:pt x="13251" y="3660"/>
                  <a:pt x="13091" y="3475"/>
                </a:cubicBezTo>
                <a:cubicBezTo>
                  <a:pt x="12973" y="3340"/>
                  <a:pt x="12793" y="3244"/>
                  <a:pt x="12618" y="3244"/>
                </a:cubicBezTo>
                <a:cubicBezTo>
                  <a:pt x="12556" y="3244"/>
                  <a:pt x="12494" y="3256"/>
                  <a:pt x="12436" y="3283"/>
                </a:cubicBezTo>
                <a:cubicBezTo>
                  <a:pt x="12408" y="3190"/>
                  <a:pt x="12313" y="3143"/>
                  <a:pt x="12217" y="3143"/>
                </a:cubicBezTo>
                <a:cubicBezTo>
                  <a:pt x="12119" y="3143"/>
                  <a:pt x="12021" y="3192"/>
                  <a:pt x="11994" y="3288"/>
                </a:cubicBezTo>
                <a:cubicBezTo>
                  <a:pt x="11961" y="3133"/>
                  <a:pt x="11802" y="3048"/>
                  <a:pt x="11646" y="3048"/>
                </a:cubicBezTo>
                <a:cubicBezTo>
                  <a:pt x="11518" y="3048"/>
                  <a:pt x="11392" y="3105"/>
                  <a:pt x="11341" y="3227"/>
                </a:cubicBezTo>
                <a:cubicBezTo>
                  <a:pt x="11287" y="3043"/>
                  <a:pt x="11094" y="2922"/>
                  <a:pt x="10905" y="2922"/>
                </a:cubicBezTo>
                <a:cubicBezTo>
                  <a:pt x="10836" y="2922"/>
                  <a:pt x="10768" y="2938"/>
                  <a:pt x="10707" y="2973"/>
                </a:cubicBezTo>
                <a:cubicBezTo>
                  <a:pt x="10602" y="3033"/>
                  <a:pt x="10526" y="3135"/>
                  <a:pt x="10427" y="3205"/>
                </a:cubicBezTo>
                <a:cubicBezTo>
                  <a:pt x="10327" y="3274"/>
                  <a:pt x="10185" y="3310"/>
                  <a:pt x="10042" y="3310"/>
                </a:cubicBezTo>
                <a:cubicBezTo>
                  <a:pt x="9857" y="3310"/>
                  <a:pt x="9672" y="3251"/>
                  <a:pt x="9574" y="3128"/>
                </a:cubicBezTo>
                <a:cubicBezTo>
                  <a:pt x="9594" y="3128"/>
                  <a:pt x="9364" y="3091"/>
                  <a:pt x="9384" y="3091"/>
                </a:cubicBezTo>
                <a:cubicBezTo>
                  <a:pt x="9196" y="2843"/>
                  <a:pt x="8882" y="2705"/>
                  <a:pt x="8572" y="2705"/>
                </a:cubicBezTo>
                <a:cubicBezTo>
                  <a:pt x="8404" y="2705"/>
                  <a:pt x="8238" y="2745"/>
                  <a:pt x="8092" y="2829"/>
                </a:cubicBezTo>
                <a:cubicBezTo>
                  <a:pt x="8048" y="2742"/>
                  <a:pt x="7956" y="2703"/>
                  <a:pt x="7861" y="2703"/>
                </a:cubicBezTo>
                <a:cubicBezTo>
                  <a:pt x="7728" y="2703"/>
                  <a:pt x="7590" y="2781"/>
                  <a:pt x="7571" y="2916"/>
                </a:cubicBezTo>
                <a:cubicBezTo>
                  <a:pt x="7481" y="2797"/>
                  <a:pt x="7331" y="2734"/>
                  <a:pt x="7182" y="2734"/>
                </a:cubicBezTo>
                <a:cubicBezTo>
                  <a:pt x="7078" y="2734"/>
                  <a:pt x="6973" y="2765"/>
                  <a:pt x="6891" y="2831"/>
                </a:cubicBezTo>
                <a:cubicBezTo>
                  <a:pt x="7006" y="2345"/>
                  <a:pt x="7042" y="1692"/>
                  <a:pt x="6585" y="1495"/>
                </a:cubicBezTo>
                <a:cubicBezTo>
                  <a:pt x="6657" y="1349"/>
                  <a:pt x="6594" y="1151"/>
                  <a:pt x="6450" y="1074"/>
                </a:cubicBezTo>
                <a:cubicBezTo>
                  <a:pt x="6406" y="1050"/>
                  <a:pt x="6356" y="1038"/>
                  <a:pt x="6306" y="1038"/>
                </a:cubicBezTo>
                <a:cubicBezTo>
                  <a:pt x="6195" y="1038"/>
                  <a:pt x="6082" y="1094"/>
                  <a:pt x="6024" y="1190"/>
                </a:cubicBezTo>
                <a:cubicBezTo>
                  <a:pt x="6136" y="993"/>
                  <a:pt x="5934" y="726"/>
                  <a:pt x="5709" y="726"/>
                </a:cubicBezTo>
                <a:cubicBezTo>
                  <a:pt x="5702" y="726"/>
                  <a:pt x="5696" y="726"/>
                  <a:pt x="5689" y="726"/>
                </a:cubicBezTo>
                <a:cubicBezTo>
                  <a:pt x="5456" y="743"/>
                  <a:pt x="5282" y="980"/>
                  <a:pt x="5275" y="1214"/>
                </a:cubicBezTo>
                <a:cubicBezTo>
                  <a:pt x="5028" y="1145"/>
                  <a:pt x="4939" y="853"/>
                  <a:pt x="4815" y="630"/>
                </a:cubicBezTo>
                <a:cubicBezTo>
                  <a:pt x="4729" y="477"/>
                  <a:pt x="4543" y="345"/>
                  <a:pt x="4388" y="345"/>
                </a:cubicBezTo>
                <a:cubicBezTo>
                  <a:pt x="4316" y="345"/>
                  <a:pt x="4251" y="373"/>
                  <a:pt x="4205" y="439"/>
                </a:cubicBezTo>
                <a:cubicBezTo>
                  <a:pt x="4144" y="236"/>
                  <a:pt x="3929" y="114"/>
                  <a:pt x="3721" y="114"/>
                </a:cubicBezTo>
                <a:cubicBezTo>
                  <a:pt x="3606" y="114"/>
                  <a:pt x="3493" y="151"/>
                  <a:pt x="3409" y="234"/>
                </a:cubicBezTo>
                <a:cubicBezTo>
                  <a:pt x="3342" y="77"/>
                  <a:pt x="3175" y="1"/>
                  <a:pt x="30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9"/>
          <p:cNvSpPr txBox="1"/>
          <p:nvPr>
            <p:ph type="title"/>
          </p:nvPr>
        </p:nvSpPr>
        <p:spPr>
          <a:xfrm>
            <a:off x="5571775" y="1384925"/>
            <a:ext cx="23394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212" name="Google Shape;212;p29"/>
          <p:cNvSpPr txBox="1"/>
          <p:nvPr>
            <p:ph idx="1" type="body"/>
          </p:nvPr>
        </p:nvSpPr>
        <p:spPr>
          <a:xfrm>
            <a:off x="5571775" y="2421550"/>
            <a:ext cx="2625600" cy="19572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ical Design 2">
  <p:cSld name="TITLE_AND_BODY_3_1">
    <p:spTree>
      <p:nvGrpSpPr>
        <p:cNvPr id="213" name="Shape 213"/>
        <p:cNvGrpSpPr/>
        <p:nvPr/>
      </p:nvGrpSpPr>
      <p:grpSpPr>
        <a:xfrm>
          <a:off x="0" y="0"/>
          <a:ext cx="0" cy="0"/>
          <a:chOff x="0" y="0"/>
          <a:chExt cx="0" cy="0"/>
        </a:xfrm>
      </p:grpSpPr>
      <p:sp>
        <p:nvSpPr>
          <p:cNvPr id="214" name="Google Shape;214;p30"/>
          <p:cNvSpPr txBox="1"/>
          <p:nvPr>
            <p:ph type="title"/>
          </p:nvPr>
        </p:nvSpPr>
        <p:spPr>
          <a:xfrm>
            <a:off x="860266" y="1384925"/>
            <a:ext cx="18444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215" name="Google Shape;215;p30"/>
          <p:cNvSpPr txBox="1"/>
          <p:nvPr>
            <p:ph idx="1" type="body"/>
          </p:nvPr>
        </p:nvSpPr>
        <p:spPr>
          <a:xfrm>
            <a:off x="860266" y="2421550"/>
            <a:ext cx="2625600" cy="19572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216" name="Google Shape;216;p30"/>
          <p:cNvSpPr/>
          <p:nvPr/>
        </p:nvSpPr>
        <p:spPr>
          <a:xfrm>
            <a:off x="0" y="4078198"/>
            <a:ext cx="9144090" cy="1065319"/>
          </a:xfrm>
          <a:custGeom>
            <a:rect b="b" l="l" r="r" t="t"/>
            <a:pathLst>
              <a:path extrusionOk="0" h="29447" w="204749">
                <a:moveTo>
                  <a:pt x="32707" y="0"/>
                </a:moveTo>
                <a:cubicBezTo>
                  <a:pt x="31617" y="381"/>
                  <a:pt x="30474" y="463"/>
                  <a:pt x="29316" y="463"/>
                </a:cubicBezTo>
                <a:cubicBezTo>
                  <a:pt x="28434" y="463"/>
                  <a:pt x="27542" y="416"/>
                  <a:pt x="26658" y="416"/>
                </a:cubicBezTo>
                <a:cubicBezTo>
                  <a:pt x="26404" y="416"/>
                  <a:pt x="26151" y="420"/>
                  <a:pt x="25899" y="430"/>
                </a:cubicBezTo>
                <a:cubicBezTo>
                  <a:pt x="23984" y="507"/>
                  <a:pt x="22106" y="949"/>
                  <a:pt x="20241" y="1387"/>
                </a:cubicBezTo>
                <a:lnTo>
                  <a:pt x="16388" y="2294"/>
                </a:lnTo>
                <a:cubicBezTo>
                  <a:pt x="15103" y="2596"/>
                  <a:pt x="13769" y="3628"/>
                  <a:pt x="12451" y="3628"/>
                </a:cubicBezTo>
                <a:cubicBezTo>
                  <a:pt x="12392" y="3628"/>
                  <a:pt x="12332" y="3626"/>
                  <a:pt x="12273" y="3622"/>
                </a:cubicBezTo>
                <a:lnTo>
                  <a:pt x="5392" y="3115"/>
                </a:lnTo>
                <a:cubicBezTo>
                  <a:pt x="5176" y="3099"/>
                  <a:pt x="4958" y="3083"/>
                  <a:pt x="4742" y="3083"/>
                </a:cubicBezTo>
                <a:cubicBezTo>
                  <a:pt x="4614" y="3083"/>
                  <a:pt x="4487" y="3088"/>
                  <a:pt x="4360" y="3103"/>
                </a:cubicBezTo>
                <a:cubicBezTo>
                  <a:pt x="3907" y="3152"/>
                  <a:pt x="3476" y="3312"/>
                  <a:pt x="3037" y="3427"/>
                </a:cubicBezTo>
                <a:cubicBezTo>
                  <a:pt x="2049" y="3687"/>
                  <a:pt x="1021" y="3732"/>
                  <a:pt x="1" y="3775"/>
                </a:cubicBezTo>
                <a:lnTo>
                  <a:pt x="37" y="29447"/>
                </a:lnTo>
                <a:lnTo>
                  <a:pt x="204748" y="29447"/>
                </a:lnTo>
                <a:lnTo>
                  <a:pt x="204748" y="3050"/>
                </a:lnTo>
                <a:cubicBezTo>
                  <a:pt x="204728" y="3050"/>
                  <a:pt x="204706" y="3050"/>
                  <a:pt x="204685" y="3050"/>
                </a:cubicBezTo>
                <a:cubicBezTo>
                  <a:pt x="204016" y="3050"/>
                  <a:pt x="203156" y="2886"/>
                  <a:pt x="202383" y="2886"/>
                </a:cubicBezTo>
                <a:cubicBezTo>
                  <a:pt x="201975" y="2886"/>
                  <a:pt x="201591" y="2932"/>
                  <a:pt x="201273" y="3073"/>
                </a:cubicBezTo>
                <a:cubicBezTo>
                  <a:pt x="197356" y="4810"/>
                  <a:pt x="193795" y="6653"/>
                  <a:pt x="190062" y="8754"/>
                </a:cubicBezTo>
                <a:cubicBezTo>
                  <a:pt x="190034" y="8753"/>
                  <a:pt x="190007" y="8753"/>
                  <a:pt x="189979" y="8753"/>
                </a:cubicBezTo>
                <a:cubicBezTo>
                  <a:pt x="188598" y="8753"/>
                  <a:pt x="187458" y="9541"/>
                  <a:pt x="186067" y="9541"/>
                </a:cubicBezTo>
                <a:cubicBezTo>
                  <a:pt x="185769" y="9541"/>
                  <a:pt x="185529" y="9486"/>
                  <a:pt x="185291" y="9486"/>
                </a:cubicBezTo>
                <a:cubicBezTo>
                  <a:pt x="185119" y="9486"/>
                  <a:pt x="184949" y="9514"/>
                  <a:pt x="184758" y="9612"/>
                </a:cubicBezTo>
                <a:cubicBezTo>
                  <a:pt x="183389" y="10315"/>
                  <a:pt x="182101" y="11159"/>
                  <a:pt x="180774" y="11936"/>
                </a:cubicBezTo>
                <a:cubicBezTo>
                  <a:pt x="180652" y="12008"/>
                  <a:pt x="180441" y="12029"/>
                  <a:pt x="180282" y="12029"/>
                </a:cubicBezTo>
                <a:cubicBezTo>
                  <a:pt x="180261" y="12029"/>
                  <a:pt x="180241" y="12029"/>
                  <a:pt x="180221" y="12028"/>
                </a:cubicBezTo>
                <a:cubicBezTo>
                  <a:pt x="178879" y="11976"/>
                  <a:pt x="177564" y="11399"/>
                  <a:pt x="176618" y="10447"/>
                </a:cubicBezTo>
                <a:cubicBezTo>
                  <a:pt x="176375" y="10203"/>
                  <a:pt x="176149" y="9930"/>
                  <a:pt x="175848" y="9766"/>
                </a:cubicBezTo>
                <a:cubicBezTo>
                  <a:pt x="175536" y="9595"/>
                  <a:pt x="175171" y="9557"/>
                  <a:pt x="174819" y="9509"/>
                </a:cubicBezTo>
                <a:cubicBezTo>
                  <a:pt x="172299" y="9173"/>
                  <a:pt x="169729" y="8328"/>
                  <a:pt x="167630" y="6897"/>
                </a:cubicBezTo>
                <a:cubicBezTo>
                  <a:pt x="167588" y="6898"/>
                  <a:pt x="167546" y="6899"/>
                  <a:pt x="167504" y="6899"/>
                </a:cubicBezTo>
                <a:cubicBezTo>
                  <a:pt x="166930" y="6899"/>
                  <a:pt x="166365" y="6804"/>
                  <a:pt x="165819" y="6804"/>
                </a:cubicBezTo>
                <a:cubicBezTo>
                  <a:pt x="165383" y="6804"/>
                  <a:pt x="164960" y="6864"/>
                  <a:pt x="164555" y="7082"/>
                </a:cubicBezTo>
                <a:cubicBezTo>
                  <a:pt x="162783" y="8033"/>
                  <a:pt x="161296" y="9983"/>
                  <a:pt x="159319" y="9983"/>
                </a:cubicBezTo>
                <a:cubicBezTo>
                  <a:pt x="159258" y="9983"/>
                  <a:pt x="159197" y="9981"/>
                  <a:pt x="159135" y="9977"/>
                </a:cubicBezTo>
                <a:cubicBezTo>
                  <a:pt x="159047" y="9972"/>
                  <a:pt x="158958" y="9969"/>
                  <a:pt x="158870" y="9969"/>
                </a:cubicBezTo>
                <a:cubicBezTo>
                  <a:pt x="157778" y="9969"/>
                  <a:pt x="156714" y="10370"/>
                  <a:pt x="155725" y="10844"/>
                </a:cubicBezTo>
                <a:cubicBezTo>
                  <a:pt x="154654" y="11356"/>
                  <a:pt x="153587" y="11853"/>
                  <a:pt x="152446" y="12179"/>
                </a:cubicBezTo>
                <a:cubicBezTo>
                  <a:pt x="152288" y="11918"/>
                  <a:pt x="151956" y="11832"/>
                  <a:pt x="151647" y="11832"/>
                </a:cubicBezTo>
                <a:cubicBezTo>
                  <a:pt x="151618" y="11832"/>
                  <a:pt x="151589" y="11832"/>
                  <a:pt x="151561" y="11834"/>
                </a:cubicBezTo>
                <a:cubicBezTo>
                  <a:pt x="151316" y="11846"/>
                  <a:pt x="151071" y="11896"/>
                  <a:pt x="150828" y="11896"/>
                </a:cubicBezTo>
                <a:cubicBezTo>
                  <a:pt x="150740" y="11896"/>
                  <a:pt x="150653" y="11890"/>
                  <a:pt x="150566" y="11872"/>
                </a:cubicBezTo>
                <a:cubicBezTo>
                  <a:pt x="150239" y="11806"/>
                  <a:pt x="149922" y="11589"/>
                  <a:pt x="149602" y="11589"/>
                </a:cubicBezTo>
                <a:cubicBezTo>
                  <a:pt x="149541" y="11589"/>
                  <a:pt x="149480" y="11597"/>
                  <a:pt x="149419" y="11615"/>
                </a:cubicBezTo>
                <a:cubicBezTo>
                  <a:pt x="149228" y="11673"/>
                  <a:pt x="149082" y="11823"/>
                  <a:pt x="148912" y="11928"/>
                </a:cubicBezTo>
                <a:cubicBezTo>
                  <a:pt x="148387" y="12253"/>
                  <a:pt x="147687" y="12120"/>
                  <a:pt x="147131" y="12392"/>
                </a:cubicBezTo>
                <a:cubicBezTo>
                  <a:pt x="146500" y="12702"/>
                  <a:pt x="146207" y="13455"/>
                  <a:pt x="145621" y="13844"/>
                </a:cubicBezTo>
                <a:cubicBezTo>
                  <a:pt x="145122" y="14173"/>
                  <a:pt x="144481" y="14199"/>
                  <a:pt x="143949" y="14468"/>
                </a:cubicBezTo>
                <a:cubicBezTo>
                  <a:pt x="143525" y="14683"/>
                  <a:pt x="143193" y="15039"/>
                  <a:pt x="142816" y="15329"/>
                </a:cubicBezTo>
                <a:cubicBezTo>
                  <a:pt x="142294" y="15730"/>
                  <a:pt x="141582" y="16391"/>
                  <a:pt x="140938" y="16391"/>
                </a:cubicBezTo>
                <a:cubicBezTo>
                  <a:pt x="140837" y="16391"/>
                  <a:pt x="140738" y="16375"/>
                  <a:pt x="140642" y="16339"/>
                </a:cubicBezTo>
                <a:lnTo>
                  <a:pt x="138585" y="15574"/>
                </a:lnTo>
                <a:cubicBezTo>
                  <a:pt x="138222" y="15440"/>
                  <a:pt x="137849" y="15302"/>
                  <a:pt x="137461" y="15302"/>
                </a:cubicBezTo>
                <a:cubicBezTo>
                  <a:pt x="137458" y="15302"/>
                  <a:pt x="137455" y="15302"/>
                  <a:pt x="137451" y="15302"/>
                </a:cubicBezTo>
                <a:cubicBezTo>
                  <a:pt x="136681" y="15307"/>
                  <a:pt x="136034" y="15841"/>
                  <a:pt x="135421" y="16306"/>
                </a:cubicBezTo>
                <a:cubicBezTo>
                  <a:pt x="134063" y="17337"/>
                  <a:pt x="132368" y="18121"/>
                  <a:pt x="130691" y="18433"/>
                </a:cubicBezTo>
                <a:lnTo>
                  <a:pt x="128406" y="16254"/>
                </a:lnTo>
                <a:cubicBezTo>
                  <a:pt x="128064" y="15926"/>
                  <a:pt x="127684" y="15581"/>
                  <a:pt x="127214" y="15529"/>
                </a:cubicBezTo>
                <a:cubicBezTo>
                  <a:pt x="127160" y="15523"/>
                  <a:pt x="127107" y="15521"/>
                  <a:pt x="127053" y="15521"/>
                </a:cubicBezTo>
                <a:cubicBezTo>
                  <a:pt x="126908" y="15521"/>
                  <a:pt x="126761" y="15537"/>
                  <a:pt x="126615" y="15537"/>
                </a:cubicBezTo>
                <a:cubicBezTo>
                  <a:pt x="126575" y="15537"/>
                  <a:pt x="126534" y="15536"/>
                  <a:pt x="126494" y="15533"/>
                </a:cubicBezTo>
                <a:cubicBezTo>
                  <a:pt x="125309" y="15437"/>
                  <a:pt x="124722" y="13738"/>
                  <a:pt x="123533" y="13700"/>
                </a:cubicBezTo>
                <a:cubicBezTo>
                  <a:pt x="123519" y="13700"/>
                  <a:pt x="123506" y="13700"/>
                  <a:pt x="123493" y="13700"/>
                </a:cubicBezTo>
                <a:cubicBezTo>
                  <a:pt x="123369" y="13700"/>
                  <a:pt x="123244" y="13716"/>
                  <a:pt x="123120" y="13716"/>
                </a:cubicBezTo>
                <a:cubicBezTo>
                  <a:pt x="123059" y="13716"/>
                  <a:pt x="122999" y="13712"/>
                  <a:pt x="122939" y="13700"/>
                </a:cubicBezTo>
                <a:cubicBezTo>
                  <a:pt x="122702" y="13653"/>
                  <a:pt x="122505" y="13494"/>
                  <a:pt x="122321" y="13338"/>
                </a:cubicBezTo>
                <a:cubicBezTo>
                  <a:pt x="121954" y="13031"/>
                  <a:pt x="121528" y="12709"/>
                  <a:pt x="121063" y="12709"/>
                </a:cubicBezTo>
                <a:cubicBezTo>
                  <a:pt x="121014" y="12709"/>
                  <a:pt x="120964" y="12712"/>
                  <a:pt x="120914" y="12720"/>
                </a:cubicBezTo>
                <a:cubicBezTo>
                  <a:pt x="120662" y="12758"/>
                  <a:pt x="120426" y="12899"/>
                  <a:pt x="120172" y="12899"/>
                </a:cubicBezTo>
                <a:cubicBezTo>
                  <a:pt x="120164" y="12899"/>
                  <a:pt x="120156" y="12899"/>
                  <a:pt x="120147" y="12899"/>
                </a:cubicBezTo>
                <a:cubicBezTo>
                  <a:pt x="119879" y="12888"/>
                  <a:pt x="119650" y="12715"/>
                  <a:pt x="119412" y="12591"/>
                </a:cubicBezTo>
                <a:cubicBezTo>
                  <a:pt x="118915" y="12332"/>
                  <a:pt x="118365" y="12282"/>
                  <a:pt x="117800" y="12282"/>
                </a:cubicBezTo>
                <a:cubicBezTo>
                  <a:pt x="117440" y="12282"/>
                  <a:pt x="117073" y="12302"/>
                  <a:pt x="116710" y="12302"/>
                </a:cubicBezTo>
                <a:cubicBezTo>
                  <a:pt x="116493" y="12302"/>
                  <a:pt x="116278" y="12295"/>
                  <a:pt x="116067" y="12272"/>
                </a:cubicBezTo>
                <a:cubicBezTo>
                  <a:pt x="115670" y="12229"/>
                  <a:pt x="115278" y="12129"/>
                  <a:pt x="114880" y="12129"/>
                </a:cubicBezTo>
                <a:cubicBezTo>
                  <a:pt x="114851" y="12129"/>
                  <a:pt x="114822" y="12130"/>
                  <a:pt x="114792" y="12131"/>
                </a:cubicBezTo>
                <a:cubicBezTo>
                  <a:pt x="114296" y="12150"/>
                  <a:pt x="113826" y="12342"/>
                  <a:pt x="113364" y="12519"/>
                </a:cubicBezTo>
                <a:cubicBezTo>
                  <a:pt x="111896" y="13083"/>
                  <a:pt x="110340" y="14004"/>
                  <a:pt x="108781" y="14004"/>
                </a:cubicBezTo>
                <a:cubicBezTo>
                  <a:pt x="108624" y="14004"/>
                  <a:pt x="108467" y="13994"/>
                  <a:pt x="108310" y="13974"/>
                </a:cubicBezTo>
                <a:lnTo>
                  <a:pt x="104378" y="13474"/>
                </a:lnTo>
                <a:cubicBezTo>
                  <a:pt x="104096" y="13439"/>
                  <a:pt x="103811" y="13403"/>
                  <a:pt x="103528" y="13403"/>
                </a:cubicBezTo>
                <a:cubicBezTo>
                  <a:pt x="103369" y="13403"/>
                  <a:pt x="103211" y="13414"/>
                  <a:pt x="103054" y="13443"/>
                </a:cubicBezTo>
                <a:cubicBezTo>
                  <a:pt x="102542" y="13537"/>
                  <a:pt x="102083" y="13809"/>
                  <a:pt x="101605" y="14012"/>
                </a:cubicBezTo>
                <a:cubicBezTo>
                  <a:pt x="99376" y="14958"/>
                  <a:pt x="96769" y="14397"/>
                  <a:pt x="94458" y="15118"/>
                </a:cubicBezTo>
                <a:cubicBezTo>
                  <a:pt x="94102" y="15229"/>
                  <a:pt x="93753" y="15370"/>
                  <a:pt x="93383" y="15421"/>
                </a:cubicBezTo>
                <a:cubicBezTo>
                  <a:pt x="93265" y="15437"/>
                  <a:pt x="93147" y="15443"/>
                  <a:pt x="93028" y="15443"/>
                </a:cubicBezTo>
                <a:cubicBezTo>
                  <a:pt x="92725" y="15443"/>
                  <a:pt x="92421" y="15401"/>
                  <a:pt x="92119" y="15366"/>
                </a:cubicBezTo>
                <a:cubicBezTo>
                  <a:pt x="91280" y="15269"/>
                  <a:pt x="90400" y="15191"/>
                  <a:pt x="89525" y="15191"/>
                </a:cubicBezTo>
                <a:cubicBezTo>
                  <a:pt x="88480" y="15191"/>
                  <a:pt x="87442" y="15302"/>
                  <a:pt x="86485" y="15625"/>
                </a:cubicBezTo>
                <a:lnTo>
                  <a:pt x="85456" y="15971"/>
                </a:lnTo>
                <a:cubicBezTo>
                  <a:pt x="85222" y="16050"/>
                  <a:pt x="84959" y="16125"/>
                  <a:pt x="84714" y="16125"/>
                </a:cubicBezTo>
                <a:cubicBezTo>
                  <a:pt x="84525" y="16125"/>
                  <a:pt x="84346" y="16080"/>
                  <a:pt x="84198" y="15958"/>
                </a:cubicBezTo>
                <a:cubicBezTo>
                  <a:pt x="84044" y="15831"/>
                  <a:pt x="83943" y="15628"/>
                  <a:pt x="83753" y="15563"/>
                </a:cubicBezTo>
                <a:cubicBezTo>
                  <a:pt x="83705" y="15546"/>
                  <a:pt x="83656" y="15540"/>
                  <a:pt x="83606" y="15540"/>
                </a:cubicBezTo>
                <a:cubicBezTo>
                  <a:pt x="83478" y="15540"/>
                  <a:pt x="83346" y="15581"/>
                  <a:pt x="83217" y="15592"/>
                </a:cubicBezTo>
                <a:cubicBezTo>
                  <a:pt x="83191" y="15594"/>
                  <a:pt x="83165" y="15595"/>
                  <a:pt x="83139" y="15595"/>
                </a:cubicBezTo>
                <a:cubicBezTo>
                  <a:pt x="82703" y="15595"/>
                  <a:pt x="82324" y="15277"/>
                  <a:pt x="81996" y="14979"/>
                </a:cubicBezTo>
                <a:cubicBezTo>
                  <a:pt x="80876" y="15774"/>
                  <a:pt x="79526" y="16350"/>
                  <a:pt x="78212" y="16751"/>
                </a:cubicBezTo>
                <a:lnTo>
                  <a:pt x="76468" y="15238"/>
                </a:lnTo>
                <a:cubicBezTo>
                  <a:pt x="76361" y="15145"/>
                  <a:pt x="76249" y="15050"/>
                  <a:pt x="76110" y="15015"/>
                </a:cubicBezTo>
                <a:cubicBezTo>
                  <a:pt x="76069" y="15005"/>
                  <a:pt x="76028" y="15000"/>
                  <a:pt x="75987" y="15000"/>
                </a:cubicBezTo>
                <a:cubicBezTo>
                  <a:pt x="75823" y="15000"/>
                  <a:pt x="75658" y="15073"/>
                  <a:pt x="75505" y="15143"/>
                </a:cubicBezTo>
                <a:cubicBezTo>
                  <a:pt x="74860" y="15435"/>
                  <a:pt x="74152" y="15741"/>
                  <a:pt x="73482" y="15741"/>
                </a:cubicBezTo>
                <a:cubicBezTo>
                  <a:pt x="73169" y="15741"/>
                  <a:pt x="72864" y="15674"/>
                  <a:pt x="72578" y="15508"/>
                </a:cubicBezTo>
                <a:cubicBezTo>
                  <a:pt x="71619" y="16004"/>
                  <a:pt x="70652" y="16484"/>
                  <a:pt x="69677" y="16950"/>
                </a:cubicBezTo>
                <a:cubicBezTo>
                  <a:pt x="69563" y="17005"/>
                  <a:pt x="69443" y="17061"/>
                  <a:pt x="69316" y="17061"/>
                </a:cubicBezTo>
                <a:cubicBezTo>
                  <a:pt x="69309" y="17061"/>
                  <a:pt x="69301" y="17060"/>
                  <a:pt x="69293" y="17060"/>
                </a:cubicBezTo>
                <a:cubicBezTo>
                  <a:pt x="69155" y="17052"/>
                  <a:pt x="69029" y="16973"/>
                  <a:pt x="68891" y="16950"/>
                </a:cubicBezTo>
                <a:cubicBezTo>
                  <a:pt x="68859" y="16945"/>
                  <a:pt x="68827" y="16942"/>
                  <a:pt x="68796" y="16942"/>
                </a:cubicBezTo>
                <a:cubicBezTo>
                  <a:pt x="68477" y="16942"/>
                  <a:pt x="68202" y="17215"/>
                  <a:pt x="67914" y="17381"/>
                </a:cubicBezTo>
                <a:cubicBezTo>
                  <a:pt x="67630" y="17544"/>
                  <a:pt x="67327" y="17605"/>
                  <a:pt x="67012" y="17605"/>
                </a:cubicBezTo>
                <a:cubicBezTo>
                  <a:pt x="66322" y="17605"/>
                  <a:pt x="65578" y="17312"/>
                  <a:pt x="64878" y="17161"/>
                </a:cubicBezTo>
                <a:cubicBezTo>
                  <a:pt x="64518" y="17083"/>
                  <a:pt x="64162" y="17044"/>
                  <a:pt x="63807" y="17044"/>
                </a:cubicBezTo>
                <a:cubicBezTo>
                  <a:pt x="63421" y="17044"/>
                  <a:pt x="63035" y="17091"/>
                  <a:pt x="62645" y="17186"/>
                </a:cubicBezTo>
                <a:cubicBezTo>
                  <a:pt x="62352" y="16907"/>
                  <a:pt x="61982" y="16720"/>
                  <a:pt x="61584" y="16648"/>
                </a:cubicBezTo>
                <a:cubicBezTo>
                  <a:pt x="61359" y="16608"/>
                  <a:pt x="61129" y="16606"/>
                  <a:pt x="60899" y="16606"/>
                </a:cubicBezTo>
                <a:cubicBezTo>
                  <a:pt x="60868" y="16606"/>
                  <a:pt x="60837" y="16606"/>
                  <a:pt x="60806" y="16606"/>
                </a:cubicBezTo>
                <a:cubicBezTo>
                  <a:pt x="60491" y="16606"/>
                  <a:pt x="60177" y="16602"/>
                  <a:pt x="59880" y="16501"/>
                </a:cubicBezTo>
                <a:cubicBezTo>
                  <a:pt x="59614" y="16411"/>
                  <a:pt x="59378" y="16250"/>
                  <a:pt x="59146" y="16091"/>
                </a:cubicBezTo>
                <a:cubicBezTo>
                  <a:pt x="58689" y="15774"/>
                  <a:pt x="58090" y="15517"/>
                  <a:pt x="57711" y="15109"/>
                </a:cubicBezTo>
                <a:lnTo>
                  <a:pt x="55540" y="12774"/>
                </a:lnTo>
                <a:cubicBezTo>
                  <a:pt x="55476" y="12705"/>
                  <a:pt x="55407" y="12633"/>
                  <a:pt x="55317" y="12603"/>
                </a:cubicBezTo>
                <a:cubicBezTo>
                  <a:pt x="55283" y="12592"/>
                  <a:pt x="55248" y="12587"/>
                  <a:pt x="55213" y="12587"/>
                </a:cubicBezTo>
                <a:cubicBezTo>
                  <a:pt x="55089" y="12587"/>
                  <a:pt x="54960" y="12641"/>
                  <a:pt x="54833" y="12641"/>
                </a:cubicBezTo>
                <a:cubicBezTo>
                  <a:pt x="54810" y="12641"/>
                  <a:pt x="54788" y="12640"/>
                  <a:pt x="54765" y="12635"/>
                </a:cubicBezTo>
                <a:cubicBezTo>
                  <a:pt x="54654" y="12615"/>
                  <a:pt x="54561" y="12540"/>
                  <a:pt x="54474" y="12468"/>
                </a:cubicBezTo>
                <a:lnTo>
                  <a:pt x="51306" y="9825"/>
                </a:lnTo>
                <a:cubicBezTo>
                  <a:pt x="51065" y="9623"/>
                  <a:pt x="50641" y="9417"/>
                  <a:pt x="50297" y="9417"/>
                </a:cubicBezTo>
                <a:cubicBezTo>
                  <a:pt x="50143" y="9417"/>
                  <a:pt x="50006" y="9458"/>
                  <a:pt x="49908" y="9559"/>
                </a:cubicBezTo>
                <a:lnTo>
                  <a:pt x="48115" y="7775"/>
                </a:lnTo>
                <a:cubicBezTo>
                  <a:pt x="47762" y="7421"/>
                  <a:pt x="47402" y="7065"/>
                  <a:pt x="46975" y="6805"/>
                </a:cubicBezTo>
                <a:cubicBezTo>
                  <a:pt x="46557" y="6551"/>
                  <a:pt x="46055" y="6370"/>
                  <a:pt x="45797" y="5952"/>
                </a:cubicBezTo>
                <a:cubicBezTo>
                  <a:pt x="45644" y="5702"/>
                  <a:pt x="45577" y="5366"/>
                  <a:pt x="45317" y="5229"/>
                </a:cubicBezTo>
                <a:cubicBezTo>
                  <a:pt x="45220" y="5178"/>
                  <a:pt x="45115" y="5164"/>
                  <a:pt x="45007" y="5164"/>
                </a:cubicBezTo>
                <a:cubicBezTo>
                  <a:pt x="44877" y="5164"/>
                  <a:pt x="44742" y="5184"/>
                  <a:pt x="44610" y="5184"/>
                </a:cubicBezTo>
                <a:cubicBezTo>
                  <a:pt x="44556" y="5184"/>
                  <a:pt x="44503" y="5180"/>
                  <a:pt x="44450" y="5171"/>
                </a:cubicBezTo>
                <a:cubicBezTo>
                  <a:pt x="44030" y="5095"/>
                  <a:pt x="43786" y="4669"/>
                  <a:pt x="43455" y="4401"/>
                </a:cubicBezTo>
                <a:cubicBezTo>
                  <a:pt x="43173" y="4172"/>
                  <a:pt x="42770" y="4010"/>
                  <a:pt x="42396" y="4010"/>
                </a:cubicBezTo>
                <a:cubicBezTo>
                  <a:pt x="42303" y="4010"/>
                  <a:pt x="42212" y="4019"/>
                  <a:pt x="42125" y="4041"/>
                </a:cubicBezTo>
                <a:cubicBezTo>
                  <a:pt x="41358" y="3378"/>
                  <a:pt x="40549" y="2763"/>
                  <a:pt x="39704" y="2204"/>
                </a:cubicBezTo>
                <a:cubicBezTo>
                  <a:pt x="39396" y="2001"/>
                  <a:pt x="39058" y="1796"/>
                  <a:pt x="38688" y="1796"/>
                </a:cubicBezTo>
                <a:cubicBezTo>
                  <a:pt x="38675" y="1796"/>
                  <a:pt x="38661" y="1796"/>
                  <a:pt x="38648" y="1796"/>
                </a:cubicBezTo>
                <a:cubicBezTo>
                  <a:pt x="38472" y="1803"/>
                  <a:pt x="38276" y="1853"/>
                  <a:pt x="38100" y="1853"/>
                </a:cubicBezTo>
                <a:cubicBezTo>
                  <a:pt x="37965" y="1853"/>
                  <a:pt x="37843" y="1824"/>
                  <a:pt x="37750" y="1724"/>
                </a:cubicBezTo>
                <a:cubicBezTo>
                  <a:pt x="37687" y="1655"/>
                  <a:pt x="37648" y="1560"/>
                  <a:pt x="37564" y="1518"/>
                </a:cubicBezTo>
                <a:cubicBezTo>
                  <a:pt x="37532" y="1502"/>
                  <a:pt x="37497" y="1496"/>
                  <a:pt x="37461" y="1496"/>
                </a:cubicBezTo>
                <a:cubicBezTo>
                  <a:pt x="37417" y="1496"/>
                  <a:pt x="37370" y="1505"/>
                  <a:pt x="37326" y="1514"/>
                </a:cubicBezTo>
                <a:lnTo>
                  <a:pt x="36005" y="1789"/>
                </a:lnTo>
                <a:cubicBezTo>
                  <a:pt x="35816" y="1539"/>
                  <a:pt x="35502" y="1388"/>
                  <a:pt x="35188" y="1388"/>
                </a:cubicBezTo>
                <a:cubicBezTo>
                  <a:pt x="35148" y="1388"/>
                  <a:pt x="35107" y="1391"/>
                  <a:pt x="35067" y="1396"/>
                </a:cubicBezTo>
                <a:cubicBezTo>
                  <a:pt x="34906" y="1417"/>
                  <a:pt x="34741" y="1476"/>
                  <a:pt x="34582" y="1476"/>
                </a:cubicBezTo>
                <a:cubicBezTo>
                  <a:pt x="34525" y="1476"/>
                  <a:pt x="34469" y="1469"/>
                  <a:pt x="34414" y="1449"/>
                </a:cubicBezTo>
                <a:cubicBezTo>
                  <a:pt x="34298" y="1408"/>
                  <a:pt x="34208" y="1318"/>
                  <a:pt x="34121" y="1231"/>
                </a:cubicBezTo>
                <a:cubicBezTo>
                  <a:pt x="33672" y="781"/>
                  <a:pt x="33156" y="450"/>
                  <a:pt x="327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ical Design 3">
  <p:cSld name="TITLE_AND_BODY_3_2">
    <p:spTree>
      <p:nvGrpSpPr>
        <p:cNvPr id="217" name="Shape 217"/>
        <p:cNvGrpSpPr/>
        <p:nvPr/>
      </p:nvGrpSpPr>
      <p:grpSpPr>
        <a:xfrm>
          <a:off x="0" y="0"/>
          <a:ext cx="0" cy="0"/>
          <a:chOff x="0" y="0"/>
          <a:chExt cx="0" cy="0"/>
        </a:xfrm>
      </p:grpSpPr>
      <p:sp>
        <p:nvSpPr>
          <p:cNvPr id="218" name="Google Shape;218;p31"/>
          <p:cNvSpPr/>
          <p:nvPr/>
        </p:nvSpPr>
        <p:spPr>
          <a:xfrm>
            <a:off x="-247500" y="3968800"/>
            <a:ext cx="9583943" cy="1512917"/>
          </a:xfrm>
          <a:custGeom>
            <a:rect b="b" l="l" r="r" t="t"/>
            <a:pathLst>
              <a:path extrusionOk="0" h="46934" w="200260">
                <a:moveTo>
                  <a:pt x="12990" y="1"/>
                </a:moveTo>
                <a:cubicBezTo>
                  <a:pt x="12973" y="1"/>
                  <a:pt x="12955" y="2"/>
                  <a:pt x="12938" y="3"/>
                </a:cubicBezTo>
                <a:cubicBezTo>
                  <a:pt x="12734" y="26"/>
                  <a:pt x="12560" y="164"/>
                  <a:pt x="12492" y="358"/>
                </a:cubicBezTo>
                <a:cubicBezTo>
                  <a:pt x="12403" y="238"/>
                  <a:pt x="12265" y="169"/>
                  <a:pt x="12120" y="169"/>
                </a:cubicBezTo>
                <a:cubicBezTo>
                  <a:pt x="12085" y="169"/>
                  <a:pt x="12049" y="173"/>
                  <a:pt x="12014" y="182"/>
                </a:cubicBezTo>
                <a:cubicBezTo>
                  <a:pt x="11834" y="224"/>
                  <a:pt x="11696" y="370"/>
                  <a:pt x="11665" y="553"/>
                </a:cubicBezTo>
                <a:cubicBezTo>
                  <a:pt x="11619" y="477"/>
                  <a:pt x="11537" y="444"/>
                  <a:pt x="11451" y="444"/>
                </a:cubicBezTo>
                <a:cubicBezTo>
                  <a:pt x="11310" y="444"/>
                  <a:pt x="11160" y="536"/>
                  <a:pt x="11152" y="682"/>
                </a:cubicBezTo>
                <a:cubicBezTo>
                  <a:pt x="11066" y="487"/>
                  <a:pt x="10744" y="351"/>
                  <a:pt x="10529" y="351"/>
                </a:cubicBezTo>
                <a:cubicBezTo>
                  <a:pt x="10526" y="351"/>
                  <a:pt x="10523" y="351"/>
                  <a:pt x="10520" y="351"/>
                </a:cubicBezTo>
                <a:cubicBezTo>
                  <a:pt x="10300" y="358"/>
                  <a:pt x="10105" y="492"/>
                  <a:pt x="10019" y="695"/>
                </a:cubicBezTo>
                <a:cubicBezTo>
                  <a:pt x="9943" y="580"/>
                  <a:pt x="9808" y="526"/>
                  <a:pt x="9671" y="526"/>
                </a:cubicBezTo>
                <a:cubicBezTo>
                  <a:pt x="9501" y="526"/>
                  <a:pt x="9327" y="611"/>
                  <a:pt x="9262" y="771"/>
                </a:cubicBezTo>
                <a:cubicBezTo>
                  <a:pt x="9148" y="685"/>
                  <a:pt x="9024" y="596"/>
                  <a:pt x="8882" y="578"/>
                </a:cubicBezTo>
                <a:cubicBezTo>
                  <a:pt x="8869" y="576"/>
                  <a:pt x="8856" y="575"/>
                  <a:pt x="8842" y="575"/>
                </a:cubicBezTo>
                <a:cubicBezTo>
                  <a:pt x="8710" y="575"/>
                  <a:pt x="8572" y="655"/>
                  <a:pt x="8552" y="784"/>
                </a:cubicBezTo>
                <a:cubicBezTo>
                  <a:pt x="8504" y="679"/>
                  <a:pt x="8409" y="631"/>
                  <a:pt x="8307" y="631"/>
                </a:cubicBezTo>
                <a:cubicBezTo>
                  <a:pt x="8208" y="631"/>
                  <a:pt x="8102" y="675"/>
                  <a:pt x="8022" y="754"/>
                </a:cubicBezTo>
                <a:cubicBezTo>
                  <a:pt x="7978" y="799"/>
                  <a:pt x="7943" y="857"/>
                  <a:pt x="7885" y="883"/>
                </a:cubicBezTo>
                <a:cubicBezTo>
                  <a:pt x="7856" y="896"/>
                  <a:pt x="7825" y="900"/>
                  <a:pt x="7793" y="900"/>
                </a:cubicBezTo>
                <a:cubicBezTo>
                  <a:pt x="7769" y="900"/>
                  <a:pt x="7745" y="898"/>
                  <a:pt x="7721" y="895"/>
                </a:cubicBezTo>
                <a:lnTo>
                  <a:pt x="3845" y="470"/>
                </a:lnTo>
                <a:lnTo>
                  <a:pt x="0" y="42986"/>
                </a:lnTo>
                <a:lnTo>
                  <a:pt x="198440" y="46934"/>
                </a:lnTo>
                <a:lnTo>
                  <a:pt x="200259" y="26559"/>
                </a:lnTo>
                <a:lnTo>
                  <a:pt x="200259" y="26559"/>
                </a:lnTo>
                <a:cubicBezTo>
                  <a:pt x="199419" y="26616"/>
                  <a:pt x="198579" y="26644"/>
                  <a:pt x="197739" y="26644"/>
                </a:cubicBezTo>
                <a:cubicBezTo>
                  <a:pt x="194542" y="26644"/>
                  <a:pt x="191355" y="26232"/>
                  <a:pt x="188258" y="25416"/>
                </a:cubicBezTo>
                <a:cubicBezTo>
                  <a:pt x="187175" y="25132"/>
                  <a:pt x="186105" y="24796"/>
                  <a:pt x="185011" y="24554"/>
                </a:cubicBezTo>
                <a:cubicBezTo>
                  <a:pt x="183762" y="24278"/>
                  <a:pt x="182489" y="24125"/>
                  <a:pt x="181218" y="23973"/>
                </a:cubicBezTo>
                <a:cubicBezTo>
                  <a:pt x="175597" y="23295"/>
                  <a:pt x="169809" y="22571"/>
                  <a:pt x="164182" y="21946"/>
                </a:cubicBezTo>
                <a:cubicBezTo>
                  <a:pt x="161006" y="21593"/>
                  <a:pt x="157712" y="21336"/>
                  <a:pt x="154536" y="20982"/>
                </a:cubicBezTo>
                <a:cubicBezTo>
                  <a:pt x="154659" y="20610"/>
                  <a:pt x="154410" y="20184"/>
                  <a:pt x="154049" y="20028"/>
                </a:cubicBezTo>
                <a:cubicBezTo>
                  <a:pt x="153914" y="19970"/>
                  <a:pt x="153770" y="19944"/>
                  <a:pt x="153623" y="19944"/>
                </a:cubicBezTo>
                <a:cubicBezTo>
                  <a:pt x="153381" y="19944"/>
                  <a:pt x="153134" y="20016"/>
                  <a:pt x="152918" y="20131"/>
                </a:cubicBezTo>
                <a:cubicBezTo>
                  <a:pt x="152980" y="19969"/>
                  <a:pt x="152910" y="19769"/>
                  <a:pt x="152761" y="19679"/>
                </a:cubicBezTo>
                <a:cubicBezTo>
                  <a:pt x="152705" y="19646"/>
                  <a:pt x="152640" y="19630"/>
                  <a:pt x="152575" y="19630"/>
                </a:cubicBezTo>
                <a:cubicBezTo>
                  <a:pt x="152468" y="19630"/>
                  <a:pt x="152360" y="19673"/>
                  <a:pt x="152289" y="19754"/>
                </a:cubicBezTo>
                <a:cubicBezTo>
                  <a:pt x="152299" y="19475"/>
                  <a:pt x="152072" y="19282"/>
                  <a:pt x="151832" y="19282"/>
                </a:cubicBezTo>
                <a:cubicBezTo>
                  <a:pt x="151730" y="19282"/>
                  <a:pt x="151625" y="19317"/>
                  <a:pt x="151536" y="19396"/>
                </a:cubicBezTo>
                <a:cubicBezTo>
                  <a:pt x="151587" y="19236"/>
                  <a:pt x="151496" y="19046"/>
                  <a:pt x="151340" y="18983"/>
                </a:cubicBezTo>
                <a:cubicBezTo>
                  <a:pt x="151303" y="18968"/>
                  <a:pt x="151263" y="18961"/>
                  <a:pt x="151224" y="18961"/>
                </a:cubicBezTo>
                <a:cubicBezTo>
                  <a:pt x="151097" y="18961"/>
                  <a:pt x="150970" y="19032"/>
                  <a:pt x="150913" y="19147"/>
                </a:cubicBezTo>
                <a:cubicBezTo>
                  <a:pt x="150848" y="18993"/>
                  <a:pt x="150680" y="18909"/>
                  <a:pt x="150515" y="18909"/>
                </a:cubicBezTo>
                <a:cubicBezTo>
                  <a:pt x="150393" y="18909"/>
                  <a:pt x="150273" y="18955"/>
                  <a:pt x="150197" y="19052"/>
                </a:cubicBezTo>
                <a:cubicBezTo>
                  <a:pt x="150170" y="18955"/>
                  <a:pt x="150069" y="18900"/>
                  <a:pt x="149971" y="18900"/>
                </a:cubicBezTo>
                <a:cubicBezTo>
                  <a:pt x="149906" y="18900"/>
                  <a:pt x="149842" y="18924"/>
                  <a:pt x="149802" y="18977"/>
                </a:cubicBezTo>
                <a:cubicBezTo>
                  <a:pt x="149846" y="18756"/>
                  <a:pt x="149695" y="18516"/>
                  <a:pt x="149478" y="18459"/>
                </a:cubicBezTo>
                <a:cubicBezTo>
                  <a:pt x="149437" y="18448"/>
                  <a:pt x="149385" y="18443"/>
                  <a:pt x="149326" y="18443"/>
                </a:cubicBezTo>
                <a:cubicBezTo>
                  <a:pt x="149066" y="18443"/>
                  <a:pt x="148679" y="18542"/>
                  <a:pt x="148623" y="18716"/>
                </a:cubicBezTo>
                <a:cubicBezTo>
                  <a:pt x="148673" y="18548"/>
                  <a:pt x="148666" y="18343"/>
                  <a:pt x="148538" y="18224"/>
                </a:cubicBezTo>
                <a:cubicBezTo>
                  <a:pt x="148490" y="18178"/>
                  <a:pt x="148421" y="18156"/>
                  <a:pt x="148354" y="18156"/>
                </a:cubicBezTo>
                <a:cubicBezTo>
                  <a:pt x="148244" y="18156"/>
                  <a:pt x="148137" y="18214"/>
                  <a:pt x="148118" y="18321"/>
                </a:cubicBezTo>
                <a:cubicBezTo>
                  <a:pt x="148118" y="18166"/>
                  <a:pt x="148007" y="18032"/>
                  <a:pt x="147854" y="18004"/>
                </a:cubicBezTo>
                <a:cubicBezTo>
                  <a:pt x="147834" y="18000"/>
                  <a:pt x="147813" y="17998"/>
                  <a:pt x="147793" y="17998"/>
                </a:cubicBezTo>
                <a:cubicBezTo>
                  <a:pt x="147662" y="17998"/>
                  <a:pt x="147541" y="18079"/>
                  <a:pt x="147493" y="18205"/>
                </a:cubicBezTo>
                <a:lnTo>
                  <a:pt x="146906" y="18069"/>
                </a:lnTo>
                <a:cubicBezTo>
                  <a:pt x="146814" y="18047"/>
                  <a:pt x="146718" y="18026"/>
                  <a:pt x="146624" y="18026"/>
                </a:cubicBezTo>
                <a:cubicBezTo>
                  <a:pt x="146576" y="18026"/>
                  <a:pt x="146528" y="18032"/>
                  <a:pt x="146481" y="18046"/>
                </a:cubicBezTo>
                <a:cubicBezTo>
                  <a:pt x="146362" y="18084"/>
                  <a:pt x="146258" y="18200"/>
                  <a:pt x="146263" y="18319"/>
                </a:cubicBezTo>
                <a:lnTo>
                  <a:pt x="146263" y="18319"/>
                </a:lnTo>
                <a:cubicBezTo>
                  <a:pt x="146223" y="18120"/>
                  <a:pt x="146138" y="17923"/>
                  <a:pt x="145972" y="17809"/>
                </a:cubicBezTo>
                <a:cubicBezTo>
                  <a:pt x="145900" y="17760"/>
                  <a:pt x="145811" y="17735"/>
                  <a:pt x="145723" y="17735"/>
                </a:cubicBezTo>
                <a:cubicBezTo>
                  <a:pt x="145590" y="17735"/>
                  <a:pt x="145460" y="17793"/>
                  <a:pt x="145402" y="17912"/>
                </a:cubicBezTo>
                <a:cubicBezTo>
                  <a:pt x="145421" y="17709"/>
                  <a:pt x="145270" y="17505"/>
                  <a:pt x="145071" y="17464"/>
                </a:cubicBezTo>
                <a:cubicBezTo>
                  <a:pt x="145046" y="17459"/>
                  <a:pt x="145021" y="17457"/>
                  <a:pt x="144995" y="17457"/>
                </a:cubicBezTo>
                <a:cubicBezTo>
                  <a:pt x="144819" y="17457"/>
                  <a:pt x="144644" y="17576"/>
                  <a:pt x="144590" y="17745"/>
                </a:cubicBezTo>
                <a:cubicBezTo>
                  <a:pt x="144587" y="17580"/>
                  <a:pt x="144448" y="17429"/>
                  <a:pt x="144285" y="17409"/>
                </a:cubicBezTo>
                <a:cubicBezTo>
                  <a:pt x="144273" y="17407"/>
                  <a:pt x="144260" y="17406"/>
                  <a:pt x="144248" y="17406"/>
                </a:cubicBezTo>
                <a:cubicBezTo>
                  <a:pt x="144096" y="17406"/>
                  <a:pt x="143947" y="17514"/>
                  <a:pt x="143906" y="17661"/>
                </a:cubicBezTo>
                <a:cubicBezTo>
                  <a:pt x="143851" y="17556"/>
                  <a:pt x="143737" y="17507"/>
                  <a:pt x="143621" y="17507"/>
                </a:cubicBezTo>
                <a:cubicBezTo>
                  <a:pt x="143469" y="17507"/>
                  <a:pt x="143311" y="17592"/>
                  <a:pt x="143277" y="17744"/>
                </a:cubicBezTo>
                <a:cubicBezTo>
                  <a:pt x="143221" y="17694"/>
                  <a:pt x="143151" y="17672"/>
                  <a:pt x="143079" y="17672"/>
                </a:cubicBezTo>
                <a:cubicBezTo>
                  <a:pt x="142889" y="17672"/>
                  <a:pt x="142685" y="17828"/>
                  <a:pt x="142700" y="18027"/>
                </a:cubicBezTo>
                <a:cubicBezTo>
                  <a:pt x="142606" y="17966"/>
                  <a:pt x="142503" y="17903"/>
                  <a:pt x="142393" y="17903"/>
                </a:cubicBezTo>
                <a:cubicBezTo>
                  <a:pt x="142387" y="17903"/>
                  <a:pt x="142381" y="17903"/>
                  <a:pt x="142375" y="17904"/>
                </a:cubicBezTo>
                <a:cubicBezTo>
                  <a:pt x="142258" y="17912"/>
                  <a:pt x="142143" y="18035"/>
                  <a:pt x="142190" y="18143"/>
                </a:cubicBezTo>
                <a:cubicBezTo>
                  <a:pt x="142137" y="18096"/>
                  <a:pt x="142068" y="18075"/>
                  <a:pt x="141998" y="18075"/>
                </a:cubicBezTo>
                <a:cubicBezTo>
                  <a:pt x="141854" y="18075"/>
                  <a:pt x="141703" y="18166"/>
                  <a:pt x="141668" y="18308"/>
                </a:cubicBezTo>
                <a:cubicBezTo>
                  <a:pt x="141638" y="18255"/>
                  <a:pt x="141579" y="18238"/>
                  <a:pt x="141515" y="18238"/>
                </a:cubicBezTo>
                <a:cubicBezTo>
                  <a:pt x="141476" y="18238"/>
                  <a:pt x="141435" y="18244"/>
                  <a:pt x="141398" y="18252"/>
                </a:cubicBezTo>
                <a:lnTo>
                  <a:pt x="140995" y="18343"/>
                </a:lnTo>
                <a:cubicBezTo>
                  <a:pt x="140883" y="18368"/>
                  <a:pt x="140727" y="18420"/>
                  <a:pt x="140659" y="18507"/>
                </a:cubicBezTo>
                <a:lnTo>
                  <a:pt x="140659" y="18507"/>
                </a:lnTo>
                <a:cubicBezTo>
                  <a:pt x="140676" y="18382"/>
                  <a:pt x="140627" y="18248"/>
                  <a:pt x="140528" y="18169"/>
                </a:cubicBezTo>
                <a:cubicBezTo>
                  <a:pt x="140465" y="18119"/>
                  <a:pt x="140385" y="18094"/>
                  <a:pt x="140304" y="18094"/>
                </a:cubicBezTo>
                <a:cubicBezTo>
                  <a:pt x="140220" y="18094"/>
                  <a:pt x="140135" y="18122"/>
                  <a:pt x="140070" y="18176"/>
                </a:cubicBezTo>
                <a:cubicBezTo>
                  <a:pt x="140105" y="18026"/>
                  <a:pt x="140015" y="17855"/>
                  <a:pt x="139870" y="17799"/>
                </a:cubicBezTo>
                <a:cubicBezTo>
                  <a:pt x="139834" y="17784"/>
                  <a:pt x="139797" y="17778"/>
                  <a:pt x="139758" y="17778"/>
                </a:cubicBezTo>
                <a:cubicBezTo>
                  <a:pt x="139643" y="17778"/>
                  <a:pt x="139525" y="17839"/>
                  <a:pt x="139467" y="17941"/>
                </a:cubicBezTo>
                <a:cubicBezTo>
                  <a:pt x="139521" y="17747"/>
                  <a:pt x="139440" y="17541"/>
                  <a:pt x="139271" y="17435"/>
                </a:cubicBezTo>
                <a:cubicBezTo>
                  <a:pt x="139197" y="17389"/>
                  <a:pt x="139113" y="17366"/>
                  <a:pt x="139030" y="17366"/>
                </a:cubicBezTo>
                <a:cubicBezTo>
                  <a:pt x="138922" y="17366"/>
                  <a:pt x="138815" y="17404"/>
                  <a:pt x="138730" y="17479"/>
                </a:cubicBezTo>
                <a:cubicBezTo>
                  <a:pt x="138745" y="17296"/>
                  <a:pt x="138689" y="17096"/>
                  <a:pt x="138540" y="16990"/>
                </a:cubicBezTo>
                <a:cubicBezTo>
                  <a:pt x="138484" y="16951"/>
                  <a:pt x="138415" y="16931"/>
                  <a:pt x="138347" y="16931"/>
                </a:cubicBezTo>
                <a:cubicBezTo>
                  <a:pt x="138231" y="16931"/>
                  <a:pt x="138118" y="16986"/>
                  <a:pt x="138074" y="17092"/>
                </a:cubicBezTo>
                <a:cubicBezTo>
                  <a:pt x="138045" y="16910"/>
                  <a:pt x="137892" y="16808"/>
                  <a:pt x="137738" y="16808"/>
                </a:cubicBezTo>
                <a:cubicBezTo>
                  <a:pt x="137629" y="16808"/>
                  <a:pt x="137519" y="16860"/>
                  <a:pt x="137452" y="16973"/>
                </a:cubicBezTo>
                <a:cubicBezTo>
                  <a:pt x="137393" y="16899"/>
                  <a:pt x="137248" y="16861"/>
                  <a:pt x="137104" y="16861"/>
                </a:cubicBezTo>
                <a:cubicBezTo>
                  <a:pt x="136940" y="16861"/>
                  <a:pt x="136776" y="16910"/>
                  <a:pt x="136740" y="17006"/>
                </a:cubicBezTo>
                <a:lnTo>
                  <a:pt x="136740" y="17006"/>
                </a:lnTo>
                <a:cubicBezTo>
                  <a:pt x="136796" y="16712"/>
                  <a:pt x="136632" y="16386"/>
                  <a:pt x="136358" y="16260"/>
                </a:cubicBezTo>
                <a:cubicBezTo>
                  <a:pt x="136274" y="16222"/>
                  <a:pt x="136182" y="16203"/>
                  <a:pt x="136089" y="16203"/>
                </a:cubicBezTo>
                <a:cubicBezTo>
                  <a:pt x="135871" y="16203"/>
                  <a:pt x="135650" y="16306"/>
                  <a:pt x="135524" y="16486"/>
                </a:cubicBezTo>
                <a:cubicBezTo>
                  <a:pt x="135532" y="16318"/>
                  <a:pt x="135360" y="16189"/>
                  <a:pt x="135192" y="16189"/>
                </a:cubicBezTo>
                <a:cubicBezTo>
                  <a:pt x="135165" y="16189"/>
                  <a:pt x="135138" y="16192"/>
                  <a:pt x="135112" y="16199"/>
                </a:cubicBezTo>
                <a:cubicBezTo>
                  <a:pt x="134924" y="16251"/>
                  <a:pt x="134799" y="16438"/>
                  <a:pt x="134761" y="16629"/>
                </a:cubicBezTo>
                <a:cubicBezTo>
                  <a:pt x="134719" y="16478"/>
                  <a:pt x="134580" y="16372"/>
                  <a:pt x="134423" y="16372"/>
                </a:cubicBezTo>
                <a:cubicBezTo>
                  <a:pt x="134422" y="16372"/>
                  <a:pt x="134421" y="16372"/>
                  <a:pt x="134420" y="16372"/>
                </a:cubicBezTo>
                <a:cubicBezTo>
                  <a:pt x="134263" y="16372"/>
                  <a:pt x="134126" y="16474"/>
                  <a:pt x="134081" y="16625"/>
                </a:cubicBezTo>
                <a:cubicBezTo>
                  <a:pt x="134014" y="16463"/>
                  <a:pt x="133898" y="16303"/>
                  <a:pt x="133727" y="16264"/>
                </a:cubicBezTo>
                <a:cubicBezTo>
                  <a:pt x="133710" y="16260"/>
                  <a:pt x="133693" y="16259"/>
                  <a:pt x="133676" y="16259"/>
                </a:cubicBezTo>
                <a:cubicBezTo>
                  <a:pt x="133537" y="16259"/>
                  <a:pt x="133396" y="16370"/>
                  <a:pt x="133395" y="16499"/>
                </a:cubicBezTo>
                <a:lnTo>
                  <a:pt x="133395" y="16499"/>
                </a:lnTo>
                <a:cubicBezTo>
                  <a:pt x="133358" y="16365"/>
                  <a:pt x="133204" y="16281"/>
                  <a:pt x="133055" y="16281"/>
                </a:cubicBezTo>
                <a:cubicBezTo>
                  <a:pt x="133027" y="16281"/>
                  <a:pt x="132999" y="16284"/>
                  <a:pt x="132972" y="16291"/>
                </a:cubicBezTo>
                <a:cubicBezTo>
                  <a:pt x="132783" y="16335"/>
                  <a:pt x="132416" y="16437"/>
                  <a:pt x="132285" y="16578"/>
                </a:cubicBezTo>
                <a:cubicBezTo>
                  <a:pt x="132399" y="16356"/>
                  <a:pt x="132346" y="16060"/>
                  <a:pt x="132162" y="15892"/>
                </a:cubicBezTo>
                <a:cubicBezTo>
                  <a:pt x="132057" y="15797"/>
                  <a:pt x="131916" y="15748"/>
                  <a:pt x="131775" y="15748"/>
                </a:cubicBezTo>
                <a:cubicBezTo>
                  <a:pt x="131666" y="15748"/>
                  <a:pt x="131558" y="15777"/>
                  <a:pt x="131467" y="15837"/>
                </a:cubicBezTo>
                <a:cubicBezTo>
                  <a:pt x="131494" y="15663"/>
                  <a:pt x="131405" y="15491"/>
                  <a:pt x="131246" y="15414"/>
                </a:cubicBezTo>
                <a:cubicBezTo>
                  <a:pt x="131191" y="15387"/>
                  <a:pt x="131131" y="15374"/>
                  <a:pt x="131072" y="15374"/>
                </a:cubicBezTo>
                <a:cubicBezTo>
                  <a:pt x="130963" y="15374"/>
                  <a:pt x="130855" y="15419"/>
                  <a:pt x="130778" y="15502"/>
                </a:cubicBezTo>
                <a:cubicBezTo>
                  <a:pt x="130700" y="15386"/>
                  <a:pt x="130560" y="15328"/>
                  <a:pt x="130421" y="15328"/>
                </a:cubicBezTo>
                <a:cubicBezTo>
                  <a:pt x="130288" y="15328"/>
                  <a:pt x="130156" y="15381"/>
                  <a:pt x="130077" y="15489"/>
                </a:cubicBezTo>
                <a:cubicBezTo>
                  <a:pt x="130074" y="15353"/>
                  <a:pt x="129929" y="15264"/>
                  <a:pt x="129790" y="15264"/>
                </a:cubicBezTo>
                <a:cubicBezTo>
                  <a:pt x="129763" y="15264"/>
                  <a:pt x="129736" y="15267"/>
                  <a:pt x="129711" y="15274"/>
                </a:cubicBezTo>
                <a:cubicBezTo>
                  <a:pt x="129554" y="15318"/>
                  <a:pt x="129439" y="15449"/>
                  <a:pt x="129334" y="15575"/>
                </a:cubicBezTo>
                <a:lnTo>
                  <a:pt x="129091" y="15866"/>
                </a:lnTo>
                <a:cubicBezTo>
                  <a:pt x="129007" y="15763"/>
                  <a:pt x="128915" y="15654"/>
                  <a:pt x="128787" y="15616"/>
                </a:cubicBezTo>
                <a:cubicBezTo>
                  <a:pt x="128763" y="15608"/>
                  <a:pt x="128736" y="15604"/>
                  <a:pt x="128710" y="15604"/>
                </a:cubicBezTo>
                <a:cubicBezTo>
                  <a:pt x="128600" y="15604"/>
                  <a:pt x="128488" y="15668"/>
                  <a:pt x="128476" y="15775"/>
                </a:cubicBezTo>
                <a:cubicBezTo>
                  <a:pt x="128451" y="15672"/>
                  <a:pt x="128348" y="15597"/>
                  <a:pt x="128244" y="15597"/>
                </a:cubicBezTo>
                <a:cubicBezTo>
                  <a:pt x="128230" y="15597"/>
                  <a:pt x="128216" y="15598"/>
                  <a:pt x="128202" y="15601"/>
                </a:cubicBezTo>
                <a:cubicBezTo>
                  <a:pt x="128086" y="15627"/>
                  <a:pt x="127792" y="15910"/>
                  <a:pt x="127814" y="16029"/>
                </a:cubicBezTo>
                <a:cubicBezTo>
                  <a:pt x="127756" y="15872"/>
                  <a:pt x="127587" y="15783"/>
                  <a:pt x="127424" y="15783"/>
                </a:cubicBezTo>
                <a:cubicBezTo>
                  <a:pt x="127320" y="15783"/>
                  <a:pt x="127219" y="15818"/>
                  <a:pt x="127148" y="15895"/>
                </a:cubicBezTo>
                <a:cubicBezTo>
                  <a:pt x="127079" y="15688"/>
                  <a:pt x="126861" y="15552"/>
                  <a:pt x="126648" y="15552"/>
                </a:cubicBezTo>
                <a:cubicBezTo>
                  <a:pt x="126584" y="15552"/>
                  <a:pt x="126520" y="15564"/>
                  <a:pt x="126461" y="15590"/>
                </a:cubicBezTo>
                <a:cubicBezTo>
                  <a:pt x="126413" y="15610"/>
                  <a:pt x="126364" y="15638"/>
                  <a:pt x="126315" y="15638"/>
                </a:cubicBezTo>
                <a:cubicBezTo>
                  <a:pt x="126302" y="15638"/>
                  <a:pt x="126289" y="15636"/>
                  <a:pt x="126276" y="15631"/>
                </a:cubicBezTo>
                <a:cubicBezTo>
                  <a:pt x="126221" y="15611"/>
                  <a:pt x="126196" y="15548"/>
                  <a:pt x="126160" y="15502"/>
                </a:cubicBezTo>
                <a:cubicBezTo>
                  <a:pt x="126111" y="15439"/>
                  <a:pt x="126030" y="15406"/>
                  <a:pt x="125950" y="15406"/>
                </a:cubicBezTo>
                <a:cubicBezTo>
                  <a:pt x="125879" y="15406"/>
                  <a:pt x="125809" y="15432"/>
                  <a:pt x="125761" y="15484"/>
                </a:cubicBezTo>
                <a:cubicBezTo>
                  <a:pt x="125661" y="15373"/>
                  <a:pt x="125511" y="15316"/>
                  <a:pt x="125362" y="15316"/>
                </a:cubicBezTo>
                <a:cubicBezTo>
                  <a:pt x="125233" y="15316"/>
                  <a:pt x="125105" y="15359"/>
                  <a:pt x="125008" y="15446"/>
                </a:cubicBezTo>
                <a:cubicBezTo>
                  <a:pt x="124995" y="15319"/>
                  <a:pt x="124861" y="15240"/>
                  <a:pt x="124732" y="15240"/>
                </a:cubicBezTo>
                <a:cubicBezTo>
                  <a:pt x="124707" y="15240"/>
                  <a:pt x="124683" y="15243"/>
                  <a:pt x="124660" y="15249"/>
                </a:cubicBezTo>
                <a:cubicBezTo>
                  <a:pt x="124512" y="15285"/>
                  <a:pt x="124399" y="15400"/>
                  <a:pt x="124295" y="15510"/>
                </a:cubicBezTo>
                <a:cubicBezTo>
                  <a:pt x="124247" y="15442"/>
                  <a:pt x="124164" y="15410"/>
                  <a:pt x="124080" y="15410"/>
                </a:cubicBezTo>
                <a:cubicBezTo>
                  <a:pt x="124038" y="15410"/>
                  <a:pt x="123996" y="15418"/>
                  <a:pt x="123958" y="15433"/>
                </a:cubicBezTo>
                <a:cubicBezTo>
                  <a:pt x="123843" y="15481"/>
                  <a:pt x="123759" y="15582"/>
                  <a:pt x="123694" y="15687"/>
                </a:cubicBezTo>
                <a:cubicBezTo>
                  <a:pt x="123655" y="15750"/>
                  <a:pt x="123616" y="15822"/>
                  <a:pt x="123546" y="15846"/>
                </a:cubicBezTo>
                <a:cubicBezTo>
                  <a:pt x="123527" y="15854"/>
                  <a:pt x="123506" y="15856"/>
                  <a:pt x="123485" y="15856"/>
                </a:cubicBezTo>
                <a:cubicBezTo>
                  <a:pt x="123456" y="15856"/>
                  <a:pt x="123427" y="15851"/>
                  <a:pt x="123398" y="15846"/>
                </a:cubicBezTo>
                <a:cubicBezTo>
                  <a:pt x="123131" y="15800"/>
                  <a:pt x="122750" y="15813"/>
                  <a:pt x="122482" y="15767"/>
                </a:cubicBezTo>
                <a:cubicBezTo>
                  <a:pt x="122437" y="15645"/>
                  <a:pt x="122306" y="15567"/>
                  <a:pt x="122178" y="15567"/>
                </a:cubicBezTo>
                <a:cubicBezTo>
                  <a:pt x="122133" y="15567"/>
                  <a:pt x="122089" y="15577"/>
                  <a:pt x="122048" y="15598"/>
                </a:cubicBezTo>
                <a:cubicBezTo>
                  <a:pt x="121984" y="15380"/>
                  <a:pt x="121754" y="15242"/>
                  <a:pt x="121530" y="15242"/>
                </a:cubicBezTo>
                <a:cubicBezTo>
                  <a:pt x="121429" y="15242"/>
                  <a:pt x="121328" y="15271"/>
                  <a:pt x="121245" y="15333"/>
                </a:cubicBezTo>
                <a:cubicBezTo>
                  <a:pt x="121236" y="15136"/>
                  <a:pt x="121041" y="14982"/>
                  <a:pt x="120850" y="14982"/>
                </a:cubicBezTo>
                <a:cubicBezTo>
                  <a:pt x="120803" y="14982"/>
                  <a:pt x="120756" y="14991"/>
                  <a:pt x="120712" y="15012"/>
                </a:cubicBezTo>
                <a:cubicBezTo>
                  <a:pt x="120638" y="14901"/>
                  <a:pt x="120524" y="14849"/>
                  <a:pt x="120412" y="14849"/>
                </a:cubicBezTo>
                <a:cubicBezTo>
                  <a:pt x="120245" y="14849"/>
                  <a:pt x="120081" y="14962"/>
                  <a:pt x="120051" y="15157"/>
                </a:cubicBezTo>
                <a:cubicBezTo>
                  <a:pt x="120066" y="14995"/>
                  <a:pt x="119883" y="14893"/>
                  <a:pt x="119714" y="14893"/>
                </a:cubicBezTo>
                <a:cubicBezTo>
                  <a:pt x="119691" y="14893"/>
                  <a:pt x="119668" y="14895"/>
                  <a:pt x="119646" y="14899"/>
                </a:cubicBezTo>
                <a:cubicBezTo>
                  <a:pt x="119455" y="14936"/>
                  <a:pt x="119290" y="15054"/>
                  <a:pt x="119195" y="15225"/>
                </a:cubicBezTo>
                <a:cubicBezTo>
                  <a:pt x="119221" y="15116"/>
                  <a:pt x="119123" y="15009"/>
                  <a:pt x="119014" y="14982"/>
                </a:cubicBezTo>
                <a:cubicBezTo>
                  <a:pt x="118985" y="14975"/>
                  <a:pt x="118955" y="14972"/>
                  <a:pt x="118925" y="14972"/>
                </a:cubicBezTo>
                <a:cubicBezTo>
                  <a:pt x="118845" y="14972"/>
                  <a:pt x="118763" y="14994"/>
                  <a:pt x="118684" y="15016"/>
                </a:cubicBezTo>
                <a:cubicBezTo>
                  <a:pt x="118307" y="15121"/>
                  <a:pt x="117753" y="15309"/>
                  <a:pt x="117591" y="15666"/>
                </a:cubicBezTo>
                <a:cubicBezTo>
                  <a:pt x="117599" y="15555"/>
                  <a:pt x="117607" y="15435"/>
                  <a:pt x="117546" y="15342"/>
                </a:cubicBezTo>
                <a:cubicBezTo>
                  <a:pt x="117510" y="15286"/>
                  <a:pt x="117440" y="15250"/>
                  <a:pt x="117376" y="15250"/>
                </a:cubicBezTo>
                <a:cubicBezTo>
                  <a:pt x="117333" y="15250"/>
                  <a:pt x="117292" y="15267"/>
                  <a:pt x="117266" y="15303"/>
                </a:cubicBezTo>
                <a:cubicBezTo>
                  <a:pt x="117305" y="15085"/>
                  <a:pt x="117089" y="14880"/>
                  <a:pt x="116876" y="14880"/>
                </a:cubicBezTo>
                <a:cubicBezTo>
                  <a:pt x="116829" y="14880"/>
                  <a:pt x="116782" y="14890"/>
                  <a:pt x="116737" y="14913"/>
                </a:cubicBezTo>
                <a:cubicBezTo>
                  <a:pt x="116805" y="14779"/>
                  <a:pt x="116696" y="14611"/>
                  <a:pt x="116555" y="14561"/>
                </a:cubicBezTo>
                <a:cubicBezTo>
                  <a:pt x="116502" y="14541"/>
                  <a:pt x="116446" y="14534"/>
                  <a:pt x="116390" y="14534"/>
                </a:cubicBezTo>
                <a:cubicBezTo>
                  <a:pt x="116298" y="14534"/>
                  <a:pt x="116205" y="14553"/>
                  <a:pt x="116114" y="14573"/>
                </a:cubicBezTo>
                <a:cubicBezTo>
                  <a:pt x="116067" y="14453"/>
                  <a:pt x="115937" y="14389"/>
                  <a:pt x="115809" y="14389"/>
                </a:cubicBezTo>
                <a:cubicBezTo>
                  <a:pt x="115708" y="14389"/>
                  <a:pt x="115607" y="14429"/>
                  <a:pt x="115551" y="14515"/>
                </a:cubicBezTo>
                <a:cubicBezTo>
                  <a:pt x="115537" y="14343"/>
                  <a:pt x="115395" y="14189"/>
                  <a:pt x="115225" y="14162"/>
                </a:cubicBezTo>
                <a:cubicBezTo>
                  <a:pt x="115207" y="14159"/>
                  <a:pt x="115189" y="14158"/>
                  <a:pt x="115170" y="14158"/>
                </a:cubicBezTo>
                <a:cubicBezTo>
                  <a:pt x="115016" y="14158"/>
                  <a:pt x="114864" y="14256"/>
                  <a:pt x="114806" y="14399"/>
                </a:cubicBezTo>
                <a:cubicBezTo>
                  <a:pt x="114818" y="14235"/>
                  <a:pt x="114724" y="14080"/>
                  <a:pt x="114572" y="14016"/>
                </a:cubicBezTo>
                <a:cubicBezTo>
                  <a:pt x="114523" y="13995"/>
                  <a:pt x="114472" y="13985"/>
                  <a:pt x="114421" y="13985"/>
                </a:cubicBezTo>
                <a:cubicBezTo>
                  <a:pt x="114314" y="13985"/>
                  <a:pt x="114209" y="14030"/>
                  <a:pt x="114133" y="14114"/>
                </a:cubicBezTo>
                <a:cubicBezTo>
                  <a:pt x="114136" y="13967"/>
                  <a:pt x="114003" y="13830"/>
                  <a:pt x="113856" y="13830"/>
                </a:cubicBezTo>
                <a:cubicBezTo>
                  <a:pt x="113720" y="13830"/>
                  <a:pt x="113596" y="13944"/>
                  <a:pt x="113578" y="14077"/>
                </a:cubicBezTo>
                <a:lnTo>
                  <a:pt x="113578" y="14077"/>
                </a:lnTo>
                <a:cubicBezTo>
                  <a:pt x="113574" y="13942"/>
                  <a:pt x="113423" y="13842"/>
                  <a:pt x="113279" y="13842"/>
                </a:cubicBezTo>
                <a:cubicBezTo>
                  <a:pt x="113250" y="13842"/>
                  <a:pt x="113221" y="13846"/>
                  <a:pt x="113194" y="13854"/>
                </a:cubicBezTo>
                <a:cubicBezTo>
                  <a:pt x="113019" y="13909"/>
                  <a:pt x="112756" y="14015"/>
                  <a:pt x="112652" y="14167"/>
                </a:cubicBezTo>
                <a:cubicBezTo>
                  <a:pt x="112602" y="14075"/>
                  <a:pt x="112496" y="14023"/>
                  <a:pt x="112393" y="14023"/>
                </a:cubicBezTo>
                <a:cubicBezTo>
                  <a:pt x="112337" y="14023"/>
                  <a:pt x="112283" y="14038"/>
                  <a:pt x="112237" y="14069"/>
                </a:cubicBezTo>
                <a:cubicBezTo>
                  <a:pt x="112245" y="13899"/>
                  <a:pt x="112028" y="13827"/>
                  <a:pt x="111859" y="13807"/>
                </a:cubicBezTo>
                <a:lnTo>
                  <a:pt x="110961" y="13705"/>
                </a:lnTo>
                <a:cubicBezTo>
                  <a:pt x="110892" y="13605"/>
                  <a:pt x="110775" y="13558"/>
                  <a:pt x="110655" y="13558"/>
                </a:cubicBezTo>
                <a:cubicBezTo>
                  <a:pt x="110507" y="13558"/>
                  <a:pt x="110356" y="13632"/>
                  <a:pt x="110297" y="13770"/>
                </a:cubicBezTo>
                <a:cubicBezTo>
                  <a:pt x="110254" y="13677"/>
                  <a:pt x="110184" y="13600"/>
                  <a:pt x="110096" y="13548"/>
                </a:cubicBezTo>
                <a:cubicBezTo>
                  <a:pt x="109897" y="13642"/>
                  <a:pt x="109741" y="13810"/>
                  <a:pt x="109664" y="14016"/>
                </a:cubicBezTo>
                <a:cubicBezTo>
                  <a:pt x="108602" y="13941"/>
                  <a:pt x="107452" y="13864"/>
                  <a:pt x="106390" y="13789"/>
                </a:cubicBezTo>
                <a:cubicBezTo>
                  <a:pt x="106645" y="13470"/>
                  <a:pt x="106415" y="12999"/>
                  <a:pt x="106012" y="12999"/>
                </a:cubicBezTo>
                <a:cubicBezTo>
                  <a:pt x="106007" y="12999"/>
                  <a:pt x="106001" y="12999"/>
                  <a:pt x="105996" y="13000"/>
                </a:cubicBezTo>
                <a:cubicBezTo>
                  <a:pt x="106001" y="12864"/>
                  <a:pt x="106005" y="12723"/>
                  <a:pt x="105944" y="12602"/>
                </a:cubicBezTo>
                <a:cubicBezTo>
                  <a:pt x="105896" y="12505"/>
                  <a:pt x="105792" y="12427"/>
                  <a:pt x="105687" y="12427"/>
                </a:cubicBezTo>
                <a:cubicBezTo>
                  <a:pt x="105663" y="12427"/>
                  <a:pt x="105639" y="12431"/>
                  <a:pt x="105615" y="12441"/>
                </a:cubicBezTo>
                <a:cubicBezTo>
                  <a:pt x="105566" y="12229"/>
                  <a:pt x="105347" y="12081"/>
                  <a:pt x="105133" y="12081"/>
                </a:cubicBezTo>
                <a:cubicBezTo>
                  <a:pt x="105069" y="12081"/>
                  <a:pt x="105006" y="12094"/>
                  <a:pt x="104947" y="12123"/>
                </a:cubicBezTo>
                <a:cubicBezTo>
                  <a:pt x="104907" y="11941"/>
                  <a:pt x="104717" y="11820"/>
                  <a:pt x="104535" y="11820"/>
                </a:cubicBezTo>
                <a:cubicBezTo>
                  <a:pt x="104462" y="11820"/>
                  <a:pt x="104390" y="11839"/>
                  <a:pt x="104329" y="11882"/>
                </a:cubicBezTo>
                <a:cubicBezTo>
                  <a:pt x="104366" y="11759"/>
                  <a:pt x="104264" y="11614"/>
                  <a:pt x="104135" y="11609"/>
                </a:cubicBezTo>
                <a:cubicBezTo>
                  <a:pt x="104132" y="11609"/>
                  <a:pt x="104130" y="11609"/>
                  <a:pt x="104128" y="11609"/>
                </a:cubicBezTo>
                <a:cubicBezTo>
                  <a:pt x="104022" y="11609"/>
                  <a:pt x="103926" y="11704"/>
                  <a:pt x="103916" y="11809"/>
                </a:cubicBezTo>
                <a:lnTo>
                  <a:pt x="103916" y="11809"/>
                </a:lnTo>
                <a:cubicBezTo>
                  <a:pt x="103897" y="11721"/>
                  <a:pt x="103813" y="11648"/>
                  <a:pt x="103721" y="11648"/>
                </a:cubicBezTo>
                <a:cubicBezTo>
                  <a:pt x="103715" y="11648"/>
                  <a:pt x="103710" y="11648"/>
                  <a:pt x="103704" y="11649"/>
                </a:cubicBezTo>
                <a:cubicBezTo>
                  <a:pt x="103588" y="11661"/>
                  <a:pt x="103501" y="11792"/>
                  <a:pt x="103536" y="11903"/>
                </a:cubicBezTo>
                <a:cubicBezTo>
                  <a:pt x="103496" y="11875"/>
                  <a:pt x="103450" y="11862"/>
                  <a:pt x="103404" y="11862"/>
                </a:cubicBezTo>
                <a:cubicBezTo>
                  <a:pt x="103261" y="11862"/>
                  <a:pt x="103111" y="11981"/>
                  <a:pt x="103105" y="12125"/>
                </a:cubicBezTo>
                <a:lnTo>
                  <a:pt x="103105" y="12125"/>
                </a:lnTo>
                <a:cubicBezTo>
                  <a:pt x="103092" y="12101"/>
                  <a:pt x="103061" y="12085"/>
                  <a:pt x="103031" y="12085"/>
                </a:cubicBezTo>
                <a:cubicBezTo>
                  <a:pt x="103017" y="12085"/>
                  <a:pt x="103004" y="12088"/>
                  <a:pt x="102993" y="12095"/>
                </a:cubicBezTo>
                <a:cubicBezTo>
                  <a:pt x="102942" y="12126"/>
                  <a:pt x="102927" y="12192"/>
                  <a:pt x="102923" y="12252"/>
                </a:cubicBezTo>
                <a:cubicBezTo>
                  <a:pt x="102909" y="12394"/>
                  <a:pt x="102830" y="12641"/>
                  <a:pt x="102867" y="12779"/>
                </a:cubicBezTo>
                <a:cubicBezTo>
                  <a:pt x="102217" y="12829"/>
                  <a:pt x="101570" y="12854"/>
                  <a:pt x="100926" y="12854"/>
                </a:cubicBezTo>
                <a:cubicBezTo>
                  <a:pt x="98421" y="12854"/>
                  <a:pt x="95964" y="12475"/>
                  <a:pt x="93538" y="11727"/>
                </a:cubicBezTo>
                <a:cubicBezTo>
                  <a:pt x="93534" y="11454"/>
                  <a:pt x="93332" y="11053"/>
                  <a:pt x="93116" y="10886"/>
                </a:cubicBezTo>
                <a:cubicBezTo>
                  <a:pt x="93015" y="10809"/>
                  <a:pt x="92885" y="10768"/>
                  <a:pt x="92759" y="10768"/>
                </a:cubicBezTo>
                <a:cubicBezTo>
                  <a:pt x="92611" y="10768"/>
                  <a:pt x="92468" y="10823"/>
                  <a:pt x="92379" y="10940"/>
                </a:cubicBezTo>
                <a:cubicBezTo>
                  <a:pt x="92381" y="10759"/>
                  <a:pt x="92247" y="10586"/>
                  <a:pt x="92072" y="10544"/>
                </a:cubicBezTo>
                <a:cubicBezTo>
                  <a:pt x="92042" y="10537"/>
                  <a:pt x="92011" y="10533"/>
                  <a:pt x="91981" y="10533"/>
                </a:cubicBezTo>
                <a:cubicBezTo>
                  <a:pt x="91831" y="10533"/>
                  <a:pt x="91682" y="10618"/>
                  <a:pt x="91614" y="10752"/>
                </a:cubicBezTo>
                <a:cubicBezTo>
                  <a:pt x="91560" y="10578"/>
                  <a:pt x="91496" y="10392"/>
                  <a:pt x="91348" y="10286"/>
                </a:cubicBezTo>
                <a:cubicBezTo>
                  <a:pt x="91293" y="10245"/>
                  <a:pt x="91222" y="10225"/>
                  <a:pt x="91152" y="10225"/>
                </a:cubicBezTo>
                <a:cubicBezTo>
                  <a:pt x="91037" y="10225"/>
                  <a:pt x="90925" y="10280"/>
                  <a:pt x="90896" y="10389"/>
                </a:cubicBezTo>
                <a:cubicBezTo>
                  <a:pt x="90904" y="10180"/>
                  <a:pt x="90687" y="10030"/>
                  <a:pt x="90486" y="10030"/>
                </a:cubicBezTo>
                <a:cubicBezTo>
                  <a:pt x="90392" y="10030"/>
                  <a:pt x="90302" y="10062"/>
                  <a:pt x="90239" y="10137"/>
                </a:cubicBezTo>
                <a:cubicBezTo>
                  <a:pt x="90232" y="9920"/>
                  <a:pt x="90007" y="9773"/>
                  <a:pt x="89796" y="9773"/>
                </a:cubicBezTo>
                <a:cubicBezTo>
                  <a:pt x="89685" y="9773"/>
                  <a:pt x="89578" y="9814"/>
                  <a:pt x="89509" y="9905"/>
                </a:cubicBezTo>
                <a:cubicBezTo>
                  <a:pt x="89448" y="9754"/>
                  <a:pt x="89284" y="9674"/>
                  <a:pt x="89124" y="9674"/>
                </a:cubicBezTo>
                <a:cubicBezTo>
                  <a:pt x="88994" y="9674"/>
                  <a:pt x="88866" y="9726"/>
                  <a:pt x="88795" y="9837"/>
                </a:cubicBezTo>
                <a:cubicBezTo>
                  <a:pt x="88602" y="9698"/>
                  <a:pt x="88363" y="9627"/>
                  <a:pt x="88126" y="9627"/>
                </a:cubicBezTo>
                <a:cubicBezTo>
                  <a:pt x="87961" y="9627"/>
                  <a:pt x="87797" y="9661"/>
                  <a:pt x="87648" y="9730"/>
                </a:cubicBezTo>
                <a:cubicBezTo>
                  <a:pt x="87610" y="9870"/>
                  <a:pt x="87418" y="9873"/>
                  <a:pt x="87273" y="9875"/>
                </a:cubicBezTo>
                <a:cubicBezTo>
                  <a:pt x="87127" y="9876"/>
                  <a:pt x="86937" y="9992"/>
                  <a:pt x="87008" y="10118"/>
                </a:cubicBezTo>
                <a:cubicBezTo>
                  <a:pt x="86991" y="10152"/>
                  <a:pt x="86962" y="10167"/>
                  <a:pt x="86925" y="10167"/>
                </a:cubicBezTo>
                <a:cubicBezTo>
                  <a:pt x="86793" y="10167"/>
                  <a:pt x="86565" y="9980"/>
                  <a:pt x="86476" y="9874"/>
                </a:cubicBezTo>
                <a:cubicBezTo>
                  <a:pt x="86382" y="9764"/>
                  <a:pt x="86257" y="9628"/>
                  <a:pt x="86130" y="9628"/>
                </a:cubicBezTo>
                <a:cubicBezTo>
                  <a:pt x="86101" y="9628"/>
                  <a:pt x="86072" y="9635"/>
                  <a:pt x="86044" y="9651"/>
                </a:cubicBezTo>
                <a:cubicBezTo>
                  <a:pt x="85998" y="9675"/>
                  <a:pt x="85960" y="9719"/>
                  <a:pt x="85908" y="9722"/>
                </a:cubicBezTo>
                <a:cubicBezTo>
                  <a:pt x="85908" y="9722"/>
                  <a:pt x="85907" y="9722"/>
                  <a:pt x="85906" y="9722"/>
                </a:cubicBezTo>
                <a:cubicBezTo>
                  <a:pt x="85821" y="9722"/>
                  <a:pt x="85787" y="9611"/>
                  <a:pt x="85749" y="9532"/>
                </a:cubicBezTo>
                <a:cubicBezTo>
                  <a:pt x="85693" y="9418"/>
                  <a:pt x="85566" y="9358"/>
                  <a:pt x="85440" y="9358"/>
                </a:cubicBezTo>
                <a:cubicBezTo>
                  <a:pt x="85335" y="9358"/>
                  <a:pt x="85231" y="9400"/>
                  <a:pt x="85170" y="9488"/>
                </a:cubicBezTo>
                <a:cubicBezTo>
                  <a:pt x="85177" y="9341"/>
                  <a:pt x="85024" y="9240"/>
                  <a:pt x="84884" y="9240"/>
                </a:cubicBezTo>
                <a:cubicBezTo>
                  <a:pt x="84809" y="9240"/>
                  <a:pt x="84738" y="9269"/>
                  <a:pt x="84695" y="9334"/>
                </a:cubicBezTo>
                <a:cubicBezTo>
                  <a:pt x="84673" y="9205"/>
                  <a:pt x="84520" y="9143"/>
                  <a:pt x="84388" y="9143"/>
                </a:cubicBezTo>
                <a:cubicBezTo>
                  <a:pt x="84384" y="9143"/>
                  <a:pt x="84380" y="9143"/>
                  <a:pt x="84376" y="9144"/>
                </a:cubicBezTo>
                <a:cubicBezTo>
                  <a:pt x="84275" y="9146"/>
                  <a:pt x="84173" y="9172"/>
                  <a:pt x="84073" y="9172"/>
                </a:cubicBezTo>
                <a:cubicBezTo>
                  <a:pt x="84039" y="9172"/>
                  <a:pt x="84006" y="9169"/>
                  <a:pt x="83973" y="9162"/>
                </a:cubicBezTo>
                <a:cubicBezTo>
                  <a:pt x="83886" y="9142"/>
                  <a:pt x="83808" y="9093"/>
                  <a:pt x="83721" y="9080"/>
                </a:cubicBezTo>
                <a:cubicBezTo>
                  <a:pt x="83705" y="9077"/>
                  <a:pt x="83689" y="9076"/>
                  <a:pt x="83673" y="9076"/>
                </a:cubicBezTo>
                <a:cubicBezTo>
                  <a:pt x="83336" y="9076"/>
                  <a:pt x="83121" y="9599"/>
                  <a:pt x="82786" y="9599"/>
                </a:cubicBezTo>
                <a:cubicBezTo>
                  <a:pt x="82770" y="9599"/>
                  <a:pt x="82753" y="9598"/>
                  <a:pt x="82737" y="9595"/>
                </a:cubicBezTo>
                <a:cubicBezTo>
                  <a:pt x="82620" y="9577"/>
                  <a:pt x="82494" y="9497"/>
                  <a:pt x="82387" y="9497"/>
                </a:cubicBezTo>
                <a:cubicBezTo>
                  <a:pt x="82349" y="9497"/>
                  <a:pt x="82313" y="9507"/>
                  <a:pt x="82281" y="9535"/>
                </a:cubicBezTo>
                <a:cubicBezTo>
                  <a:pt x="82237" y="9571"/>
                  <a:pt x="82217" y="9631"/>
                  <a:pt x="82170" y="9661"/>
                </a:cubicBezTo>
                <a:cubicBezTo>
                  <a:pt x="82146" y="9677"/>
                  <a:pt x="82121" y="9684"/>
                  <a:pt x="82095" y="9684"/>
                </a:cubicBezTo>
                <a:cubicBezTo>
                  <a:pt x="82012" y="9684"/>
                  <a:pt x="81919" y="9617"/>
                  <a:pt x="81829" y="9595"/>
                </a:cubicBezTo>
                <a:cubicBezTo>
                  <a:pt x="81805" y="9589"/>
                  <a:pt x="81781" y="9587"/>
                  <a:pt x="81756" y="9587"/>
                </a:cubicBezTo>
                <a:cubicBezTo>
                  <a:pt x="81674" y="9587"/>
                  <a:pt x="81591" y="9616"/>
                  <a:pt x="81512" y="9646"/>
                </a:cubicBezTo>
                <a:lnTo>
                  <a:pt x="80849" y="9890"/>
                </a:lnTo>
                <a:cubicBezTo>
                  <a:pt x="80781" y="9627"/>
                  <a:pt x="80388" y="9439"/>
                  <a:pt x="80059" y="9439"/>
                </a:cubicBezTo>
                <a:cubicBezTo>
                  <a:pt x="79924" y="9439"/>
                  <a:pt x="79800" y="9471"/>
                  <a:pt x="79714" y="9542"/>
                </a:cubicBezTo>
                <a:cubicBezTo>
                  <a:pt x="79647" y="9334"/>
                  <a:pt x="79523" y="9086"/>
                  <a:pt x="79310" y="9086"/>
                </a:cubicBezTo>
                <a:cubicBezTo>
                  <a:pt x="79305" y="9086"/>
                  <a:pt x="79300" y="9087"/>
                  <a:pt x="79295" y="9087"/>
                </a:cubicBezTo>
                <a:cubicBezTo>
                  <a:pt x="79246" y="9089"/>
                  <a:pt x="79198" y="9106"/>
                  <a:pt x="79150" y="9106"/>
                </a:cubicBezTo>
                <a:cubicBezTo>
                  <a:pt x="79147" y="9106"/>
                  <a:pt x="79144" y="9106"/>
                  <a:pt x="79140" y="9106"/>
                </a:cubicBezTo>
                <a:cubicBezTo>
                  <a:pt x="79010" y="9101"/>
                  <a:pt x="78924" y="8975"/>
                  <a:pt x="78818" y="8898"/>
                </a:cubicBezTo>
                <a:cubicBezTo>
                  <a:pt x="78778" y="8869"/>
                  <a:pt x="78723" y="8854"/>
                  <a:pt x="78671" y="8854"/>
                </a:cubicBezTo>
                <a:cubicBezTo>
                  <a:pt x="78587" y="8854"/>
                  <a:pt x="78511" y="8893"/>
                  <a:pt x="78516" y="8973"/>
                </a:cubicBezTo>
                <a:cubicBezTo>
                  <a:pt x="78435" y="8898"/>
                  <a:pt x="78331" y="8819"/>
                  <a:pt x="78227" y="8819"/>
                </a:cubicBezTo>
                <a:cubicBezTo>
                  <a:pt x="78203" y="8819"/>
                  <a:pt x="78178" y="8823"/>
                  <a:pt x="78154" y="8833"/>
                </a:cubicBezTo>
                <a:cubicBezTo>
                  <a:pt x="78112" y="8851"/>
                  <a:pt x="78077" y="8884"/>
                  <a:pt x="78037" y="8907"/>
                </a:cubicBezTo>
                <a:cubicBezTo>
                  <a:pt x="77967" y="8947"/>
                  <a:pt x="77884" y="8953"/>
                  <a:pt x="77803" y="8959"/>
                </a:cubicBezTo>
                <a:lnTo>
                  <a:pt x="76354" y="9060"/>
                </a:lnTo>
                <a:cubicBezTo>
                  <a:pt x="76329" y="9062"/>
                  <a:pt x="76303" y="9063"/>
                  <a:pt x="76278" y="9063"/>
                </a:cubicBezTo>
                <a:cubicBezTo>
                  <a:pt x="75775" y="9063"/>
                  <a:pt x="75246" y="8725"/>
                  <a:pt x="74768" y="8570"/>
                </a:cubicBezTo>
                <a:cubicBezTo>
                  <a:pt x="74448" y="8466"/>
                  <a:pt x="74123" y="8361"/>
                  <a:pt x="73786" y="8337"/>
                </a:cubicBezTo>
                <a:cubicBezTo>
                  <a:pt x="73729" y="8333"/>
                  <a:pt x="73672" y="8331"/>
                  <a:pt x="73614" y="8331"/>
                </a:cubicBezTo>
                <a:cubicBezTo>
                  <a:pt x="73268" y="8331"/>
                  <a:pt x="72912" y="8393"/>
                  <a:pt x="72571" y="8393"/>
                </a:cubicBezTo>
                <a:cubicBezTo>
                  <a:pt x="72316" y="8393"/>
                  <a:pt x="72070" y="8358"/>
                  <a:pt x="71844" y="8238"/>
                </a:cubicBezTo>
                <a:cubicBezTo>
                  <a:pt x="71710" y="8001"/>
                  <a:pt x="71568" y="7818"/>
                  <a:pt x="71320" y="7706"/>
                </a:cubicBezTo>
                <a:cubicBezTo>
                  <a:pt x="71256" y="7677"/>
                  <a:pt x="71188" y="7651"/>
                  <a:pt x="71133" y="7608"/>
                </a:cubicBezTo>
                <a:cubicBezTo>
                  <a:pt x="71019" y="7519"/>
                  <a:pt x="70978" y="7366"/>
                  <a:pt x="70894" y="7248"/>
                </a:cubicBezTo>
                <a:cubicBezTo>
                  <a:pt x="70838" y="7170"/>
                  <a:pt x="70736" y="7110"/>
                  <a:pt x="70647" y="7110"/>
                </a:cubicBezTo>
                <a:cubicBezTo>
                  <a:pt x="70601" y="7110"/>
                  <a:pt x="70559" y="7125"/>
                  <a:pt x="70527" y="7162"/>
                </a:cubicBezTo>
                <a:cubicBezTo>
                  <a:pt x="70490" y="7013"/>
                  <a:pt x="70334" y="6925"/>
                  <a:pt x="70183" y="6925"/>
                </a:cubicBezTo>
                <a:cubicBezTo>
                  <a:pt x="70090" y="6925"/>
                  <a:pt x="69999" y="6959"/>
                  <a:pt x="69940" y="7033"/>
                </a:cubicBezTo>
                <a:cubicBezTo>
                  <a:pt x="69874" y="6959"/>
                  <a:pt x="69775" y="6922"/>
                  <a:pt x="69676" y="6922"/>
                </a:cubicBezTo>
                <a:cubicBezTo>
                  <a:pt x="69565" y="6922"/>
                  <a:pt x="69453" y="6968"/>
                  <a:pt x="69387" y="7059"/>
                </a:cubicBezTo>
                <a:cubicBezTo>
                  <a:pt x="69360" y="6977"/>
                  <a:pt x="69284" y="6924"/>
                  <a:pt x="69201" y="6924"/>
                </a:cubicBezTo>
                <a:cubicBezTo>
                  <a:pt x="69187" y="6924"/>
                  <a:pt x="69174" y="6925"/>
                  <a:pt x="69160" y="6928"/>
                </a:cubicBezTo>
                <a:cubicBezTo>
                  <a:pt x="69062" y="6949"/>
                  <a:pt x="68995" y="7038"/>
                  <a:pt x="69003" y="7138"/>
                </a:cubicBezTo>
                <a:cubicBezTo>
                  <a:pt x="68940" y="7098"/>
                  <a:pt x="68865" y="7066"/>
                  <a:pt x="68791" y="7066"/>
                </a:cubicBezTo>
                <a:cubicBezTo>
                  <a:pt x="68775" y="7066"/>
                  <a:pt x="68758" y="7067"/>
                  <a:pt x="68742" y="7071"/>
                </a:cubicBezTo>
                <a:cubicBezTo>
                  <a:pt x="68653" y="7089"/>
                  <a:pt x="68573" y="7179"/>
                  <a:pt x="68595" y="7269"/>
                </a:cubicBezTo>
                <a:cubicBezTo>
                  <a:pt x="68560" y="7225"/>
                  <a:pt x="68506" y="7205"/>
                  <a:pt x="68450" y="7205"/>
                </a:cubicBezTo>
                <a:cubicBezTo>
                  <a:pt x="68410" y="7205"/>
                  <a:pt x="68369" y="7215"/>
                  <a:pt x="68333" y="7234"/>
                </a:cubicBezTo>
                <a:cubicBezTo>
                  <a:pt x="68248" y="7277"/>
                  <a:pt x="68189" y="7358"/>
                  <a:pt x="68133" y="7435"/>
                </a:cubicBezTo>
                <a:lnTo>
                  <a:pt x="67793" y="7902"/>
                </a:lnTo>
                <a:cubicBezTo>
                  <a:pt x="66844" y="7654"/>
                  <a:pt x="65876" y="7372"/>
                  <a:pt x="64928" y="7124"/>
                </a:cubicBezTo>
                <a:cubicBezTo>
                  <a:pt x="64869" y="7108"/>
                  <a:pt x="64808" y="7091"/>
                  <a:pt x="64758" y="7055"/>
                </a:cubicBezTo>
                <a:cubicBezTo>
                  <a:pt x="64582" y="6929"/>
                  <a:pt x="64593" y="6606"/>
                  <a:pt x="64384" y="6548"/>
                </a:cubicBezTo>
                <a:cubicBezTo>
                  <a:pt x="64361" y="6542"/>
                  <a:pt x="64337" y="6540"/>
                  <a:pt x="64313" y="6540"/>
                </a:cubicBezTo>
                <a:cubicBezTo>
                  <a:pt x="64278" y="6540"/>
                  <a:pt x="64241" y="6544"/>
                  <a:pt x="64205" y="6544"/>
                </a:cubicBezTo>
                <a:cubicBezTo>
                  <a:pt x="64180" y="6544"/>
                  <a:pt x="64154" y="6542"/>
                  <a:pt x="64129" y="6535"/>
                </a:cubicBezTo>
                <a:cubicBezTo>
                  <a:pt x="64068" y="6517"/>
                  <a:pt x="64021" y="6469"/>
                  <a:pt x="63973" y="6428"/>
                </a:cubicBezTo>
                <a:cubicBezTo>
                  <a:pt x="63825" y="6299"/>
                  <a:pt x="63650" y="6205"/>
                  <a:pt x="63462" y="6149"/>
                </a:cubicBezTo>
                <a:cubicBezTo>
                  <a:pt x="63419" y="6138"/>
                  <a:pt x="63372" y="6130"/>
                  <a:pt x="63326" y="6130"/>
                </a:cubicBezTo>
                <a:cubicBezTo>
                  <a:pt x="63251" y="6130"/>
                  <a:pt x="63181" y="6151"/>
                  <a:pt x="63145" y="6213"/>
                </a:cubicBezTo>
                <a:cubicBezTo>
                  <a:pt x="63094" y="6149"/>
                  <a:pt x="63018" y="6121"/>
                  <a:pt x="62939" y="6121"/>
                </a:cubicBezTo>
                <a:cubicBezTo>
                  <a:pt x="62783" y="6121"/>
                  <a:pt x="62616" y="6231"/>
                  <a:pt x="62612" y="6393"/>
                </a:cubicBezTo>
                <a:cubicBezTo>
                  <a:pt x="62605" y="6211"/>
                  <a:pt x="62367" y="6028"/>
                  <a:pt x="62175" y="6028"/>
                </a:cubicBezTo>
                <a:cubicBezTo>
                  <a:pt x="62131" y="6028"/>
                  <a:pt x="62091" y="6037"/>
                  <a:pt x="62055" y="6058"/>
                </a:cubicBezTo>
                <a:cubicBezTo>
                  <a:pt x="61995" y="5913"/>
                  <a:pt x="61836" y="5827"/>
                  <a:pt x="61681" y="5827"/>
                </a:cubicBezTo>
                <a:cubicBezTo>
                  <a:pt x="61604" y="5827"/>
                  <a:pt x="61529" y="5848"/>
                  <a:pt x="61466" y="5894"/>
                </a:cubicBezTo>
                <a:cubicBezTo>
                  <a:pt x="61415" y="5785"/>
                  <a:pt x="61357" y="5671"/>
                  <a:pt x="61252" y="5615"/>
                </a:cubicBezTo>
                <a:cubicBezTo>
                  <a:pt x="61222" y="5599"/>
                  <a:pt x="61188" y="5591"/>
                  <a:pt x="61153" y="5591"/>
                </a:cubicBezTo>
                <a:cubicBezTo>
                  <a:pt x="61066" y="5591"/>
                  <a:pt x="60979" y="5640"/>
                  <a:pt x="60969" y="5725"/>
                </a:cubicBezTo>
                <a:cubicBezTo>
                  <a:pt x="60931" y="5626"/>
                  <a:pt x="60825" y="5572"/>
                  <a:pt x="60720" y="5572"/>
                </a:cubicBezTo>
                <a:cubicBezTo>
                  <a:pt x="60640" y="5572"/>
                  <a:pt x="60561" y="5604"/>
                  <a:pt x="60515" y="5670"/>
                </a:cubicBezTo>
                <a:cubicBezTo>
                  <a:pt x="60502" y="5585"/>
                  <a:pt x="60415" y="5531"/>
                  <a:pt x="60331" y="5531"/>
                </a:cubicBezTo>
                <a:cubicBezTo>
                  <a:pt x="60287" y="5531"/>
                  <a:pt x="60245" y="5546"/>
                  <a:pt x="60214" y="5578"/>
                </a:cubicBezTo>
                <a:cubicBezTo>
                  <a:pt x="60178" y="5617"/>
                  <a:pt x="60158" y="5674"/>
                  <a:pt x="60110" y="5694"/>
                </a:cubicBezTo>
                <a:cubicBezTo>
                  <a:pt x="60096" y="5701"/>
                  <a:pt x="60082" y="5703"/>
                  <a:pt x="60067" y="5703"/>
                </a:cubicBezTo>
                <a:cubicBezTo>
                  <a:pt x="60020" y="5703"/>
                  <a:pt x="59971" y="5677"/>
                  <a:pt x="59923" y="5663"/>
                </a:cubicBezTo>
                <a:cubicBezTo>
                  <a:pt x="59901" y="5656"/>
                  <a:pt x="59878" y="5653"/>
                  <a:pt x="59856" y="5653"/>
                </a:cubicBezTo>
                <a:cubicBezTo>
                  <a:pt x="59688" y="5653"/>
                  <a:pt x="59527" y="5830"/>
                  <a:pt x="59567" y="6001"/>
                </a:cubicBezTo>
                <a:cubicBezTo>
                  <a:pt x="59466" y="5750"/>
                  <a:pt x="59122" y="5608"/>
                  <a:pt x="58806" y="5608"/>
                </a:cubicBezTo>
                <a:cubicBezTo>
                  <a:pt x="58657" y="5608"/>
                  <a:pt x="58514" y="5639"/>
                  <a:pt x="58406" y="5705"/>
                </a:cubicBezTo>
                <a:cubicBezTo>
                  <a:pt x="58390" y="5519"/>
                  <a:pt x="58255" y="5366"/>
                  <a:pt x="58072" y="5327"/>
                </a:cubicBezTo>
                <a:cubicBezTo>
                  <a:pt x="58043" y="5321"/>
                  <a:pt x="58013" y="5318"/>
                  <a:pt x="57984" y="5318"/>
                </a:cubicBezTo>
                <a:cubicBezTo>
                  <a:pt x="57832" y="5318"/>
                  <a:pt x="57689" y="5400"/>
                  <a:pt x="57614" y="5536"/>
                </a:cubicBezTo>
                <a:cubicBezTo>
                  <a:pt x="57558" y="5425"/>
                  <a:pt x="57458" y="5343"/>
                  <a:pt x="57337" y="5313"/>
                </a:cubicBezTo>
                <a:lnTo>
                  <a:pt x="57044" y="5615"/>
                </a:lnTo>
                <a:cubicBezTo>
                  <a:pt x="56984" y="5566"/>
                  <a:pt x="56909" y="5544"/>
                  <a:pt x="56833" y="5544"/>
                </a:cubicBezTo>
                <a:cubicBezTo>
                  <a:pt x="56674" y="5544"/>
                  <a:pt x="56510" y="5641"/>
                  <a:pt x="56467" y="5797"/>
                </a:cubicBezTo>
                <a:cubicBezTo>
                  <a:pt x="56409" y="5746"/>
                  <a:pt x="56335" y="5723"/>
                  <a:pt x="56260" y="5723"/>
                </a:cubicBezTo>
                <a:cubicBezTo>
                  <a:pt x="56107" y="5723"/>
                  <a:pt x="55949" y="5818"/>
                  <a:pt x="55911" y="5970"/>
                </a:cubicBezTo>
                <a:cubicBezTo>
                  <a:pt x="55866" y="5904"/>
                  <a:pt x="55791" y="5874"/>
                  <a:pt x="55713" y="5874"/>
                </a:cubicBezTo>
                <a:cubicBezTo>
                  <a:pt x="55584" y="5874"/>
                  <a:pt x="55448" y="5956"/>
                  <a:pt x="55433" y="6088"/>
                </a:cubicBezTo>
                <a:cubicBezTo>
                  <a:pt x="55397" y="6005"/>
                  <a:pt x="55317" y="5954"/>
                  <a:pt x="55231" y="5954"/>
                </a:cubicBezTo>
                <a:cubicBezTo>
                  <a:pt x="55210" y="5954"/>
                  <a:pt x="55189" y="5957"/>
                  <a:pt x="55168" y="5964"/>
                </a:cubicBezTo>
                <a:cubicBezTo>
                  <a:pt x="55059" y="5995"/>
                  <a:pt x="54994" y="6104"/>
                  <a:pt x="55014" y="6213"/>
                </a:cubicBezTo>
                <a:cubicBezTo>
                  <a:pt x="54797" y="6297"/>
                  <a:pt x="54572" y="6328"/>
                  <a:pt x="54343" y="6328"/>
                </a:cubicBezTo>
                <a:cubicBezTo>
                  <a:pt x="53933" y="6328"/>
                  <a:pt x="53510" y="6228"/>
                  <a:pt x="53102" y="6147"/>
                </a:cubicBezTo>
                <a:lnTo>
                  <a:pt x="45202" y="4582"/>
                </a:lnTo>
                <a:cubicBezTo>
                  <a:pt x="44996" y="4519"/>
                  <a:pt x="44783" y="4487"/>
                  <a:pt x="44570" y="4487"/>
                </a:cubicBezTo>
                <a:cubicBezTo>
                  <a:pt x="44437" y="4487"/>
                  <a:pt x="44303" y="4499"/>
                  <a:pt x="44171" y="4524"/>
                </a:cubicBezTo>
                <a:cubicBezTo>
                  <a:pt x="44121" y="4534"/>
                  <a:pt x="44071" y="4538"/>
                  <a:pt x="44021" y="4538"/>
                </a:cubicBezTo>
                <a:cubicBezTo>
                  <a:pt x="43694" y="4538"/>
                  <a:pt x="43366" y="4352"/>
                  <a:pt x="43089" y="4171"/>
                </a:cubicBezTo>
                <a:cubicBezTo>
                  <a:pt x="42977" y="4097"/>
                  <a:pt x="42870" y="4009"/>
                  <a:pt x="42742" y="3967"/>
                </a:cubicBezTo>
                <a:cubicBezTo>
                  <a:pt x="42697" y="3951"/>
                  <a:pt x="42649" y="3943"/>
                  <a:pt x="42600" y="3943"/>
                </a:cubicBezTo>
                <a:cubicBezTo>
                  <a:pt x="42512" y="3943"/>
                  <a:pt x="42425" y="3972"/>
                  <a:pt x="42369" y="4039"/>
                </a:cubicBezTo>
                <a:cubicBezTo>
                  <a:pt x="42373" y="3841"/>
                  <a:pt x="42170" y="3696"/>
                  <a:pt x="41980" y="3696"/>
                </a:cubicBezTo>
                <a:cubicBezTo>
                  <a:pt x="41899" y="3696"/>
                  <a:pt x="41821" y="3722"/>
                  <a:pt x="41762" y="3781"/>
                </a:cubicBezTo>
                <a:cubicBezTo>
                  <a:pt x="41732" y="3648"/>
                  <a:pt x="41656" y="3514"/>
                  <a:pt x="41528" y="3463"/>
                </a:cubicBezTo>
                <a:cubicBezTo>
                  <a:pt x="41502" y="3453"/>
                  <a:pt x="41473" y="3448"/>
                  <a:pt x="41445" y="3448"/>
                </a:cubicBezTo>
                <a:cubicBezTo>
                  <a:pt x="41347" y="3448"/>
                  <a:pt x="41247" y="3505"/>
                  <a:pt x="41221" y="3594"/>
                </a:cubicBezTo>
                <a:lnTo>
                  <a:pt x="41221" y="3594"/>
                </a:lnTo>
                <a:cubicBezTo>
                  <a:pt x="41234" y="3471"/>
                  <a:pt x="41143" y="3341"/>
                  <a:pt x="41020" y="3318"/>
                </a:cubicBezTo>
                <a:cubicBezTo>
                  <a:pt x="41007" y="3316"/>
                  <a:pt x="40994" y="3315"/>
                  <a:pt x="40981" y="3315"/>
                </a:cubicBezTo>
                <a:cubicBezTo>
                  <a:pt x="40858" y="3315"/>
                  <a:pt x="40740" y="3415"/>
                  <a:pt x="40726" y="3537"/>
                </a:cubicBezTo>
                <a:cubicBezTo>
                  <a:pt x="40699" y="3412"/>
                  <a:pt x="40574" y="3317"/>
                  <a:pt x="40447" y="3317"/>
                </a:cubicBezTo>
                <a:cubicBezTo>
                  <a:pt x="40431" y="3317"/>
                  <a:pt x="40415" y="3319"/>
                  <a:pt x="40399" y="3322"/>
                </a:cubicBezTo>
                <a:cubicBezTo>
                  <a:pt x="40258" y="3350"/>
                  <a:pt x="40152" y="3501"/>
                  <a:pt x="40174" y="3643"/>
                </a:cubicBezTo>
                <a:cubicBezTo>
                  <a:pt x="40116" y="3566"/>
                  <a:pt x="40018" y="3527"/>
                  <a:pt x="39922" y="3527"/>
                </a:cubicBezTo>
                <a:cubicBezTo>
                  <a:pt x="39838" y="3527"/>
                  <a:pt x="39755" y="3556"/>
                  <a:pt x="39696" y="3617"/>
                </a:cubicBezTo>
                <a:cubicBezTo>
                  <a:pt x="39655" y="3659"/>
                  <a:pt x="39618" y="3717"/>
                  <a:pt x="39559" y="3717"/>
                </a:cubicBezTo>
                <a:cubicBezTo>
                  <a:pt x="39558" y="3717"/>
                  <a:pt x="39557" y="3717"/>
                  <a:pt x="39556" y="3717"/>
                </a:cubicBezTo>
                <a:cubicBezTo>
                  <a:pt x="39513" y="3717"/>
                  <a:pt x="39478" y="3684"/>
                  <a:pt x="39439" y="3666"/>
                </a:cubicBezTo>
                <a:cubicBezTo>
                  <a:pt x="39419" y="3657"/>
                  <a:pt x="39398" y="3653"/>
                  <a:pt x="39377" y="3653"/>
                </a:cubicBezTo>
                <a:cubicBezTo>
                  <a:pt x="39273" y="3653"/>
                  <a:pt x="39169" y="3751"/>
                  <a:pt x="39185" y="3857"/>
                </a:cubicBezTo>
                <a:cubicBezTo>
                  <a:pt x="39158" y="3847"/>
                  <a:pt x="39129" y="3842"/>
                  <a:pt x="39101" y="3842"/>
                </a:cubicBezTo>
                <a:cubicBezTo>
                  <a:pt x="38981" y="3842"/>
                  <a:pt x="38860" y="3926"/>
                  <a:pt x="38831" y="4044"/>
                </a:cubicBezTo>
                <a:cubicBezTo>
                  <a:pt x="38783" y="4032"/>
                  <a:pt x="38735" y="4026"/>
                  <a:pt x="38686" y="4026"/>
                </a:cubicBezTo>
                <a:cubicBezTo>
                  <a:pt x="38580" y="4026"/>
                  <a:pt x="38473" y="4055"/>
                  <a:pt x="38380" y="4110"/>
                </a:cubicBezTo>
                <a:cubicBezTo>
                  <a:pt x="38298" y="4160"/>
                  <a:pt x="38207" y="4182"/>
                  <a:pt x="38112" y="4182"/>
                </a:cubicBezTo>
                <a:cubicBezTo>
                  <a:pt x="37722" y="4182"/>
                  <a:pt x="37262" y="3810"/>
                  <a:pt x="37020" y="3495"/>
                </a:cubicBezTo>
                <a:cubicBezTo>
                  <a:pt x="36938" y="3387"/>
                  <a:pt x="36865" y="3264"/>
                  <a:pt x="36751" y="3193"/>
                </a:cubicBezTo>
                <a:cubicBezTo>
                  <a:pt x="36702" y="3163"/>
                  <a:pt x="36642" y="3146"/>
                  <a:pt x="36584" y="3146"/>
                </a:cubicBezTo>
                <a:cubicBezTo>
                  <a:pt x="36505" y="3146"/>
                  <a:pt x="36430" y="3177"/>
                  <a:pt x="36392" y="3245"/>
                </a:cubicBezTo>
                <a:cubicBezTo>
                  <a:pt x="36375" y="3106"/>
                  <a:pt x="36335" y="2957"/>
                  <a:pt x="36225" y="2869"/>
                </a:cubicBezTo>
                <a:cubicBezTo>
                  <a:pt x="36179" y="2831"/>
                  <a:pt x="36116" y="2811"/>
                  <a:pt x="36056" y="2811"/>
                </a:cubicBezTo>
                <a:cubicBezTo>
                  <a:pt x="35974" y="2811"/>
                  <a:pt x="35896" y="2847"/>
                  <a:pt x="35863" y="2920"/>
                </a:cubicBezTo>
                <a:cubicBezTo>
                  <a:pt x="35869" y="2761"/>
                  <a:pt x="35706" y="2660"/>
                  <a:pt x="35555" y="2660"/>
                </a:cubicBezTo>
                <a:cubicBezTo>
                  <a:pt x="35462" y="2660"/>
                  <a:pt x="35373" y="2698"/>
                  <a:pt x="35330" y="2785"/>
                </a:cubicBezTo>
                <a:cubicBezTo>
                  <a:pt x="35376" y="2673"/>
                  <a:pt x="35303" y="2528"/>
                  <a:pt x="35185" y="2497"/>
                </a:cubicBezTo>
                <a:cubicBezTo>
                  <a:pt x="35170" y="2494"/>
                  <a:pt x="35154" y="2492"/>
                  <a:pt x="35139" y="2492"/>
                </a:cubicBezTo>
                <a:cubicBezTo>
                  <a:pt x="35035" y="2492"/>
                  <a:pt x="34932" y="2575"/>
                  <a:pt x="34919" y="2680"/>
                </a:cubicBezTo>
                <a:cubicBezTo>
                  <a:pt x="34848" y="2611"/>
                  <a:pt x="34750" y="2578"/>
                  <a:pt x="34655" y="2548"/>
                </a:cubicBezTo>
                <a:cubicBezTo>
                  <a:pt x="34421" y="2474"/>
                  <a:pt x="34179" y="2400"/>
                  <a:pt x="33935" y="2400"/>
                </a:cubicBezTo>
                <a:cubicBezTo>
                  <a:pt x="33892" y="2400"/>
                  <a:pt x="33849" y="2402"/>
                  <a:pt x="33806" y="2407"/>
                </a:cubicBezTo>
                <a:cubicBezTo>
                  <a:pt x="33519" y="2441"/>
                  <a:pt x="33229" y="2630"/>
                  <a:pt x="33176" y="2915"/>
                </a:cubicBezTo>
                <a:cubicBezTo>
                  <a:pt x="32962" y="2699"/>
                  <a:pt x="32645" y="2656"/>
                  <a:pt x="32333" y="2656"/>
                </a:cubicBezTo>
                <a:cubicBezTo>
                  <a:pt x="32256" y="2656"/>
                  <a:pt x="32180" y="2658"/>
                  <a:pt x="32105" y="2662"/>
                </a:cubicBezTo>
                <a:cubicBezTo>
                  <a:pt x="31970" y="2668"/>
                  <a:pt x="31786" y="2726"/>
                  <a:pt x="31806" y="2861"/>
                </a:cubicBezTo>
                <a:cubicBezTo>
                  <a:pt x="31779" y="2743"/>
                  <a:pt x="31674" y="2662"/>
                  <a:pt x="31556" y="2662"/>
                </a:cubicBezTo>
                <a:cubicBezTo>
                  <a:pt x="31544" y="2662"/>
                  <a:pt x="31533" y="2662"/>
                  <a:pt x="31521" y="2664"/>
                </a:cubicBezTo>
                <a:cubicBezTo>
                  <a:pt x="31388" y="2683"/>
                  <a:pt x="31293" y="2799"/>
                  <a:pt x="31300" y="2932"/>
                </a:cubicBezTo>
                <a:cubicBezTo>
                  <a:pt x="31275" y="2823"/>
                  <a:pt x="31165" y="2740"/>
                  <a:pt x="31053" y="2740"/>
                </a:cubicBezTo>
                <a:cubicBezTo>
                  <a:pt x="31038" y="2740"/>
                  <a:pt x="31023" y="2742"/>
                  <a:pt x="31008" y="2745"/>
                </a:cubicBezTo>
                <a:cubicBezTo>
                  <a:pt x="30883" y="2773"/>
                  <a:pt x="30793" y="2910"/>
                  <a:pt x="30819" y="3036"/>
                </a:cubicBezTo>
                <a:cubicBezTo>
                  <a:pt x="30798" y="2995"/>
                  <a:pt x="30764" y="2978"/>
                  <a:pt x="30725" y="2978"/>
                </a:cubicBezTo>
                <a:cubicBezTo>
                  <a:pt x="30637" y="2978"/>
                  <a:pt x="30522" y="3065"/>
                  <a:pt x="30463" y="3153"/>
                </a:cubicBezTo>
                <a:cubicBezTo>
                  <a:pt x="27597" y="2800"/>
                  <a:pt x="24636" y="2367"/>
                  <a:pt x="21802" y="1804"/>
                </a:cubicBezTo>
                <a:cubicBezTo>
                  <a:pt x="21818" y="1652"/>
                  <a:pt x="21650" y="1539"/>
                  <a:pt x="21515" y="1469"/>
                </a:cubicBezTo>
                <a:cubicBezTo>
                  <a:pt x="21460" y="1442"/>
                  <a:pt x="21400" y="1429"/>
                  <a:pt x="21341" y="1429"/>
                </a:cubicBezTo>
                <a:cubicBezTo>
                  <a:pt x="21249" y="1429"/>
                  <a:pt x="21157" y="1462"/>
                  <a:pt x="21084" y="1524"/>
                </a:cubicBezTo>
                <a:cubicBezTo>
                  <a:pt x="21087" y="1402"/>
                  <a:pt x="21001" y="1296"/>
                  <a:pt x="20880" y="1276"/>
                </a:cubicBezTo>
                <a:cubicBezTo>
                  <a:pt x="20866" y="1273"/>
                  <a:pt x="20853" y="1272"/>
                  <a:pt x="20839" y="1272"/>
                </a:cubicBezTo>
                <a:cubicBezTo>
                  <a:pt x="20735" y="1272"/>
                  <a:pt x="20639" y="1341"/>
                  <a:pt x="20607" y="1444"/>
                </a:cubicBezTo>
                <a:cubicBezTo>
                  <a:pt x="20547" y="1344"/>
                  <a:pt x="20440" y="1285"/>
                  <a:pt x="20328" y="1285"/>
                </a:cubicBezTo>
                <a:cubicBezTo>
                  <a:pt x="20291" y="1285"/>
                  <a:pt x="20254" y="1292"/>
                  <a:pt x="20218" y="1305"/>
                </a:cubicBezTo>
                <a:cubicBezTo>
                  <a:pt x="20071" y="1359"/>
                  <a:pt x="19984" y="1509"/>
                  <a:pt x="20009" y="1662"/>
                </a:cubicBezTo>
                <a:cubicBezTo>
                  <a:pt x="19959" y="1575"/>
                  <a:pt x="19868" y="1525"/>
                  <a:pt x="19773" y="1525"/>
                </a:cubicBezTo>
                <a:cubicBezTo>
                  <a:pt x="19740" y="1525"/>
                  <a:pt x="19706" y="1531"/>
                  <a:pt x="19674" y="1544"/>
                </a:cubicBezTo>
                <a:cubicBezTo>
                  <a:pt x="19548" y="1593"/>
                  <a:pt x="19478" y="1727"/>
                  <a:pt x="19508" y="1858"/>
                </a:cubicBezTo>
                <a:cubicBezTo>
                  <a:pt x="19444" y="1758"/>
                  <a:pt x="19330" y="1712"/>
                  <a:pt x="19213" y="1712"/>
                </a:cubicBezTo>
                <a:cubicBezTo>
                  <a:pt x="19046" y="1712"/>
                  <a:pt x="18872" y="1807"/>
                  <a:pt x="18831" y="1972"/>
                </a:cubicBezTo>
                <a:cubicBezTo>
                  <a:pt x="18815" y="1829"/>
                  <a:pt x="18688" y="1701"/>
                  <a:pt x="18546" y="1701"/>
                </a:cubicBezTo>
                <a:cubicBezTo>
                  <a:pt x="18540" y="1701"/>
                  <a:pt x="18533" y="1701"/>
                  <a:pt x="18527" y="1702"/>
                </a:cubicBezTo>
                <a:cubicBezTo>
                  <a:pt x="18382" y="1714"/>
                  <a:pt x="18268" y="1879"/>
                  <a:pt x="18319" y="2012"/>
                </a:cubicBezTo>
                <a:lnTo>
                  <a:pt x="18319" y="2012"/>
                </a:lnTo>
                <a:cubicBezTo>
                  <a:pt x="18261" y="1879"/>
                  <a:pt x="18194" y="1739"/>
                  <a:pt x="18067" y="1670"/>
                </a:cubicBezTo>
                <a:cubicBezTo>
                  <a:pt x="18030" y="1651"/>
                  <a:pt x="17988" y="1641"/>
                  <a:pt x="17945" y="1641"/>
                </a:cubicBezTo>
                <a:cubicBezTo>
                  <a:pt x="17835" y="1641"/>
                  <a:pt x="17724" y="1705"/>
                  <a:pt x="17718" y="1813"/>
                </a:cubicBezTo>
                <a:cubicBezTo>
                  <a:pt x="17660" y="1613"/>
                  <a:pt x="17451" y="1478"/>
                  <a:pt x="17246" y="1478"/>
                </a:cubicBezTo>
                <a:cubicBezTo>
                  <a:pt x="17180" y="1478"/>
                  <a:pt x="17115" y="1492"/>
                  <a:pt x="17055" y="1522"/>
                </a:cubicBezTo>
                <a:cubicBezTo>
                  <a:pt x="17053" y="1523"/>
                  <a:pt x="17051" y="1523"/>
                  <a:pt x="17048" y="1523"/>
                </a:cubicBezTo>
                <a:cubicBezTo>
                  <a:pt x="17021" y="1523"/>
                  <a:pt x="16971" y="1476"/>
                  <a:pt x="16992" y="1464"/>
                </a:cubicBezTo>
                <a:cubicBezTo>
                  <a:pt x="17017" y="1451"/>
                  <a:pt x="17015" y="1417"/>
                  <a:pt x="17011" y="1390"/>
                </a:cubicBezTo>
                <a:cubicBezTo>
                  <a:pt x="16967" y="1154"/>
                  <a:pt x="16786" y="967"/>
                  <a:pt x="16552" y="916"/>
                </a:cubicBezTo>
                <a:cubicBezTo>
                  <a:pt x="16509" y="907"/>
                  <a:pt x="16466" y="902"/>
                  <a:pt x="16424" y="902"/>
                </a:cubicBezTo>
                <a:cubicBezTo>
                  <a:pt x="16232" y="902"/>
                  <a:pt x="16049" y="995"/>
                  <a:pt x="15936" y="1156"/>
                </a:cubicBezTo>
                <a:cubicBezTo>
                  <a:pt x="15934" y="973"/>
                  <a:pt x="15788" y="802"/>
                  <a:pt x="15606" y="771"/>
                </a:cubicBezTo>
                <a:cubicBezTo>
                  <a:pt x="15587" y="768"/>
                  <a:pt x="15567" y="766"/>
                  <a:pt x="15547" y="766"/>
                </a:cubicBezTo>
                <a:cubicBezTo>
                  <a:pt x="15386" y="766"/>
                  <a:pt x="15225" y="872"/>
                  <a:pt x="15169" y="1026"/>
                </a:cubicBezTo>
                <a:cubicBezTo>
                  <a:pt x="15181" y="865"/>
                  <a:pt x="15153" y="689"/>
                  <a:pt x="15033" y="583"/>
                </a:cubicBezTo>
                <a:cubicBezTo>
                  <a:pt x="14982" y="537"/>
                  <a:pt x="14911" y="513"/>
                  <a:pt x="14842" y="513"/>
                </a:cubicBezTo>
                <a:cubicBezTo>
                  <a:pt x="14751" y="513"/>
                  <a:pt x="14662" y="555"/>
                  <a:pt x="14627" y="639"/>
                </a:cubicBezTo>
                <a:cubicBezTo>
                  <a:pt x="14651" y="486"/>
                  <a:pt x="14568" y="335"/>
                  <a:pt x="14425" y="275"/>
                </a:cubicBezTo>
                <a:cubicBezTo>
                  <a:pt x="14381" y="256"/>
                  <a:pt x="14336" y="247"/>
                  <a:pt x="14290" y="247"/>
                </a:cubicBezTo>
                <a:cubicBezTo>
                  <a:pt x="14187" y="247"/>
                  <a:pt x="14087" y="294"/>
                  <a:pt x="14021" y="380"/>
                </a:cubicBezTo>
                <a:cubicBezTo>
                  <a:pt x="13977" y="258"/>
                  <a:pt x="13845" y="186"/>
                  <a:pt x="13717" y="186"/>
                </a:cubicBezTo>
                <a:cubicBezTo>
                  <a:pt x="13644" y="186"/>
                  <a:pt x="13573" y="209"/>
                  <a:pt x="13519" y="259"/>
                </a:cubicBezTo>
                <a:cubicBezTo>
                  <a:pt x="13426" y="101"/>
                  <a:pt x="13184" y="1"/>
                  <a:pt x="129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1"/>
          <p:cNvSpPr txBox="1"/>
          <p:nvPr>
            <p:ph type="title"/>
          </p:nvPr>
        </p:nvSpPr>
        <p:spPr>
          <a:xfrm>
            <a:off x="5571775" y="1384925"/>
            <a:ext cx="18999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220" name="Google Shape;220;p31"/>
          <p:cNvSpPr txBox="1"/>
          <p:nvPr>
            <p:ph idx="1" type="body"/>
          </p:nvPr>
        </p:nvSpPr>
        <p:spPr>
          <a:xfrm>
            <a:off x="5571775" y="2421550"/>
            <a:ext cx="2625600" cy="19572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APTION_ONLY_1">
    <p:spTree>
      <p:nvGrpSpPr>
        <p:cNvPr id="221" name="Shape 221"/>
        <p:cNvGrpSpPr/>
        <p:nvPr/>
      </p:nvGrpSpPr>
      <p:grpSpPr>
        <a:xfrm>
          <a:off x="0" y="0"/>
          <a:ext cx="0" cy="0"/>
          <a:chOff x="0" y="0"/>
          <a:chExt cx="0" cy="0"/>
        </a:xfrm>
      </p:grpSpPr>
      <p:sp>
        <p:nvSpPr>
          <p:cNvPr id="222" name="Google Shape;222;p32"/>
          <p:cNvSpPr/>
          <p:nvPr/>
        </p:nvSpPr>
        <p:spPr>
          <a:xfrm flipH="1" rot="5400000">
            <a:off x="465892" y="4149673"/>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flipH="1" rot="7082595">
            <a:off x="-619785" y="2760695"/>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flipH="1" rot="-292463">
            <a:off x="8441483" y="622952"/>
            <a:ext cx="1225948" cy="1065248"/>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rot="9390240">
            <a:off x="7840979" y="255410"/>
            <a:ext cx="1513454" cy="802910"/>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rot="-7454729">
            <a:off x="210343" y="4384291"/>
            <a:ext cx="1114933" cy="968725"/>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rot="7699403">
            <a:off x="8643580" y="-691591"/>
            <a:ext cx="821773" cy="1858329"/>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rot="-2954442">
            <a:off x="-694684" y="3297978"/>
            <a:ext cx="2047575" cy="19951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230" name="Google Shape;230;p32"/>
          <p:cNvSpPr txBox="1"/>
          <p:nvPr>
            <p:ph idx="1" type="subTitle"/>
          </p:nvPr>
        </p:nvSpPr>
        <p:spPr>
          <a:xfrm>
            <a:off x="2673000" y="2189950"/>
            <a:ext cx="3798000" cy="133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None/>
              <a:defRPr sz="2400"/>
            </a:lvl1pPr>
            <a:lvl2pPr lvl="1" rtl="0" algn="ctr">
              <a:lnSpc>
                <a:spcPct val="100000"/>
              </a:lnSpc>
              <a:spcBef>
                <a:spcPts val="0"/>
              </a:spcBef>
              <a:spcAft>
                <a:spcPts val="0"/>
              </a:spcAft>
              <a:buSzPts val="2400"/>
              <a:buNone/>
              <a:defRPr sz="2400"/>
            </a:lvl2pPr>
            <a:lvl3pPr lvl="2" rtl="0" algn="ctr">
              <a:lnSpc>
                <a:spcPct val="100000"/>
              </a:lnSpc>
              <a:spcBef>
                <a:spcPts val="0"/>
              </a:spcBef>
              <a:spcAft>
                <a:spcPts val="0"/>
              </a:spcAft>
              <a:buSzPts val="2400"/>
              <a:buNone/>
              <a:defRPr sz="2400"/>
            </a:lvl3pPr>
            <a:lvl4pPr lvl="3" rtl="0" algn="ctr">
              <a:lnSpc>
                <a:spcPct val="100000"/>
              </a:lnSpc>
              <a:spcBef>
                <a:spcPts val="0"/>
              </a:spcBef>
              <a:spcAft>
                <a:spcPts val="0"/>
              </a:spcAft>
              <a:buSzPts val="2400"/>
              <a:buNone/>
              <a:defRPr sz="2400"/>
            </a:lvl4pPr>
            <a:lvl5pPr lvl="4" rtl="0" algn="ctr">
              <a:lnSpc>
                <a:spcPct val="100000"/>
              </a:lnSpc>
              <a:spcBef>
                <a:spcPts val="0"/>
              </a:spcBef>
              <a:spcAft>
                <a:spcPts val="0"/>
              </a:spcAft>
              <a:buSzPts val="2400"/>
              <a:buNone/>
              <a:defRPr sz="2400"/>
            </a:lvl5pPr>
            <a:lvl6pPr lvl="5" rtl="0" algn="ctr">
              <a:lnSpc>
                <a:spcPct val="100000"/>
              </a:lnSpc>
              <a:spcBef>
                <a:spcPts val="0"/>
              </a:spcBef>
              <a:spcAft>
                <a:spcPts val="0"/>
              </a:spcAft>
              <a:buSzPts val="2400"/>
              <a:buNone/>
              <a:defRPr sz="2400"/>
            </a:lvl6pPr>
            <a:lvl7pPr lvl="6" rtl="0" algn="ctr">
              <a:lnSpc>
                <a:spcPct val="100000"/>
              </a:lnSpc>
              <a:spcBef>
                <a:spcPts val="0"/>
              </a:spcBef>
              <a:spcAft>
                <a:spcPts val="0"/>
              </a:spcAft>
              <a:buSzPts val="2400"/>
              <a:buNone/>
              <a:defRPr sz="2400"/>
            </a:lvl7pPr>
            <a:lvl8pPr lvl="7" rtl="0" algn="ctr">
              <a:lnSpc>
                <a:spcPct val="100000"/>
              </a:lnSpc>
              <a:spcBef>
                <a:spcPts val="0"/>
              </a:spcBef>
              <a:spcAft>
                <a:spcPts val="0"/>
              </a:spcAft>
              <a:buSzPts val="2400"/>
              <a:buNone/>
              <a:defRPr sz="2400"/>
            </a:lvl8pPr>
            <a:lvl9pPr lvl="8" rtl="0" algn="ctr">
              <a:lnSpc>
                <a:spcPct val="100000"/>
              </a:lnSpc>
              <a:spcBef>
                <a:spcPts val="0"/>
              </a:spcBef>
              <a:spcAft>
                <a:spcPts val="0"/>
              </a:spcAft>
              <a:buSzPts val="2400"/>
              <a:buNone/>
              <a:defRPr sz="2400"/>
            </a:lvl9pPr>
          </a:lstStyle>
          <a:p/>
        </p:txBody>
      </p:sp>
      <p:sp>
        <p:nvSpPr>
          <p:cNvPr id="231" name="Google Shape;231;p32"/>
          <p:cNvSpPr/>
          <p:nvPr/>
        </p:nvSpPr>
        <p:spPr>
          <a:xfrm rot="-7154386">
            <a:off x="7576223" y="2752715"/>
            <a:ext cx="1680733" cy="3800750"/>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HEADER_1_1">
    <p:spTree>
      <p:nvGrpSpPr>
        <p:cNvPr id="232" name="Shape 232"/>
        <p:cNvGrpSpPr/>
        <p:nvPr/>
      </p:nvGrpSpPr>
      <p:grpSpPr>
        <a:xfrm>
          <a:off x="0" y="0"/>
          <a:ext cx="0" cy="0"/>
          <a:chOff x="0" y="0"/>
          <a:chExt cx="0" cy="0"/>
        </a:xfrm>
      </p:grpSpPr>
      <p:sp>
        <p:nvSpPr>
          <p:cNvPr id="233" name="Google Shape;233;p33"/>
          <p:cNvSpPr/>
          <p:nvPr/>
        </p:nvSpPr>
        <p:spPr>
          <a:xfrm rot="-5400000">
            <a:off x="5388008" y="-789935"/>
            <a:ext cx="3553107" cy="4564896"/>
          </a:xfrm>
          <a:custGeom>
            <a:rect b="b" l="l" r="r" t="t"/>
            <a:pathLst>
              <a:path extrusionOk="0" h="132942" w="103476">
                <a:moveTo>
                  <a:pt x="89667" y="39872"/>
                </a:moveTo>
                <a:cubicBezTo>
                  <a:pt x="89707" y="39913"/>
                  <a:pt x="89743" y="39956"/>
                  <a:pt x="89775" y="40003"/>
                </a:cubicBezTo>
                <a:cubicBezTo>
                  <a:pt x="89938" y="40250"/>
                  <a:pt x="89952" y="40568"/>
                  <a:pt x="90084" y="40832"/>
                </a:cubicBezTo>
                <a:cubicBezTo>
                  <a:pt x="90191" y="41042"/>
                  <a:pt x="90368" y="41206"/>
                  <a:pt x="90511" y="41393"/>
                </a:cubicBezTo>
                <a:cubicBezTo>
                  <a:pt x="90538" y="41428"/>
                  <a:pt x="90567" y="41465"/>
                  <a:pt x="90597" y="41502"/>
                </a:cubicBezTo>
                <a:cubicBezTo>
                  <a:pt x="90226" y="41823"/>
                  <a:pt x="89775" y="42160"/>
                  <a:pt x="89239" y="42489"/>
                </a:cubicBezTo>
                <a:cubicBezTo>
                  <a:pt x="88777" y="41798"/>
                  <a:pt x="88332" y="41169"/>
                  <a:pt x="87927" y="40617"/>
                </a:cubicBezTo>
                <a:cubicBezTo>
                  <a:pt x="88641" y="40305"/>
                  <a:pt x="89208" y="40061"/>
                  <a:pt x="89667" y="39872"/>
                </a:cubicBezTo>
                <a:close/>
                <a:moveTo>
                  <a:pt x="86697" y="41162"/>
                </a:moveTo>
                <a:cubicBezTo>
                  <a:pt x="87002" y="41780"/>
                  <a:pt x="87351" y="42499"/>
                  <a:pt x="87730" y="43278"/>
                </a:cubicBezTo>
                <a:cubicBezTo>
                  <a:pt x="87485" y="43388"/>
                  <a:pt x="87229" y="43495"/>
                  <a:pt x="86960" y="43597"/>
                </a:cubicBezTo>
                <a:cubicBezTo>
                  <a:pt x="86550" y="42845"/>
                  <a:pt x="86143" y="42167"/>
                  <a:pt x="85744" y="41558"/>
                </a:cubicBezTo>
                <a:cubicBezTo>
                  <a:pt x="86024" y="41451"/>
                  <a:pt x="86309" y="41335"/>
                  <a:pt x="86599" y="41205"/>
                </a:cubicBezTo>
                <a:lnTo>
                  <a:pt x="86697" y="41162"/>
                </a:lnTo>
                <a:close/>
                <a:moveTo>
                  <a:pt x="83233" y="42284"/>
                </a:moveTo>
                <a:cubicBezTo>
                  <a:pt x="83639" y="42983"/>
                  <a:pt x="84041" y="43663"/>
                  <a:pt x="84440" y="44327"/>
                </a:cubicBezTo>
                <a:cubicBezTo>
                  <a:pt x="83830" y="44457"/>
                  <a:pt x="83178" y="44563"/>
                  <a:pt x="82482" y="44639"/>
                </a:cubicBezTo>
                <a:lnTo>
                  <a:pt x="82482" y="44641"/>
                </a:lnTo>
                <a:cubicBezTo>
                  <a:pt x="81586" y="43737"/>
                  <a:pt x="80552" y="42983"/>
                  <a:pt x="79419" y="42405"/>
                </a:cubicBezTo>
                <a:lnTo>
                  <a:pt x="79419" y="42405"/>
                </a:lnTo>
                <a:cubicBezTo>
                  <a:pt x="79856" y="42469"/>
                  <a:pt x="80357" y="42511"/>
                  <a:pt x="80918" y="42511"/>
                </a:cubicBezTo>
                <a:cubicBezTo>
                  <a:pt x="81604" y="42511"/>
                  <a:pt x="82379" y="42448"/>
                  <a:pt x="83233" y="42284"/>
                </a:cubicBezTo>
                <a:close/>
                <a:moveTo>
                  <a:pt x="85275" y="48902"/>
                </a:moveTo>
                <a:lnTo>
                  <a:pt x="85275" y="48902"/>
                </a:lnTo>
                <a:cubicBezTo>
                  <a:pt x="86188" y="49405"/>
                  <a:pt x="87168" y="49878"/>
                  <a:pt x="88183" y="50267"/>
                </a:cubicBezTo>
                <a:cubicBezTo>
                  <a:pt x="88579" y="50867"/>
                  <a:pt x="88947" y="51417"/>
                  <a:pt x="89281" y="51911"/>
                </a:cubicBezTo>
                <a:cubicBezTo>
                  <a:pt x="89229" y="52020"/>
                  <a:pt x="89200" y="52135"/>
                  <a:pt x="89218" y="52256"/>
                </a:cubicBezTo>
                <a:cubicBezTo>
                  <a:pt x="89238" y="52385"/>
                  <a:pt x="89312" y="52505"/>
                  <a:pt x="89306" y="52635"/>
                </a:cubicBezTo>
                <a:cubicBezTo>
                  <a:pt x="89300" y="52768"/>
                  <a:pt x="89215" y="52881"/>
                  <a:pt x="89153" y="53000"/>
                </a:cubicBezTo>
                <a:cubicBezTo>
                  <a:pt x="89081" y="53137"/>
                  <a:pt x="89044" y="53282"/>
                  <a:pt x="89023" y="53432"/>
                </a:cubicBezTo>
                <a:cubicBezTo>
                  <a:pt x="88104" y="53021"/>
                  <a:pt x="87182" y="52617"/>
                  <a:pt x="86252" y="52232"/>
                </a:cubicBezTo>
                <a:cubicBezTo>
                  <a:pt x="86015" y="50985"/>
                  <a:pt x="85679" y="49881"/>
                  <a:pt x="85275" y="48902"/>
                </a:cubicBezTo>
                <a:close/>
                <a:moveTo>
                  <a:pt x="90852" y="72461"/>
                </a:moveTo>
                <a:cubicBezTo>
                  <a:pt x="90994" y="72776"/>
                  <a:pt x="91116" y="73099"/>
                  <a:pt x="91216" y="73430"/>
                </a:cubicBezTo>
                <a:cubicBezTo>
                  <a:pt x="90966" y="73718"/>
                  <a:pt x="90716" y="74006"/>
                  <a:pt x="90466" y="74295"/>
                </a:cubicBezTo>
                <a:cubicBezTo>
                  <a:pt x="90420" y="74348"/>
                  <a:pt x="90373" y="74403"/>
                  <a:pt x="90355" y="74472"/>
                </a:cubicBezTo>
                <a:cubicBezTo>
                  <a:pt x="90330" y="74573"/>
                  <a:pt x="90376" y="74677"/>
                  <a:pt x="90418" y="74773"/>
                </a:cubicBezTo>
                <a:cubicBezTo>
                  <a:pt x="90631" y="75241"/>
                  <a:pt x="90860" y="75778"/>
                  <a:pt x="90600" y="76223"/>
                </a:cubicBezTo>
                <a:cubicBezTo>
                  <a:pt x="90657" y="76334"/>
                  <a:pt x="90711" y="76448"/>
                  <a:pt x="90767" y="76559"/>
                </a:cubicBezTo>
                <a:cubicBezTo>
                  <a:pt x="89980" y="76692"/>
                  <a:pt x="89192" y="76837"/>
                  <a:pt x="88420" y="76837"/>
                </a:cubicBezTo>
                <a:cubicBezTo>
                  <a:pt x="87931" y="76837"/>
                  <a:pt x="87448" y="76779"/>
                  <a:pt x="86975" y="76622"/>
                </a:cubicBezTo>
                <a:cubicBezTo>
                  <a:pt x="86605" y="76499"/>
                  <a:pt x="86257" y="76319"/>
                  <a:pt x="85920" y="76114"/>
                </a:cubicBezTo>
                <a:cubicBezTo>
                  <a:pt x="87337" y="75120"/>
                  <a:pt x="89056" y="73867"/>
                  <a:pt x="90852" y="72461"/>
                </a:cubicBezTo>
                <a:close/>
                <a:moveTo>
                  <a:pt x="59050" y="90389"/>
                </a:moveTo>
                <a:lnTo>
                  <a:pt x="59178" y="90444"/>
                </a:lnTo>
                <a:cubicBezTo>
                  <a:pt x="59216" y="90517"/>
                  <a:pt x="59254" y="90590"/>
                  <a:pt x="59293" y="90663"/>
                </a:cubicBezTo>
                <a:cubicBezTo>
                  <a:pt x="59293" y="90663"/>
                  <a:pt x="59199" y="90559"/>
                  <a:pt x="59050" y="90389"/>
                </a:cubicBezTo>
                <a:close/>
                <a:moveTo>
                  <a:pt x="83392" y="84364"/>
                </a:moveTo>
                <a:lnTo>
                  <a:pt x="83392" y="84364"/>
                </a:lnTo>
                <a:cubicBezTo>
                  <a:pt x="83550" y="84486"/>
                  <a:pt x="83715" y="84601"/>
                  <a:pt x="83886" y="84705"/>
                </a:cubicBezTo>
                <a:cubicBezTo>
                  <a:pt x="84893" y="85317"/>
                  <a:pt x="86075" y="85570"/>
                  <a:pt x="87130" y="86098"/>
                </a:cubicBezTo>
                <a:cubicBezTo>
                  <a:pt x="87411" y="86240"/>
                  <a:pt x="87684" y="86399"/>
                  <a:pt x="87946" y="86574"/>
                </a:cubicBezTo>
                <a:cubicBezTo>
                  <a:pt x="87891" y="86639"/>
                  <a:pt x="87836" y="86705"/>
                  <a:pt x="87781" y="86772"/>
                </a:cubicBezTo>
                <a:cubicBezTo>
                  <a:pt x="87636" y="86945"/>
                  <a:pt x="87487" y="87308"/>
                  <a:pt x="87649" y="87464"/>
                </a:cubicBezTo>
                <a:lnTo>
                  <a:pt x="87160" y="87956"/>
                </a:lnTo>
                <a:cubicBezTo>
                  <a:pt x="87158" y="87910"/>
                  <a:pt x="87158" y="87884"/>
                  <a:pt x="87158" y="87884"/>
                </a:cubicBezTo>
                <a:cubicBezTo>
                  <a:pt x="85629" y="88569"/>
                  <a:pt x="83336" y="89970"/>
                  <a:pt x="81743" y="90982"/>
                </a:cubicBezTo>
                <a:cubicBezTo>
                  <a:pt x="82705" y="88305"/>
                  <a:pt x="83209" y="85903"/>
                  <a:pt x="83352" y="85022"/>
                </a:cubicBezTo>
                <a:lnTo>
                  <a:pt x="83351" y="85022"/>
                </a:lnTo>
                <a:cubicBezTo>
                  <a:pt x="83384" y="84804"/>
                  <a:pt x="83399" y="84584"/>
                  <a:pt x="83392" y="84364"/>
                </a:cubicBezTo>
                <a:close/>
                <a:moveTo>
                  <a:pt x="81891" y="82754"/>
                </a:moveTo>
                <a:cubicBezTo>
                  <a:pt x="82183" y="83170"/>
                  <a:pt x="82502" y="83559"/>
                  <a:pt x="82862" y="83906"/>
                </a:cubicBezTo>
                <a:cubicBezTo>
                  <a:pt x="82853" y="84136"/>
                  <a:pt x="82825" y="84367"/>
                  <a:pt x="82777" y="84593"/>
                </a:cubicBezTo>
                <a:cubicBezTo>
                  <a:pt x="82757" y="84684"/>
                  <a:pt x="82734" y="84775"/>
                  <a:pt x="82707" y="84864"/>
                </a:cubicBezTo>
                <a:cubicBezTo>
                  <a:pt x="82500" y="85543"/>
                  <a:pt x="80247" y="90366"/>
                  <a:pt x="78546" y="94257"/>
                </a:cubicBezTo>
                <a:cubicBezTo>
                  <a:pt x="78445" y="93824"/>
                  <a:pt x="78401" y="93534"/>
                  <a:pt x="78401" y="93534"/>
                </a:cubicBezTo>
                <a:cubicBezTo>
                  <a:pt x="78096" y="93685"/>
                  <a:pt x="77791" y="93851"/>
                  <a:pt x="77493" y="94025"/>
                </a:cubicBezTo>
                <a:cubicBezTo>
                  <a:pt x="80868" y="88662"/>
                  <a:pt x="81772" y="84989"/>
                  <a:pt x="81891" y="82754"/>
                </a:cubicBezTo>
                <a:close/>
                <a:moveTo>
                  <a:pt x="65011" y="87596"/>
                </a:moveTo>
                <a:lnTo>
                  <a:pt x="65011" y="87596"/>
                </a:lnTo>
                <a:cubicBezTo>
                  <a:pt x="67591" y="89253"/>
                  <a:pt x="71051" y="91327"/>
                  <a:pt x="75155" y="93426"/>
                </a:cubicBezTo>
                <a:cubicBezTo>
                  <a:pt x="75305" y="94044"/>
                  <a:pt x="75448" y="94662"/>
                  <a:pt x="75588" y="95282"/>
                </a:cubicBezTo>
                <a:cubicBezTo>
                  <a:pt x="75383" y="95431"/>
                  <a:pt x="75191" y="95576"/>
                  <a:pt x="75008" y="95717"/>
                </a:cubicBezTo>
                <a:cubicBezTo>
                  <a:pt x="72329" y="93725"/>
                  <a:pt x="69146" y="92377"/>
                  <a:pt x="66232" y="91472"/>
                </a:cubicBezTo>
                <a:cubicBezTo>
                  <a:pt x="65958" y="90169"/>
                  <a:pt x="65567" y="88823"/>
                  <a:pt x="65011" y="87596"/>
                </a:cubicBezTo>
                <a:close/>
                <a:moveTo>
                  <a:pt x="79650" y="95574"/>
                </a:moveTo>
                <a:cubicBezTo>
                  <a:pt x="79695" y="96464"/>
                  <a:pt x="79765" y="97171"/>
                  <a:pt x="79765" y="97171"/>
                </a:cubicBezTo>
                <a:cubicBezTo>
                  <a:pt x="79558" y="96899"/>
                  <a:pt x="79379" y="96589"/>
                  <a:pt x="79225" y="96266"/>
                </a:cubicBezTo>
                <a:cubicBezTo>
                  <a:pt x="79371" y="96038"/>
                  <a:pt x="79513" y="95809"/>
                  <a:pt x="79650" y="95574"/>
                </a:cubicBezTo>
                <a:close/>
                <a:moveTo>
                  <a:pt x="66576" y="93470"/>
                </a:moveTo>
                <a:lnTo>
                  <a:pt x="66576" y="93470"/>
                </a:lnTo>
                <a:cubicBezTo>
                  <a:pt x="69259" y="94502"/>
                  <a:pt x="72103" y="95513"/>
                  <a:pt x="74451" y="96156"/>
                </a:cubicBezTo>
                <a:cubicBezTo>
                  <a:pt x="73818" y="96670"/>
                  <a:pt x="73424" y="97031"/>
                  <a:pt x="73424" y="97031"/>
                </a:cubicBezTo>
                <a:cubicBezTo>
                  <a:pt x="73341" y="97217"/>
                  <a:pt x="73280" y="97446"/>
                  <a:pt x="73234" y="97703"/>
                </a:cubicBezTo>
                <a:cubicBezTo>
                  <a:pt x="71339" y="96899"/>
                  <a:pt x="69073" y="96357"/>
                  <a:pt x="66821" y="95991"/>
                </a:cubicBezTo>
                <a:cubicBezTo>
                  <a:pt x="66778" y="95279"/>
                  <a:pt x="66704" y="94413"/>
                  <a:pt x="66576" y="93470"/>
                </a:cubicBezTo>
                <a:close/>
                <a:moveTo>
                  <a:pt x="66609" y="98290"/>
                </a:moveTo>
                <a:cubicBezTo>
                  <a:pt x="68727" y="98807"/>
                  <a:pt x="70967" y="99288"/>
                  <a:pt x="73131" y="99634"/>
                </a:cubicBezTo>
                <a:cubicBezTo>
                  <a:pt x="73148" y="100309"/>
                  <a:pt x="73204" y="101001"/>
                  <a:pt x="73269" y="101609"/>
                </a:cubicBezTo>
                <a:cubicBezTo>
                  <a:pt x="72334" y="101220"/>
                  <a:pt x="71393" y="100872"/>
                  <a:pt x="70463" y="100562"/>
                </a:cubicBezTo>
                <a:cubicBezTo>
                  <a:pt x="70155" y="100356"/>
                  <a:pt x="69975" y="100263"/>
                  <a:pt x="69975" y="100263"/>
                </a:cubicBezTo>
                <a:cubicBezTo>
                  <a:pt x="69941" y="100299"/>
                  <a:pt x="69908" y="100335"/>
                  <a:pt x="69875" y="100372"/>
                </a:cubicBezTo>
                <a:cubicBezTo>
                  <a:pt x="68947" y="100076"/>
                  <a:pt x="68032" y="99816"/>
                  <a:pt x="67145" y="99588"/>
                </a:cubicBezTo>
                <a:cubicBezTo>
                  <a:pt x="67136" y="99511"/>
                  <a:pt x="67127" y="99436"/>
                  <a:pt x="67118" y="99363"/>
                </a:cubicBezTo>
                <a:cubicBezTo>
                  <a:pt x="67022" y="99419"/>
                  <a:pt x="66922" y="99467"/>
                  <a:pt x="66819" y="99505"/>
                </a:cubicBezTo>
                <a:cubicBezTo>
                  <a:pt x="66509" y="99428"/>
                  <a:pt x="66204" y="99354"/>
                  <a:pt x="65903" y="99285"/>
                </a:cubicBezTo>
                <a:lnTo>
                  <a:pt x="66609" y="98290"/>
                </a:lnTo>
                <a:close/>
                <a:moveTo>
                  <a:pt x="67288" y="101948"/>
                </a:moveTo>
                <a:lnTo>
                  <a:pt x="67288" y="101948"/>
                </a:lnTo>
                <a:cubicBezTo>
                  <a:pt x="67592" y="102056"/>
                  <a:pt x="67899" y="102159"/>
                  <a:pt x="68210" y="102257"/>
                </a:cubicBezTo>
                <a:cubicBezTo>
                  <a:pt x="67925" y="102597"/>
                  <a:pt x="67650" y="102939"/>
                  <a:pt x="67383" y="103279"/>
                </a:cubicBezTo>
                <a:cubicBezTo>
                  <a:pt x="67358" y="103276"/>
                  <a:pt x="67332" y="103272"/>
                  <a:pt x="67308" y="103270"/>
                </a:cubicBezTo>
                <a:cubicBezTo>
                  <a:pt x="67306" y="102841"/>
                  <a:pt x="67300" y="102393"/>
                  <a:pt x="67288" y="101948"/>
                </a:cubicBezTo>
                <a:close/>
                <a:moveTo>
                  <a:pt x="73499" y="103442"/>
                </a:moveTo>
                <a:lnTo>
                  <a:pt x="73511" y="103443"/>
                </a:lnTo>
                <a:lnTo>
                  <a:pt x="73514" y="103459"/>
                </a:lnTo>
                <a:cubicBezTo>
                  <a:pt x="73509" y="103453"/>
                  <a:pt x="73505" y="103447"/>
                  <a:pt x="73499" y="103442"/>
                </a:cubicBezTo>
                <a:close/>
                <a:moveTo>
                  <a:pt x="53419" y="108704"/>
                </a:moveTo>
                <a:cubicBezTo>
                  <a:pt x="53522" y="108831"/>
                  <a:pt x="53613" y="108950"/>
                  <a:pt x="53690" y="109059"/>
                </a:cubicBezTo>
                <a:cubicBezTo>
                  <a:pt x="53690" y="109059"/>
                  <a:pt x="53558" y="108961"/>
                  <a:pt x="53332" y="108798"/>
                </a:cubicBezTo>
                <a:lnTo>
                  <a:pt x="53419" y="108704"/>
                </a:lnTo>
                <a:close/>
                <a:moveTo>
                  <a:pt x="32879" y="110932"/>
                </a:moveTo>
                <a:cubicBezTo>
                  <a:pt x="33094" y="110936"/>
                  <a:pt x="33276" y="110937"/>
                  <a:pt x="33409" y="110937"/>
                </a:cubicBezTo>
                <a:cubicBezTo>
                  <a:pt x="33561" y="110937"/>
                  <a:pt x="33649" y="110936"/>
                  <a:pt x="33649" y="110936"/>
                </a:cubicBezTo>
                <a:lnTo>
                  <a:pt x="33649" y="110936"/>
                </a:lnTo>
                <a:cubicBezTo>
                  <a:pt x="33388" y="111101"/>
                  <a:pt x="33096" y="111237"/>
                  <a:pt x="32794" y="111351"/>
                </a:cubicBezTo>
                <a:lnTo>
                  <a:pt x="32794" y="111351"/>
                </a:lnTo>
                <a:cubicBezTo>
                  <a:pt x="32824" y="111212"/>
                  <a:pt x="32852" y="111071"/>
                  <a:pt x="32879" y="110932"/>
                </a:cubicBezTo>
                <a:close/>
                <a:moveTo>
                  <a:pt x="25235" y="111484"/>
                </a:moveTo>
                <a:lnTo>
                  <a:pt x="25238" y="111492"/>
                </a:lnTo>
                <a:cubicBezTo>
                  <a:pt x="25237" y="111492"/>
                  <a:pt x="25237" y="111491"/>
                  <a:pt x="25236" y="111491"/>
                </a:cubicBezTo>
                <a:cubicBezTo>
                  <a:pt x="25236" y="111488"/>
                  <a:pt x="25235" y="111486"/>
                  <a:pt x="25235" y="111484"/>
                </a:cubicBezTo>
                <a:close/>
                <a:moveTo>
                  <a:pt x="28666" y="109715"/>
                </a:moveTo>
                <a:lnTo>
                  <a:pt x="28666" y="109715"/>
                </a:lnTo>
                <a:cubicBezTo>
                  <a:pt x="28884" y="110125"/>
                  <a:pt x="29021" y="110375"/>
                  <a:pt x="29021" y="110375"/>
                </a:cubicBezTo>
                <a:cubicBezTo>
                  <a:pt x="29234" y="110582"/>
                  <a:pt x="29842" y="110714"/>
                  <a:pt x="30550" y="110796"/>
                </a:cubicBezTo>
                <a:cubicBezTo>
                  <a:pt x="30573" y="111161"/>
                  <a:pt x="30597" y="111514"/>
                  <a:pt x="30625" y="111856"/>
                </a:cubicBezTo>
                <a:cubicBezTo>
                  <a:pt x="30344" y="111891"/>
                  <a:pt x="30168" y="111901"/>
                  <a:pt x="30168" y="111901"/>
                </a:cubicBezTo>
                <a:cubicBezTo>
                  <a:pt x="30334" y="112330"/>
                  <a:pt x="30530" y="112758"/>
                  <a:pt x="30738" y="113173"/>
                </a:cubicBezTo>
                <a:cubicBezTo>
                  <a:pt x="30879" y="114679"/>
                  <a:pt x="31033" y="115861"/>
                  <a:pt x="31125" y="116516"/>
                </a:cubicBezTo>
                <a:cubicBezTo>
                  <a:pt x="30997" y="116396"/>
                  <a:pt x="30869" y="116278"/>
                  <a:pt x="30741" y="116159"/>
                </a:cubicBezTo>
                <a:cubicBezTo>
                  <a:pt x="29982" y="115470"/>
                  <a:pt x="29212" y="114793"/>
                  <a:pt x="28433" y="114129"/>
                </a:cubicBezTo>
                <a:cubicBezTo>
                  <a:pt x="28720" y="112739"/>
                  <a:pt x="28773" y="111241"/>
                  <a:pt x="28666" y="109715"/>
                </a:cubicBezTo>
                <a:close/>
                <a:moveTo>
                  <a:pt x="31845" y="115120"/>
                </a:moveTo>
                <a:cubicBezTo>
                  <a:pt x="32477" y="116119"/>
                  <a:pt x="32998" y="116797"/>
                  <a:pt x="32998" y="116797"/>
                </a:cubicBezTo>
                <a:cubicBezTo>
                  <a:pt x="33179" y="116899"/>
                  <a:pt x="33410" y="116981"/>
                  <a:pt x="33673" y="117049"/>
                </a:cubicBezTo>
                <a:cubicBezTo>
                  <a:pt x="33634" y="117855"/>
                  <a:pt x="33629" y="118496"/>
                  <a:pt x="33635" y="118926"/>
                </a:cubicBezTo>
                <a:cubicBezTo>
                  <a:pt x="32885" y="118171"/>
                  <a:pt x="32114" y="117436"/>
                  <a:pt x="31337" y="116712"/>
                </a:cubicBezTo>
                <a:cubicBezTo>
                  <a:pt x="31355" y="116657"/>
                  <a:pt x="31374" y="116602"/>
                  <a:pt x="31392" y="116547"/>
                </a:cubicBezTo>
                <a:lnTo>
                  <a:pt x="31392" y="116547"/>
                </a:lnTo>
                <a:lnTo>
                  <a:pt x="31389" y="116604"/>
                </a:lnTo>
                <a:cubicBezTo>
                  <a:pt x="31391" y="116582"/>
                  <a:pt x="31393" y="116560"/>
                  <a:pt x="31395" y="116538"/>
                </a:cubicBezTo>
                <a:cubicBezTo>
                  <a:pt x="31555" y="116063"/>
                  <a:pt x="31705" y="115590"/>
                  <a:pt x="31845" y="115120"/>
                </a:cubicBezTo>
                <a:close/>
                <a:moveTo>
                  <a:pt x="35149" y="117267"/>
                </a:moveTo>
                <a:cubicBezTo>
                  <a:pt x="35677" y="117308"/>
                  <a:pt x="36227" y="117322"/>
                  <a:pt x="36739" y="117322"/>
                </a:cubicBezTo>
                <a:cubicBezTo>
                  <a:pt x="37031" y="117322"/>
                  <a:pt x="37311" y="117318"/>
                  <a:pt x="37568" y="117311"/>
                </a:cubicBezTo>
                <a:lnTo>
                  <a:pt x="37568" y="117311"/>
                </a:lnTo>
                <a:cubicBezTo>
                  <a:pt x="37344" y="117843"/>
                  <a:pt x="37148" y="118347"/>
                  <a:pt x="36979" y="118812"/>
                </a:cubicBezTo>
                <a:cubicBezTo>
                  <a:pt x="36086" y="119657"/>
                  <a:pt x="35708" y="120258"/>
                  <a:pt x="35708" y="120258"/>
                </a:cubicBezTo>
                <a:cubicBezTo>
                  <a:pt x="35906" y="120479"/>
                  <a:pt x="36104" y="120695"/>
                  <a:pt x="36303" y="120908"/>
                </a:cubicBezTo>
                <a:cubicBezTo>
                  <a:pt x="36223" y="121192"/>
                  <a:pt x="36161" y="121433"/>
                  <a:pt x="36116" y="121624"/>
                </a:cubicBezTo>
                <a:cubicBezTo>
                  <a:pt x="36142" y="121656"/>
                  <a:pt x="36170" y="121686"/>
                  <a:pt x="36195" y="121718"/>
                </a:cubicBezTo>
                <a:cubicBezTo>
                  <a:pt x="36236" y="121770"/>
                  <a:pt x="36276" y="121821"/>
                  <a:pt x="36316" y="121872"/>
                </a:cubicBezTo>
                <a:cubicBezTo>
                  <a:pt x="36476" y="121730"/>
                  <a:pt x="36634" y="121580"/>
                  <a:pt x="36793" y="121428"/>
                </a:cubicBezTo>
                <a:cubicBezTo>
                  <a:pt x="38049" y="122734"/>
                  <a:pt x="39389" y="123958"/>
                  <a:pt x="40805" y="125091"/>
                </a:cubicBezTo>
                <a:cubicBezTo>
                  <a:pt x="40633" y="125275"/>
                  <a:pt x="40447" y="125433"/>
                  <a:pt x="40228" y="125525"/>
                </a:cubicBezTo>
                <a:lnTo>
                  <a:pt x="39240" y="125943"/>
                </a:lnTo>
                <a:cubicBezTo>
                  <a:pt x="39014" y="125570"/>
                  <a:pt x="38778" y="125204"/>
                  <a:pt x="38525" y="124850"/>
                </a:cubicBezTo>
                <a:cubicBezTo>
                  <a:pt x="37856" y="123806"/>
                  <a:pt x="37078" y="122846"/>
                  <a:pt x="36316" y="121872"/>
                </a:cubicBezTo>
                <a:cubicBezTo>
                  <a:pt x="36210" y="121968"/>
                  <a:pt x="36104" y="122060"/>
                  <a:pt x="35998" y="122151"/>
                </a:cubicBezTo>
                <a:cubicBezTo>
                  <a:pt x="35998" y="122151"/>
                  <a:pt x="36033" y="121962"/>
                  <a:pt x="36116" y="121624"/>
                </a:cubicBezTo>
                <a:cubicBezTo>
                  <a:pt x="35412" y="120786"/>
                  <a:pt x="34671" y="119984"/>
                  <a:pt x="33908" y="119204"/>
                </a:cubicBezTo>
                <a:cubicBezTo>
                  <a:pt x="34347" y="118590"/>
                  <a:pt x="34760" y="117942"/>
                  <a:pt x="35149" y="117267"/>
                </a:cubicBezTo>
                <a:close/>
                <a:moveTo>
                  <a:pt x="79817" y="1"/>
                </a:moveTo>
                <a:cubicBezTo>
                  <a:pt x="78389" y="1"/>
                  <a:pt x="76959" y="646"/>
                  <a:pt x="75533" y="646"/>
                </a:cubicBezTo>
                <a:cubicBezTo>
                  <a:pt x="75169" y="646"/>
                  <a:pt x="74805" y="604"/>
                  <a:pt x="74442" y="498"/>
                </a:cubicBezTo>
                <a:lnTo>
                  <a:pt x="74442" y="498"/>
                </a:lnTo>
                <a:cubicBezTo>
                  <a:pt x="77853" y="2656"/>
                  <a:pt x="77943" y="8106"/>
                  <a:pt x="81317" y="10323"/>
                </a:cubicBezTo>
                <a:cubicBezTo>
                  <a:pt x="82197" y="10901"/>
                  <a:pt x="83225" y="11199"/>
                  <a:pt x="84172" y="11658"/>
                </a:cubicBezTo>
                <a:cubicBezTo>
                  <a:pt x="82918" y="11868"/>
                  <a:pt x="81550" y="12321"/>
                  <a:pt x="80412" y="12321"/>
                </a:cubicBezTo>
                <a:cubicBezTo>
                  <a:pt x="79758" y="12321"/>
                  <a:pt x="79181" y="12172"/>
                  <a:pt x="78745" y="11740"/>
                </a:cubicBezTo>
                <a:cubicBezTo>
                  <a:pt x="78707" y="11703"/>
                  <a:pt x="78659" y="11686"/>
                  <a:pt x="78612" y="11686"/>
                </a:cubicBezTo>
                <a:cubicBezTo>
                  <a:pt x="78549" y="11686"/>
                  <a:pt x="78486" y="11717"/>
                  <a:pt x="78450" y="11776"/>
                </a:cubicBezTo>
                <a:cubicBezTo>
                  <a:pt x="78029" y="12460"/>
                  <a:pt x="76662" y="14585"/>
                  <a:pt x="75291" y="15648"/>
                </a:cubicBezTo>
                <a:cubicBezTo>
                  <a:pt x="73643" y="16924"/>
                  <a:pt x="74046" y="19546"/>
                  <a:pt x="77482" y="20994"/>
                </a:cubicBezTo>
                <a:cubicBezTo>
                  <a:pt x="80919" y="22442"/>
                  <a:pt x="83533" y="23187"/>
                  <a:pt x="83211" y="24157"/>
                </a:cubicBezTo>
                <a:cubicBezTo>
                  <a:pt x="83149" y="24341"/>
                  <a:pt x="82869" y="24436"/>
                  <a:pt x="82431" y="24436"/>
                </a:cubicBezTo>
                <a:cubicBezTo>
                  <a:pt x="80629" y="24436"/>
                  <a:pt x="76158" y="22818"/>
                  <a:pt x="73319" y="19151"/>
                </a:cubicBezTo>
                <a:cubicBezTo>
                  <a:pt x="73278" y="19099"/>
                  <a:pt x="73220" y="19074"/>
                  <a:pt x="73164" y="19074"/>
                </a:cubicBezTo>
                <a:cubicBezTo>
                  <a:pt x="73075" y="19074"/>
                  <a:pt x="72989" y="19135"/>
                  <a:pt x="72975" y="19239"/>
                </a:cubicBezTo>
                <a:cubicBezTo>
                  <a:pt x="72863" y="20096"/>
                  <a:pt x="72590" y="21990"/>
                  <a:pt x="72150" y="23850"/>
                </a:cubicBezTo>
                <a:cubicBezTo>
                  <a:pt x="71556" y="26359"/>
                  <a:pt x="76525" y="28239"/>
                  <a:pt x="79228" y="28470"/>
                </a:cubicBezTo>
                <a:cubicBezTo>
                  <a:pt x="81933" y="28702"/>
                  <a:pt x="86331" y="28387"/>
                  <a:pt x="86266" y="29677"/>
                </a:cubicBezTo>
                <a:cubicBezTo>
                  <a:pt x="86240" y="30209"/>
                  <a:pt x="85034" y="30616"/>
                  <a:pt x="83084" y="30616"/>
                </a:cubicBezTo>
                <a:cubicBezTo>
                  <a:pt x="80389" y="30616"/>
                  <a:pt x="76275" y="29839"/>
                  <a:pt x="71891" y="27539"/>
                </a:cubicBezTo>
                <a:cubicBezTo>
                  <a:pt x="71861" y="27523"/>
                  <a:pt x="71830" y="27516"/>
                  <a:pt x="71800" y="27516"/>
                </a:cubicBezTo>
                <a:cubicBezTo>
                  <a:pt x="71678" y="27516"/>
                  <a:pt x="71575" y="27634"/>
                  <a:pt x="71618" y="27766"/>
                </a:cubicBezTo>
                <a:cubicBezTo>
                  <a:pt x="71842" y="28440"/>
                  <a:pt x="72235" y="29717"/>
                  <a:pt x="72316" y="30601"/>
                </a:cubicBezTo>
                <a:cubicBezTo>
                  <a:pt x="72418" y="31700"/>
                  <a:pt x="72883" y="33279"/>
                  <a:pt x="72995" y="33645"/>
                </a:cubicBezTo>
                <a:cubicBezTo>
                  <a:pt x="73009" y="33695"/>
                  <a:pt x="73044" y="33736"/>
                  <a:pt x="73090" y="33760"/>
                </a:cubicBezTo>
                <a:cubicBezTo>
                  <a:pt x="73614" y="34020"/>
                  <a:pt x="76893" y="35585"/>
                  <a:pt x="79926" y="35585"/>
                </a:cubicBezTo>
                <a:cubicBezTo>
                  <a:pt x="80576" y="35585"/>
                  <a:pt x="81215" y="35513"/>
                  <a:pt x="81814" y="35341"/>
                </a:cubicBezTo>
                <a:cubicBezTo>
                  <a:pt x="84129" y="34675"/>
                  <a:pt x="85738" y="34287"/>
                  <a:pt x="86738" y="34287"/>
                </a:cubicBezTo>
                <a:cubicBezTo>
                  <a:pt x="87311" y="34287"/>
                  <a:pt x="87684" y="34414"/>
                  <a:pt x="87877" y="34689"/>
                </a:cubicBezTo>
                <a:cubicBezTo>
                  <a:pt x="88200" y="35150"/>
                  <a:pt x="87196" y="36588"/>
                  <a:pt x="83611" y="36813"/>
                </a:cubicBezTo>
                <a:cubicBezTo>
                  <a:pt x="82422" y="36370"/>
                  <a:pt x="81383" y="36227"/>
                  <a:pt x="81383" y="36227"/>
                </a:cubicBezTo>
                <a:lnTo>
                  <a:pt x="81383" y="36227"/>
                </a:lnTo>
                <a:cubicBezTo>
                  <a:pt x="81383" y="36227"/>
                  <a:pt x="82077" y="36420"/>
                  <a:pt x="82932" y="36841"/>
                </a:cubicBezTo>
                <a:cubicBezTo>
                  <a:pt x="82832" y="36843"/>
                  <a:pt x="82730" y="36844"/>
                  <a:pt x="82626" y="36844"/>
                </a:cubicBezTo>
                <a:cubicBezTo>
                  <a:pt x="82189" y="36844"/>
                  <a:pt x="81720" y="36827"/>
                  <a:pt x="81219" y="36791"/>
                </a:cubicBezTo>
                <a:cubicBezTo>
                  <a:pt x="80972" y="36638"/>
                  <a:pt x="80716" y="36502"/>
                  <a:pt x="80450" y="36383"/>
                </a:cubicBezTo>
                <a:cubicBezTo>
                  <a:pt x="80109" y="36230"/>
                  <a:pt x="79917" y="36189"/>
                  <a:pt x="79916" y="36189"/>
                </a:cubicBezTo>
                <a:lnTo>
                  <a:pt x="79916" y="36189"/>
                </a:lnTo>
                <a:cubicBezTo>
                  <a:pt x="80001" y="36358"/>
                  <a:pt x="80088" y="36526"/>
                  <a:pt x="80174" y="36695"/>
                </a:cubicBezTo>
                <a:cubicBezTo>
                  <a:pt x="78394" y="36492"/>
                  <a:pt x="76252" y="36066"/>
                  <a:pt x="73690" y="35320"/>
                </a:cubicBezTo>
                <a:cubicBezTo>
                  <a:pt x="73672" y="35315"/>
                  <a:pt x="73653" y="35313"/>
                  <a:pt x="73635" y="35313"/>
                </a:cubicBezTo>
                <a:cubicBezTo>
                  <a:pt x="73505" y="35313"/>
                  <a:pt x="73403" y="35445"/>
                  <a:pt x="73458" y="35576"/>
                </a:cubicBezTo>
                <a:cubicBezTo>
                  <a:pt x="73852" y="36533"/>
                  <a:pt x="75059" y="39191"/>
                  <a:pt x="77108" y="41536"/>
                </a:cubicBezTo>
                <a:cubicBezTo>
                  <a:pt x="76893" y="41485"/>
                  <a:pt x="76771" y="41466"/>
                  <a:pt x="76771" y="41466"/>
                </a:cubicBezTo>
                <a:lnTo>
                  <a:pt x="76771" y="41466"/>
                </a:lnTo>
                <a:cubicBezTo>
                  <a:pt x="77776" y="42313"/>
                  <a:pt x="78962" y="43538"/>
                  <a:pt x="80150" y="44864"/>
                </a:cubicBezTo>
                <a:cubicBezTo>
                  <a:pt x="80003" y="44994"/>
                  <a:pt x="79976" y="45238"/>
                  <a:pt x="80153" y="45385"/>
                </a:cubicBezTo>
                <a:cubicBezTo>
                  <a:pt x="80512" y="45684"/>
                  <a:pt x="80998" y="46074"/>
                  <a:pt x="81586" y="46512"/>
                </a:cubicBezTo>
                <a:cubicBezTo>
                  <a:pt x="83670" y="48961"/>
                  <a:pt x="85523" y="51370"/>
                  <a:pt x="86095" y="52121"/>
                </a:cubicBezTo>
                <a:cubicBezTo>
                  <a:pt x="86113" y="52145"/>
                  <a:pt x="86131" y="52168"/>
                  <a:pt x="86146" y="52190"/>
                </a:cubicBezTo>
                <a:cubicBezTo>
                  <a:pt x="85398" y="51880"/>
                  <a:pt x="84647" y="51581"/>
                  <a:pt x="83890" y="51293"/>
                </a:cubicBezTo>
                <a:cubicBezTo>
                  <a:pt x="78487" y="45079"/>
                  <a:pt x="74623" y="43799"/>
                  <a:pt x="72619" y="43799"/>
                </a:cubicBezTo>
                <a:cubicBezTo>
                  <a:pt x="71566" y="43799"/>
                  <a:pt x="71026" y="44152"/>
                  <a:pt x="71047" y="44330"/>
                </a:cubicBezTo>
                <a:cubicBezTo>
                  <a:pt x="71102" y="44803"/>
                  <a:pt x="81884" y="50299"/>
                  <a:pt x="83678" y="51210"/>
                </a:cubicBezTo>
                <a:cubicBezTo>
                  <a:pt x="83549" y="51161"/>
                  <a:pt x="83421" y="51109"/>
                  <a:pt x="83292" y="51061"/>
                </a:cubicBezTo>
                <a:lnTo>
                  <a:pt x="83262" y="51143"/>
                </a:lnTo>
                <a:cubicBezTo>
                  <a:pt x="83275" y="51148"/>
                  <a:pt x="83289" y="51155"/>
                  <a:pt x="83302" y="51160"/>
                </a:cubicBezTo>
                <a:cubicBezTo>
                  <a:pt x="82274" y="50853"/>
                  <a:pt x="80386" y="50426"/>
                  <a:pt x="77819" y="50426"/>
                </a:cubicBezTo>
                <a:cubicBezTo>
                  <a:pt x="76348" y="50426"/>
                  <a:pt x="74653" y="50566"/>
                  <a:pt x="72771" y="50949"/>
                </a:cubicBezTo>
                <a:cubicBezTo>
                  <a:pt x="71530" y="51201"/>
                  <a:pt x="70321" y="51596"/>
                  <a:pt x="69194" y="52172"/>
                </a:cubicBezTo>
                <a:cubicBezTo>
                  <a:pt x="68134" y="52715"/>
                  <a:pt x="66996" y="53474"/>
                  <a:pt x="66681" y="54347"/>
                </a:cubicBezTo>
                <a:cubicBezTo>
                  <a:pt x="66681" y="54347"/>
                  <a:pt x="79141" y="51474"/>
                  <a:pt x="84006" y="51469"/>
                </a:cubicBezTo>
                <a:cubicBezTo>
                  <a:pt x="85054" y="51925"/>
                  <a:pt x="86094" y="52402"/>
                  <a:pt x="87123" y="52898"/>
                </a:cubicBezTo>
                <a:cubicBezTo>
                  <a:pt x="86927" y="52875"/>
                  <a:pt x="86690" y="52859"/>
                  <a:pt x="86408" y="52859"/>
                </a:cubicBezTo>
                <a:cubicBezTo>
                  <a:pt x="84049" y="52859"/>
                  <a:pt x="78504" y="53942"/>
                  <a:pt x="66451" y="60432"/>
                </a:cubicBezTo>
                <a:cubicBezTo>
                  <a:pt x="66451" y="60432"/>
                  <a:pt x="66581" y="60403"/>
                  <a:pt x="66818" y="60346"/>
                </a:cubicBezTo>
                <a:cubicBezTo>
                  <a:pt x="68635" y="59909"/>
                  <a:pt x="77131" y="57754"/>
                  <a:pt x="87770" y="53215"/>
                </a:cubicBezTo>
                <a:cubicBezTo>
                  <a:pt x="88181" y="53416"/>
                  <a:pt x="88591" y="53620"/>
                  <a:pt x="89001" y="53826"/>
                </a:cubicBezTo>
                <a:cubicBezTo>
                  <a:pt x="89002" y="54103"/>
                  <a:pt x="89026" y="54388"/>
                  <a:pt x="88995" y="54661"/>
                </a:cubicBezTo>
                <a:cubicBezTo>
                  <a:pt x="88972" y="54872"/>
                  <a:pt x="88917" y="55080"/>
                  <a:pt x="88925" y="55293"/>
                </a:cubicBezTo>
                <a:cubicBezTo>
                  <a:pt x="88928" y="55345"/>
                  <a:pt x="88934" y="55397"/>
                  <a:pt x="88943" y="55448"/>
                </a:cubicBezTo>
                <a:cubicBezTo>
                  <a:pt x="78598" y="58342"/>
                  <a:pt x="69870" y="67343"/>
                  <a:pt x="69870" y="67343"/>
                </a:cubicBezTo>
                <a:cubicBezTo>
                  <a:pt x="69870" y="67343"/>
                  <a:pt x="82178" y="61316"/>
                  <a:pt x="89314" y="56466"/>
                </a:cubicBezTo>
                <a:cubicBezTo>
                  <a:pt x="89604" y="57129"/>
                  <a:pt x="89927" y="57818"/>
                  <a:pt x="89840" y="58505"/>
                </a:cubicBezTo>
                <a:cubicBezTo>
                  <a:pt x="89826" y="58614"/>
                  <a:pt x="89813" y="58722"/>
                  <a:pt x="89799" y="58831"/>
                </a:cubicBezTo>
                <a:cubicBezTo>
                  <a:pt x="83072" y="62540"/>
                  <a:pt x="76109" y="70770"/>
                  <a:pt x="74532" y="72696"/>
                </a:cubicBezTo>
                <a:cubicBezTo>
                  <a:pt x="74468" y="72751"/>
                  <a:pt x="74403" y="72803"/>
                  <a:pt x="74338" y="72856"/>
                </a:cubicBezTo>
                <a:lnTo>
                  <a:pt x="74507" y="72727"/>
                </a:lnTo>
                <a:lnTo>
                  <a:pt x="74507" y="72727"/>
                </a:lnTo>
                <a:cubicBezTo>
                  <a:pt x="74307" y="72971"/>
                  <a:pt x="74200" y="73107"/>
                  <a:pt x="74200" y="73107"/>
                </a:cubicBezTo>
                <a:cubicBezTo>
                  <a:pt x="74200" y="73107"/>
                  <a:pt x="82655" y="67987"/>
                  <a:pt x="89941" y="62049"/>
                </a:cubicBezTo>
                <a:cubicBezTo>
                  <a:pt x="90144" y="62658"/>
                  <a:pt x="90157" y="63313"/>
                  <a:pt x="90195" y="63966"/>
                </a:cubicBezTo>
                <a:cubicBezTo>
                  <a:pt x="83106" y="68495"/>
                  <a:pt x="78146" y="73796"/>
                  <a:pt x="78146" y="73796"/>
                </a:cubicBezTo>
                <a:cubicBezTo>
                  <a:pt x="78146" y="73796"/>
                  <a:pt x="78314" y="73682"/>
                  <a:pt x="78631" y="73482"/>
                </a:cubicBezTo>
                <a:cubicBezTo>
                  <a:pt x="78701" y="73439"/>
                  <a:pt x="78771" y="73395"/>
                  <a:pt x="78840" y="73352"/>
                </a:cubicBezTo>
                <a:cubicBezTo>
                  <a:pt x="80124" y="72553"/>
                  <a:pt x="83100" y="70798"/>
                  <a:pt x="86999" y="69106"/>
                </a:cubicBezTo>
                <a:cubicBezTo>
                  <a:pt x="88142" y="68610"/>
                  <a:pt x="89315" y="67965"/>
                  <a:pt x="90464" y="67240"/>
                </a:cubicBezTo>
                <a:lnTo>
                  <a:pt x="90464" y="67240"/>
                </a:lnTo>
                <a:cubicBezTo>
                  <a:pt x="90422" y="67880"/>
                  <a:pt x="90439" y="68536"/>
                  <a:pt x="90604" y="69137"/>
                </a:cubicBezTo>
                <a:cubicBezTo>
                  <a:pt x="90006" y="69742"/>
                  <a:pt x="89487" y="70320"/>
                  <a:pt x="89083" y="70846"/>
                </a:cubicBezTo>
                <a:cubicBezTo>
                  <a:pt x="87828" y="72488"/>
                  <a:pt x="86352" y="74193"/>
                  <a:pt x="85102" y="75581"/>
                </a:cubicBezTo>
                <a:cubicBezTo>
                  <a:pt x="84462" y="75148"/>
                  <a:pt x="83821" y="74723"/>
                  <a:pt x="83079" y="74546"/>
                </a:cubicBezTo>
                <a:cubicBezTo>
                  <a:pt x="82778" y="74473"/>
                  <a:pt x="82479" y="74443"/>
                  <a:pt x="82181" y="74443"/>
                </a:cubicBezTo>
                <a:cubicBezTo>
                  <a:pt x="80643" y="74443"/>
                  <a:pt x="79131" y="75248"/>
                  <a:pt x="77596" y="75248"/>
                </a:cubicBezTo>
                <a:cubicBezTo>
                  <a:pt x="77286" y="75248"/>
                  <a:pt x="76976" y="75215"/>
                  <a:pt x="76664" y="75136"/>
                </a:cubicBezTo>
                <a:lnTo>
                  <a:pt x="76664" y="75136"/>
                </a:lnTo>
                <a:cubicBezTo>
                  <a:pt x="78839" y="76405"/>
                  <a:pt x="79768" y="79002"/>
                  <a:pt x="80998" y="81285"/>
                </a:cubicBezTo>
                <a:cubicBezTo>
                  <a:pt x="78768" y="86687"/>
                  <a:pt x="77154" y="92100"/>
                  <a:pt x="76428" y="94695"/>
                </a:cubicBezTo>
                <a:cubicBezTo>
                  <a:pt x="76238" y="94823"/>
                  <a:pt x="76052" y="94950"/>
                  <a:pt x="75871" y="95079"/>
                </a:cubicBezTo>
                <a:cubicBezTo>
                  <a:pt x="75592" y="94049"/>
                  <a:pt x="75298" y="93024"/>
                  <a:pt x="74982" y="92006"/>
                </a:cubicBezTo>
                <a:cubicBezTo>
                  <a:pt x="79070" y="87035"/>
                  <a:pt x="77572" y="82571"/>
                  <a:pt x="76946" y="81202"/>
                </a:cubicBezTo>
                <a:cubicBezTo>
                  <a:pt x="76945" y="81174"/>
                  <a:pt x="76944" y="81146"/>
                  <a:pt x="76943" y="81117"/>
                </a:cubicBezTo>
                <a:cubicBezTo>
                  <a:pt x="76942" y="81141"/>
                  <a:pt x="76942" y="81165"/>
                  <a:pt x="76941" y="81190"/>
                </a:cubicBezTo>
                <a:cubicBezTo>
                  <a:pt x="76817" y="80918"/>
                  <a:pt x="76728" y="80772"/>
                  <a:pt x="76728" y="80772"/>
                </a:cubicBezTo>
                <a:cubicBezTo>
                  <a:pt x="76709" y="84108"/>
                  <a:pt x="75269" y="90554"/>
                  <a:pt x="74970" y="91853"/>
                </a:cubicBezTo>
                <a:cubicBezTo>
                  <a:pt x="74965" y="91877"/>
                  <a:pt x="74959" y="91899"/>
                  <a:pt x="74955" y="91919"/>
                </a:cubicBezTo>
                <a:cubicBezTo>
                  <a:pt x="74763" y="91306"/>
                  <a:pt x="74565" y="90696"/>
                  <a:pt x="74357" y="90090"/>
                </a:cubicBezTo>
                <a:cubicBezTo>
                  <a:pt x="75844" y="80895"/>
                  <a:pt x="72804" y="78707"/>
                  <a:pt x="72174" y="78707"/>
                </a:cubicBezTo>
                <a:cubicBezTo>
                  <a:pt x="72131" y="78707"/>
                  <a:pt x="72099" y="78717"/>
                  <a:pt x="72080" y="78737"/>
                </a:cubicBezTo>
                <a:cubicBezTo>
                  <a:pt x="71821" y="79009"/>
                  <a:pt x="73944" y="88364"/>
                  <a:pt x="74299" y="89919"/>
                </a:cubicBezTo>
                <a:cubicBezTo>
                  <a:pt x="74263" y="89816"/>
                  <a:pt x="74230" y="89711"/>
                  <a:pt x="74194" y="89608"/>
                </a:cubicBezTo>
                <a:lnTo>
                  <a:pt x="74129" y="89631"/>
                </a:lnTo>
                <a:cubicBezTo>
                  <a:pt x="74132" y="89642"/>
                  <a:pt x="74135" y="89654"/>
                  <a:pt x="74138" y="89665"/>
                </a:cubicBezTo>
                <a:cubicBezTo>
                  <a:pt x="73612" y="88434"/>
                  <a:pt x="72186" y="85757"/>
                  <a:pt x="68923" y="83145"/>
                </a:cubicBezTo>
                <a:cubicBezTo>
                  <a:pt x="68141" y="82518"/>
                  <a:pt x="67287" y="81982"/>
                  <a:pt x="66365" y="81587"/>
                </a:cubicBezTo>
                <a:cubicBezTo>
                  <a:pt x="65717" y="81310"/>
                  <a:pt x="64972" y="81068"/>
                  <a:pt x="64347" y="81068"/>
                </a:cubicBezTo>
                <a:cubicBezTo>
                  <a:pt x="64137" y="81068"/>
                  <a:pt x="63940" y="81096"/>
                  <a:pt x="63765" y="81159"/>
                </a:cubicBezTo>
                <a:cubicBezTo>
                  <a:pt x="63765" y="81159"/>
                  <a:pt x="71837" y="87289"/>
                  <a:pt x="74308" y="90249"/>
                </a:cubicBezTo>
                <a:cubicBezTo>
                  <a:pt x="74561" y="91119"/>
                  <a:pt x="74798" y="91993"/>
                  <a:pt x="75019" y="92873"/>
                </a:cubicBezTo>
                <a:cubicBezTo>
                  <a:pt x="74325" y="91805"/>
                  <a:pt x="71977" y="89408"/>
                  <a:pt x="64030" y="85840"/>
                </a:cubicBezTo>
                <a:cubicBezTo>
                  <a:pt x="63597" y="85214"/>
                  <a:pt x="63100" y="84655"/>
                  <a:pt x="62524" y="84199"/>
                </a:cubicBezTo>
                <a:cubicBezTo>
                  <a:pt x="62524" y="84199"/>
                  <a:pt x="62509" y="84199"/>
                  <a:pt x="62479" y="84199"/>
                </a:cubicBezTo>
                <a:cubicBezTo>
                  <a:pt x="62321" y="84199"/>
                  <a:pt x="61751" y="84220"/>
                  <a:pt x="60894" y="84494"/>
                </a:cubicBezTo>
                <a:cubicBezTo>
                  <a:pt x="60584" y="84367"/>
                  <a:pt x="60266" y="84238"/>
                  <a:pt x="59944" y="84107"/>
                </a:cubicBezTo>
                <a:lnTo>
                  <a:pt x="59944" y="84107"/>
                </a:lnTo>
                <a:cubicBezTo>
                  <a:pt x="59944" y="84107"/>
                  <a:pt x="60027" y="84171"/>
                  <a:pt x="60182" y="84286"/>
                </a:cubicBezTo>
                <a:cubicBezTo>
                  <a:pt x="60286" y="84365"/>
                  <a:pt x="60427" y="84469"/>
                  <a:pt x="60600" y="84595"/>
                </a:cubicBezTo>
                <a:cubicBezTo>
                  <a:pt x="59744" y="84905"/>
                  <a:pt x="58649" y="85455"/>
                  <a:pt x="57417" y="86437"/>
                </a:cubicBezTo>
                <a:cubicBezTo>
                  <a:pt x="57417" y="86437"/>
                  <a:pt x="57947" y="87982"/>
                  <a:pt x="58877" y="89855"/>
                </a:cubicBezTo>
                <a:cubicBezTo>
                  <a:pt x="58768" y="89841"/>
                  <a:pt x="58664" y="89827"/>
                  <a:pt x="58567" y="89815"/>
                </a:cubicBezTo>
                <a:cubicBezTo>
                  <a:pt x="57995" y="89110"/>
                  <a:pt x="57243" y="88090"/>
                  <a:pt x="56910" y="87236"/>
                </a:cubicBezTo>
                <a:cubicBezTo>
                  <a:pt x="56910" y="87236"/>
                  <a:pt x="56265" y="87752"/>
                  <a:pt x="56001" y="88232"/>
                </a:cubicBezTo>
                <a:cubicBezTo>
                  <a:pt x="56001" y="88232"/>
                  <a:pt x="57721" y="91734"/>
                  <a:pt x="58836" y="93086"/>
                </a:cubicBezTo>
                <a:cubicBezTo>
                  <a:pt x="58836" y="93086"/>
                  <a:pt x="55785" y="90336"/>
                  <a:pt x="55212" y="89170"/>
                </a:cubicBezTo>
                <a:cubicBezTo>
                  <a:pt x="55212" y="89170"/>
                  <a:pt x="53128" y="91743"/>
                  <a:pt x="52165" y="94564"/>
                </a:cubicBezTo>
                <a:cubicBezTo>
                  <a:pt x="52165" y="94564"/>
                  <a:pt x="53503" y="95456"/>
                  <a:pt x="54297" y="96666"/>
                </a:cubicBezTo>
                <a:cubicBezTo>
                  <a:pt x="54297" y="96666"/>
                  <a:pt x="52258" y="95769"/>
                  <a:pt x="51636" y="95724"/>
                </a:cubicBezTo>
                <a:cubicBezTo>
                  <a:pt x="51636" y="95724"/>
                  <a:pt x="50276" y="98042"/>
                  <a:pt x="50047" y="99203"/>
                </a:cubicBezTo>
                <a:cubicBezTo>
                  <a:pt x="49983" y="99526"/>
                  <a:pt x="49814" y="99952"/>
                  <a:pt x="49602" y="100409"/>
                </a:cubicBezTo>
                <a:cubicBezTo>
                  <a:pt x="49456" y="100249"/>
                  <a:pt x="49322" y="100105"/>
                  <a:pt x="49203" y="99978"/>
                </a:cubicBezTo>
                <a:lnTo>
                  <a:pt x="49468" y="99399"/>
                </a:lnTo>
                <a:lnTo>
                  <a:pt x="49468" y="99399"/>
                </a:lnTo>
                <a:cubicBezTo>
                  <a:pt x="49468" y="99399"/>
                  <a:pt x="49354" y="99577"/>
                  <a:pt x="49135" y="99907"/>
                </a:cubicBezTo>
                <a:cubicBezTo>
                  <a:pt x="48846" y="99600"/>
                  <a:pt x="48661" y="99413"/>
                  <a:pt x="48661" y="99413"/>
                </a:cubicBezTo>
                <a:cubicBezTo>
                  <a:pt x="46986" y="101076"/>
                  <a:pt x="44377" y="106292"/>
                  <a:pt x="44377" y="106292"/>
                </a:cubicBezTo>
                <a:cubicBezTo>
                  <a:pt x="44710" y="104029"/>
                  <a:pt x="47151" y="97633"/>
                  <a:pt x="47151" y="97633"/>
                </a:cubicBezTo>
                <a:cubicBezTo>
                  <a:pt x="46735" y="97126"/>
                  <a:pt x="43840" y="95413"/>
                  <a:pt x="43006" y="94345"/>
                </a:cubicBezTo>
                <a:cubicBezTo>
                  <a:pt x="42653" y="93892"/>
                  <a:pt x="41986" y="93335"/>
                  <a:pt x="41334" y="92840"/>
                </a:cubicBezTo>
                <a:cubicBezTo>
                  <a:pt x="41357" y="92468"/>
                  <a:pt x="41365" y="92265"/>
                  <a:pt x="41365" y="92265"/>
                </a:cubicBezTo>
                <a:lnTo>
                  <a:pt x="41365" y="92265"/>
                </a:lnTo>
                <a:cubicBezTo>
                  <a:pt x="41319" y="92435"/>
                  <a:pt x="41272" y="92598"/>
                  <a:pt x="41225" y="92757"/>
                </a:cubicBezTo>
                <a:cubicBezTo>
                  <a:pt x="40376" y="92121"/>
                  <a:pt x="39585" y="91613"/>
                  <a:pt x="39585" y="91613"/>
                </a:cubicBezTo>
                <a:cubicBezTo>
                  <a:pt x="38974" y="91979"/>
                  <a:pt x="37353" y="93949"/>
                  <a:pt x="37353" y="93949"/>
                </a:cubicBezTo>
                <a:cubicBezTo>
                  <a:pt x="37540" y="92304"/>
                  <a:pt x="38445" y="90701"/>
                  <a:pt x="38445" y="90701"/>
                </a:cubicBezTo>
                <a:cubicBezTo>
                  <a:pt x="36004" y="88317"/>
                  <a:pt x="32546" y="86765"/>
                  <a:pt x="32546" y="86765"/>
                </a:cubicBezTo>
                <a:lnTo>
                  <a:pt x="32546" y="86765"/>
                </a:lnTo>
                <a:cubicBezTo>
                  <a:pt x="32553" y="87379"/>
                  <a:pt x="32268" y="88486"/>
                  <a:pt x="31932" y="89575"/>
                </a:cubicBezTo>
                <a:cubicBezTo>
                  <a:pt x="31841" y="89294"/>
                  <a:pt x="31787" y="89147"/>
                  <a:pt x="31787" y="89147"/>
                </a:cubicBezTo>
                <a:lnTo>
                  <a:pt x="31787" y="89147"/>
                </a:lnTo>
                <a:cubicBezTo>
                  <a:pt x="31838" y="89298"/>
                  <a:pt x="31870" y="89488"/>
                  <a:pt x="31889" y="89712"/>
                </a:cubicBezTo>
                <a:cubicBezTo>
                  <a:pt x="31419" y="91213"/>
                  <a:pt x="30868" y="92638"/>
                  <a:pt x="30868" y="92638"/>
                </a:cubicBezTo>
                <a:cubicBezTo>
                  <a:pt x="31307" y="90681"/>
                  <a:pt x="31256" y="86215"/>
                  <a:pt x="31256" y="86215"/>
                </a:cubicBezTo>
                <a:cubicBezTo>
                  <a:pt x="30739" y="85862"/>
                  <a:pt x="29812" y="85667"/>
                  <a:pt x="29811" y="85667"/>
                </a:cubicBezTo>
                <a:lnTo>
                  <a:pt x="29811" y="85667"/>
                </a:lnTo>
                <a:cubicBezTo>
                  <a:pt x="29986" y="87462"/>
                  <a:pt x="29148" y="90398"/>
                  <a:pt x="29148" y="90398"/>
                </a:cubicBezTo>
                <a:cubicBezTo>
                  <a:pt x="29217" y="87523"/>
                  <a:pt x="28881" y="85113"/>
                  <a:pt x="28881" y="85113"/>
                </a:cubicBezTo>
                <a:cubicBezTo>
                  <a:pt x="27773" y="84883"/>
                  <a:pt x="26808" y="84798"/>
                  <a:pt x="25987" y="84798"/>
                </a:cubicBezTo>
                <a:cubicBezTo>
                  <a:pt x="23679" y="84798"/>
                  <a:pt x="22508" y="85467"/>
                  <a:pt x="22508" y="85467"/>
                </a:cubicBezTo>
                <a:cubicBezTo>
                  <a:pt x="21517" y="87621"/>
                  <a:pt x="21562" y="90292"/>
                  <a:pt x="22034" y="92842"/>
                </a:cubicBezTo>
                <a:cubicBezTo>
                  <a:pt x="20948" y="92117"/>
                  <a:pt x="19925" y="91731"/>
                  <a:pt x="19925" y="91731"/>
                </a:cubicBezTo>
                <a:lnTo>
                  <a:pt x="19925" y="91731"/>
                </a:lnTo>
                <a:cubicBezTo>
                  <a:pt x="19925" y="91731"/>
                  <a:pt x="21123" y="92378"/>
                  <a:pt x="22157" y="93461"/>
                </a:cubicBezTo>
                <a:cubicBezTo>
                  <a:pt x="22837" y="96671"/>
                  <a:pt x="24125" y="99602"/>
                  <a:pt x="24768" y="100947"/>
                </a:cubicBezTo>
                <a:cubicBezTo>
                  <a:pt x="25852" y="105609"/>
                  <a:pt x="27277" y="111750"/>
                  <a:pt x="28027" y="113778"/>
                </a:cubicBezTo>
                <a:cubicBezTo>
                  <a:pt x="27164" y="113046"/>
                  <a:pt x="26290" y="112328"/>
                  <a:pt x="25404" y="111625"/>
                </a:cubicBezTo>
                <a:cubicBezTo>
                  <a:pt x="24732" y="97176"/>
                  <a:pt x="20432" y="92763"/>
                  <a:pt x="18980" y="91677"/>
                </a:cubicBezTo>
                <a:cubicBezTo>
                  <a:pt x="18680" y="91453"/>
                  <a:pt x="18502" y="91370"/>
                  <a:pt x="18502" y="91370"/>
                </a:cubicBezTo>
                <a:lnTo>
                  <a:pt x="18502" y="91370"/>
                </a:lnTo>
                <a:cubicBezTo>
                  <a:pt x="20785" y="100508"/>
                  <a:pt x="24327" y="109292"/>
                  <a:pt x="25212" y="111429"/>
                </a:cubicBezTo>
                <a:cubicBezTo>
                  <a:pt x="25216" y="111447"/>
                  <a:pt x="25220" y="111464"/>
                  <a:pt x="25226" y="111481"/>
                </a:cubicBezTo>
                <a:cubicBezTo>
                  <a:pt x="25084" y="111369"/>
                  <a:pt x="24945" y="111255"/>
                  <a:pt x="24804" y="111144"/>
                </a:cubicBezTo>
                <a:cubicBezTo>
                  <a:pt x="23596" y="110212"/>
                  <a:pt x="22370" y="109303"/>
                  <a:pt x="21126" y="108418"/>
                </a:cubicBezTo>
                <a:cubicBezTo>
                  <a:pt x="21413" y="100302"/>
                  <a:pt x="16492" y="96976"/>
                  <a:pt x="14816" y="96083"/>
                </a:cubicBezTo>
                <a:cubicBezTo>
                  <a:pt x="14794" y="96056"/>
                  <a:pt x="14771" y="96029"/>
                  <a:pt x="14748" y="96002"/>
                </a:cubicBezTo>
                <a:lnTo>
                  <a:pt x="14748" y="96002"/>
                </a:lnTo>
                <a:cubicBezTo>
                  <a:pt x="14765" y="96025"/>
                  <a:pt x="14784" y="96050"/>
                  <a:pt x="14802" y="96074"/>
                </a:cubicBezTo>
                <a:cubicBezTo>
                  <a:pt x="14470" y="95898"/>
                  <a:pt x="14269" y="95819"/>
                  <a:pt x="14269" y="95819"/>
                </a:cubicBezTo>
                <a:lnTo>
                  <a:pt x="14269" y="95819"/>
                </a:lnTo>
                <a:cubicBezTo>
                  <a:pt x="16807" y="99179"/>
                  <a:pt x="20302" y="106744"/>
                  <a:pt x="20999" y="108275"/>
                </a:cubicBezTo>
                <a:cubicBezTo>
                  <a:pt x="21011" y="108303"/>
                  <a:pt x="21023" y="108329"/>
                  <a:pt x="21034" y="108353"/>
                </a:cubicBezTo>
                <a:cubicBezTo>
                  <a:pt x="20373" y="107885"/>
                  <a:pt x="19705" y="107426"/>
                  <a:pt x="19032" y="106977"/>
                </a:cubicBezTo>
                <a:cubicBezTo>
                  <a:pt x="14514" y="98553"/>
                  <a:pt x="10546" y="97071"/>
                  <a:pt x="8882" y="97071"/>
                </a:cubicBezTo>
                <a:cubicBezTo>
                  <a:pt x="8360" y="97071"/>
                  <a:pt x="8064" y="97218"/>
                  <a:pt x="8051" y="97341"/>
                </a:cubicBezTo>
                <a:cubicBezTo>
                  <a:pt x="8000" y="97814"/>
                  <a:pt x="17296" y="105564"/>
                  <a:pt x="18843" y="106850"/>
                </a:cubicBezTo>
                <a:cubicBezTo>
                  <a:pt x="18729" y="106774"/>
                  <a:pt x="18616" y="106696"/>
                  <a:pt x="18501" y="106620"/>
                </a:cubicBezTo>
                <a:lnTo>
                  <a:pt x="18453" y="106691"/>
                </a:lnTo>
                <a:cubicBezTo>
                  <a:pt x="18465" y="106700"/>
                  <a:pt x="18476" y="106709"/>
                  <a:pt x="18489" y="106719"/>
                </a:cubicBezTo>
                <a:cubicBezTo>
                  <a:pt x="17018" y="105888"/>
                  <a:pt x="13537" y="104299"/>
                  <a:pt x="8265" y="104179"/>
                </a:cubicBezTo>
                <a:cubicBezTo>
                  <a:pt x="8141" y="104176"/>
                  <a:pt x="8016" y="104175"/>
                  <a:pt x="7892" y="104175"/>
                </a:cubicBezTo>
                <a:cubicBezTo>
                  <a:pt x="6751" y="104175"/>
                  <a:pt x="5613" y="104298"/>
                  <a:pt x="4507" y="104578"/>
                </a:cubicBezTo>
                <a:cubicBezTo>
                  <a:pt x="3354" y="104872"/>
                  <a:pt x="2074" y="105361"/>
                  <a:pt x="1573" y="106141"/>
                </a:cubicBezTo>
                <a:cubicBezTo>
                  <a:pt x="1573" y="106141"/>
                  <a:pt x="1635" y="106141"/>
                  <a:pt x="1752" y="106141"/>
                </a:cubicBezTo>
                <a:cubicBezTo>
                  <a:pt x="3316" y="106141"/>
                  <a:pt x="14692" y="106176"/>
                  <a:pt x="19106" y="107175"/>
                </a:cubicBezTo>
                <a:cubicBezTo>
                  <a:pt x="20026" y="107852"/>
                  <a:pt x="20934" y="108547"/>
                  <a:pt x="21829" y="109259"/>
                </a:cubicBezTo>
                <a:cubicBezTo>
                  <a:pt x="21174" y="109026"/>
                  <a:pt x="20020" y="108781"/>
                  <a:pt x="18055" y="108781"/>
                </a:cubicBezTo>
                <a:cubicBezTo>
                  <a:pt x="14775" y="108781"/>
                  <a:pt x="9238" y="109464"/>
                  <a:pt x="1" y="112025"/>
                </a:cubicBezTo>
                <a:cubicBezTo>
                  <a:pt x="1" y="112025"/>
                  <a:pt x="133" y="112025"/>
                  <a:pt x="377" y="112022"/>
                </a:cubicBezTo>
                <a:cubicBezTo>
                  <a:pt x="2247" y="111999"/>
                  <a:pt x="11009" y="111779"/>
                  <a:pt x="22388" y="109711"/>
                </a:cubicBezTo>
                <a:cubicBezTo>
                  <a:pt x="23110" y="110293"/>
                  <a:pt x="23825" y="110883"/>
                  <a:pt x="24533" y="111480"/>
                </a:cubicBezTo>
                <a:cubicBezTo>
                  <a:pt x="24789" y="111695"/>
                  <a:pt x="25042" y="111915"/>
                  <a:pt x="25296" y="112134"/>
                </a:cubicBezTo>
                <a:cubicBezTo>
                  <a:pt x="24979" y="112121"/>
                  <a:pt x="24661" y="112115"/>
                  <a:pt x="24342" y="112115"/>
                </a:cubicBezTo>
                <a:cubicBezTo>
                  <a:pt x="13174" y="112115"/>
                  <a:pt x="1801" y="119525"/>
                  <a:pt x="1801" y="119525"/>
                </a:cubicBezTo>
                <a:cubicBezTo>
                  <a:pt x="1801" y="119525"/>
                  <a:pt x="18004" y="115698"/>
                  <a:pt x="25449" y="112266"/>
                </a:cubicBezTo>
                <a:cubicBezTo>
                  <a:pt x="26500" y="113170"/>
                  <a:pt x="27533" y="114093"/>
                  <a:pt x="28547" y="115034"/>
                </a:cubicBezTo>
                <a:cubicBezTo>
                  <a:pt x="28163" y="114984"/>
                  <a:pt x="27765" y="114960"/>
                  <a:pt x="27357" y="114960"/>
                </a:cubicBezTo>
                <a:cubicBezTo>
                  <a:pt x="19470" y="114960"/>
                  <a:pt x="7520" y="123941"/>
                  <a:pt x="5161" y="125777"/>
                </a:cubicBezTo>
                <a:cubicBezTo>
                  <a:pt x="5086" y="125815"/>
                  <a:pt x="5010" y="125852"/>
                  <a:pt x="4937" y="125890"/>
                </a:cubicBezTo>
                <a:lnTo>
                  <a:pt x="5129" y="125801"/>
                </a:lnTo>
                <a:lnTo>
                  <a:pt x="5129" y="125801"/>
                </a:lnTo>
                <a:cubicBezTo>
                  <a:pt x="4880" y="125995"/>
                  <a:pt x="4746" y="126103"/>
                  <a:pt x="4746" y="126103"/>
                </a:cubicBezTo>
                <a:cubicBezTo>
                  <a:pt x="4746" y="126103"/>
                  <a:pt x="19754" y="121113"/>
                  <a:pt x="28844" y="115308"/>
                </a:cubicBezTo>
                <a:cubicBezTo>
                  <a:pt x="29322" y="115755"/>
                  <a:pt x="29795" y="116206"/>
                  <a:pt x="30265" y="116663"/>
                </a:cubicBezTo>
                <a:cubicBezTo>
                  <a:pt x="30820" y="117206"/>
                  <a:pt x="31362" y="117762"/>
                  <a:pt x="31897" y="118324"/>
                </a:cubicBezTo>
                <a:cubicBezTo>
                  <a:pt x="31690" y="118351"/>
                  <a:pt x="31484" y="118380"/>
                  <a:pt x="31279" y="118412"/>
                </a:cubicBezTo>
                <a:cubicBezTo>
                  <a:pt x="19442" y="120202"/>
                  <a:pt x="8440" y="127649"/>
                  <a:pt x="8440" y="127649"/>
                </a:cubicBezTo>
                <a:cubicBezTo>
                  <a:pt x="8440" y="127649"/>
                  <a:pt x="8631" y="127576"/>
                  <a:pt x="8984" y="127451"/>
                </a:cubicBezTo>
                <a:cubicBezTo>
                  <a:pt x="9061" y="127424"/>
                  <a:pt x="9139" y="127397"/>
                  <a:pt x="9217" y="127370"/>
                </a:cubicBezTo>
                <a:cubicBezTo>
                  <a:pt x="10645" y="126876"/>
                  <a:pt x="13936" y="125824"/>
                  <a:pt x="18115" y="125037"/>
                </a:cubicBezTo>
                <a:cubicBezTo>
                  <a:pt x="23473" y="124029"/>
                  <a:pt x="30032" y="120390"/>
                  <a:pt x="32104" y="118541"/>
                </a:cubicBezTo>
                <a:cubicBezTo>
                  <a:pt x="32715" y="119190"/>
                  <a:pt x="33317" y="119846"/>
                  <a:pt x="33918" y="120505"/>
                </a:cubicBezTo>
                <a:cubicBezTo>
                  <a:pt x="31220" y="120830"/>
                  <a:pt x="22993" y="124507"/>
                  <a:pt x="19761" y="127198"/>
                </a:cubicBezTo>
                <a:cubicBezTo>
                  <a:pt x="17116" y="129399"/>
                  <a:pt x="13833" y="131645"/>
                  <a:pt x="12325" y="132650"/>
                </a:cubicBezTo>
                <a:cubicBezTo>
                  <a:pt x="12135" y="132746"/>
                  <a:pt x="11945" y="132843"/>
                  <a:pt x="11755" y="132936"/>
                </a:cubicBezTo>
                <a:cubicBezTo>
                  <a:pt x="11898" y="132874"/>
                  <a:pt x="12040" y="132809"/>
                  <a:pt x="12183" y="132746"/>
                </a:cubicBezTo>
                <a:lnTo>
                  <a:pt x="12183" y="132746"/>
                </a:lnTo>
                <a:cubicBezTo>
                  <a:pt x="12073" y="132819"/>
                  <a:pt x="11974" y="132884"/>
                  <a:pt x="11888" y="132940"/>
                </a:cubicBezTo>
                <a:lnTo>
                  <a:pt x="12192" y="132940"/>
                </a:lnTo>
                <a:cubicBezTo>
                  <a:pt x="15400" y="131739"/>
                  <a:pt x="28862" y="126477"/>
                  <a:pt x="34233" y="120850"/>
                </a:cubicBezTo>
                <a:cubicBezTo>
                  <a:pt x="34668" y="121329"/>
                  <a:pt x="35104" y="121806"/>
                  <a:pt x="35540" y="122283"/>
                </a:cubicBezTo>
                <a:cubicBezTo>
                  <a:pt x="35775" y="122547"/>
                  <a:pt x="36006" y="122818"/>
                  <a:pt x="36237" y="123085"/>
                </a:cubicBezTo>
                <a:cubicBezTo>
                  <a:pt x="35035" y="123470"/>
                  <a:pt x="31406" y="124972"/>
                  <a:pt x="25799" y="130249"/>
                </a:cubicBezTo>
                <a:cubicBezTo>
                  <a:pt x="24679" y="131302"/>
                  <a:pt x="23681" y="132188"/>
                  <a:pt x="22792" y="132940"/>
                </a:cubicBezTo>
                <a:lnTo>
                  <a:pt x="26692" y="132940"/>
                </a:lnTo>
                <a:cubicBezTo>
                  <a:pt x="27123" y="132631"/>
                  <a:pt x="27563" y="132300"/>
                  <a:pt x="28015" y="131949"/>
                </a:cubicBezTo>
                <a:cubicBezTo>
                  <a:pt x="33772" y="127461"/>
                  <a:pt x="35867" y="124393"/>
                  <a:pt x="36471" y="123354"/>
                </a:cubicBezTo>
                <a:cubicBezTo>
                  <a:pt x="37256" y="124267"/>
                  <a:pt x="38026" y="125196"/>
                  <a:pt x="38778" y="126139"/>
                </a:cubicBezTo>
                <a:lnTo>
                  <a:pt x="37078" y="126858"/>
                </a:lnTo>
                <a:cubicBezTo>
                  <a:pt x="36920" y="126924"/>
                  <a:pt x="36761" y="126992"/>
                  <a:pt x="36619" y="127086"/>
                </a:cubicBezTo>
                <a:cubicBezTo>
                  <a:pt x="36431" y="127210"/>
                  <a:pt x="36277" y="127378"/>
                  <a:pt x="36108" y="127529"/>
                </a:cubicBezTo>
                <a:cubicBezTo>
                  <a:pt x="35732" y="127867"/>
                  <a:pt x="35287" y="128119"/>
                  <a:pt x="34847" y="128369"/>
                </a:cubicBezTo>
                <a:lnTo>
                  <a:pt x="37198" y="132942"/>
                </a:lnTo>
                <a:lnTo>
                  <a:pt x="103476" y="132942"/>
                </a:lnTo>
                <a:lnTo>
                  <a:pt x="103476" y="10683"/>
                </a:lnTo>
                <a:lnTo>
                  <a:pt x="100570" y="10683"/>
                </a:lnTo>
                <a:cubicBezTo>
                  <a:pt x="99640" y="9578"/>
                  <a:pt x="98929" y="8293"/>
                  <a:pt x="98097" y="7107"/>
                </a:cubicBezTo>
                <a:cubicBezTo>
                  <a:pt x="97069" y="5646"/>
                  <a:pt x="95847" y="4333"/>
                  <a:pt x="94463" y="3203"/>
                </a:cubicBezTo>
                <a:cubicBezTo>
                  <a:pt x="93148" y="2616"/>
                  <a:pt x="91741" y="2275"/>
                  <a:pt x="90306" y="2275"/>
                </a:cubicBezTo>
                <a:cubicBezTo>
                  <a:pt x="90148" y="2275"/>
                  <a:pt x="89990" y="2279"/>
                  <a:pt x="89831" y="2288"/>
                </a:cubicBezTo>
                <a:cubicBezTo>
                  <a:pt x="88682" y="2349"/>
                  <a:pt x="87504" y="2625"/>
                  <a:pt x="86366" y="2625"/>
                </a:cubicBezTo>
                <a:cubicBezTo>
                  <a:pt x="85796" y="2625"/>
                  <a:pt x="85236" y="2556"/>
                  <a:pt x="84694" y="2355"/>
                </a:cubicBezTo>
                <a:cubicBezTo>
                  <a:pt x="83311" y="1840"/>
                  <a:pt x="82297" y="534"/>
                  <a:pt x="80874" y="138"/>
                </a:cubicBezTo>
                <a:cubicBezTo>
                  <a:pt x="80522" y="40"/>
                  <a:pt x="80169" y="1"/>
                  <a:pt x="798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3"/>
          <p:cNvSpPr/>
          <p:nvPr/>
        </p:nvSpPr>
        <p:spPr>
          <a:xfrm rot="9899979">
            <a:off x="7839783" y="1166794"/>
            <a:ext cx="2203075" cy="1168764"/>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3"/>
          <p:cNvSpPr/>
          <p:nvPr/>
        </p:nvSpPr>
        <p:spPr>
          <a:xfrm rot="-8546986">
            <a:off x="7735853" y="1030843"/>
            <a:ext cx="1740461" cy="923341"/>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3"/>
          <p:cNvSpPr/>
          <p:nvPr/>
        </p:nvSpPr>
        <p:spPr>
          <a:xfrm rot="9900059">
            <a:off x="6721400" y="-681943"/>
            <a:ext cx="1427117" cy="1390545"/>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3"/>
          <p:cNvSpPr/>
          <p:nvPr/>
        </p:nvSpPr>
        <p:spPr>
          <a:xfrm rot="3599941">
            <a:off x="8260622" y="-899792"/>
            <a:ext cx="1766826" cy="1535097"/>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3"/>
          <p:cNvSpPr txBox="1"/>
          <p:nvPr>
            <p:ph type="title"/>
          </p:nvPr>
        </p:nvSpPr>
        <p:spPr>
          <a:xfrm>
            <a:off x="311700" y="1236450"/>
            <a:ext cx="8520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9" name="Google Shape;239;p33"/>
          <p:cNvSpPr txBox="1"/>
          <p:nvPr>
            <p:ph idx="1" type="subTitle"/>
          </p:nvPr>
        </p:nvSpPr>
        <p:spPr>
          <a:xfrm>
            <a:off x="2733150" y="2046000"/>
            <a:ext cx="36777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40" name="Google Shape;240;p33"/>
          <p:cNvSpPr txBox="1"/>
          <p:nvPr/>
        </p:nvSpPr>
        <p:spPr>
          <a:xfrm>
            <a:off x="3154800" y="3688275"/>
            <a:ext cx="2834400" cy="1019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accent1"/>
                </a:solidFill>
                <a:latin typeface="Catamaran"/>
                <a:ea typeface="Catamaran"/>
                <a:cs typeface="Catamaran"/>
                <a:sym typeface="Catamaran"/>
              </a:rPr>
              <a:t>CREDITS: This presentation template was created by </a:t>
            </a:r>
            <a:r>
              <a:rPr b="1" lang="en" sz="1000">
                <a:solidFill>
                  <a:schemeClr val="accent1"/>
                </a:solidFill>
                <a:uFill>
                  <a:noFill/>
                </a:uFill>
                <a:latin typeface="Catamaran"/>
                <a:ea typeface="Catamaran"/>
                <a:cs typeface="Catamaran"/>
                <a:sym typeface="Catamaran"/>
                <a:hlinkClick r:id="rId2">
                  <a:extLst>
                    <a:ext uri="{A12FA001-AC4F-418D-AE19-62706E023703}">
                      <ahyp:hlinkClr val="tx"/>
                    </a:ext>
                  </a:extLst>
                </a:hlinkClick>
              </a:rPr>
              <a:t>Slidesgo</a:t>
            </a:r>
            <a:r>
              <a:rPr lang="en" sz="1000">
                <a:solidFill>
                  <a:schemeClr val="accent1"/>
                </a:solidFill>
                <a:latin typeface="Catamaran"/>
                <a:ea typeface="Catamaran"/>
                <a:cs typeface="Catamaran"/>
                <a:sym typeface="Catamaran"/>
              </a:rPr>
              <a:t>, including icons by </a:t>
            </a:r>
            <a:r>
              <a:rPr b="1" lang="en" sz="1000">
                <a:solidFill>
                  <a:schemeClr val="accent1"/>
                </a:solidFill>
                <a:uFill>
                  <a:noFill/>
                </a:uFill>
                <a:latin typeface="Catamaran"/>
                <a:ea typeface="Catamaran"/>
                <a:cs typeface="Catamaran"/>
                <a:sym typeface="Catamaran"/>
                <a:hlinkClick r:id="rId3">
                  <a:extLst>
                    <a:ext uri="{A12FA001-AC4F-418D-AE19-62706E023703}">
                      <ahyp:hlinkClr val="tx"/>
                    </a:ext>
                  </a:extLst>
                </a:hlinkClick>
              </a:rPr>
              <a:t>Flaticon</a:t>
            </a:r>
            <a:r>
              <a:rPr lang="en" sz="1000">
                <a:solidFill>
                  <a:schemeClr val="accent1"/>
                </a:solidFill>
                <a:latin typeface="Catamaran"/>
                <a:ea typeface="Catamaran"/>
                <a:cs typeface="Catamaran"/>
                <a:sym typeface="Catamaran"/>
              </a:rPr>
              <a:t>, and infographics &amp; images by </a:t>
            </a:r>
            <a:r>
              <a:rPr b="1" lang="en" sz="1000">
                <a:solidFill>
                  <a:schemeClr val="accent1"/>
                </a:solidFill>
                <a:uFill>
                  <a:noFill/>
                </a:uFill>
                <a:latin typeface="Catamaran"/>
                <a:ea typeface="Catamaran"/>
                <a:cs typeface="Catamaran"/>
                <a:sym typeface="Catamaran"/>
                <a:hlinkClick r:id="rId4">
                  <a:extLst>
                    <a:ext uri="{A12FA001-AC4F-418D-AE19-62706E023703}">
                      <ahyp:hlinkClr val="tx"/>
                    </a:ext>
                  </a:extLst>
                </a:hlinkClick>
              </a:rPr>
              <a:t>Freepik</a:t>
            </a:r>
            <a:r>
              <a:rPr lang="en" sz="1000">
                <a:solidFill>
                  <a:schemeClr val="accent1"/>
                </a:solidFill>
                <a:latin typeface="Catamaran"/>
                <a:ea typeface="Catamaran"/>
                <a:cs typeface="Catamaran"/>
                <a:sym typeface="Catamaran"/>
              </a:rPr>
              <a:t>. </a:t>
            </a:r>
            <a:endParaRPr sz="1000">
              <a:solidFill>
                <a:schemeClr val="accent1"/>
              </a:solidFill>
              <a:latin typeface="Catamaran"/>
              <a:ea typeface="Catamaran"/>
              <a:cs typeface="Catamaran"/>
              <a:sym typeface="Catamaran"/>
            </a:endParaRPr>
          </a:p>
          <a:p>
            <a:pPr indent="0" lvl="0" marL="0" rtl="0" algn="ctr">
              <a:spcBef>
                <a:spcPts val="300"/>
              </a:spcBef>
              <a:spcAft>
                <a:spcPts val="0"/>
              </a:spcAft>
              <a:buNone/>
            </a:pPr>
            <a:r>
              <a:t/>
            </a:r>
            <a:endParaRPr b="1" sz="1000">
              <a:solidFill>
                <a:schemeClr val="accent1"/>
              </a:solidFill>
              <a:latin typeface="Catamaran"/>
              <a:ea typeface="Catamaran"/>
              <a:cs typeface="Catamaran"/>
              <a:sym typeface="Catamaran"/>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TITLE_AND_TWO_COLUMNS_1">
    <p:spTree>
      <p:nvGrpSpPr>
        <p:cNvPr id="241" name="Shape 241"/>
        <p:cNvGrpSpPr/>
        <p:nvPr/>
      </p:nvGrpSpPr>
      <p:grpSpPr>
        <a:xfrm>
          <a:off x="0" y="0"/>
          <a:ext cx="0" cy="0"/>
          <a:chOff x="0" y="0"/>
          <a:chExt cx="0" cy="0"/>
        </a:xfrm>
      </p:grpSpPr>
      <p:sp>
        <p:nvSpPr>
          <p:cNvPr id="242" name="Google Shape;242;p34"/>
          <p:cNvSpPr/>
          <p:nvPr/>
        </p:nvSpPr>
        <p:spPr>
          <a:xfrm rot="-10665083">
            <a:off x="7131100" y="-926869"/>
            <a:ext cx="2166942" cy="1882735"/>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4"/>
          <p:cNvSpPr/>
          <p:nvPr/>
        </p:nvSpPr>
        <p:spPr>
          <a:xfrm rot="7602062">
            <a:off x="8465690" y="826403"/>
            <a:ext cx="1919061" cy="1869883"/>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4"/>
          <p:cNvSpPr/>
          <p:nvPr/>
        </p:nvSpPr>
        <p:spPr>
          <a:xfrm rot="-9309910">
            <a:off x="8043513" y="-568232"/>
            <a:ext cx="2427465" cy="2365258"/>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4"/>
          <p:cNvSpPr/>
          <p:nvPr/>
        </p:nvSpPr>
        <p:spPr>
          <a:xfrm rot="-8487784">
            <a:off x="8580907" y="2819979"/>
            <a:ext cx="1352683" cy="1175271"/>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4"/>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247" name="Google Shape;247;p34"/>
          <p:cNvSpPr txBox="1"/>
          <p:nvPr>
            <p:ph idx="1" type="body"/>
          </p:nvPr>
        </p:nvSpPr>
        <p:spPr>
          <a:xfrm>
            <a:off x="849775" y="1576175"/>
            <a:ext cx="3510000" cy="3100200"/>
          </a:xfrm>
          <a:prstGeom prst="rect">
            <a:avLst/>
          </a:prstGeom>
          <a:solidFill>
            <a:srgbClr val="E0D9C6"/>
          </a:solidFill>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248" name="Google Shape;248;p34"/>
          <p:cNvSpPr txBox="1"/>
          <p:nvPr>
            <p:ph idx="2" type="body"/>
          </p:nvPr>
        </p:nvSpPr>
        <p:spPr>
          <a:xfrm>
            <a:off x="4784119" y="1576175"/>
            <a:ext cx="3510000" cy="3100200"/>
          </a:xfrm>
          <a:prstGeom prst="rect">
            <a:avLst/>
          </a:prstGeom>
          <a:solidFill>
            <a:srgbClr val="E0D9C6"/>
          </a:solidFill>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2" name="Shape 25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E0D9C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Mali"/>
              <a:buNone/>
              <a:defRPr b="1" sz="2800">
                <a:solidFill>
                  <a:schemeClr val="dk1"/>
                </a:solidFill>
                <a:latin typeface="Mali"/>
                <a:ea typeface="Mali"/>
                <a:cs typeface="Mali"/>
                <a:sym typeface="Mali"/>
              </a:defRPr>
            </a:lvl1pPr>
            <a:lvl2pPr lvl="1">
              <a:spcBef>
                <a:spcPts val="0"/>
              </a:spcBef>
              <a:spcAft>
                <a:spcPts val="0"/>
              </a:spcAft>
              <a:buClr>
                <a:schemeClr val="dk1"/>
              </a:buClr>
              <a:buSzPts val="2800"/>
              <a:buFont typeface="Mali"/>
              <a:buNone/>
              <a:defRPr sz="2800">
                <a:solidFill>
                  <a:schemeClr val="dk1"/>
                </a:solidFill>
                <a:latin typeface="Mali"/>
                <a:ea typeface="Mali"/>
                <a:cs typeface="Mali"/>
                <a:sym typeface="Mali"/>
              </a:defRPr>
            </a:lvl2pPr>
            <a:lvl3pPr lvl="2">
              <a:spcBef>
                <a:spcPts val="0"/>
              </a:spcBef>
              <a:spcAft>
                <a:spcPts val="0"/>
              </a:spcAft>
              <a:buClr>
                <a:schemeClr val="dk1"/>
              </a:buClr>
              <a:buSzPts val="2800"/>
              <a:buFont typeface="Mali"/>
              <a:buNone/>
              <a:defRPr sz="2800">
                <a:solidFill>
                  <a:schemeClr val="dk1"/>
                </a:solidFill>
                <a:latin typeface="Mali"/>
                <a:ea typeface="Mali"/>
                <a:cs typeface="Mali"/>
                <a:sym typeface="Mali"/>
              </a:defRPr>
            </a:lvl3pPr>
            <a:lvl4pPr lvl="3">
              <a:spcBef>
                <a:spcPts val="0"/>
              </a:spcBef>
              <a:spcAft>
                <a:spcPts val="0"/>
              </a:spcAft>
              <a:buClr>
                <a:schemeClr val="dk1"/>
              </a:buClr>
              <a:buSzPts val="2800"/>
              <a:buFont typeface="Mali"/>
              <a:buNone/>
              <a:defRPr sz="2800">
                <a:solidFill>
                  <a:schemeClr val="dk1"/>
                </a:solidFill>
                <a:latin typeface="Mali"/>
                <a:ea typeface="Mali"/>
                <a:cs typeface="Mali"/>
                <a:sym typeface="Mali"/>
              </a:defRPr>
            </a:lvl4pPr>
            <a:lvl5pPr lvl="4">
              <a:spcBef>
                <a:spcPts val="0"/>
              </a:spcBef>
              <a:spcAft>
                <a:spcPts val="0"/>
              </a:spcAft>
              <a:buClr>
                <a:schemeClr val="dk1"/>
              </a:buClr>
              <a:buSzPts val="2800"/>
              <a:buFont typeface="Mali"/>
              <a:buNone/>
              <a:defRPr sz="2800">
                <a:solidFill>
                  <a:schemeClr val="dk1"/>
                </a:solidFill>
                <a:latin typeface="Mali"/>
                <a:ea typeface="Mali"/>
                <a:cs typeface="Mali"/>
                <a:sym typeface="Mali"/>
              </a:defRPr>
            </a:lvl5pPr>
            <a:lvl6pPr lvl="5">
              <a:spcBef>
                <a:spcPts val="0"/>
              </a:spcBef>
              <a:spcAft>
                <a:spcPts val="0"/>
              </a:spcAft>
              <a:buClr>
                <a:schemeClr val="dk1"/>
              </a:buClr>
              <a:buSzPts val="2800"/>
              <a:buFont typeface="Mali"/>
              <a:buNone/>
              <a:defRPr sz="2800">
                <a:solidFill>
                  <a:schemeClr val="dk1"/>
                </a:solidFill>
                <a:latin typeface="Mali"/>
                <a:ea typeface="Mali"/>
                <a:cs typeface="Mali"/>
                <a:sym typeface="Mali"/>
              </a:defRPr>
            </a:lvl6pPr>
            <a:lvl7pPr lvl="6">
              <a:spcBef>
                <a:spcPts val="0"/>
              </a:spcBef>
              <a:spcAft>
                <a:spcPts val="0"/>
              </a:spcAft>
              <a:buClr>
                <a:schemeClr val="dk1"/>
              </a:buClr>
              <a:buSzPts val="2800"/>
              <a:buFont typeface="Mali"/>
              <a:buNone/>
              <a:defRPr sz="2800">
                <a:solidFill>
                  <a:schemeClr val="dk1"/>
                </a:solidFill>
                <a:latin typeface="Mali"/>
                <a:ea typeface="Mali"/>
                <a:cs typeface="Mali"/>
                <a:sym typeface="Mali"/>
              </a:defRPr>
            </a:lvl7pPr>
            <a:lvl8pPr lvl="7">
              <a:spcBef>
                <a:spcPts val="0"/>
              </a:spcBef>
              <a:spcAft>
                <a:spcPts val="0"/>
              </a:spcAft>
              <a:buClr>
                <a:schemeClr val="dk1"/>
              </a:buClr>
              <a:buSzPts val="2800"/>
              <a:buFont typeface="Mali"/>
              <a:buNone/>
              <a:defRPr sz="2800">
                <a:solidFill>
                  <a:schemeClr val="dk1"/>
                </a:solidFill>
                <a:latin typeface="Mali"/>
                <a:ea typeface="Mali"/>
                <a:cs typeface="Mali"/>
                <a:sym typeface="Mali"/>
              </a:defRPr>
            </a:lvl8pPr>
            <a:lvl9pPr lvl="8">
              <a:spcBef>
                <a:spcPts val="0"/>
              </a:spcBef>
              <a:spcAft>
                <a:spcPts val="0"/>
              </a:spcAft>
              <a:buClr>
                <a:schemeClr val="dk1"/>
              </a:buClr>
              <a:buSzPts val="2800"/>
              <a:buFont typeface="Mali"/>
              <a:buNone/>
              <a:defRPr sz="2800">
                <a:solidFill>
                  <a:schemeClr val="dk1"/>
                </a:solidFill>
                <a:latin typeface="Mali"/>
                <a:ea typeface="Mali"/>
                <a:cs typeface="Mali"/>
                <a:sym typeface="Mali"/>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Catamaran"/>
              <a:buChar char="●"/>
              <a:defRPr sz="1800">
                <a:solidFill>
                  <a:schemeClr val="dk1"/>
                </a:solidFill>
                <a:latin typeface="Catamaran"/>
                <a:ea typeface="Catamaran"/>
                <a:cs typeface="Catamaran"/>
                <a:sym typeface="Catamaran"/>
              </a:defRPr>
            </a:lvl1pPr>
            <a:lvl2pPr indent="-317500" lvl="1" marL="9144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2pPr>
            <a:lvl3pPr indent="-317500" lvl="2" marL="13716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3pPr>
            <a:lvl4pPr indent="-317500" lvl="3" marL="18288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4pPr>
            <a:lvl5pPr indent="-317500" lvl="4" marL="22860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5pPr>
            <a:lvl6pPr indent="-317500" lvl="5" marL="27432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6pPr>
            <a:lvl7pPr indent="-317500" lvl="6" marL="32004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7pPr>
            <a:lvl8pPr indent="-317500" lvl="7" marL="3657600">
              <a:lnSpc>
                <a:spcPct val="100000"/>
              </a:lnSpc>
              <a:spcBef>
                <a:spcPts val="1600"/>
              </a:spcBef>
              <a:spcAft>
                <a:spcPts val="0"/>
              </a:spcAft>
              <a:buClr>
                <a:schemeClr val="dk1"/>
              </a:buClr>
              <a:buSzPts val="1400"/>
              <a:buFont typeface="Catamaran"/>
              <a:buChar char="○"/>
              <a:defRPr>
                <a:solidFill>
                  <a:schemeClr val="dk1"/>
                </a:solidFill>
                <a:latin typeface="Catamaran"/>
                <a:ea typeface="Catamaran"/>
                <a:cs typeface="Catamaran"/>
                <a:sym typeface="Catamaran"/>
              </a:defRPr>
            </a:lvl8pPr>
            <a:lvl9pPr indent="-317500" lvl="8" marL="4114800">
              <a:lnSpc>
                <a:spcPct val="100000"/>
              </a:lnSpc>
              <a:spcBef>
                <a:spcPts val="1600"/>
              </a:spcBef>
              <a:spcAft>
                <a:spcPts val="1600"/>
              </a:spcAft>
              <a:buClr>
                <a:schemeClr val="dk1"/>
              </a:buClr>
              <a:buSzPts val="1400"/>
              <a:buFont typeface="Catamaran"/>
              <a:buChar char="■"/>
              <a:defRPr>
                <a:solidFill>
                  <a:schemeClr val="dk1"/>
                </a:solidFill>
                <a:latin typeface="Catamaran"/>
                <a:ea typeface="Catamaran"/>
                <a:cs typeface="Catamaran"/>
                <a:sym typeface="Catamara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49" name="Shape 249"/>
        <p:cNvGrpSpPr/>
        <p:nvPr/>
      </p:nvGrpSpPr>
      <p:grpSpPr>
        <a:xfrm>
          <a:off x="0" y="0"/>
          <a:ext cx="0" cy="0"/>
          <a:chOff x="0" y="0"/>
          <a:chExt cx="0" cy="0"/>
        </a:xfrm>
      </p:grpSpPr>
      <p:sp>
        <p:nvSpPr>
          <p:cNvPr id="250" name="Google Shape;250;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1" name="Google Shape;251;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1.xml"/><Relationship Id="rId8" Type="http://schemas.openxmlformats.org/officeDocument/2006/relationships/slide" Target="/ppt/slides/slide34.xml"/><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slide" Target="/ppt/slides/slide37.xml"/><Relationship Id="rId12" Type="http://schemas.openxmlformats.org/officeDocument/2006/relationships/slide" Target="/ppt/slides/slide37.xml"/><Relationship Id="rId15" Type="http://schemas.openxmlformats.org/officeDocument/2006/relationships/slide" Target="/ppt/slides/slide43.xml"/><Relationship Id="rId14" Type="http://schemas.openxmlformats.org/officeDocument/2006/relationships/slide" Target="/ppt/slides/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8.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 Id="rId3" Type="http://schemas.openxmlformats.org/officeDocument/2006/relationships/hyperlink" Target="https://docs.google.com/spreadsheets/d/1bMTYs4FxJVEJKcHP8y2EQRiFZK56JLDzPgGSs3oXXvk/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 Id="rId3" Type="http://schemas.openxmlformats.org/officeDocument/2006/relationships/hyperlink" Target="https://docs.google.com/spreadsheets/d/1bMTYs4FxJVEJKcHP8y2EQRiFZK56JLDzPgGSs3oXXvk/copy" TargetMode="External"/><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 Id="rId3" Type="http://schemas.openxmlformats.org/officeDocument/2006/relationships/image" Target="../media/image7.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 Id="rId3" Type="http://schemas.openxmlformats.org/officeDocument/2006/relationships/image" Target="../media/image4.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8.xml"/><Relationship Id="rId3" Type="http://schemas.openxmlformats.org/officeDocument/2006/relationships/image" Target="../media/image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 Id="rId3" Type="http://schemas.openxmlformats.org/officeDocument/2006/relationships/image" Target="../media/image3.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4.xml"/><Relationship Id="rId3" Type="http://schemas.openxmlformats.org/officeDocument/2006/relationships/hyperlink" Target="https://www.freepik.com/free-vector/flat-design-tropical-animal-collection_4810989.htm/?utm_source=slidesgo_template&amp;utm_medium=referral-link&amp;utm_campaign=sg_resources&amp;utm_content=freepik" TargetMode="External"/><Relationship Id="rId4" Type="http://schemas.openxmlformats.org/officeDocument/2006/relationships/hyperlink" Target="https://www.freepik.com/free-vector/cute-hand-drawn-animal-collection_5264018.htm/?utm_source=slidesgo_template&amp;utm_medium=referral-link&amp;utm_campaign=sg_resources&amp;utm_content=freepik" TargetMode="External"/><Relationship Id="rId9" Type="http://schemas.openxmlformats.org/officeDocument/2006/relationships/hyperlink" Target="https://www.freepik.com/free-photo/python_4475517.htm/?utm_source=slidesgo_template&amp;utm_medium=referral-link&amp;utm_campaign=sg_resources&amp;utm_content=freepik" TargetMode="External"/><Relationship Id="rId5" Type="http://schemas.openxmlformats.org/officeDocument/2006/relationships/hyperlink" Target="https://www.freepik.com/free-vector/pack-exotic-cute-animals_5194622.htm/?utm_source=slidesgo_template&amp;utm_medium=referral-link&amp;utm_campaign=sg_resources&amp;utm_content=freepik" TargetMode="External"/><Relationship Id="rId6" Type="http://schemas.openxmlformats.org/officeDocument/2006/relationships/hyperlink" Target="https://www.freepik.com/free-vector/collection-cute-wild-drawn-animals_5264017.htm/?utm_source=slidesgo_template&amp;utm_medium=referral-link&amp;utm_campaign=sg_resources&amp;utm_content=freepik" TargetMode="External"/><Relationship Id="rId7" Type="http://schemas.openxmlformats.org/officeDocument/2006/relationships/hyperlink" Target="https://www.freepik.com/free-vector/landscape-tropical-forest-background_5765286.htm/?utm_source=slidesgo_template&amp;utm_medium=referral-link&amp;utm_campaign=sg_resources&amp;utm_content=freepik" TargetMode="External"/><Relationship Id="rId8" Type="http://schemas.openxmlformats.org/officeDocument/2006/relationships/hyperlink" Target="https://www.freepik.com/free-vector/devices-concept-illustration_5462824.htm/?utm_source=slidesgo_template&amp;utm_medium=referral-link&amp;utm_campaign=sg_resources&amp;utm_content=freepik" TargetMode="External"/><Relationship Id="rId11" Type="http://schemas.openxmlformats.org/officeDocument/2006/relationships/hyperlink" Target="https://www.freepik.com/free-photo/gorilla_4476331.htm" TargetMode="External"/><Relationship Id="rId10" Type="http://schemas.openxmlformats.org/officeDocument/2006/relationships/hyperlink" Target="https://www.freepik.com/free-photo/meerkat_4477131.htm/?utm_source=slidesgo_template&amp;utm_medium=referral-link&amp;utm_campaign=sg_resources&amp;utm_content=freepik" TargetMode="External"/><Relationship Id="rId13" Type="http://schemas.openxmlformats.org/officeDocument/2006/relationships/hyperlink" Target="https://www.flaticon.com/packs/countricons/?utm_source=slidesgo_template&amp;utm_medium=referral-link&amp;utm_campaign=sg_resources&amp;utm_content=flaticon" TargetMode="External"/><Relationship Id="rId12" Type="http://schemas.openxmlformats.org/officeDocument/2006/relationships/hyperlink" Target="https://www.freepik.com/free-photo/gorilla_4476331.htm/?utm_source=slidesgo_template&amp;utm_medium=referral-link&amp;utm_campaign=sg_resources&amp;utm_content=freepik" TargetMode="External"/><Relationship Id="rId15" Type="http://schemas.openxmlformats.org/officeDocument/2006/relationships/hyperlink" Target="https://www.flaticon.com/packs/spring-17/?utm_source=slidesgo_template&amp;utm_medium=referral-link&amp;utm_campaign=sg_resources&amp;utm_content=flaticon" TargetMode="External"/><Relationship Id="rId14" Type="http://schemas.openxmlformats.org/officeDocument/2006/relationships/hyperlink" Target="https://www.flaticon.com/packs/fruits-and-vegetables-15/?utm_source=slidesgo_template&amp;utm_medium=referral-link&amp;utm_campaign=sg_resources&amp;utm_content=flaticon" TargetMode="External"/><Relationship Id="rId16" Type="http://schemas.openxmlformats.org/officeDocument/2006/relationships/hyperlink" Target="https://www.flaticon.com/packs/animals-and-nature/?utm_source=slidesgo_template&amp;utm_medium=referral-link&amp;utm_campaign=sg_resources&amp;utm_content=flaticon"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 Id="rId3" Type="http://schemas.openxmlformats.org/officeDocument/2006/relationships/hyperlink" Target="https://fonts.google.com/specimen/Mali" TargetMode="External"/><Relationship Id="rId4" Type="http://schemas.openxmlformats.org/officeDocument/2006/relationships/hyperlink" Target="https://fonts.google.com/specimen/Catamaran"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 name="Shape 256"/>
        <p:cNvGrpSpPr/>
        <p:nvPr/>
      </p:nvGrpSpPr>
      <p:grpSpPr>
        <a:xfrm>
          <a:off x="0" y="0"/>
          <a:ext cx="0" cy="0"/>
          <a:chOff x="0" y="0"/>
          <a:chExt cx="0" cy="0"/>
        </a:xfrm>
      </p:grpSpPr>
      <p:sp>
        <p:nvSpPr>
          <p:cNvPr id="257" name="Google Shape;257;p37"/>
          <p:cNvSpPr txBox="1"/>
          <p:nvPr>
            <p:ph type="ctrTitle"/>
          </p:nvPr>
        </p:nvSpPr>
        <p:spPr>
          <a:xfrm>
            <a:off x="1641000" y="1862100"/>
            <a:ext cx="5862000" cy="111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WILDLIFE</a:t>
            </a:r>
            <a:endParaRPr/>
          </a:p>
        </p:txBody>
      </p:sp>
      <p:sp>
        <p:nvSpPr>
          <p:cNvPr id="258" name="Google Shape;258;p37"/>
          <p:cNvSpPr txBox="1"/>
          <p:nvPr>
            <p:ph idx="1" type="subTitle"/>
          </p:nvPr>
        </p:nvSpPr>
        <p:spPr>
          <a:xfrm>
            <a:off x="1880100" y="3408775"/>
            <a:ext cx="53838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259" name="Google Shape;259;p37"/>
          <p:cNvSpPr txBox="1"/>
          <p:nvPr>
            <p:ph type="ctrTitle"/>
          </p:nvPr>
        </p:nvSpPr>
        <p:spPr>
          <a:xfrm>
            <a:off x="2184381" y="1373532"/>
            <a:ext cx="2192400" cy="68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600"/>
              <a:t>WORLD</a:t>
            </a:r>
            <a:endParaRPr sz="3600"/>
          </a:p>
        </p:txBody>
      </p:sp>
      <p:sp>
        <p:nvSpPr>
          <p:cNvPr id="260" name="Google Shape;260;p37"/>
          <p:cNvSpPr txBox="1"/>
          <p:nvPr>
            <p:ph type="ctrTitle"/>
          </p:nvPr>
        </p:nvSpPr>
        <p:spPr>
          <a:xfrm>
            <a:off x="4752688" y="2670539"/>
            <a:ext cx="2192400" cy="68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3600"/>
              <a:t>DAY</a:t>
            </a:r>
            <a:endParaRPr sz="3600"/>
          </a:p>
        </p:txBody>
      </p:sp>
      <p:sp>
        <p:nvSpPr>
          <p:cNvPr id="261" name="Google Shape;261;p37"/>
          <p:cNvSpPr/>
          <p:nvPr/>
        </p:nvSpPr>
        <p:spPr>
          <a:xfrm>
            <a:off x="4116300" y="1559625"/>
            <a:ext cx="2731775" cy="141425"/>
          </a:xfrm>
          <a:custGeom>
            <a:rect b="b" l="l" r="r" t="t"/>
            <a:pathLst>
              <a:path extrusionOk="0" h="5657" w="109271">
                <a:moveTo>
                  <a:pt x="0" y="5657"/>
                </a:moveTo>
                <a:cubicBezTo>
                  <a:pt x="2044" y="2248"/>
                  <a:pt x="7934" y="5061"/>
                  <a:pt x="11909" y="5061"/>
                </a:cubicBezTo>
                <a:cubicBezTo>
                  <a:pt x="15597" y="5061"/>
                  <a:pt x="18344" y="595"/>
                  <a:pt x="22032" y="595"/>
                </a:cubicBezTo>
                <a:cubicBezTo>
                  <a:pt x="24431" y="595"/>
                  <a:pt x="26308" y="2814"/>
                  <a:pt x="28583" y="3573"/>
                </a:cubicBezTo>
                <a:cubicBezTo>
                  <a:pt x="31118" y="4419"/>
                  <a:pt x="33545" y="1588"/>
                  <a:pt x="36026" y="595"/>
                </a:cubicBezTo>
                <a:cubicBezTo>
                  <a:pt x="40049" y="-1015"/>
                  <a:pt x="43944" y="5672"/>
                  <a:pt x="48234" y="5061"/>
                </a:cubicBezTo>
                <a:cubicBezTo>
                  <a:pt x="51409" y="4609"/>
                  <a:pt x="53959" y="1488"/>
                  <a:pt x="57166" y="1488"/>
                </a:cubicBezTo>
                <a:cubicBezTo>
                  <a:pt x="59617" y="1488"/>
                  <a:pt x="61738" y="5078"/>
                  <a:pt x="64014" y="4168"/>
                </a:cubicBezTo>
                <a:cubicBezTo>
                  <a:pt x="66340" y="3238"/>
                  <a:pt x="67762" y="0"/>
                  <a:pt x="70267" y="0"/>
                </a:cubicBezTo>
                <a:cubicBezTo>
                  <a:pt x="72842" y="0"/>
                  <a:pt x="74575" y="3149"/>
                  <a:pt x="77115" y="3573"/>
                </a:cubicBezTo>
                <a:cubicBezTo>
                  <a:pt x="79189" y="3919"/>
                  <a:pt x="81075" y="823"/>
                  <a:pt x="83070" y="1488"/>
                </a:cubicBezTo>
                <a:cubicBezTo>
                  <a:pt x="85137" y="2177"/>
                  <a:pt x="86570" y="5072"/>
                  <a:pt x="88727" y="4764"/>
                </a:cubicBezTo>
                <a:cubicBezTo>
                  <a:pt x="90338" y="4534"/>
                  <a:pt x="91110" y="2447"/>
                  <a:pt x="92597" y="1786"/>
                </a:cubicBezTo>
                <a:cubicBezTo>
                  <a:pt x="94715" y="845"/>
                  <a:pt x="97160" y="2596"/>
                  <a:pt x="99446" y="2977"/>
                </a:cubicBezTo>
                <a:cubicBezTo>
                  <a:pt x="102729" y="3525"/>
                  <a:pt x="106609" y="2766"/>
                  <a:pt x="109271" y="4764"/>
                </a:cubicBezTo>
              </a:path>
            </a:pathLst>
          </a:custGeom>
          <a:noFill/>
          <a:ln cap="flat" cmpd="sng" w="76200">
            <a:solidFill>
              <a:schemeClr val="dk1"/>
            </a:solidFill>
            <a:prstDash val="solid"/>
            <a:round/>
            <a:headEnd len="med" w="med" type="none"/>
            <a:tailEnd len="med" w="med" type="none"/>
          </a:ln>
        </p:spPr>
      </p:sp>
      <p:sp>
        <p:nvSpPr>
          <p:cNvPr id="262" name="Google Shape;262;p37"/>
          <p:cNvSpPr/>
          <p:nvPr/>
        </p:nvSpPr>
        <p:spPr>
          <a:xfrm>
            <a:off x="2411725" y="2887612"/>
            <a:ext cx="3334700" cy="212825"/>
          </a:xfrm>
          <a:custGeom>
            <a:rect b="b" l="l" r="r" t="t"/>
            <a:pathLst>
              <a:path extrusionOk="0" h="8513" w="133388">
                <a:moveTo>
                  <a:pt x="133388" y="5238"/>
                </a:moveTo>
                <a:cubicBezTo>
                  <a:pt x="131618" y="-76"/>
                  <a:pt x="122316" y="7322"/>
                  <a:pt x="116715" y="7322"/>
                </a:cubicBezTo>
                <a:cubicBezTo>
                  <a:pt x="112038" y="7322"/>
                  <a:pt x="107946" y="2492"/>
                  <a:pt x="103316" y="3154"/>
                </a:cubicBezTo>
                <a:cubicBezTo>
                  <a:pt x="99265" y="3733"/>
                  <a:pt x="96074" y="8325"/>
                  <a:pt x="92002" y="7918"/>
                </a:cubicBezTo>
                <a:cubicBezTo>
                  <a:pt x="88095" y="7527"/>
                  <a:pt x="84413" y="3401"/>
                  <a:pt x="80688" y="4643"/>
                </a:cubicBezTo>
                <a:cubicBezTo>
                  <a:pt x="78363" y="5418"/>
                  <a:pt x="76886" y="8513"/>
                  <a:pt x="74435" y="8513"/>
                </a:cubicBezTo>
                <a:cubicBezTo>
                  <a:pt x="71190" y="8513"/>
                  <a:pt x="68611" y="5575"/>
                  <a:pt x="65503" y="4643"/>
                </a:cubicBezTo>
                <a:cubicBezTo>
                  <a:pt x="62048" y="3607"/>
                  <a:pt x="58253" y="7121"/>
                  <a:pt x="54784" y="6131"/>
                </a:cubicBezTo>
                <a:cubicBezTo>
                  <a:pt x="52321" y="5428"/>
                  <a:pt x="50962" y="2475"/>
                  <a:pt x="48532" y="1665"/>
                </a:cubicBezTo>
                <a:cubicBezTo>
                  <a:pt x="44526" y="329"/>
                  <a:pt x="41042" y="5810"/>
                  <a:pt x="36920" y="6727"/>
                </a:cubicBezTo>
                <a:cubicBezTo>
                  <a:pt x="34012" y="7374"/>
                  <a:pt x="30725" y="7602"/>
                  <a:pt x="27987" y="6429"/>
                </a:cubicBezTo>
                <a:cubicBezTo>
                  <a:pt x="26819" y="5928"/>
                  <a:pt x="26863" y="3632"/>
                  <a:pt x="25605" y="3452"/>
                </a:cubicBezTo>
                <a:cubicBezTo>
                  <a:pt x="21596" y="2879"/>
                  <a:pt x="17988" y="6359"/>
                  <a:pt x="13993" y="7025"/>
                </a:cubicBezTo>
                <a:cubicBezTo>
                  <a:pt x="10055" y="7682"/>
                  <a:pt x="7927" y="-1166"/>
                  <a:pt x="4168" y="177"/>
                </a:cubicBezTo>
                <a:cubicBezTo>
                  <a:pt x="2037" y="938"/>
                  <a:pt x="0" y="3273"/>
                  <a:pt x="0" y="5536"/>
                </a:cubicBezTo>
              </a:path>
            </a:pathLst>
          </a:custGeom>
          <a:noFill/>
          <a:ln cap="flat" cmpd="sng" w="76200">
            <a:solidFill>
              <a:schemeClr val="dk1"/>
            </a:solidFill>
            <a:prstDash val="solid"/>
            <a:round/>
            <a:headEnd len="med" w="med" type="none"/>
            <a:tailEnd len="med" w="med" type="none"/>
          </a:ln>
        </p:spPr>
      </p:sp>
      <p:grpSp>
        <p:nvGrpSpPr>
          <p:cNvPr id="263" name="Google Shape;263;p37"/>
          <p:cNvGrpSpPr/>
          <p:nvPr/>
        </p:nvGrpSpPr>
        <p:grpSpPr>
          <a:xfrm>
            <a:off x="786161" y="2783403"/>
            <a:ext cx="3590616" cy="2271436"/>
            <a:chOff x="-10557650" y="2926300"/>
            <a:chExt cx="3026225" cy="1914400"/>
          </a:xfrm>
        </p:grpSpPr>
        <p:sp>
          <p:nvSpPr>
            <p:cNvPr id="264" name="Google Shape;264;p37"/>
            <p:cNvSpPr/>
            <p:nvPr/>
          </p:nvSpPr>
          <p:spPr>
            <a:xfrm>
              <a:off x="-10557650" y="2926300"/>
              <a:ext cx="3026225" cy="1701150"/>
            </a:xfrm>
            <a:custGeom>
              <a:rect b="b" l="l" r="r" t="t"/>
              <a:pathLst>
                <a:path extrusionOk="0" h="68046" w="121049">
                  <a:moveTo>
                    <a:pt x="24331" y="0"/>
                  </a:moveTo>
                  <a:cubicBezTo>
                    <a:pt x="18530" y="0"/>
                    <a:pt x="12337" y="1058"/>
                    <a:pt x="9720" y="3675"/>
                  </a:cubicBezTo>
                  <a:cubicBezTo>
                    <a:pt x="3977" y="9417"/>
                    <a:pt x="3535" y="16044"/>
                    <a:pt x="1768" y="40342"/>
                  </a:cubicBezTo>
                  <a:cubicBezTo>
                    <a:pt x="1" y="64640"/>
                    <a:pt x="21649" y="65524"/>
                    <a:pt x="42412" y="67732"/>
                  </a:cubicBezTo>
                  <a:cubicBezTo>
                    <a:pt x="44435" y="67948"/>
                    <a:pt x="46633" y="68045"/>
                    <a:pt x="48963" y="68045"/>
                  </a:cubicBezTo>
                  <a:cubicBezTo>
                    <a:pt x="70551" y="68045"/>
                    <a:pt x="103397" y="59652"/>
                    <a:pt x="111771" y="58455"/>
                  </a:cubicBezTo>
                  <a:cubicBezTo>
                    <a:pt x="121048" y="57129"/>
                    <a:pt x="119722" y="46085"/>
                    <a:pt x="119722" y="46085"/>
                  </a:cubicBezTo>
                  <a:lnTo>
                    <a:pt x="110445" y="46085"/>
                  </a:lnTo>
                  <a:cubicBezTo>
                    <a:pt x="103023" y="46085"/>
                    <a:pt x="67610" y="46650"/>
                    <a:pt x="46051" y="46650"/>
                  </a:cubicBezTo>
                  <a:cubicBezTo>
                    <a:pt x="40661" y="46650"/>
                    <a:pt x="36138" y="46615"/>
                    <a:pt x="33133" y="46526"/>
                  </a:cubicBezTo>
                  <a:cubicBezTo>
                    <a:pt x="18113" y="46085"/>
                    <a:pt x="16346" y="31801"/>
                    <a:pt x="16346" y="16781"/>
                  </a:cubicBezTo>
                  <a:cubicBezTo>
                    <a:pt x="16346" y="4812"/>
                    <a:pt x="29247" y="3596"/>
                    <a:pt x="34491" y="3596"/>
                  </a:cubicBezTo>
                  <a:cubicBezTo>
                    <a:pt x="35828" y="3596"/>
                    <a:pt x="36668" y="3675"/>
                    <a:pt x="36668" y="3675"/>
                  </a:cubicBezTo>
                  <a:cubicBezTo>
                    <a:pt x="37630" y="1510"/>
                    <a:pt x="31261" y="0"/>
                    <a:pt x="24331"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7"/>
            <p:cNvSpPr/>
            <p:nvPr/>
          </p:nvSpPr>
          <p:spPr>
            <a:xfrm>
              <a:off x="-8745125" y="3945875"/>
              <a:ext cx="276125" cy="276125"/>
            </a:xfrm>
            <a:custGeom>
              <a:rect b="b" l="l" r="r" t="t"/>
              <a:pathLst>
                <a:path extrusionOk="0" h="11045" w="11045">
                  <a:moveTo>
                    <a:pt x="5523" y="0"/>
                  </a:moveTo>
                  <a:cubicBezTo>
                    <a:pt x="2472" y="0"/>
                    <a:pt x="0" y="2473"/>
                    <a:pt x="0" y="5523"/>
                  </a:cubicBezTo>
                  <a:cubicBezTo>
                    <a:pt x="0" y="6987"/>
                    <a:pt x="583" y="8392"/>
                    <a:pt x="1618" y="9427"/>
                  </a:cubicBezTo>
                  <a:cubicBezTo>
                    <a:pt x="2654" y="10464"/>
                    <a:pt x="4058" y="11045"/>
                    <a:pt x="5523" y="11045"/>
                  </a:cubicBezTo>
                  <a:cubicBezTo>
                    <a:pt x="6987" y="11045"/>
                    <a:pt x="8393" y="10464"/>
                    <a:pt x="9428" y="9427"/>
                  </a:cubicBezTo>
                  <a:cubicBezTo>
                    <a:pt x="10464" y="8392"/>
                    <a:pt x="11045" y="6987"/>
                    <a:pt x="11045" y="5523"/>
                  </a:cubicBezTo>
                  <a:cubicBezTo>
                    <a:pt x="11045" y="4058"/>
                    <a:pt x="10464" y="2654"/>
                    <a:pt x="9428" y="1618"/>
                  </a:cubicBezTo>
                  <a:cubicBezTo>
                    <a:pt x="8393" y="583"/>
                    <a:pt x="6987" y="0"/>
                    <a:pt x="5523"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7"/>
            <p:cNvSpPr/>
            <p:nvPr/>
          </p:nvSpPr>
          <p:spPr>
            <a:xfrm>
              <a:off x="-9082950" y="4486650"/>
              <a:ext cx="665850" cy="354050"/>
            </a:xfrm>
            <a:custGeom>
              <a:rect b="b" l="l" r="r" t="t"/>
              <a:pathLst>
                <a:path extrusionOk="0" h="14162" w="26634">
                  <a:moveTo>
                    <a:pt x="7878" y="1"/>
                  </a:moveTo>
                  <a:cubicBezTo>
                    <a:pt x="7683" y="1"/>
                    <a:pt x="7484" y="6"/>
                    <a:pt x="7279" y="17"/>
                  </a:cubicBezTo>
                  <a:cubicBezTo>
                    <a:pt x="1" y="401"/>
                    <a:pt x="9729" y="13311"/>
                    <a:pt x="16770" y="13311"/>
                  </a:cubicBezTo>
                  <a:cubicBezTo>
                    <a:pt x="16997" y="13311"/>
                    <a:pt x="17220" y="13298"/>
                    <a:pt x="17441" y="13270"/>
                  </a:cubicBezTo>
                  <a:cubicBezTo>
                    <a:pt x="18618" y="13123"/>
                    <a:pt x="19660" y="13062"/>
                    <a:pt x="20580" y="13062"/>
                  </a:cubicBezTo>
                  <a:cubicBezTo>
                    <a:pt x="23464" y="13062"/>
                    <a:pt x="25144" y="13664"/>
                    <a:pt x="25996" y="14113"/>
                  </a:cubicBezTo>
                  <a:cubicBezTo>
                    <a:pt x="26059" y="14147"/>
                    <a:pt x="26124" y="14162"/>
                    <a:pt x="26187" y="14162"/>
                  </a:cubicBezTo>
                  <a:cubicBezTo>
                    <a:pt x="26426" y="14162"/>
                    <a:pt x="26633" y="13944"/>
                    <a:pt x="26584" y="13678"/>
                  </a:cubicBezTo>
                  <a:cubicBezTo>
                    <a:pt x="26298" y="12160"/>
                    <a:pt x="25457" y="9294"/>
                    <a:pt x="23184" y="9294"/>
                  </a:cubicBezTo>
                  <a:cubicBezTo>
                    <a:pt x="20091" y="9294"/>
                    <a:pt x="15673" y="8410"/>
                    <a:pt x="15673" y="8410"/>
                  </a:cubicBezTo>
                  <a:cubicBezTo>
                    <a:pt x="15673" y="8410"/>
                    <a:pt x="15673" y="1"/>
                    <a:pt x="7878"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7"/>
            <p:cNvSpPr/>
            <p:nvPr/>
          </p:nvSpPr>
          <p:spPr>
            <a:xfrm>
              <a:off x="-10155650" y="4332175"/>
              <a:ext cx="666875" cy="462950"/>
            </a:xfrm>
            <a:custGeom>
              <a:rect b="b" l="l" r="r" t="t"/>
              <a:pathLst>
                <a:path extrusionOk="0" h="18518" w="26675">
                  <a:moveTo>
                    <a:pt x="7742" y="1"/>
                  </a:moveTo>
                  <a:cubicBezTo>
                    <a:pt x="7608" y="1"/>
                    <a:pt x="7473" y="4"/>
                    <a:pt x="7336" y="11"/>
                  </a:cubicBezTo>
                  <a:cubicBezTo>
                    <a:pt x="1" y="397"/>
                    <a:pt x="9935" y="17713"/>
                    <a:pt x="16987" y="17713"/>
                  </a:cubicBezTo>
                  <a:cubicBezTo>
                    <a:pt x="17158" y="17713"/>
                    <a:pt x="17328" y="17703"/>
                    <a:pt x="17496" y="17682"/>
                  </a:cubicBezTo>
                  <a:cubicBezTo>
                    <a:pt x="18673" y="17535"/>
                    <a:pt x="19716" y="17474"/>
                    <a:pt x="20636" y="17474"/>
                  </a:cubicBezTo>
                  <a:cubicBezTo>
                    <a:pt x="23397" y="17474"/>
                    <a:pt x="25054" y="18025"/>
                    <a:pt x="25938" y="18467"/>
                  </a:cubicBezTo>
                  <a:cubicBezTo>
                    <a:pt x="26007" y="18502"/>
                    <a:pt x="26077" y="18517"/>
                    <a:pt x="26146" y="18517"/>
                  </a:cubicBezTo>
                  <a:cubicBezTo>
                    <a:pt x="26427" y="18517"/>
                    <a:pt x="26674" y="18255"/>
                    <a:pt x="26612" y="17947"/>
                  </a:cubicBezTo>
                  <a:cubicBezTo>
                    <a:pt x="26301" y="16401"/>
                    <a:pt x="25443" y="13706"/>
                    <a:pt x="23239" y="13706"/>
                  </a:cubicBezTo>
                  <a:cubicBezTo>
                    <a:pt x="20146" y="13706"/>
                    <a:pt x="15729" y="12823"/>
                    <a:pt x="15729" y="12823"/>
                  </a:cubicBezTo>
                  <a:cubicBezTo>
                    <a:pt x="15729" y="12823"/>
                    <a:pt x="15729" y="1"/>
                    <a:pt x="7742"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7"/>
            <p:cNvSpPr/>
            <p:nvPr/>
          </p:nvSpPr>
          <p:spPr>
            <a:xfrm>
              <a:off x="-8127875" y="4214625"/>
              <a:ext cx="106800" cy="139925"/>
            </a:xfrm>
            <a:custGeom>
              <a:rect b="b" l="l" r="r" t="t"/>
              <a:pathLst>
                <a:path extrusionOk="0" h="5597" w="4272">
                  <a:moveTo>
                    <a:pt x="1033" y="1"/>
                  </a:moveTo>
                  <a:lnTo>
                    <a:pt x="1" y="5596"/>
                  </a:lnTo>
                  <a:lnTo>
                    <a:pt x="1" y="5596"/>
                  </a:lnTo>
                  <a:lnTo>
                    <a:pt x="4272" y="5007"/>
                  </a:lnTo>
                  <a:lnTo>
                    <a:pt x="10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7"/>
            <p:cNvSpPr/>
            <p:nvPr/>
          </p:nvSpPr>
          <p:spPr>
            <a:xfrm>
              <a:off x="-7923300" y="4221975"/>
              <a:ext cx="75075" cy="117850"/>
            </a:xfrm>
            <a:custGeom>
              <a:rect b="b" l="l" r="r" t="t"/>
              <a:pathLst>
                <a:path extrusionOk="0" h="4714" w="3003">
                  <a:moveTo>
                    <a:pt x="724" y="1"/>
                  </a:moveTo>
                  <a:lnTo>
                    <a:pt x="0" y="4713"/>
                  </a:lnTo>
                  <a:lnTo>
                    <a:pt x="3002" y="4217"/>
                  </a:lnTo>
                  <a:lnTo>
                    <a:pt x="7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7"/>
            <p:cNvSpPr/>
            <p:nvPr/>
          </p:nvSpPr>
          <p:spPr>
            <a:xfrm>
              <a:off x="-7827600" y="4207250"/>
              <a:ext cx="75100" cy="117850"/>
            </a:xfrm>
            <a:custGeom>
              <a:rect b="b" l="l" r="r" t="t"/>
              <a:pathLst>
                <a:path extrusionOk="0" h="4714" w="3004">
                  <a:moveTo>
                    <a:pt x="726" y="1"/>
                  </a:moveTo>
                  <a:lnTo>
                    <a:pt x="0" y="4713"/>
                  </a:lnTo>
                  <a:lnTo>
                    <a:pt x="0" y="4713"/>
                  </a:lnTo>
                  <a:lnTo>
                    <a:pt x="3003" y="4217"/>
                  </a:lnTo>
                  <a:lnTo>
                    <a:pt x="7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7"/>
            <p:cNvSpPr/>
            <p:nvPr/>
          </p:nvSpPr>
          <p:spPr>
            <a:xfrm>
              <a:off x="-9545225" y="4437975"/>
              <a:ext cx="94950" cy="52775"/>
            </a:xfrm>
            <a:custGeom>
              <a:rect b="b" l="l" r="r" t="t"/>
              <a:pathLst>
                <a:path extrusionOk="0" h="2111" w="3798">
                  <a:moveTo>
                    <a:pt x="1899" y="0"/>
                  </a:moveTo>
                  <a:cubicBezTo>
                    <a:pt x="850" y="0"/>
                    <a:pt x="0" y="472"/>
                    <a:pt x="0" y="1056"/>
                  </a:cubicBezTo>
                  <a:cubicBezTo>
                    <a:pt x="0" y="1638"/>
                    <a:pt x="850" y="2110"/>
                    <a:pt x="1899" y="2110"/>
                  </a:cubicBezTo>
                  <a:cubicBezTo>
                    <a:pt x="2948" y="2110"/>
                    <a:pt x="3798" y="1638"/>
                    <a:pt x="3798" y="1056"/>
                  </a:cubicBezTo>
                  <a:cubicBezTo>
                    <a:pt x="3798" y="472"/>
                    <a:pt x="2948" y="0"/>
                    <a:pt x="1899"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7"/>
            <p:cNvSpPr/>
            <p:nvPr/>
          </p:nvSpPr>
          <p:spPr>
            <a:xfrm>
              <a:off x="-9237825" y="4437975"/>
              <a:ext cx="94950" cy="52775"/>
            </a:xfrm>
            <a:custGeom>
              <a:rect b="b" l="l" r="r" t="t"/>
              <a:pathLst>
                <a:path extrusionOk="0" h="2111" w="3798">
                  <a:moveTo>
                    <a:pt x="1899" y="0"/>
                  </a:moveTo>
                  <a:cubicBezTo>
                    <a:pt x="851" y="0"/>
                    <a:pt x="1" y="472"/>
                    <a:pt x="1" y="1056"/>
                  </a:cubicBezTo>
                  <a:cubicBezTo>
                    <a:pt x="1" y="1638"/>
                    <a:pt x="851" y="2110"/>
                    <a:pt x="1899" y="2110"/>
                  </a:cubicBezTo>
                  <a:cubicBezTo>
                    <a:pt x="2947" y="2110"/>
                    <a:pt x="3797" y="1638"/>
                    <a:pt x="3797" y="1056"/>
                  </a:cubicBezTo>
                  <a:cubicBezTo>
                    <a:pt x="3797" y="472"/>
                    <a:pt x="2947" y="0"/>
                    <a:pt x="1899"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7"/>
            <p:cNvSpPr/>
            <p:nvPr/>
          </p:nvSpPr>
          <p:spPr>
            <a:xfrm>
              <a:off x="-8565575" y="4401800"/>
              <a:ext cx="94975" cy="52775"/>
            </a:xfrm>
            <a:custGeom>
              <a:rect b="b" l="l" r="r" t="t"/>
              <a:pathLst>
                <a:path extrusionOk="0" h="2111" w="3799">
                  <a:moveTo>
                    <a:pt x="1899" y="0"/>
                  </a:moveTo>
                  <a:cubicBezTo>
                    <a:pt x="851" y="0"/>
                    <a:pt x="1" y="472"/>
                    <a:pt x="1" y="1055"/>
                  </a:cubicBezTo>
                  <a:cubicBezTo>
                    <a:pt x="1" y="1637"/>
                    <a:pt x="851" y="2110"/>
                    <a:pt x="1899" y="2110"/>
                  </a:cubicBezTo>
                  <a:cubicBezTo>
                    <a:pt x="2948" y="2110"/>
                    <a:pt x="3798" y="1637"/>
                    <a:pt x="3798" y="1055"/>
                  </a:cubicBezTo>
                  <a:cubicBezTo>
                    <a:pt x="3798" y="472"/>
                    <a:pt x="2948" y="0"/>
                    <a:pt x="1899"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7"/>
            <p:cNvSpPr/>
            <p:nvPr/>
          </p:nvSpPr>
          <p:spPr>
            <a:xfrm>
              <a:off x="-10137675" y="4316675"/>
              <a:ext cx="96825" cy="65900"/>
            </a:xfrm>
            <a:custGeom>
              <a:rect b="b" l="l" r="r" t="t"/>
              <a:pathLst>
                <a:path extrusionOk="0" h="2636" w="3873">
                  <a:moveTo>
                    <a:pt x="1118" y="0"/>
                  </a:moveTo>
                  <a:cubicBezTo>
                    <a:pt x="738" y="0"/>
                    <a:pt x="434" y="123"/>
                    <a:pt x="293" y="369"/>
                  </a:cubicBezTo>
                  <a:cubicBezTo>
                    <a:pt x="1" y="873"/>
                    <a:pt x="501" y="1707"/>
                    <a:pt x="1409" y="2232"/>
                  </a:cubicBezTo>
                  <a:cubicBezTo>
                    <a:pt x="1875" y="2500"/>
                    <a:pt x="2357" y="2636"/>
                    <a:pt x="2756" y="2636"/>
                  </a:cubicBezTo>
                  <a:cubicBezTo>
                    <a:pt x="3135" y="2636"/>
                    <a:pt x="3439" y="2514"/>
                    <a:pt x="3581" y="2268"/>
                  </a:cubicBezTo>
                  <a:cubicBezTo>
                    <a:pt x="3872" y="1763"/>
                    <a:pt x="3372" y="929"/>
                    <a:pt x="2464" y="404"/>
                  </a:cubicBezTo>
                  <a:cubicBezTo>
                    <a:pt x="1999" y="136"/>
                    <a:pt x="1516" y="0"/>
                    <a:pt x="1118"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7"/>
            <p:cNvSpPr/>
            <p:nvPr/>
          </p:nvSpPr>
          <p:spPr>
            <a:xfrm>
              <a:off x="-10477700" y="3918075"/>
              <a:ext cx="62725" cy="93475"/>
            </a:xfrm>
            <a:custGeom>
              <a:rect b="b" l="l" r="r" t="t"/>
              <a:pathLst>
                <a:path extrusionOk="0" h="3739" w="2509">
                  <a:moveTo>
                    <a:pt x="1531" y="1"/>
                  </a:moveTo>
                  <a:cubicBezTo>
                    <a:pt x="997" y="1"/>
                    <a:pt x="431" y="696"/>
                    <a:pt x="224" y="1645"/>
                  </a:cubicBezTo>
                  <a:cubicBezTo>
                    <a:pt x="0" y="2669"/>
                    <a:pt x="279" y="3600"/>
                    <a:pt x="849" y="3725"/>
                  </a:cubicBezTo>
                  <a:cubicBezTo>
                    <a:pt x="891" y="3734"/>
                    <a:pt x="934" y="3739"/>
                    <a:pt x="977" y="3739"/>
                  </a:cubicBezTo>
                  <a:cubicBezTo>
                    <a:pt x="1511" y="3739"/>
                    <a:pt x="2077" y="3043"/>
                    <a:pt x="2285" y="2095"/>
                  </a:cubicBezTo>
                  <a:cubicBezTo>
                    <a:pt x="2509" y="1070"/>
                    <a:pt x="2229" y="140"/>
                    <a:pt x="1660" y="15"/>
                  </a:cubicBezTo>
                  <a:cubicBezTo>
                    <a:pt x="1617" y="5"/>
                    <a:pt x="1574" y="1"/>
                    <a:pt x="1531"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7"/>
            <p:cNvSpPr/>
            <p:nvPr/>
          </p:nvSpPr>
          <p:spPr>
            <a:xfrm>
              <a:off x="-9702325" y="4494425"/>
              <a:ext cx="132575" cy="73675"/>
            </a:xfrm>
            <a:custGeom>
              <a:rect b="b" l="l" r="r" t="t"/>
              <a:pathLst>
                <a:path extrusionOk="0" h="2947" w="5303">
                  <a:moveTo>
                    <a:pt x="2651" y="1"/>
                  </a:moveTo>
                  <a:cubicBezTo>
                    <a:pt x="1188" y="1"/>
                    <a:pt x="1" y="660"/>
                    <a:pt x="1" y="1473"/>
                  </a:cubicBezTo>
                  <a:cubicBezTo>
                    <a:pt x="1" y="2287"/>
                    <a:pt x="1188" y="2946"/>
                    <a:pt x="2651" y="2946"/>
                  </a:cubicBezTo>
                  <a:cubicBezTo>
                    <a:pt x="4115" y="2946"/>
                    <a:pt x="5302" y="2287"/>
                    <a:pt x="5302" y="1473"/>
                  </a:cubicBezTo>
                  <a:cubicBezTo>
                    <a:pt x="5302" y="660"/>
                    <a:pt x="4115" y="1"/>
                    <a:pt x="2651"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7"/>
            <p:cNvSpPr/>
            <p:nvPr/>
          </p:nvSpPr>
          <p:spPr>
            <a:xfrm>
              <a:off x="-9368525" y="4516500"/>
              <a:ext cx="132575" cy="73675"/>
            </a:xfrm>
            <a:custGeom>
              <a:rect b="b" l="l" r="r" t="t"/>
              <a:pathLst>
                <a:path extrusionOk="0" h="2947" w="5303">
                  <a:moveTo>
                    <a:pt x="2651" y="1"/>
                  </a:moveTo>
                  <a:cubicBezTo>
                    <a:pt x="1187" y="1"/>
                    <a:pt x="1" y="660"/>
                    <a:pt x="1" y="1474"/>
                  </a:cubicBezTo>
                  <a:cubicBezTo>
                    <a:pt x="1" y="2287"/>
                    <a:pt x="1187" y="2946"/>
                    <a:pt x="2651" y="2946"/>
                  </a:cubicBezTo>
                  <a:cubicBezTo>
                    <a:pt x="4115" y="2946"/>
                    <a:pt x="5302" y="2287"/>
                    <a:pt x="5302" y="1474"/>
                  </a:cubicBezTo>
                  <a:cubicBezTo>
                    <a:pt x="5302" y="660"/>
                    <a:pt x="4115" y="1"/>
                    <a:pt x="2651"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7"/>
            <p:cNvSpPr/>
            <p:nvPr/>
          </p:nvSpPr>
          <p:spPr>
            <a:xfrm>
              <a:off x="-9101625" y="4510975"/>
              <a:ext cx="132575" cy="73650"/>
            </a:xfrm>
            <a:custGeom>
              <a:rect b="b" l="l" r="r" t="t"/>
              <a:pathLst>
                <a:path extrusionOk="0" h="2946" w="5303">
                  <a:moveTo>
                    <a:pt x="2652" y="1"/>
                  </a:moveTo>
                  <a:cubicBezTo>
                    <a:pt x="1188" y="1"/>
                    <a:pt x="1" y="660"/>
                    <a:pt x="1" y="1474"/>
                  </a:cubicBezTo>
                  <a:cubicBezTo>
                    <a:pt x="1" y="2288"/>
                    <a:pt x="1188" y="2946"/>
                    <a:pt x="2652" y="2946"/>
                  </a:cubicBezTo>
                  <a:cubicBezTo>
                    <a:pt x="4116" y="2946"/>
                    <a:pt x="5302" y="2288"/>
                    <a:pt x="5302" y="1474"/>
                  </a:cubicBezTo>
                  <a:cubicBezTo>
                    <a:pt x="5302" y="660"/>
                    <a:pt x="4116" y="1"/>
                    <a:pt x="2652"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7"/>
            <p:cNvSpPr/>
            <p:nvPr/>
          </p:nvSpPr>
          <p:spPr>
            <a:xfrm>
              <a:off x="-8709550" y="4452075"/>
              <a:ext cx="132575" cy="73650"/>
            </a:xfrm>
            <a:custGeom>
              <a:rect b="b" l="l" r="r" t="t"/>
              <a:pathLst>
                <a:path extrusionOk="0" h="2946" w="5303">
                  <a:moveTo>
                    <a:pt x="2652" y="0"/>
                  </a:moveTo>
                  <a:cubicBezTo>
                    <a:pt x="1188" y="0"/>
                    <a:pt x="1" y="660"/>
                    <a:pt x="1" y="1474"/>
                  </a:cubicBezTo>
                  <a:cubicBezTo>
                    <a:pt x="1" y="2287"/>
                    <a:pt x="1188" y="2946"/>
                    <a:pt x="2652" y="2946"/>
                  </a:cubicBezTo>
                  <a:cubicBezTo>
                    <a:pt x="4116" y="2946"/>
                    <a:pt x="5302" y="2287"/>
                    <a:pt x="5302" y="1474"/>
                  </a:cubicBezTo>
                  <a:cubicBezTo>
                    <a:pt x="5302" y="660"/>
                    <a:pt x="4116" y="0"/>
                    <a:pt x="2652"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7"/>
            <p:cNvSpPr/>
            <p:nvPr/>
          </p:nvSpPr>
          <p:spPr>
            <a:xfrm>
              <a:off x="-10105400" y="4436375"/>
              <a:ext cx="138550" cy="82025"/>
            </a:xfrm>
            <a:custGeom>
              <a:rect b="b" l="l" r="r" t="t"/>
              <a:pathLst>
                <a:path extrusionOk="0" h="3281" w="5542">
                  <a:moveTo>
                    <a:pt x="1856" y="0"/>
                  </a:moveTo>
                  <a:cubicBezTo>
                    <a:pt x="1062" y="0"/>
                    <a:pt x="439" y="274"/>
                    <a:pt x="266" y="773"/>
                  </a:cubicBezTo>
                  <a:cubicBezTo>
                    <a:pt x="0" y="1542"/>
                    <a:pt x="906" y="2553"/>
                    <a:pt x="2290" y="3032"/>
                  </a:cubicBezTo>
                  <a:cubicBezTo>
                    <a:pt x="2775" y="3200"/>
                    <a:pt x="3255" y="3281"/>
                    <a:pt x="3685" y="3281"/>
                  </a:cubicBezTo>
                  <a:cubicBezTo>
                    <a:pt x="4479" y="3281"/>
                    <a:pt x="5103" y="3007"/>
                    <a:pt x="5276" y="2508"/>
                  </a:cubicBezTo>
                  <a:cubicBezTo>
                    <a:pt x="5541" y="1740"/>
                    <a:pt x="4637" y="728"/>
                    <a:pt x="3253" y="249"/>
                  </a:cubicBezTo>
                  <a:cubicBezTo>
                    <a:pt x="2767" y="81"/>
                    <a:pt x="2287" y="0"/>
                    <a:pt x="185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7"/>
            <p:cNvSpPr/>
            <p:nvPr/>
          </p:nvSpPr>
          <p:spPr>
            <a:xfrm>
              <a:off x="-10333725" y="4324625"/>
              <a:ext cx="133825" cy="94225"/>
            </a:xfrm>
            <a:custGeom>
              <a:rect b="b" l="l" r="r" t="t"/>
              <a:pathLst>
                <a:path extrusionOk="0" h="3769" w="5353">
                  <a:moveTo>
                    <a:pt x="1513" y="1"/>
                  </a:moveTo>
                  <a:cubicBezTo>
                    <a:pt x="1026" y="1"/>
                    <a:pt x="633" y="156"/>
                    <a:pt x="434" y="472"/>
                  </a:cubicBezTo>
                  <a:cubicBezTo>
                    <a:pt x="0" y="1160"/>
                    <a:pt x="653" y="2351"/>
                    <a:pt x="1891" y="3131"/>
                  </a:cubicBezTo>
                  <a:cubicBezTo>
                    <a:pt x="2561" y="3553"/>
                    <a:pt x="3266" y="3769"/>
                    <a:pt x="3840" y="3769"/>
                  </a:cubicBezTo>
                  <a:cubicBezTo>
                    <a:pt x="4327" y="3769"/>
                    <a:pt x="4720" y="3614"/>
                    <a:pt x="4919" y="3298"/>
                  </a:cubicBezTo>
                  <a:cubicBezTo>
                    <a:pt x="5353" y="2611"/>
                    <a:pt x="4700" y="1420"/>
                    <a:pt x="3462" y="639"/>
                  </a:cubicBezTo>
                  <a:cubicBezTo>
                    <a:pt x="2791" y="217"/>
                    <a:pt x="2087" y="1"/>
                    <a:pt x="1513"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7"/>
            <p:cNvSpPr/>
            <p:nvPr/>
          </p:nvSpPr>
          <p:spPr>
            <a:xfrm>
              <a:off x="-10298625" y="4197950"/>
              <a:ext cx="107925" cy="76000"/>
            </a:xfrm>
            <a:custGeom>
              <a:rect b="b" l="l" r="r" t="t"/>
              <a:pathLst>
                <a:path extrusionOk="0" h="3040" w="4317">
                  <a:moveTo>
                    <a:pt x="1220" y="1"/>
                  </a:moveTo>
                  <a:cubicBezTo>
                    <a:pt x="828" y="1"/>
                    <a:pt x="511" y="126"/>
                    <a:pt x="350" y="381"/>
                  </a:cubicBezTo>
                  <a:cubicBezTo>
                    <a:pt x="0" y="936"/>
                    <a:pt x="527" y="1895"/>
                    <a:pt x="1526" y="2525"/>
                  </a:cubicBezTo>
                  <a:cubicBezTo>
                    <a:pt x="2066" y="2865"/>
                    <a:pt x="2634" y="3039"/>
                    <a:pt x="3097" y="3039"/>
                  </a:cubicBezTo>
                  <a:cubicBezTo>
                    <a:pt x="3489" y="3039"/>
                    <a:pt x="3806" y="2914"/>
                    <a:pt x="3967" y="2660"/>
                  </a:cubicBezTo>
                  <a:cubicBezTo>
                    <a:pt x="4316" y="2105"/>
                    <a:pt x="3790" y="1145"/>
                    <a:pt x="2791" y="516"/>
                  </a:cubicBezTo>
                  <a:cubicBezTo>
                    <a:pt x="2251" y="175"/>
                    <a:pt x="1683" y="1"/>
                    <a:pt x="1220"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7"/>
            <p:cNvSpPr/>
            <p:nvPr/>
          </p:nvSpPr>
          <p:spPr>
            <a:xfrm>
              <a:off x="-10441050" y="4058850"/>
              <a:ext cx="95225" cy="126425"/>
            </a:xfrm>
            <a:custGeom>
              <a:rect b="b" l="l" r="r" t="t"/>
              <a:pathLst>
                <a:path extrusionOk="0" h="5057" w="3809">
                  <a:moveTo>
                    <a:pt x="1255" y="1"/>
                  </a:moveTo>
                  <a:cubicBezTo>
                    <a:pt x="1147" y="1"/>
                    <a:pt x="1042" y="20"/>
                    <a:pt x="942" y="59"/>
                  </a:cubicBezTo>
                  <a:cubicBezTo>
                    <a:pt x="184" y="354"/>
                    <a:pt x="1" y="1700"/>
                    <a:pt x="532" y="3063"/>
                  </a:cubicBezTo>
                  <a:cubicBezTo>
                    <a:pt x="994" y="4247"/>
                    <a:pt x="1842" y="5056"/>
                    <a:pt x="2553" y="5056"/>
                  </a:cubicBezTo>
                  <a:cubicBezTo>
                    <a:pt x="2661" y="5056"/>
                    <a:pt x="2766" y="5037"/>
                    <a:pt x="2866" y="4998"/>
                  </a:cubicBezTo>
                  <a:cubicBezTo>
                    <a:pt x="3625" y="4703"/>
                    <a:pt x="3808" y="3358"/>
                    <a:pt x="3276" y="1994"/>
                  </a:cubicBezTo>
                  <a:cubicBezTo>
                    <a:pt x="2815" y="810"/>
                    <a:pt x="1967" y="1"/>
                    <a:pt x="1255"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7"/>
            <p:cNvSpPr/>
            <p:nvPr/>
          </p:nvSpPr>
          <p:spPr>
            <a:xfrm>
              <a:off x="-8354000" y="4295950"/>
              <a:ext cx="735450" cy="77300"/>
            </a:xfrm>
            <a:custGeom>
              <a:rect b="b" l="l" r="r" t="t"/>
              <a:pathLst>
                <a:path extrusionOk="0" h="3092" w="29418">
                  <a:moveTo>
                    <a:pt x="653" y="1"/>
                  </a:moveTo>
                  <a:cubicBezTo>
                    <a:pt x="377" y="1"/>
                    <a:pt x="136" y="202"/>
                    <a:pt x="93" y="483"/>
                  </a:cubicBezTo>
                  <a:cubicBezTo>
                    <a:pt x="82" y="550"/>
                    <a:pt x="0" y="1154"/>
                    <a:pt x="571" y="1763"/>
                  </a:cubicBezTo>
                  <a:cubicBezTo>
                    <a:pt x="1400" y="2648"/>
                    <a:pt x="3151" y="3091"/>
                    <a:pt x="5794" y="3091"/>
                  </a:cubicBezTo>
                  <a:cubicBezTo>
                    <a:pt x="6776" y="3091"/>
                    <a:pt x="7878" y="3031"/>
                    <a:pt x="9103" y="2909"/>
                  </a:cubicBezTo>
                  <a:cubicBezTo>
                    <a:pt x="17832" y="2036"/>
                    <a:pt x="28763" y="1161"/>
                    <a:pt x="28872" y="1153"/>
                  </a:cubicBezTo>
                  <a:cubicBezTo>
                    <a:pt x="29184" y="1128"/>
                    <a:pt x="29418" y="854"/>
                    <a:pt x="29393" y="542"/>
                  </a:cubicBezTo>
                  <a:cubicBezTo>
                    <a:pt x="29369" y="247"/>
                    <a:pt x="29127" y="19"/>
                    <a:pt x="28835" y="19"/>
                  </a:cubicBezTo>
                  <a:cubicBezTo>
                    <a:pt x="28818" y="19"/>
                    <a:pt x="28800" y="19"/>
                    <a:pt x="28782" y="21"/>
                  </a:cubicBezTo>
                  <a:cubicBezTo>
                    <a:pt x="28673" y="29"/>
                    <a:pt x="17731" y="905"/>
                    <a:pt x="8991" y="1779"/>
                  </a:cubicBezTo>
                  <a:cubicBezTo>
                    <a:pt x="7747" y="1904"/>
                    <a:pt x="6703" y="1955"/>
                    <a:pt x="5826" y="1955"/>
                  </a:cubicBezTo>
                  <a:cubicBezTo>
                    <a:pt x="2830" y="1955"/>
                    <a:pt x="1794" y="1358"/>
                    <a:pt x="1457" y="1045"/>
                  </a:cubicBezTo>
                  <a:cubicBezTo>
                    <a:pt x="1232" y="835"/>
                    <a:pt x="1217" y="669"/>
                    <a:pt x="1217" y="641"/>
                  </a:cubicBezTo>
                  <a:cubicBezTo>
                    <a:pt x="1255" y="332"/>
                    <a:pt x="1040" y="50"/>
                    <a:pt x="732" y="6"/>
                  </a:cubicBezTo>
                  <a:cubicBezTo>
                    <a:pt x="705" y="3"/>
                    <a:pt x="679" y="1"/>
                    <a:pt x="653"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7"/>
            <p:cNvSpPr/>
            <p:nvPr/>
          </p:nvSpPr>
          <p:spPr>
            <a:xfrm>
              <a:off x="-7642350" y="4020075"/>
              <a:ext cx="76400" cy="105650"/>
            </a:xfrm>
            <a:custGeom>
              <a:rect b="b" l="l" r="r" t="t"/>
              <a:pathLst>
                <a:path extrusionOk="0" h="4226" w="3056">
                  <a:moveTo>
                    <a:pt x="1528" y="0"/>
                  </a:moveTo>
                  <a:cubicBezTo>
                    <a:pt x="685" y="0"/>
                    <a:pt x="1" y="946"/>
                    <a:pt x="1" y="2112"/>
                  </a:cubicBezTo>
                  <a:cubicBezTo>
                    <a:pt x="1" y="3279"/>
                    <a:pt x="685" y="4226"/>
                    <a:pt x="1528" y="4226"/>
                  </a:cubicBezTo>
                  <a:cubicBezTo>
                    <a:pt x="2372" y="4226"/>
                    <a:pt x="3056" y="3279"/>
                    <a:pt x="3056" y="2112"/>
                  </a:cubicBezTo>
                  <a:cubicBezTo>
                    <a:pt x="3056" y="946"/>
                    <a:pt x="2372" y="0"/>
                    <a:pt x="1528"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7"/>
            <p:cNvSpPr/>
            <p:nvPr/>
          </p:nvSpPr>
          <p:spPr>
            <a:xfrm>
              <a:off x="-7709775" y="4020075"/>
              <a:ext cx="76425" cy="105650"/>
            </a:xfrm>
            <a:custGeom>
              <a:rect b="b" l="l" r="r" t="t"/>
              <a:pathLst>
                <a:path extrusionOk="0" h="4226" w="3057">
                  <a:moveTo>
                    <a:pt x="1529" y="0"/>
                  </a:moveTo>
                  <a:cubicBezTo>
                    <a:pt x="684" y="0"/>
                    <a:pt x="1" y="946"/>
                    <a:pt x="1" y="2112"/>
                  </a:cubicBezTo>
                  <a:cubicBezTo>
                    <a:pt x="1" y="3279"/>
                    <a:pt x="684" y="4226"/>
                    <a:pt x="1529" y="4226"/>
                  </a:cubicBezTo>
                  <a:cubicBezTo>
                    <a:pt x="2372" y="4226"/>
                    <a:pt x="3056" y="3279"/>
                    <a:pt x="3056" y="2112"/>
                  </a:cubicBezTo>
                  <a:cubicBezTo>
                    <a:pt x="3056" y="946"/>
                    <a:pt x="2372" y="0"/>
                    <a:pt x="1529"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7"/>
            <p:cNvSpPr/>
            <p:nvPr/>
          </p:nvSpPr>
          <p:spPr>
            <a:xfrm>
              <a:off x="-7685850" y="4053150"/>
              <a:ext cx="28550" cy="39475"/>
            </a:xfrm>
            <a:custGeom>
              <a:rect b="b" l="l" r="r" t="t"/>
              <a:pathLst>
                <a:path extrusionOk="0" h="1579" w="1142">
                  <a:moveTo>
                    <a:pt x="572" y="1"/>
                  </a:moveTo>
                  <a:cubicBezTo>
                    <a:pt x="256" y="1"/>
                    <a:pt x="1" y="355"/>
                    <a:pt x="1" y="789"/>
                  </a:cubicBezTo>
                  <a:cubicBezTo>
                    <a:pt x="1" y="1225"/>
                    <a:pt x="256" y="1578"/>
                    <a:pt x="572" y="1578"/>
                  </a:cubicBezTo>
                  <a:cubicBezTo>
                    <a:pt x="886" y="1578"/>
                    <a:pt x="1141" y="1225"/>
                    <a:pt x="1141" y="789"/>
                  </a:cubicBezTo>
                  <a:cubicBezTo>
                    <a:pt x="1141" y="355"/>
                    <a:pt x="886" y="1"/>
                    <a:pt x="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7"/>
            <p:cNvSpPr/>
            <p:nvPr/>
          </p:nvSpPr>
          <p:spPr>
            <a:xfrm>
              <a:off x="-7618850" y="4053150"/>
              <a:ext cx="28550" cy="39475"/>
            </a:xfrm>
            <a:custGeom>
              <a:rect b="b" l="l" r="r" t="t"/>
              <a:pathLst>
                <a:path extrusionOk="0" h="1579" w="1142">
                  <a:moveTo>
                    <a:pt x="570" y="1"/>
                  </a:moveTo>
                  <a:cubicBezTo>
                    <a:pt x="256" y="1"/>
                    <a:pt x="0" y="355"/>
                    <a:pt x="0" y="789"/>
                  </a:cubicBezTo>
                  <a:cubicBezTo>
                    <a:pt x="0" y="1225"/>
                    <a:pt x="256" y="1578"/>
                    <a:pt x="570" y="1578"/>
                  </a:cubicBezTo>
                  <a:cubicBezTo>
                    <a:pt x="886" y="1578"/>
                    <a:pt x="1141" y="1225"/>
                    <a:pt x="1141" y="789"/>
                  </a:cubicBezTo>
                  <a:cubicBezTo>
                    <a:pt x="1141" y="355"/>
                    <a:pt x="886" y="1"/>
                    <a:pt x="5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7"/>
            <p:cNvSpPr/>
            <p:nvPr/>
          </p:nvSpPr>
          <p:spPr>
            <a:xfrm>
              <a:off x="-9593425" y="4729525"/>
              <a:ext cx="98600" cy="35775"/>
            </a:xfrm>
            <a:custGeom>
              <a:rect b="b" l="l" r="r" t="t"/>
              <a:pathLst>
                <a:path extrusionOk="0" h="1431" w="3944">
                  <a:moveTo>
                    <a:pt x="1220" y="1"/>
                  </a:moveTo>
                  <a:cubicBezTo>
                    <a:pt x="666" y="1"/>
                    <a:pt x="239" y="65"/>
                    <a:pt x="194" y="72"/>
                  </a:cubicBezTo>
                  <a:cubicBezTo>
                    <a:pt x="78" y="91"/>
                    <a:pt x="1" y="200"/>
                    <a:pt x="19" y="316"/>
                  </a:cubicBezTo>
                  <a:cubicBezTo>
                    <a:pt x="36" y="422"/>
                    <a:pt x="126" y="497"/>
                    <a:pt x="230" y="497"/>
                  </a:cubicBezTo>
                  <a:cubicBezTo>
                    <a:pt x="240" y="497"/>
                    <a:pt x="250" y="497"/>
                    <a:pt x="260" y="495"/>
                  </a:cubicBezTo>
                  <a:cubicBezTo>
                    <a:pt x="481" y="460"/>
                    <a:pt x="818" y="429"/>
                    <a:pt x="1194" y="429"/>
                  </a:cubicBezTo>
                  <a:cubicBezTo>
                    <a:pt x="2071" y="429"/>
                    <a:pt x="3161" y="601"/>
                    <a:pt x="3489" y="1307"/>
                  </a:cubicBezTo>
                  <a:cubicBezTo>
                    <a:pt x="3524" y="1382"/>
                    <a:pt x="3600" y="1430"/>
                    <a:pt x="3683" y="1430"/>
                  </a:cubicBezTo>
                  <a:cubicBezTo>
                    <a:pt x="3840" y="1430"/>
                    <a:pt x="3944" y="1267"/>
                    <a:pt x="3878" y="1125"/>
                  </a:cubicBezTo>
                  <a:cubicBezTo>
                    <a:pt x="3440" y="182"/>
                    <a:pt x="2151" y="1"/>
                    <a:pt x="1220"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7"/>
            <p:cNvSpPr/>
            <p:nvPr/>
          </p:nvSpPr>
          <p:spPr>
            <a:xfrm>
              <a:off x="-9591775" y="4687050"/>
              <a:ext cx="98575" cy="35800"/>
            </a:xfrm>
            <a:custGeom>
              <a:rect b="b" l="l" r="r" t="t"/>
              <a:pathLst>
                <a:path extrusionOk="0" h="1432" w="3943">
                  <a:moveTo>
                    <a:pt x="1217" y="1"/>
                  </a:moveTo>
                  <a:cubicBezTo>
                    <a:pt x="664" y="1"/>
                    <a:pt x="238" y="65"/>
                    <a:pt x="193" y="72"/>
                  </a:cubicBezTo>
                  <a:cubicBezTo>
                    <a:pt x="78" y="93"/>
                    <a:pt x="1" y="201"/>
                    <a:pt x="18" y="317"/>
                  </a:cubicBezTo>
                  <a:cubicBezTo>
                    <a:pt x="34" y="422"/>
                    <a:pt x="125" y="498"/>
                    <a:pt x="229" y="498"/>
                  </a:cubicBezTo>
                  <a:cubicBezTo>
                    <a:pt x="239" y="498"/>
                    <a:pt x="249" y="498"/>
                    <a:pt x="258" y="496"/>
                  </a:cubicBezTo>
                  <a:cubicBezTo>
                    <a:pt x="480" y="461"/>
                    <a:pt x="818" y="430"/>
                    <a:pt x="1193" y="430"/>
                  </a:cubicBezTo>
                  <a:cubicBezTo>
                    <a:pt x="2071" y="430"/>
                    <a:pt x="3159" y="602"/>
                    <a:pt x="3486" y="1307"/>
                  </a:cubicBezTo>
                  <a:cubicBezTo>
                    <a:pt x="3522" y="1383"/>
                    <a:pt x="3598" y="1431"/>
                    <a:pt x="3682" y="1431"/>
                  </a:cubicBezTo>
                  <a:cubicBezTo>
                    <a:pt x="3838" y="1431"/>
                    <a:pt x="3943" y="1268"/>
                    <a:pt x="3876" y="1126"/>
                  </a:cubicBezTo>
                  <a:cubicBezTo>
                    <a:pt x="3438" y="183"/>
                    <a:pt x="2147" y="1"/>
                    <a:pt x="1217"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7"/>
            <p:cNvSpPr/>
            <p:nvPr/>
          </p:nvSpPr>
          <p:spPr>
            <a:xfrm>
              <a:off x="-8520400" y="4771950"/>
              <a:ext cx="98600" cy="35800"/>
            </a:xfrm>
            <a:custGeom>
              <a:rect b="b" l="l" r="r" t="t"/>
              <a:pathLst>
                <a:path extrusionOk="0" h="1432" w="3944">
                  <a:moveTo>
                    <a:pt x="1218" y="1"/>
                  </a:moveTo>
                  <a:cubicBezTo>
                    <a:pt x="665" y="1"/>
                    <a:pt x="239" y="65"/>
                    <a:pt x="193" y="72"/>
                  </a:cubicBezTo>
                  <a:cubicBezTo>
                    <a:pt x="78" y="92"/>
                    <a:pt x="1" y="201"/>
                    <a:pt x="19" y="317"/>
                  </a:cubicBezTo>
                  <a:cubicBezTo>
                    <a:pt x="35" y="423"/>
                    <a:pt x="126" y="498"/>
                    <a:pt x="230" y="498"/>
                  </a:cubicBezTo>
                  <a:cubicBezTo>
                    <a:pt x="240" y="498"/>
                    <a:pt x="249" y="497"/>
                    <a:pt x="259" y="496"/>
                  </a:cubicBezTo>
                  <a:cubicBezTo>
                    <a:pt x="481" y="461"/>
                    <a:pt x="818" y="430"/>
                    <a:pt x="1194" y="430"/>
                  </a:cubicBezTo>
                  <a:cubicBezTo>
                    <a:pt x="2071" y="430"/>
                    <a:pt x="3160" y="602"/>
                    <a:pt x="3488" y="1308"/>
                  </a:cubicBezTo>
                  <a:cubicBezTo>
                    <a:pt x="3524" y="1383"/>
                    <a:pt x="3598" y="1431"/>
                    <a:pt x="3682" y="1431"/>
                  </a:cubicBezTo>
                  <a:cubicBezTo>
                    <a:pt x="3839" y="1431"/>
                    <a:pt x="3943" y="1268"/>
                    <a:pt x="3877" y="1126"/>
                  </a:cubicBezTo>
                  <a:cubicBezTo>
                    <a:pt x="3439" y="183"/>
                    <a:pt x="2148" y="1"/>
                    <a:pt x="1218"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7"/>
            <p:cNvSpPr/>
            <p:nvPr/>
          </p:nvSpPr>
          <p:spPr>
            <a:xfrm>
              <a:off x="-8518800" y="4729525"/>
              <a:ext cx="98600" cy="35775"/>
            </a:xfrm>
            <a:custGeom>
              <a:rect b="b" l="l" r="r" t="t"/>
              <a:pathLst>
                <a:path extrusionOk="0" h="1431" w="3944">
                  <a:moveTo>
                    <a:pt x="1218" y="0"/>
                  </a:moveTo>
                  <a:cubicBezTo>
                    <a:pt x="664" y="0"/>
                    <a:pt x="238" y="64"/>
                    <a:pt x="193" y="71"/>
                  </a:cubicBezTo>
                  <a:cubicBezTo>
                    <a:pt x="78" y="91"/>
                    <a:pt x="0" y="200"/>
                    <a:pt x="18" y="316"/>
                  </a:cubicBezTo>
                  <a:cubicBezTo>
                    <a:pt x="35" y="422"/>
                    <a:pt x="126" y="497"/>
                    <a:pt x="231" y="497"/>
                  </a:cubicBezTo>
                  <a:cubicBezTo>
                    <a:pt x="240" y="497"/>
                    <a:pt x="250" y="497"/>
                    <a:pt x="260" y="495"/>
                  </a:cubicBezTo>
                  <a:cubicBezTo>
                    <a:pt x="482" y="460"/>
                    <a:pt x="819" y="429"/>
                    <a:pt x="1194" y="429"/>
                  </a:cubicBezTo>
                  <a:cubicBezTo>
                    <a:pt x="2072" y="429"/>
                    <a:pt x="3160" y="601"/>
                    <a:pt x="3488" y="1307"/>
                  </a:cubicBezTo>
                  <a:cubicBezTo>
                    <a:pt x="3523" y="1382"/>
                    <a:pt x="3599" y="1430"/>
                    <a:pt x="3683" y="1430"/>
                  </a:cubicBezTo>
                  <a:cubicBezTo>
                    <a:pt x="3840" y="1430"/>
                    <a:pt x="3943" y="1267"/>
                    <a:pt x="3877" y="1125"/>
                  </a:cubicBezTo>
                  <a:cubicBezTo>
                    <a:pt x="3439" y="182"/>
                    <a:pt x="2148" y="0"/>
                    <a:pt x="1218"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7"/>
            <p:cNvSpPr/>
            <p:nvPr/>
          </p:nvSpPr>
          <p:spPr>
            <a:xfrm>
              <a:off x="-8645500" y="4034175"/>
              <a:ext cx="76900" cy="99525"/>
            </a:xfrm>
            <a:custGeom>
              <a:rect b="b" l="l" r="r" t="t"/>
              <a:pathLst>
                <a:path extrusionOk="0" h="3981" w="3076">
                  <a:moveTo>
                    <a:pt x="1538" y="0"/>
                  </a:moveTo>
                  <a:cubicBezTo>
                    <a:pt x="688" y="0"/>
                    <a:pt x="0" y="891"/>
                    <a:pt x="0" y="1991"/>
                  </a:cubicBezTo>
                  <a:cubicBezTo>
                    <a:pt x="0" y="3090"/>
                    <a:pt x="688" y="3981"/>
                    <a:pt x="1538" y="3981"/>
                  </a:cubicBezTo>
                  <a:cubicBezTo>
                    <a:pt x="2388" y="3981"/>
                    <a:pt x="3075" y="3090"/>
                    <a:pt x="3075" y="1991"/>
                  </a:cubicBezTo>
                  <a:cubicBezTo>
                    <a:pt x="3075" y="891"/>
                    <a:pt x="2387" y="0"/>
                    <a:pt x="1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 name="Shape 297"/>
        <p:cNvGrpSpPr/>
        <p:nvPr/>
      </p:nvGrpSpPr>
      <p:grpSpPr>
        <a:xfrm>
          <a:off x="0" y="0"/>
          <a:ext cx="0" cy="0"/>
          <a:chOff x="0" y="0"/>
          <a:chExt cx="0" cy="0"/>
        </a:xfrm>
      </p:grpSpPr>
      <p:sp>
        <p:nvSpPr>
          <p:cNvPr id="298" name="Google Shape;298;p38"/>
          <p:cNvSpPr txBox="1"/>
          <p:nvPr>
            <p:ph type="title"/>
          </p:nvPr>
        </p:nvSpPr>
        <p:spPr>
          <a:xfrm>
            <a:off x="847375" y="622925"/>
            <a:ext cx="5748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99" name="Google Shape;299;p38"/>
          <p:cNvSpPr txBox="1"/>
          <p:nvPr>
            <p:ph idx="1" type="body"/>
          </p:nvPr>
        </p:nvSpPr>
        <p:spPr>
          <a:xfrm>
            <a:off x="847375" y="1298750"/>
            <a:ext cx="7266000" cy="3249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0" lvl="0" marL="0" rtl="0" algn="l">
              <a:lnSpc>
                <a:spcPct val="100000"/>
              </a:lnSpc>
              <a:spcBef>
                <a:spcPts val="0"/>
              </a:spcBef>
              <a:spcAft>
                <a:spcPts val="0"/>
              </a:spcAft>
              <a:buClr>
                <a:schemeClr val="dk1"/>
              </a:buClr>
              <a:buSzPts val="1100"/>
              <a:buFont typeface="Arial"/>
              <a:buNone/>
            </a:pPr>
            <a:r>
              <a:t/>
            </a:r>
            <a:endParaRPr/>
          </a:p>
          <a:p>
            <a:pPr indent="-317500" lvl="0" marL="457200" rtl="0" algn="l">
              <a:lnSpc>
                <a:spcPct val="100000"/>
              </a:lnSpc>
              <a:spcBef>
                <a:spcPts val="0"/>
              </a:spcBef>
              <a:spcAft>
                <a:spcPts val="0"/>
              </a:spcAft>
              <a:buClr>
                <a:schemeClr val="dk1"/>
              </a:buClr>
              <a:buSzPts val="1400"/>
              <a:buAutoNum type="arabicPeriod"/>
            </a:pPr>
            <a:r>
              <a:rPr lang="en"/>
              <a:t>A slide structure based on a multi-purpose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b="1" lang="en"/>
              <a:t>.</a:t>
            </a:r>
            <a:endParaRPr b="1"/>
          </a:p>
          <a:p>
            <a:pPr indent="-317500" lvl="0" marL="457200" rtl="0" algn="l">
              <a:lnSpc>
                <a:spcPct val="100000"/>
              </a:lnSpc>
              <a:spcBef>
                <a:spcPts val="0"/>
              </a:spcBef>
              <a:spcAft>
                <a:spcPts val="0"/>
              </a:spcAft>
              <a:buClr>
                <a:schemeClr val="dk1"/>
              </a:buClr>
              <a:buSzPts val="1400"/>
              <a:buAutoNum type="arabicPeriod"/>
            </a:pPr>
            <a:r>
              <a:rPr lang="en"/>
              <a:t>An assortment of pictures to use in the presentation can be found in the </a:t>
            </a:r>
            <a:r>
              <a:rPr b="1" lang="en">
                <a:uFill>
                  <a:noFill/>
                </a:uFill>
                <a:hlinkClick action="ppaction://hlinksldjump" r:id="rId6"/>
              </a:rPr>
              <a:t>alternative resources slide</a:t>
            </a:r>
            <a:r>
              <a:rPr lang="en"/>
              <a:t>.</a:t>
            </a:r>
            <a:endParaRPr/>
          </a:p>
          <a:p>
            <a:pPr indent="-317500" lvl="0" marL="457200" rtl="0" algn="l">
              <a:lnSpc>
                <a:spcPct val="100000"/>
              </a:lnSpc>
              <a:spcBef>
                <a:spcPts val="0"/>
              </a:spcBef>
              <a:spcAft>
                <a:spcPts val="0"/>
              </a:spcAft>
              <a:buClr>
                <a:schemeClr val="dk1"/>
              </a:buClr>
              <a:buSzPts val="1400"/>
              <a:buAutoNum type="arabicPeriod"/>
            </a:pPr>
            <a:r>
              <a:rPr lang="en"/>
              <a:t>A</a:t>
            </a:r>
            <a:r>
              <a:rPr b="1" lang="en"/>
              <a:t> </a:t>
            </a:r>
            <a:r>
              <a:rPr b="1" lang="en">
                <a:uFill>
                  <a:noFill/>
                </a:uFill>
                <a:hlinkClick action="ppaction://hlinksldjump" r:id="rId7"/>
              </a:rPr>
              <a:t>thanks slide</a:t>
            </a:r>
            <a:r>
              <a:rPr lang="en"/>
              <a:t>, which you must keep so that proper credits for our design are given.</a:t>
            </a:r>
            <a:endParaRPr/>
          </a:p>
          <a:p>
            <a:pPr indent="-317500" lvl="0" marL="457200" rtl="0" algn="l">
              <a:lnSpc>
                <a:spcPct val="100000"/>
              </a:lnSpc>
              <a:spcBef>
                <a:spcPts val="0"/>
              </a:spcBef>
              <a:spcAft>
                <a:spcPts val="0"/>
              </a:spcAft>
              <a:buClr>
                <a:schemeClr val="dk1"/>
              </a:buClr>
              <a:buSzPts val="1400"/>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17500" lvl="0" marL="457200" rtl="0" algn="l">
              <a:lnSpc>
                <a:spcPct val="100000"/>
              </a:lnSpc>
              <a:spcBef>
                <a:spcPts val="0"/>
              </a:spcBef>
              <a:spcAft>
                <a:spcPts val="0"/>
              </a:spcAft>
              <a:buClr>
                <a:schemeClr val="dk1"/>
              </a:buClr>
              <a:buSzPts val="1400"/>
              <a:buAutoNum type="arabicPeriod"/>
            </a:pPr>
            <a:r>
              <a:rPr b="1" lang="en">
                <a:uFill>
                  <a:noFill/>
                </a:uFill>
                <a:hlinkClick action="ppaction://hlinksldjump" r:id="rId9"/>
              </a:rPr>
              <a:t>Instructions for use</a:t>
            </a:r>
            <a:r>
              <a:rPr lang="en"/>
              <a:t>. </a:t>
            </a:r>
            <a:endParaRPr/>
          </a:p>
          <a:p>
            <a:pPr indent="-317500" lvl="0" marL="457200" rtl="0" algn="l">
              <a:lnSpc>
                <a:spcPct val="100000"/>
              </a:lnSpc>
              <a:spcBef>
                <a:spcPts val="0"/>
              </a:spcBef>
              <a:spcAft>
                <a:spcPts val="0"/>
              </a:spcAft>
              <a:buClr>
                <a:schemeClr val="dk1"/>
              </a:buClr>
              <a:buSzPts val="1400"/>
              <a:buAutoNum type="arabicPeriod"/>
            </a:pPr>
            <a:r>
              <a:rPr lang="en"/>
              <a:t>Final slides with: </a:t>
            </a:r>
            <a:endParaRPr/>
          </a:p>
          <a:p>
            <a:pPr indent="-317500" lvl="0" marL="914400" rtl="0" algn="l">
              <a:lnSpc>
                <a:spcPct val="100000"/>
              </a:lnSpc>
              <a:spcBef>
                <a:spcPts val="0"/>
              </a:spcBef>
              <a:spcAft>
                <a:spcPts val="0"/>
              </a:spcAft>
              <a:buClr>
                <a:schemeClr val="dk1"/>
              </a:buClr>
              <a:buSzPts val="1400"/>
              <a:buChar char="●"/>
            </a:pPr>
            <a:r>
              <a:rPr lang="en"/>
              <a:t>The</a:t>
            </a:r>
            <a:r>
              <a:rPr lang="en">
                <a:uFill>
                  <a:noFill/>
                </a:uFill>
                <a:hlinkClick action="ppaction://hlinksldjump" r:id="rId10"/>
              </a:rPr>
              <a:t> </a:t>
            </a:r>
            <a:r>
              <a:rPr b="1" lang="en">
                <a:uFill>
                  <a:noFill/>
                </a:uFill>
                <a:hlinkClick action="ppaction://hlinksldjump" r:id="rId11"/>
              </a:rPr>
              <a:t>fonts and colors used</a:t>
            </a:r>
            <a:r>
              <a:rPr lang="en"/>
              <a:t> in the template.</a:t>
            </a:r>
            <a:endParaRPr/>
          </a:p>
          <a:p>
            <a:pPr indent="-317500" lvl="0" marL="914400" rtl="0" algn="l">
              <a:lnSpc>
                <a:spcPct val="100000"/>
              </a:lnSpc>
              <a:spcBef>
                <a:spcPts val="0"/>
              </a:spcBef>
              <a:spcAft>
                <a:spcPts val="0"/>
              </a:spcAft>
              <a:buClr>
                <a:schemeClr val="dk1"/>
              </a:buClr>
              <a:buSzPts val="1400"/>
              <a:buChar char="●"/>
            </a:pPr>
            <a:r>
              <a:rPr lang="en"/>
              <a:t>More</a:t>
            </a:r>
            <a:r>
              <a:rPr lang="en">
                <a:uFill>
                  <a:noFill/>
                </a:uFill>
                <a:hlinkClick action="ppaction://hlinksldjump" r:id="rId12"/>
              </a:rPr>
              <a:t> </a:t>
            </a:r>
            <a:r>
              <a:rPr b="1" lang="en">
                <a:uFill>
                  <a:noFill/>
                </a:uFill>
                <a:hlinkClick action="ppaction://hlinksldjump" r:id="rId13"/>
              </a:rPr>
              <a:t>infographic resources</a:t>
            </a:r>
            <a:r>
              <a:rPr lang="en"/>
              <a:t>, whose size and color can be edited. </a:t>
            </a:r>
            <a:endParaRPr/>
          </a:p>
          <a:p>
            <a:pPr indent="-317500" lvl="0" marL="914400" rtl="0" algn="l">
              <a:lnSpc>
                <a:spcPct val="100000"/>
              </a:lnSpc>
              <a:spcBef>
                <a:spcPts val="0"/>
              </a:spcBef>
              <a:spcAft>
                <a:spcPts val="0"/>
              </a:spcAft>
              <a:buClr>
                <a:schemeClr val="dk1"/>
              </a:buClr>
              <a:buSzPts val="1400"/>
              <a:buChar char="●"/>
            </a:pPr>
            <a:r>
              <a:rPr b="1" lang="en">
                <a:uFill>
                  <a:noFill/>
                </a:uFill>
                <a:hlinkClick action="ppaction://hlinksldjump" r:id="rId14"/>
              </a:rPr>
              <a:t>Sets of customizable icons</a:t>
            </a:r>
            <a:r>
              <a:rPr lang="en">
                <a:uFill>
                  <a:noFill/>
                </a:uFill>
                <a:hlinkClick action="ppaction://hlinksldjump" r:id="rId15"/>
              </a:rPr>
              <a:t> </a:t>
            </a:r>
            <a:r>
              <a:rPr lang="en"/>
              <a:t>of the following themes: general, business, avatar, creative process, education, help &amp; support, medical, nature, performing arts, SEO &amp; marketing, and teamwork.</a:t>
            </a:r>
            <a:endParaRPr/>
          </a:p>
          <a:p>
            <a:pPr indent="0" lvl="0" marL="0" rtl="0" algn="l">
              <a:lnSpc>
                <a:spcPct val="100000"/>
              </a:lnSpc>
              <a:spcBef>
                <a:spcPts val="0"/>
              </a:spcBef>
              <a:spcAft>
                <a:spcPts val="1600"/>
              </a:spcAft>
              <a:buNone/>
            </a:pPr>
            <a:r>
              <a:t/>
            </a:r>
            <a:endParaRPr/>
          </a:p>
        </p:txBody>
      </p:sp>
      <p:sp>
        <p:nvSpPr>
          <p:cNvPr id="300" name="Google Shape;300;p38"/>
          <p:cNvSpPr txBox="1"/>
          <p:nvPr/>
        </p:nvSpPr>
        <p:spPr>
          <a:xfrm>
            <a:off x="847375" y="420619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b="1" lang="en" sz="1000">
                <a:solidFill>
                  <a:schemeClr val="accent1"/>
                </a:solidFill>
                <a:latin typeface="Catamaran"/>
                <a:ea typeface="Catamaran"/>
                <a:cs typeface="Catamaran"/>
                <a:sym typeface="Catamaran"/>
              </a:rPr>
              <a:t>You can delete this slide when you’re done editing the presentation.</a:t>
            </a:r>
            <a:endParaRPr b="1" sz="1000">
              <a:solidFill>
                <a:schemeClr val="accent1"/>
              </a:solidFill>
              <a:latin typeface="Catamaran"/>
              <a:ea typeface="Catamaran"/>
              <a:cs typeface="Catamaran"/>
              <a:sym typeface="Catamaran"/>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9"/>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06" name="Google Shape;306;p39"/>
          <p:cNvSpPr txBox="1"/>
          <p:nvPr>
            <p:ph idx="2" type="title"/>
          </p:nvPr>
        </p:nvSpPr>
        <p:spPr>
          <a:xfrm>
            <a:off x="1139325" y="2574750"/>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307" name="Google Shape;307;p39"/>
          <p:cNvSpPr txBox="1"/>
          <p:nvPr>
            <p:ph idx="1" type="subTitle"/>
          </p:nvPr>
        </p:nvSpPr>
        <p:spPr>
          <a:xfrm>
            <a:off x="951825" y="30451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308" name="Google Shape;308;p39"/>
          <p:cNvSpPr txBox="1"/>
          <p:nvPr>
            <p:ph idx="3" type="title"/>
          </p:nvPr>
        </p:nvSpPr>
        <p:spPr>
          <a:xfrm>
            <a:off x="2979275" y="2574750"/>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a:t>
            </a:r>
            <a:endParaRPr/>
          </a:p>
        </p:txBody>
      </p:sp>
      <p:sp>
        <p:nvSpPr>
          <p:cNvPr id="309" name="Google Shape;309;p39"/>
          <p:cNvSpPr txBox="1"/>
          <p:nvPr>
            <p:ph idx="4" type="subTitle"/>
          </p:nvPr>
        </p:nvSpPr>
        <p:spPr>
          <a:xfrm>
            <a:off x="2791775" y="30451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310" name="Google Shape;310;p39"/>
          <p:cNvSpPr txBox="1"/>
          <p:nvPr>
            <p:ph idx="5" type="title"/>
          </p:nvPr>
        </p:nvSpPr>
        <p:spPr>
          <a:xfrm>
            <a:off x="4819225" y="2574750"/>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TEAM</a:t>
            </a:r>
            <a:endParaRPr/>
          </a:p>
        </p:txBody>
      </p:sp>
      <p:sp>
        <p:nvSpPr>
          <p:cNvPr id="311" name="Google Shape;311;p39"/>
          <p:cNvSpPr txBox="1"/>
          <p:nvPr>
            <p:ph idx="6" type="subTitle"/>
          </p:nvPr>
        </p:nvSpPr>
        <p:spPr>
          <a:xfrm>
            <a:off x="4631726" y="30451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312" name="Google Shape;312;p39"/>
          <p:cNvSpPr txBox="1"/>
          <p:nvPr>
            <p:ph idx="7" type="title"/>
          </p:nvPr>
        </p:nvSpPr>
        <p:spPr>
          <a:xfrm>
            <a:off x="6612225" y="2574750"/>
            <a:ext cx="14394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FUTURE</a:t>
            </a:r>
            <a:endParaRPr/>
          </a:p>
        </p:txBody>
      </p:sp>
      <p:sp>
        <p:nvSpPr>
          <p:cNvPr id="313" name="Google Shape;313;p39"/>
          <p:cNvSpPr txBox="1"/>
          <p:nvPr>
            <p:ph idx="8" type="subTitle"/>
          </p:nvPr>
        </p:nvSpPr>
        <p:spPr>
          <a:xfrm>
            <a:off x="6471679" y="30451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314" name="Google Shape;314;p39"/>
          <p:cNvSpPr txBox="1"/>
          <p:nvPr>
            <p:ph idx="9" type="title"/>
          </p:nvPr>
        </p:nvSpPr>
        <p:spPr>
          <a:xfrm>
            <a:off x="1251225" y="1912663"/>
            <a:ext cx="1121700" cy="68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5" name="Google Shape;315;p39"/>
          <p:cNvSpPr txBox="1"/>
          <p:nvPr>
            <p:ph idx="13" type="title"/>
          </p:nvPr>
        </p:nvSpPr>
        <p:spPr>
          <a:xfrm>
            <a:off x="3091175" y="1912663"/>
            <a:ext cx="1121700" cy="68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16" name="Google Shape;316;p39"/>
          <p:cNvSpPr txBox="1"/>
          <p:nvPr>
            <p:ph idx="14" type="title"/>
          </p:nvPr>
        </p:nvSpPr>
        <p:spPr>
          <a:xfrm>
            <a:off x="4928904" y="1912663"/>
            <a:ext cx="1121700" cy="68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17" name="Google Shape;317;p39"/>
          <p:cNvSpPr txBox="1"/>
          <p:nvPr>
            <p:ph idx="15" type="title"/>
          </p:nvPr>
        </p:nvSpPr>
        <p:spPr>
          <a:xfrm>
            <a:off x="6771075" y="1912663"/>
            <a:ext cx="1121700" cy="68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 name="Shape 321"/>
        <p:cNvGrpSpPr/>
        <p:nvPr/>
      </p:nvGrpSpPr>
      <p:grpSpPr>
        <a:xfrm>
          <a:off x="0" y="0"/>
          <a:ext cx="0" cy="0"/>
          <a:chOff x="0" y="0"/>
          <a:chExt cx="0" cy="0"/>
        </a:xfrm>
      </p:grpSpPr>
      <p:sp>
        <p:nvSpPr>
          <p:cNvPr id="322" name="Google Shape;322;p40"/>
          <p:cNvSpPr txBox="1"/>
          <p:nvPr>
            <p:ph type="title"/>
          </p:nvPr>
        </p:nvSpPr>
        <p:spPr>
          <a:xfrm>
            <a:off x="3460500" y="1094925"/>
            <a:ext cx="4600200" cy="131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WHOA!</a:t>
            </a:r>
            <a:endParaRPr/>
          </a:p>
        </p:txBody>
      </p:sp>
      <p:sp>
        <p:nvSpPr>
          <p:cNvPr id="323" name="Google Shape;323;p40"/>
          <p:cNvSpPr txBox="1"/>
          <p:nvPr>
            <p:ph idx="1" type="subTitle"/>
          </p:nvPr>
        </p:nvSpPr>
        <p:spPr>
          <a:xfrm>
            <a:off x="4582025" y="2799175"/>
            <a:ext cx="3478800" cy="1317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 could be the part of the presentation where you can introduce yourself, write your email...</a:t>
            </a:r>
            <a:endParaRPr/>
          </a:p>
        </p:txBody>
      </p:sp>
      <p:grpSp>
        <p:nvGrpSpPr>
          <p:cNvPr id="324" name="Google Shape;324;p40"/>
          <p:cNvGrpSpPr/>
          <p:nvPr/>
        </p:nvGrpSpPr>
        <p:grpSpPr>
          <a:xfrm>
            <a:off x="2228267" y="1851743"/>
            <a:ext cx="1567868" cy="2991526"/>
            <a:chOff x="-10425700" y="-1732650"/>
            <a:chExt cx="2252684" cy="4298169"/>
          </a:xfrm>
        </p:grpSpPr>
        <p:sp>
          <p:nvSpPr>
            <p:cNvPr id="325" name="Google Shape;325;p40"/>
            <p:cNvSpPr/>
            <p:nvPr/>
          </p:nvSpPr>
          <p:spPr>
            <a:xfrm>
              <a:off x="-9560162" y="665431"/>
              <a:ext cx="404581" cy="1900088"/>
            </a:xfrm>
            <a:custGeom>
              <a:rect b="b" l="l" r="r" t="t"/>
              <a:pathLst>
                <a:path extrusionOk="0" h="45593" w="9708">
                  <a:moveTo>
                    <a:pt x="1" y="0"/>
                  </a:moveTo>
                  <a:lnTo>
                    <a:pt x="240" y="20216"/>
                  </a:lnTo>
                  <a:lnTo>
                    <a:pt x="241" y="20305"/>
                  </a:lnTo>
                  <a:lnTo>
                    <a:pt x="2184" y="41562"/>
                  </a:lnTo>
                  <a:lnTo>
                    <a:pt x="7599" y="45592"/>
                  </a:lnTo>
                  <a:lnTo>
                    <a:pt x="7851" y="45250"/>
                  </a:lnTo>
                  <a:lnTo>
                    <a:pt x="3355" y="41935"/>
                  </a:lnTo>
                  <a:lnTo>
                    <a:pt x="3355" y="41935"/>
                  </a:lnTo>
                  <a:lnTo>
                    <a:pt x="9707" y="42598"/>
                  </a:lnTo>
                  <a:lnTo>
                    <a:pt x="9707" y="42103"/>
                  </a:lnTo>
                  <a:lnTo>
                    <a:pt x="2752" y="41312"/>
                  </a:lnTo>
                  <a:lnTo>
                    <a:pt x="2485" y="20277"/>
                  </a:lnTo>
                  <a:lnTo>
                    <a:pt x="3830" y="106"/>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0"/>
            <p:cNvSpPr/>
            <p:nvPr/>
          </p:nvSpPr>
          <p:spPr>
            <a:xfrm>
              <a:off x="-10113224" y="612087"/>
              <a:ext cx="1180736" cy="1442413"/>
            </a:xfrm>
            <a:custGeom>
              <a:rect b="b" l="l" r="r" t="t"/>
              <a:pathLst>
                <a:path extrusionOk="0" h="34611" w="28332">
                  <a:moveTo>
                    <a:pt x="4763" y="1"/>
                  </a:moveTo>
                  <a:lnTo>
                    <a:pt x="249" y="19567"/>
                  </a:lnTo>
                  <a:lnTo>
                    <a:pt x="0" y="20644"/>
                  </a:lnTo>
                  <a:lnTo>
                    <a:pt x="971" y="20947"/>
                  </a:lnTo>
                  <a:lnTo>
                    <a:pt x="22159" y="27573"/>
                  </a:lnTo>
                  <a:lnTo>
                    <a:pt x="24393" y="34610"/>
                  </a:lnTo>
                  <a:lnTo>
                    <a:pt x="24869" y="34528"/>
                  </a:lnTo>
                  <a:lnTo>
                    <a:pt x="22919" y="28112"/>
                  </a:lnTo>
                  <a:lnTo>
                    <a:pt x="22919" y="28112"/>
                  </a:lnTo>
                  <a:lnTo>
                    <a:pt x="28046" y="32750"/>
                  </a:lnTo>
                  <a:lnTo>
                    <a:pt x="28332" y="32434"/>
                  </a:lnTo>
                  <a:lnTo>
                    <a:pt x="22680" y="27320"/>
                  </a:lnTo>
                  <a:lnTo>
                    <a:pt x="2765" y="19197"/>
                  </a:lnTo>
                  <a:lnTo>
                    <a:pt x="8459" y="1004"/>
                  </a:lnTo>
                  <a:lnTo>
                    <a:pt x="47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0"/>
            <p:cNvSpPr/>
            <p:nvPr/>
          </p:nvSpPr>
          <p:spPr>
            <a:xfrm>
              <a:off x="-10307719" y="-196358"/>
              <a:ext cx="1344894" cy="951690"/>
            </a:xfrm>
            <a:custGeom>
              <a:rect b="b" l="l" r="r" t="t"/>
              <a:pathLst>
                <a:path extrusionOk="0" h="22836" w="32271">
                  <a:moveTo>
                    <a:pt x="16135" y="1"/>
                  </a:moveTo>
                  <a:cubicBezTo>
                    <a:pt x="11856" y="1"/>
                    <a:pt x="7752" y="1204"/>
                    <a:pt x="4726" y="3346"/>
                  </a:cubicBezTo>
                  <a:cubicBezTo>
                    <a:pt x="1701" y="5486"/>
                    <a:pt x="0" y="8391"/>
                    <a:pt x="0" y="11419"/>
                  </a:cubicBezTo>
                  <a:cubicBezTo>
                    <a:pt x="0" y="14447"/>
                    <a:pt x="1701" y="17350"/>
                    <a:pt x="4726" y="19492"/>
                  </a:cubicBezTo>
                  <a:cubicBezTo>
                    <a:pt x="7752" y="21632"/>
                    <a:pt x="11856" y="22836"/>
                    <a:pt x="16135" y="22836"/>
                  </a:cubicBezTo>
                  <a:cubicBezTo>
                    <a:pt x="20414" y="22836"/>
                    <a:pt x="24518" y="21632"/>
                    <a:pt x="27544" y="19492"/>
                  </a:cubicBezTo>
                  <a:cubicBezTo>
                    <a:pt x="30570" y="17350"/>
                    <a:pt x="32270" y="14447"/>
                    <a:pt x="32270" y="11419"/>
                  </a:cubicBezTo>
                  <a:cubicBezTo>
                    <a:pt x="32270" y="8391"/>
                    <a:pt x="30570" y="5486"/>
                    <a:pt x="27544" y="3346"/>
                  </a:cubicBezTo>
                  <a:cubicBezTo>
                    <a:pt x="24518" y="1204"/>
                    <a:pt x="20414" y="1"/>
                    <a:pt x="16135" y="1"/>
                  </a:cubicBezTo>
                  <a:close/>
                </a:path>
              </a:pathLst>
            </a:custGeom>
            <a:solidFill>
              <a:srgbClr val="E390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0"/>
            <p:cNvSpPr/>
            <p:nvPr/>
          </p:nvSpPr>
          <p:spPr>
            <a:xfrm>
              <a:off x="-10425700" y="-196358"/>
              <a:ext cx="1462876" cy="669759"/>
            </a:xfrm>
            <a:custGeom>
              <a:rect b="b" l="l" r="r" t="t"/>
              <a:pathLst>
                <a:path extrusionOk="0" h="16071" w="35102">
                  <a:moveTo>
                    <a:pt x="18966" y="1"/>
                  </a:moveTo>
                  <a:cubicBezTo>
                    <a:pt x="10055" y="1"/>
                    <a:pt x="5075" y="3514"/>
                    <a:pt x="2454" y="9247"/>
                  </a:cubicBezTo>
                  <a:cubicBezTo>
                    <a:pt x="944" y="12550"/>
                    <a:pt x="1" y="15287"/>
                    <a:pt x="1" y="15287"/>
                  </a:cubicBezTo>
                  <a:cubicBezTo>
                    <a:pt x="1" y="15287"/>
                    <a:pt x="1128" y="15830"/>
                    <a:pt x="3480" y="15830"/>
                  </a:cubicBezTo>
                  <a:cubicBezTo>
                    <a:pt x="4165" y="15830"/>
                    <a:pt x="4955" y="15784"/>
                    <a:pt x="5851" y="15665"/>
                  </a:cubicBezTo>
                  <a:cubicBezTo>
                    <a:pt x="8464" y="15316"/>
                    <a:pt x="10008" y="14281"/>
                    <a:pt x="10758" y="13615"/>
                  </a:cubicBezTo>
                  <a:lnTo>
                    <a:pt x="10758" y="13615"/>
                  </a:lnTo>
                  <a:cubicBezTo>
                    <a:pt x="10099" y="14417"/>
                    <a:pt x="9392" y="15779"/>
                    <a:pt x="11890" y="16042"/>
                  </a:cubicBezTo>
                  <a:cubicBezTo>
                    <a:pt x="12079" y="16061"/>
                    <a:pt x="12271" y="16071"/>
                    <a:pt x="12465" y="16071"/>
                  </a:cubicBezTo>
                  <a:cubicBezTo>
                    <a:pt x="15959" y="16071"/>
                    <a:pt x="20192" y="13023"/>
                    <a:pt x="20192" y="13022"/>
                  </a:cubicBezTo>
                  <a:lnTo>
                    <a:pt x="20192" y="13022"/>
                  </a:lnTo>
                  <a:lnTo>
                    <a:pt x="18116" y="15665"/>
                  </a:lnTo>
                  <a:cubicBezTo>
                    <a:pt x="18116" y="15665"/>
                    <a:pt x="18629" y="15755"/>
                    <a:pt x="19557" y="15755"/>
                  </a:cubicBezTo>
                  <a:cubicBezTo>
                    <a:pt x="20952" y="15755"/>
                    <a:pt x="23286" y="15551"/>
                    <a:pt x="26231" y="14532"/>
                  </a:cubicBezTo>
                  <a:cubicBezTo>
                    <a:pt x="30511" y="13051"/>
                    <a:pt x="35101" y="11419"/>
                    <a:pt x="35101" y="11419"/>
                  </a:cubicBezTo>
                  <a:cubicBezTo>
                    <a:pt x="35101" y="5113"/>
                    <a:pt x="27877" y="1"/>
                    <a:pt x="18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0"/>
            <p:cNvSpPr/>
            <p:nvPr/>
          </p:nvSpPr>
          <p:spPr>
            <a:xfrm>
              <a:off x="-9353164" y="-1689392"/>
              <a:ext cx="861839" cy="2253867"/>
            </a:xfrm>
            <a:custGeom>
              <a:rect b="b" l="l" r="r" t="t"/>
              <a:pathLst>
                <a:path extrusionOk="0" h="54082" w="20680">
                  <a:moveTo>
                    <a:pt x="9932" y="1"/>
                  </a:moveTo>
                  <a:cubicBezTo>
                    <a:pt x="7027" y="1"/>
                    <a:pt x="4421" y="1815"/>
                    <a:pt x="2781" y="4977"/>
                  </a:cubicBezTo>
                  <a:cubicBezTo>
                    <a:pt x="207" y="9938"/>
                    <a:pt x="0" y="18367"/>
                    <a:pt x="4587" y="24878"/>
                  </a:cubicBezTo>
                  <a:cubicBezTo>
                    <a:pt x="6068" y="26980"/>
                    <a:pt x="7633" y="28848"/>
                    <a:pt x="9146" y="30655"/>
                  </a:cubicBezTo>
                  <a:cubicBezTo>
                    <a:pt x="11825" y="33853"/>
                    <a:pt x="14138" y="36616"/>
                    <a:pt x="14745" y="39245"/>
                  </a:cubicBezTo>
                  <a:cubicBezTo>
                    <a:pt x="15249" y="41427"/>
                    <a:pt x="14998" y="43198"/>
                    <a:pt x="13980" y="44661"/>
                  </a:cubicBezTo>
                  <a:cubicBezTo>
                    <a:pt x="11610" y="48066"/>
                    <a:pt x="5881" y="48890"/>
                    <a:pt x="5824" y="48898"/>
                  </a:cubicBezTo>
                  <a:lnTo>
                    <a:pt x="6490" y="54082"/>
                  </a:lnTo>
                  <a:cubicBezTo>
                    <a:pt x="6818" y="54040"/>
                    <a:pt x="14552" y="52989"/>
                    <a:pt x="18269" y="47648"/>
                  </a:cubicBezTo>
                  <a:cubicBezTo>
                    <a:pt x="20152" y="44943"/>
                    <a:pt x="20680" y="41721"/>
                    <a:pt x="19838" y="38071"/>
                  </a:cubicBezTo>
                  <a:cubicBezTo>
                    <a:pt x="18949" y="34221"/>
                    <a:pt x="16133" y="30859"/>
                    <a:pt x="13153" y="27300"/>
                  </a:cubicBezTo>
                  <a:cubicBezTo>
                    <a:pt x="11708" y="25574"/>
                    <a:pt x="10215" y="23791"/>
                    <a:pt x="8859" y="21868"/>
                  </a:cubicBezTo>
                  <a:cubicBezTo>
                    <a:pt x="5510" y="17113"/>
                    <a:pt x="5619" y="10856"/>
                    <a:pt x="7420" y="7383"/>
                  </a:cubicBezTo>
                  <a:cubicBezTo>
                    <a:pt x="7837" y="6578"/>
                    <a:pt x="8719" y="5226"/>
                    <a:pt x="9932" y="5226"/>
                  </a:cubicBezTo>
                  <a:lnTo>
                    <a:pt x="9932" y="1"/>
                  </a:lnTo>
                  <a:close/>
                </a:path>
              </a:pathLst>
            </a:custGeom>
            <a:solidFill>
              <a:srgbClr val="E390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0"/>
            <p:cNvSpPr/>
            <p:nvPr/>
          </p:nvSpPr>
          <p:spPr>
            <a:xfrm>
              <a:off x="-9320992" y="-1732650"/>
              <a:ext cx="763778" cy="687012"/>
            </a:xfrm>
            <a:custGeom>
              <a:rect b="b" l="l" r="r" t="t"/>
              <a:pathLst>
                <a:path extrusionOk="0" h="16485" w="18327">
                  <a:moveTo>
                    <a:pt x="9164" y="0"/>
                  </a:moveTo>
                  <a:cubicBezTo>
                    <a:pt x="6733" y="0"/>
                    <a:pt x="4403" y="869"/>
                    <a:pt x="2684" y="2415"/>
                  </a:cubicBezTo>
                  <a:cubicBezTo>
                    <a:pt x="966" y="3960"/>
                    <a:pt x="0" y="6057"/>
                    <a:pt x="0" y="8243"/>
                  </a:cubicBezTo>
                  <a:cubicBezTo>
                    <a:pt x="0" y="10429"/>
                    <a:pt x="966" y="12525"/>
                    <a:pt x="2684" y="14071"/>
                  </a:cubicBezTo>
                  <a:cubicBezTo>
                    <a:pt x="4403" y="15617"/>
                    <a:pt x="6733" y="16485"/>
                    <a:pt x="9164" y="16485"/>
                  </a:cubicBezTo>
                  <a:cubicBezTo>
                    <a:pt x="11594" y="16485"/>
                    <a:pt x="13925" y="15617"/>
                    <a:pt x="15644" y="14071"/>
                  </a:cubicBezTo>
                  <a:cubicBezTo>
                    <a:pt x="17362" y="12525"/>
                    <a:pt x="18327" y="10429"/>
                    <a:pt x="18327" y="8243"/>
                  </a:cubicBezTo>
                  <a:cubicBezTo>
                    <a:pt x="18327" y="6057"/>
                    <a:pt x="17362" y="3960"/>
                    <a:pt x="15644" y="2415"/>
                  </a:cubicBezTo>
                  <a:cubicBezTo>
                    <a:pt x="13925" y="869"/>
                    <a:pt x="11594" y="0"/>
                    <a:pt x="9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0"/>
            <p:cNvSpPr/>
            <p:nvPr/>
          </p:nvSpPr>
          <p:spPr>
            <a:xfrm>
              <a:off x="-8956089" y="-1410922"/>
              <a:ext cx="783073" cy="718977"/>
            </a:xfrm>
            <a:custGeom>
              <a:rect b="b" l="l" r="r" t="t"/>
              <a:pathLst>
                <a:path extrusionOk="0" h="17252" w="18790">
                  <a:moveTo>
                    <a:pt x="6273" y="1"/>
                  </a:moveTo>
                  <a:cubicBezTo>
                    <a:pt x="1421" y="1"/>
                    <a:pt x="0" y="7450"/>
                    <a:pt x="3797" y="8211"/>
                  </a:cubicBezTo>
                  <a:cubicBezTo>
                    <a:pt x="10609" y="9576"/>
                    <a:pt x="17768" y="17251"/>
                    <a:pt x="17768" y="17251"/>
                  </a:cubicBezTo>
                  <a:cubicBezTo>
                    <a:pt x="17768" y="17251"/>
                    <a:pt x="18789" y="10709"/>
                    <a:pt x="15039" y="6506"/>
                  </a:cubicBezTo>
                  <a:cubicBezTo>
                    <a:pt x="12001" y="3100"/>
                    <a:pt x="9492" y="234"/>
                    <a:pt x="6648" y="15"/>
                  </a:cubicBezTo>
                  <a:cubicBezTo>
                    <a:pt x="6521" y="6"/>
                    <a:pt x="6396" y="1"/>
                    <a:pt x="6273" y="1"/>
                  </a:cubicBezTo>
                  <a:close/>
                </a:path>
              </a:pathLst>
            </a:custGeom>
            <a:solidFill>
              <a:srgbClr val="FFF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0"/>
            <p:cNvSpPr/>
            <p:nvPr/>
          </p:nvSpPr>
          <p:spPr>
            <a:xfrm>
              <a:off x="-8985095" y="-1509858"/>
              <a:ext cx="215876" cy="215835"/>
            </a:xfrm>
            <a:custGeom>
              <a:rect b="b" l="l" r="r" t="t"/>
              <a:pathLst>
                <a:path extrusionOk="0" h="5179" w="5180">
                  <a:moveTo>
                    <a:pt x="2590" y="0"/>
                  </a:moveTo>
                  <a:cubicBezTo>
                    <a:pt x="1160" y="0"/>
                    <a:pt x="1" y="1159"/>
                    <a:pt x="1" y="2589"/>
                  </a:cubicBezTo>
                  <a:cubicBezTo>
                    <a:pt x="1" y="4019"/>
                    <a:pt x="1160" y="5178"/>
                    <a:pt x="2590" y="5178"/>
                  </a:cubicBezTo>
                  <a:cubicBezTo>
                    <a:pt x="4020" y="5178"/>
                    <a:pt x="5180" y="4019"/>
                    <a:pt x="5180" y="2589"/>
                  </a:cubicBezTo>
                  <a:cubicBezTo>
                    <a:pt x="5180" y="1159"/>
                    <a:pt x="4020" y="0"/>
                    <a:pt x="2590" y="0"/>
                  </a:cubicBezTo>
                  <a:close/>
                </a:path>
              </a:pathLst>
            </a:custGeom>
            <a:solidFill>
              <a:srgbClr val="FFFD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0"/>
            <p:cNvSpPr/>
            <p:nvPr/>
          </p:nvSpPr>
          <p:spPr>
            <a:xfrm>
              <a:off x="-8685872" y="-1211426"/>
              <a:ext cx="427877" cy="408915"/>
            </a:xfrm>
            <a:custGeom>
              <a:rect b="b" l="l" r="r" t="t"/>
              <a:pathLst>
                <a:path extrusionOk="0" h="9812" w="10267">
                  <a:moveTo>
                    <a:pt x="327" y="1"/>
                  </a:moveTo>
                  <a:lnTo>
                    <a:pt x="1" y="273"/>
                  </a:lnTo>
                  <a:cubicBezTo>
                    <a:pt x="4659" y="5871"/>
                    <a:pt x="9963" y="9773"/>
                    <a:pt x="10016" y="9812"/>
                  </a:cubicBezTo>
                  <a:lnTo>
                    <a:pt x="10267" y="9468"/>
                  </a:lnTo>
                  <a:cubicBezTo>
                    <a:pt x="10214" y="9429"/>
                    <a:pt x="4950" y="5557"/>
                    <a:pt x="3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0"/>
            <p:cNvSpPr/>
            <p:nvPr/>
          </p:nvSpPr>
          <p:spPr>
            <a:xfrm>
              <a:off x="-8941253" y="-1484936"/>
              <a:ext cx="128192" cy="165908"/>
            </a:xfrm>
            <a:custGeom>
              <a:rect b="b" l="l" r="r" t="t"/>
              <a:pathLst>
                <a:path extrusionOk="0" h="3981" w="3076">
                  <a:moveTo>
                    <a:pt x="1539" y="0"/>
                  </a:moveTo>
                  <a:cubicBezTo>
                    <a:pt x="689" y="0"/>
                    <a:pt x="1" y="891"/>
                    <a:pt x="1" y="1991"/>
                  </a:cubicBezTo>
                  <a:cubicBezTo>
                    <a:pt x="1" y="3090"/>
                    <a:pt x="689" y="3981"/>
                    <a:pt x="1539" y="3981"/>
                  </a:cubicBezTo>
                  <a:cubicBezTo>
                    <a:pt x="2388" y="3981"/>
                    <a:pt x="3076" y="3090"/>
                    <a:pt x="3076" y="1991"/>
                  </a:cubicBezTo>
                  <a:cubicBezTo>
                    <a:pt x="3076" y="892"/>
                    <a:pt x="2388" y="0"/>
                    <a:pt x="15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 name="Google Shape;335;p40"/>
          <p:cNvSpPr/>
          <p:nvPr/>
        </p:nvSpPr>
        <p:spPr>
          <a:xfrm rot="-899946">
            <a:off x="2364325" y="4354087"/>
            <a:ext cx="1474388" cy="782185"/>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0"/>
          <p:cNvSpPr/>
          <p:nvPr/>
        </p:nvSpPr>
        <p:spPr>
          <a:xfrm rot="-4500054">
            <a:off x="1621765" y="4169803"/>
            <a:ext cx="1474388" cy="782185"/>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41"/>
          <p:cNvSpPr txBox="1"/>
          <p:nvPr>
            <p:ph type="title"/>
          </p:nvPr>
        </p:nvSpPr>
        <p:spPr>
          <a:xfrm>
            <a:off x="2502000" y="3226250"/>
            <a:ext cx="4140000" cy="69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Catamaran"/>
                <a:ea typeface="Catamaran"/>
                <a:cs typeface="Catamaran"/>
                <a:sym typeface="Catamaran"/>
              </a:rPr>
              <a:t>—Someone Famous</a:t>
            </a:r>
            <a:endParaRPr>
              <a:latin typeface="Catamaran"/>
              <a:ea typeface="Catamaran"/>
              <a:cs typeface="Catamaran"/>
              <a:sym typeface="Catamaran"/>
            </a:endParaRPr>
          </a:p>
        </p:txBody>
      </p:sp>
      <p:sp>
        <p:nvSpPr>
          <p:cNvPr id="342" name="Google Shape;342;p41"/>
          <p:cNvSpPr txBox="1"/>
          <p:nvPr>
            <p:ph idx="1" type="subTitle"/>
          </p:nvPr>
        </p:nvSpPr>
        <p:spPr>
          <a:xfrm>
            <a:off x="2195100" y="1453800"/>
            <a:ext cx="4753800" cy="171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a:t>
            </a:r>
            <a:r>
              <a:rPr lang="en"/>
              <a:t> quote. Words full of wisdom that someone important said and can make the reader get inspired.”</a:t>
            </a:r>
            <a:endParaRPr/>
          </a:p>
          <a:p>
            <a:pPr indent="0" lvl="0" marL="0" rtl="0" algn="ctr">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 name="Shape 346"/>
        <p:cNvGrpSpPr/>
        <p:nvPr/>
      </p:nvGrpSpPr>
      <p:grpSpPr>
        <a:xfrm>
          <a:off x="0" y="0"/>
          <a:ext cx="0" cy="0"/>
          <a:chOff x="0" y="0"/>
          <a:chExt cx="0" cy="0"/>
        </a:xfrm>
      </p:grpSpPr>
      <p:sp>
        <p:nvSpPr>
          <p:cNvPr id="347" name="Google Shape;347;p42"/>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348" name="Google Shape;348;p42"/>
          <p:cNvSpPr txBox="1"/>
          <p:nvPr>
            <p:ph idx="1" type="subTitle"/>
          </p:nvPr>
        </p:nvSpPr>
        <p:spPr>
          <a:xfrm>
            <a:off x="2955750" y="3082750"/>
            <a:ext cx="3232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349" name="Google Shape;349;p42"/>
          <p:cNvSpPr txBox="1"/>
          <p:nvPr>
            <p:ph idx="2" type="title"/>
          </p:nvPr>
        </p:nvSpPr>
        <p:spPr>
          <a:xfrm>
            <a:off x="3965100" y="1674750"/>
            <a:ext cx="1213800" cy="62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350" name="Google Shape;350;p42"/>
          <p:cNvGrpSpPr/>
          <p:nvPr/>
        </p:nvGrpSpPr>
        <p:grpSpPr>
          <a:xfrm>
            <a:off x="5258970" y="1749619"/>
            <a:ext cx="925368" cy="870028"/>
            <a:chOff x="-2370856" y="-332542"/>
            <a:chExt cx="707684" cy="665362"/>
          </a:xfrm>
        </p:grpSpPr>
        <p:sp>
          <p:nvSpPr>
            <p:cNvPr id="351" name="Google Shape;351;p42"/>
            <p:cNvSpPr/>
            <p:nvPr/>
          </p:nvSpPr>
          <p:spPr>
            <a:xfrm>
              <a:off x="-2123808" y="85806"/>
              <a:ext cx="68674" cy="92278"/>
            </a:xfrm>
            <a:custGeom>
              <a:rect b="b" l="l" r="r" t="t"/>
              <a:pathLst>
                <a:path extrusionOk="0" h="5270" w="3922">
                  <a:moveTo>
                    <a:pt x="2955" y="1"/>
                  </a:moveTo>
                  <a:cubicBezTo>
                    <a:pt x="2810" y="1"/>
                    <a:pt x="2654" y="122"/>
                    <a:pt x="2693" y="307"/>
                  </a:cubicBezTo>
                  <a:cubicBezTo>
                    <a:pt x="2952" y="1558"/>
                    <a:pt x="3204" y="2825"/>
                    <a:pt x="3321" y="4098"/>
                  </a:cubicBezTo>
                  <a:cubicBezTo>
                    <a:pt x="3335" y="4249"/>
                    <a:pt x="3366" y="4703"/>
                    <a:pt x="3321" y="4718"/>
                  </a:cubicBezTo>
                  <a:cubicBezTo>
                    <a:pt x="3154" y="4770"/>
                    <a:pt x="2965" y="4785"/>
                    <a:pt x="2773" y="4785"/>
                  </a:cubicBezTo>
                  <a:cubicBezTo>
                    <a:pt x="2567" y="4785"/>
                    <a:pt x="2359" y="4768"/>
                    <a:pt x="2174" y="4764"/>
                  </a:cubicBezTo>
                  <a:cubicBezTo>
                    <a:pt x="1554" y="4753"/>
                    <a:pt x="933" y="4708"/>
                    <a:pt x="315" y="4653"/>
                  </a:cubicBezTo>
                  <a:cubicBezTo>
                    <a:pt x="307" y="4652"/>
                    <a:pt x="298" y="4652"/>
                    <a:pt x="290" y="4652"/>
                  </a:cubicBezTo>
                  <a:cubicBezTo>
                    <a:pt x="1" y="4652"/>
                    <a:pt x="11" y="5117"/>
                    <a:pt x="315" y="5143"/>
                  </a:cubicBezTo>
                  <a:cubicBezTo>
                    <a:pt x="1067" y="5211"/>
                    <a:pt x="1823" y="5259"/>
                    <a:pt x="2580" y="5259"/>
                  </a:cubicBezTo>
                  <a:cubicBezTo>
                    <a:pt x="2625" y="5259"/>
                    <a:pt x="2670" y="5259"/>
                    <a:pt x="2716" y="5258"/>
                  </a:cubicBezTo>
                  <a:cubicBezTo>
                    <a:pt x="3220" y="5255"/>
                    <a:pt x="3762" y="5270"/>
                    <a:pt x="3828" y="4679"/>
                  </a:cubicBezTo>
                  <a:cubicBezTo>
                    <a:pt x="3922" y="3866"/>
                    <a:pt x="3671" y="2929"/>
                    <a:pt x="3536" y="2132"/>
                  </a:cubicBezTo>
                  <a:cubicBezTo>
                    <a:pt x="3425" y="1478"/>
                    <a:pt x="3301" y="827"/>
                    <a:pt x="3166" y="177"/>
                  </a:cubicBezTo>
                  <a:cubicBezTo>
                    <a:pt x="3141" y="54"/>
                    <a:pt x="3050" y="1"/>
                    <a:pt x="2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2"/>
            <p:cNvSpPr/>
            <p:nvPr/>
          </p:nvSpPr>
          <p:spPr>
            <a:xfrm>
              <a:off x="-2036538" y="85806"/>
              <a:ext cx="68692" cy="92278"/>
            </a:xfrm>
            <a:custGeom>
              <a:rect b="b" l="l" r="r" t="t"/>
              <a:pathLst>
                <a:path extrusionOk="0" h="5270" w="3923">
                  <a:moveTo>
                    <a:pt x="2954" y="1"/>
                  </a:moveTo>
                  <a:cubicBezTo>
                    <a:pt x="2810" y="1"/>
                    <a:pt x="2654" y="122"/>
                    <a:pt x="2693" y="307"/>
                  </a:cubicBezTo>
                  <a:lnTo>
                    <a:pt x="2694" y="307"/>
                  </a:lnTo>
                  <a:cubicBezTo>
                    <a:pt x="2953" y="1558"/>
                    <a:pt x="3204" y="2825"/>
                    <a:pt x="3323" y="4098"/>
                  </a:cubicBezTo>
                  <a:cubicBezTo>
                    <a:pt x="3336" y="4249"/>
                    <a:pt x="3366" y="4703"/>
                    <a:pt x="3322" y="4718"/>
                  </a:cubicBezTo>
                  <a:cubicBezTo>
                    <a:pt x="3155" y="4770"/>
                    <a:pt x="2965" y="4785"/>
                    <a:pt x="2774" y="4785"/>
                  </a:cubicBezTo>
                  <a:cubicBezTo>
                    <a:pt x="2568" y="4785"/>
                    <a:pt x="2359" y="4768"/>
                    <a:pt x="2174" y="4764"/>
                  </a:cubicBezTo>
                  <a:cubicBezTo>
                    <a:pt x="1554" y="4753"/>
                    <a:pt x="933" y="4708"/>
                    <a:pt x="316" y="4653"/>
                  </a:cubicBezTo>
                  <a:cubicBezTo>
                    <a:pt x="307" y="4652"/>
                    <a:pt x="299" y="4652"/>
                    <a:pt x="291" y="4652"/>
                  </a:cubicBezTo>
                  <a:cubicBezTo>
                    <a:pt x="0" y="4652"/>
                    <a:pt x="12" y="5117"/>
                    <a:pt x="316" y="5143"/>
                  </a:cubicBezTo>
                  <a:cubicBezTo>
                    <a:pt x="1068" y="5211"/>
                    <a:pt x="1824" y="5259"/>
                    <a:pt x="2579" y="5259"/>
                  </a:cubicBezTo>
                  <a:cubicBezTo>
                    <a:pt x="2625" y="5259"/>
                    <a:pt x="2670" y="5259"/>
                    <a:pt x="2715" y="5258"/>
                  </a:cubicBezTo>
                  <a:cubicBezTo>
                    <a:pt x="3221" y="5255"/>
                    <a:pt x="3761" y="5270"/>
                    <a:pt x="3828" y="4679"/>
                  </a:cubicBezTo>
                  <a:cubicBezTo>
                    <a:pt x="3922" y="3866"/>
                    <a:pt x="3672" y="2929"/>
                    <a:pt x="3536" y="2132"/>
                  </a:cubicBezTo>
                  <a:cubicBezTo>
                    <a:pt x="3424" y="1478"/>
                    <a:pt x="3302" y="827"/>
                    <a:pt x="3166" y="177"/>
                  </a:cubicBezTo>
                  <a:cubicBezTo>
                    <a:pt x="3140" y="54"/>
                    <a:pt x="3050" y="1"/>
                    <a:pt x="29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2"/>
            <p:cNvSpPr/>
            <p:nvPr/>
          </p:nvSpPr>
          <p:spPr>
            <a:xfrm>
              <a:off x="-2293672" y="-332542"/>
              <a:ext cx="630500" cy="665362"/>
            </a:xfrm>
            <a:custGeom>
              <a:rect b="b" l="l" r="r" t="t"/>
              <a:pathLst>
                <a:path extrusionOk="0" h="37999" w="36008">
                  <a:moveTo>
                    <a:pt x="7445" y="0"/>
                  </a:moveTo>
                  <a:cubicBezTo>
                    <a:pt x="3146" y="0"/>
                    <a:pt x="1" y="2326"/>
                    <a:pt x="1" y="2326"/>
                  </a:cubicBezTo>
                  <a:cubicBezTo>
                    <a:pt x="614" y="7347"/>
                    <a:pt x="369" y="14941"/>
                    <a:pt x="3920" y="20575"/>
                  </a:cubicBezTo>
                  <a:cubicBezTo>
                    <a:pt x="7398" y="26091"/>
                    <a:pt x="19719" y="25718"/>
                    <a:pt x="21925" y="26699"/>
                  </a:cubicBezTo>
                  <a:cubicBezTo>
                    <a:pt x="24129" y="27679"/>
                    <a:pt x="34048" y="37999"/>
                    <a:pt x="34048" y="37999"/>
                  </a:cubicBezTo>
                  <a:lnTo>
                    <a:pt x="36008" y="37999"/>
                  </a:lnTo>
                  <a:cubicBezTo>
                    <a:pt x="34906" y="35457"/>
                    <a:pt x="26456" y="23025"/>
                    <a:pt x="24129" y="19474"/>
                  </a:cubicBezTo>
                  <a:cubicBezTo>
                    <a:pt x="21801" y="15921"/>
                    <a:pt x="18615" y="3797"/>
                    <a:pt x="12125" y="979"/>
                  </a:cubicBezTo>
                  <a:cubicBezTo>
                    <a:pt x="10485" y="266"/>
                    <a:pt x="8899" y="0"/>
                    <a:pt x="7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2"/>
            <p:cNvSpPr/>
            <p:nvPr/>
          </p:nvSpPr>
          <p:spPr>
            <a:xfrm>
              <a:off x="-2175007" y="-171731"/>
              <a:ext cx="421781" cy="313832"/>
            </a:xfrm>
            <a:custGeom>
              <a:rect b="b" l="l" r="r" t="t"/>
              <a:pathLst>
                <a:path extrusionOk="0" h="17923" w="24088">
                  <a:moveTo>
                    <a:pt x="7313" y="0"/>
                  </a:moveTo>
                  <a:cubicBezTo>
                    <a:pt x="5613" y="0"/>
                    <a:pt x="4223" y="534"/>
                    <a:pt x="3430" y="1593"/>
                  </a:cubicBezTo>
                  <a:cubicBezTo>
                    <a:pt x="1" y="6164"/>
                    <a:pt x="3186" y="13349"/>
                    <a:pt x="9880" y="15146"/>
                  </a:cubicBezTo>
                  <a:cubicBezTo>
                    <a:pt x="13998" y="16251"/>
                    <a:pt x="24087" y="17922"/>
                    <a:pt x="24087" y="17922"/>
                  </a:cubicBezTo>
                  <a:cubicBezTo>
                    <a:pt x="22017" y="5876"/>
                    <a:pt x="12955" y="0"/>
                    <a:pt x="73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2"/>
            <p:cNvSpPr/>
            <p:nvPr/>
          </p:nvSpPr>
          <p:spPr>
            <a:xfrm>
              <a:off x="-2370856" y="-291832"/>
              <a:ext cx="81719" cy="47785"/>
            </a:xfrm>
            <a:custGeom>
              <a:rect b="b" l="l" r="r" t="t"/>
              <a:pathLst>
                <a:path extrusionOk="0" h="2729" w="4667">
                  <a:moveTo>
                    <a:pt x="4409" y="1"/>
                  </a:moveTo>
                  <a:cubicBezTo>
                    <a:pt x="4409" y="1"/>
                    <a:pt x="326" y="859"/>
                    <a:pt x="163" y="1430"/>
                  </a:cubicBezTo>
                  <a:cubicBezTo>
                    <a:pt x="1" y="2002"/>
                    <a:pt x="4667" y="2729"/>
                    <a:pt x="4667" y="2729"/>
                  </a:cubicBezTo>
                  <a:lnTo>
                    <a:pt x="44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2"/>
            <p:cNvSpPr/>
            <p:nvPr/>
          </p:nvSpPr>
          <p:spPr>
            <a:xfrm>
              <a:off x="-2189961" y="-298853"/>
              <a:ext cx="35423" cy="45806"/>
            </a:xfrm>
            <a:custGeom>
              <a:rect b="b" l="l" r="r" t="t"/>
              <a:pathLst>
                <a:path extrusionOk="0" h="2616" w="2023">
                  <a:moveTo>
                    <a:pt x="1013" y="0"/>
                  </a:moveTo>
                  <a:cubicBezTo>
                    <a:pt x="455" y="0"/>
                    <a:pt x="1" y="586"/>
                    <a:pt x="1" y="1309"/>
                  </a:cubicBezTo>
                  <a:cubicBezTo>
                    <a:pt x="1" y="2030"/>
                    <a:pt x="455" y="2616"/>
                    <a:pt x="1013" y="2616"/>
                  </a:cubicBezTo>
                  <a:cubicBezTo>
                    <a:pt x="1569" y="2616"/>
                    <a:pt x="2022" y="2030"/>
                    <a:pt x="2022" y="1309"/>
                  </a:cubicBezTo>
                  <a:cubicBezTo>
                    <a:pt x="2022" y="587"/>
                    <a:pt x="1570"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2"/>
            <p:cNvSpPr/>
            <p:nvPr/>
          </p:nvSpPr>
          <p:spPr>
            <a:xfrm>
              <a:off x="-2093901" y="-114543"/>
              <a:ext cx="295779" cy="204622"/>
            </a:xfrm>
            <a:custGeom>
              <a:rect b="b" l="l" r="r" t="t"/>
              <a:pathLst>
                <a:path extrusionOk="0" h="11686" w="16892">
                  <a:moveTo>
                    <a:pt x="108" y="0"/>
                  </a:moveTo>
                  <a:cubicBezTo>
                    <a:pt x="1" y="1100"/>
                    <a:pt x="2" y="2208"/>
                    <a:pt x="70" y="3317"/>
                  </a:cubicBezTo>
                  <a:cubicBezTo>
                    <a:pt x="106" y="3872"/>
                    <a:pt x="165" y="4427"/>
                    <a:pt x="266" y="4977"/>
                  </a:cubicBezTo>
                  <a:cubicBezTo>
                    <a:pt x="369" y="5528"/>
                    <a:pt x="501" y="6078"/>
                    <a:pt x="700" y="6615"/>
                  </a:cubicBezTo>
                  <a:cubicBezTo>
                    <a:pt x="899" y="7151"/>
                    <a:pt x="1172" y="7677"/>
                    <a:pt x="1582" y="8130"/>
                  </a:cubicBezTo>
                  <a:cubicBezTo>
                    <a:pt x="1688" y="8240"/>
                    <a:pt x="1795" y="8351"/>
                    <a:pt x="1921" y="8442"/>
                  </a:cubicBezTo>
                  <a:cubicBezTo>
                    <a:pt x="1992" y="8494"/>
                    <a:pt x="2027" y="8527"/>
                    <a:pt x="2130" y="8591"/>
                  </a:cubicBezTo>
                  <a:lnTo>
                    <a:pt x="2309" y="8694"/>
                  </a:lnTo>
                  <a:cubicBezTo>
                    <a:pt x="2520" y="8827"/>
                    <a:pt x="2855" y="8974"/>
                    <a:pt x="3178" y="9026"/>
                  </a:cubicBezTo>
                  <a:lnTo>
                    <a:pt x="3424" y="9060"/>
                  </a:lnTo>
                  <a:cubicBezTo>
                    <a:pt x="3441" y="9062"/>
                    <a:pt x="3457" y="9063"/>
                    <a:pt x="3473" y="9063"/>
                  </a:cubicBezTo>
                  <a:cubicBezTo>
                    <a:pt x="3541" y="9063"/>
                    <a:pt x="3612" y="9050"/>
                    <a:pt x="3681" y="9046"/>
                  </a:cubicBezTo>
                  <a:cubicBezTo>
                    <a:pt x="3855" y="9044"/>
                    <a:pt x="4020" y="8975"/>
                    <a:pt x="4185" y="8916"/>
                  </a:cubicBezTo>
                  <a:cubicBezTo>
                    <a:pt x="4494" y="8764"/>
                    <a:pt x="4763" y="8541"/>
                    <a:pt x="4948" y="8283"/>
                  </a:cubicBezTo>
                  <a:cubicBezTo>
                    <a:pt x="5094" y="8084"/>
                    <a:pt x="5218" y="7869"/>
                    <a:pt x="5318" y="7643"/>
                  </a:cubicBezTo>
                  <a:cubicBezTo>
                    <a:pt x="5342" y="7694"/>
                    <a:pt x="5362" y="7747"/>
                    <a:pt x="5388" y="7798"/>
                  </a:cubicBezTo>
                  <a:cubicBezTo>
                    <a:pt x="5566" y="8162"/>
                    <a:pt x="5762" y="8520"/>
                    <a:pt x="5992" y="8861"/>
                  </a:cubicBezTo>
                  <a:cubicBezTo>
                    <a:pt x="6104" y="9034"/>
                    <a:pt x="6234" y="9199"/>
                    <a:pt x="6363" y="9364"/>
                  </a:cubicBezTo>
                  <a:cubicBezTo>
                    <a:pt x="6497" y="9528"/>
                    <a:pt x="6642" y="9683"/>
                    <a:pt x="6796" y="9828"/>
                  </a:cubicBezTo>
                  <a:cubicBezTo>
                    <a:pt x="6956" y="9973"/>
                    <a:pt x="7120" y="10115"/>
                    <a:pt x="7313" y="10231"/>
                  </a:cubicBezTo>
                  <a:cubicBezTo>
                    <a:pt x="7405" y="10298"/>
                    <a:pt x="7502" y="10355"/>
                    <a:pt x="7606" y="10397"/>
                  </a:cubicBezTo>
                  <a:cubicBezTo>
                    <a:pt x="7711" y="10442"/>
                    <a:pt x="7812" y="10497"/>
                    <a:pt x="7923" y="10532"/>
                  </a:cubicBezTo>
                  <a:cubicBezTo>
                    <a:pt x="8130" y="10586"/>
                    <a:pt x="8336" y="10643"/>
                    <a:pt x="8554" y="10643"/>
                  </a:cubicBezTo>
                  <a:cubicBezTo>
                    <a:pt x="8575" y="10643"/>
                    <a:pt x="8596" y="10642"/>
                    <a:pt x="8617" y="10641"/>
                  </a:cubicBezTo>
                  <a:lnTo>
                    <a:pt x="8794" y="10642"/>
                  </a:lnTo>
                  <a:lnTo>
                    <a:pt x="8836" y="10642"/>
                  </a:lnTo>
                  <a:lnTo>
                    <a:pt x="8867" y="10639"/>
                  </a:lnTo>
                  <a:lnTo>
                    <a:pt x="8903" y="10632"/>
                  </a:lnTo>
                  <a:lnTo>
                    <a:pt x="8975" y="10621"/>
                  </a:lnTo>
                  <a:lnTo>
                    <a:pt x="9266" y="10571"/>
                  </a:lnTo>
                  <a:cubicBezTo>
                    <a:pt x="9502" y="10502"/>
                    <a:pt x="9736" y="10422"/>
                    <a:pt x="9930" y="10302"/>
                  </a:cubicBezTo>
                  <a:cubicBezTo>
                    <a:pt x="10035" y="10253"/>
                    <a:pt x="10124" y="10176"/>
                    <a:pt x="10217" y="10107"/>
                  </a:cubicBezTo>
                  <a:cubicBezTo>
                    <a:pt x="10314" y="10040"/>
                    <a:pt x="10393" y="9956"/>
                    <a:pt x="10471" y="9872"/>
                  </a:cubicBezTo>
                  <a:cubicBezTo>
                    <a:pt x="10552" y="9791"/>
                    <a:pt x="10623" y="9702"/>
                    <a:pt x="10687" y="9607"/>
                  </a:cubicBezTo>
                  <a:cubicBezTo>
                    <a:pt x="10753" y="9517"/>
                    <a:pt x="10813" y="9420"/>
                    <a:pt x="10863" y="9320"/>
                  </a:cubicBezTo>
                  <a:cubicBezTo>
                    <a:pt x="10968" y="9128"/>
                    <a:pt x="11053" y="8925"/>
                    <a:pt x="11116" y="8715"/>
                  </a:cubicBezTo>
                  <a:cubicBezTo>
                    <a:pt x="11150" y="8605"/>
                    <a:pt x="11180" y="8494"/>
                    <a:pt x="11202" y="8381"/>
                  </a:cubicBezTo>
                  <a:cubicBezTo>
                    <a:pt x="11277" y="8480"/>
                    <a:pt x="11351" y="8579"/>
                    <a:pt x="11427" y="8677"/>
                  </a:cubicBezTo>
                  <a:cubicBezTo>
                    <a:pt x="11690" y="9015"/>
                    <a:pt x="11969" y="9340"/>
                    <a:pt x="12254" y="9661"/>
                  </a:cubicBezTo>
                  <a:cubicBezTo>
                    <a:pt x="12401" y="9818"/>
                    <a:pt x="12546" y="9976"/>
                    <a:pt x="12697" y="10128"/>
                  </a:cubicBezTo>
                  <a:cubicBezTo>
                    <a:pt x="12853" y="10277"/>
                    <a:pt x="13001" y="10434"/>
                    <a:pt x="13170" y="10571"/>
                  </a:cubicBezTo>
                  <a:cubicBezTo>
                    <a:pt x="13331" y="10718"/>
                    <a:pt x="13501" y="10854"/>
                    <a:pt x="13679" y="10980"/>
                  </a:cubicBezTo>
                  <a:cubicBezTo>
                    <a:pt x="13847" y="11118"/>
                    <a:pt x="14045" y="11224"/>
                    <a:pt x="14231" y="11343"/>
                  </a:cubicBezTo>
                  <a:cubicBezTo>
                    <a:pt x="14434" y="11437"/>
                    <a:pt x="14627" y="11552"/>
                    <a:pt x="14856" y="11603"/>
                  </a:cubicBezTo>
                  <a:cubicBezTo>
                    <a:pt x="14966" y="11634"/>
                    <a:pt x="15072" y="11673"/>
                    <a:pt x="15192" y="11673"/>
                  </a:cubicBezTo>
                  <a:cubicBezTo>
                    <a:pt x="15194" y="11673"/>
                    <a:pt x="15196" y="11673"/>
                    <a:pt x="15198" y="11673"/>
                  </a:cubicBezTo>
                  <a:cubicBezTo>
                    <a:pt x="15202" y="11673"/>
                    <a:pt x="15207" y="11673"/>
                    <a:pt x="15211" y="11673"/>
                  </a:cubicBezTo>
                  <a:cubicBezTo>
                    <a:pt x="15290" y="11673"/>
                    <a:pt x="15360" y="11686"/>
                    <a:pt x="15438" y="11686"/>
                  </a:cubicBezTo>
                  <a:cubicBezTo>
                    <a:pt x="15477" y="11686"/>
                    <a:pt x="15518" y="11683"/>
                    <a:pt x="15563" y="11673"/>
                  </a:cubicBezTo>
                  <a:cubicBezTo>
                    <a:pt x="15669" y="11648"/>
                    <a:pt x="15763" y="11648"/>
                    <a:pt x="15880" y="11602"/>
                  </a:cubicBezTo>
                  <a:cubicBezTo>
                    <a:pt x="15993" y="11547"/>
                    <a:pt x="16127" y="11517"/>
                    <a:pt x="16213" y="11434"/>
                  </a:cubicBezTo>
                  <a:cubicBezTo>
                    <a:pt x="16307" y="11360"/>
                    <a:pt x="16405" y="11290"/>
                    <a:pt x="16470" y="11192"/>
                  </a:cubicBezTo>
                  <a:cubicBezTo>
                    <a:pt x="16506" y="11147"/>
                    <a:pt x="16543" y="11102"/>
                    <a:pt x="16576" y="11054"/>
                  </a:cubicBezTo>
                  <a:lnTo>
                    <a:pt x="16655" y="10901"/>
                  </a:lnTo>
                  <a:cubicBezTo>
                    <a:pt x="16760" y="10699"/>
                    <a:pt x="16810" y="10481"/>
                    <a:pt x="16847" y="10268"/>
                  </a:cubicBezTo>
                  <a:cubicBezTo>
                    <a:pt x="16877" y="10055"/>
                    <a:pt x="16891" y="9839"/>
                    <a:pt x="16889" y="9624"/>
                  </a:cubicBezTo>
                  <a:cubicBezTo>
                    <a:pt x="16881" y="9196"/>
                    <a:pt x="16815" y="8775"/>
                    <a:pt x="16715" y="8366"/>
                  </a:cubicBezTo>
                  <a:lnTo>
                    <a:pt x="16715" y="8366"/>
                  </a:lnTo>
                  <a:cubicBezTo>
                    <a:pt x="16767" y="8781"/>
                    <a:pt x="16780" y="9201"/>
                    <a:pt x="16751" y="9619"/>
                  </a:cubicBezTo>
                  <a:cubicBezTo>
                    <a:pt x="16736" y="9824"/>
                    <a:pt x="16704" y="10028"/>
                    <a:pt x="16657" y="10228"/>
                  </a:cubicBezTo>
                  <a:cubicBezTo>
                    <a:pt x="16605" y="10425"/>
                    <a:pt x="16541" y="10619"/>
                    <a:pt x="16438" y="10783"/>
                  </a:cubicBezTo>
                  <a:lnTo>
                    <a:pt x="16362" y="10905"/>
                  </a:lnTo>
                  <a:cubicBezTo>
                    <a:pt x="16332" y="10941"/>
                    <a:pt x="16297" y="10973"/>
                    <a:pt x="16266" y="11008"/>
                  </a:cubicBezTo>
                  <a:cubicBezTo>
                    <a:pt x="16207" y="11084"/>
                    <a:pt x="16126" y="11128"/>
                    <a:pt x="16049" y="11178"/>
                  </a:cubicBezTo>
                  <a:cubicBezTo>
                    <a:pt x="15978" y="11240"/>
                    <a:pt x="15888" y="11238"/>
                    <a:pt x="15814" y="11277"/>
                  </a:cubicBezTo>
                  <a:cubicBezTo>
                    <a:pt x="15735" y="11308"/>
                    <a:pt x="15612" y="11303"/>
                    <a:pt x="15513" y="11317"/>
                  </a:cubicBezTo>
                  <a:cubicBezTo>
                    <a:pt x="15502" y="11319"/>
                    <a:pt x="15490" y="11320"/>
                    <a:pt x="15477" y="11320"/>
                  </a:cubicBezTo>
                  <a:cubicBezTo>
                    <a:pt x="15411" y="11320"/>
                    <a:pt x="15323" y="11294"/>
                    <a:pt x="15251" y="11289"/>
                  </a:cubicBezTo>
                  <a:cubicBezTo>
                    <a:pt x="15161" y="11285"/>
                    <a:pt x="15071" y="11247"/>
                    <a:pt x="14981" y="11214"/>
                  </a:cubicBezTo>
                  <a:cubicBezTo>
                    <a:pt x="14800" y="11164"/>
                    <a:pt x="14632" y="11048"/>
                    <a:pt x="14461" y="10959"/>
                  </a:cubicBezTo>
                  <a:cubicBezTo>
                    <a:pt x="14299" y="10838"/>
                    <a:pt x="14129" y="10736"/>
                    <a:pt x="13979" y="10596"/>
                  </a:cubicBezTo>
                  <a:cubicBezTo>
                    <a:pt x="13822" y="10467"/>
                    <a:pt x="13671" y="10330"/>
                    <a:pt x="13530" y="10185"/>
                  </a:cubicBezTo>
                  <a:cubicBezTo>
                    <a:pt x="13237" y="9901"/>
                    <a:pt x="12963" y="9592"/>
                    <a:pt x="12698" y="9277"/>
                  </a:cubicBezTo>
                  <a:cubicBezTo>
                    <a:pt x="12438" y="8956"/>
                    <a:pt x="12183" y="8630"/>
                    <a:pt x="11944" y="8291"/>
                  </a:cubicBezTo>
                  <a:cubicBezTo>
                    <a:pt x="11705" y="7952"/>
                    <a:pt x="11466" y="7609"/>
                    <a:pt x="11251" y="7266"/>
                  </a:cubicBezTo>
                  <a:lnTo>
                    <a:pt x="10643" y="6301"/>
                  </a:lnTo>
                  <a:lnTo>
                    <a:pt x="10619" y="7459"/>
                  </a:lnTo>
                  <a:cubicBezTo>
                    <a:pt x="10616" y="7634"/>
                    <a:pt x="10598" y="7808"/>
                    <a:pt x="10568" y="7979"/>
                  </a:cubicBezTo>
                  <a:cubicBezTo>
                    <a:pt x="10538" y="8155"/>
                    <a:pt x="10494" y="8326"/>
                    <a:pt x="10437" y="8495"/>
                  </a:cubicBezTo>
                  <a:cubicBezTo>
                    <a:pt x="10380" y="8660"/>
                    <a:pt x="10313" y="8820"/>
                    <a:pt x="10227" y="8964"/>
                  </a:cubicBezTo>
                  <a:cubicBezTo>
                    <a:pt x="10188" y="9036"/>
                    <a:pt x="10142" y="9106"/>
                    <a:pt x="10089" y="9171"/>
                  </a:cubicBezTo>
                  <a:cubicBezTo>
                    <a:pt x="10040" y="9238"/>
                    <a:pt x="9991" y="9303"/>
                    <a:pt x="9930" y="9355"/>
                  </a:cubicBezTo>
                  <a:cubicBezTo>
                    <a:pt x="9821" y="9472"/>
                    <a:pt x="9695" y="9569"/>
                    <a:pt x="9556" y="9647"/>
                  </a:cubicBezTo>
                  <a:cubicBezTo>
                    <a:pt x="9415" y="9733"/>
                    <a:pt x="9275" y="9769"/>
                    <a:pt x="9138" y="9821"/>
                  </a:cubicBezTo>
                  <a:lnTo>
                    <a:pt x="8852" y="9867"/>
                  </a:lnTo>
                  <a:lnTo>
                    <a:pt x="8779" y="9878"/>
                  </a:lnTo>
                  <a:lnTo>
                    <a:pt x="8767" y="9881"/>
                  </a:lnTo>
                  <a:lnTo>
                    <a:pt x="8742" y="9881"/>
                  </a:lnTo>
                  <a:lnTo>
                    <a:pt x="8627" y="9876"/>
                  </a:lnTo>
                  <a:cubicBezTo>
                    <a:pt x="8611" y="9877"/>
                    <a:pt x="8594" y="9878"/>
                    <a:pt x="8578" y="9878"/>
                  </a:cubicBezTo>
                  <a:cubicBezTo>
                    <a:pt x="8440" y="9878"/>
                    <a:pt x="8304" y="9833"/>
                    <a:pt x="8169" y="9802"/>
                  </a:cubicBezTo>
                  <a:cubicBezTo>
                    <a:pt x="8094" y="9778"/>
                    <a:pt x="8021" y="9734"/>
                    <a:pt x="7948" y="9703"/>
                  </a:cubicBezTo>
                  <a:cubicBezTo>
                    <a:pt x="7871" y="9672"/>
                    <a:pt x="7799" y="9631"/>
                    <a:pt x="7734" y="9579"/>
                  </a:cubicBezTo>
                  <a:cubicBezTo>
                    <a:pt x="7591" y="9493"/>
                    <a:pt x="7461" y="9378"/>
                    <a:pt x="7331" y="9259"/>
                  </a:cubicBezTo>
                  <a:cubicBezTo>
                    <a:pt x="7203" y="9134"/>
                    <a:pt x="7082" y="9004"/>
                    <a:pt x="6967" y="8866"/>
                  </a:cubicBezTo>
                  <a:cubicBezTo>
                    <a:pt x="6854" y="8724"/>
                    <a:pt x="6739" y="8582"/>
                    <a:pt x="6638" y="8426"/>
                  </a:cubicBezTo>
                  <a:cubicBezTo>
                    <a:pt x="6428" y="8122"/>
                    <a:pt x="6244" y="7796"/>
                    <a:pt x="6075" y="7459"/>
                  </a:cubicBezTo>
                  <a:cubicBezTo>
                    <a:pt x="5990" y="7290"/>
                    <a:pt x="5914" y="7119"/>
                    <a:pt x="5837" y="6946"/>
                  </a:cubicBezTo>
                  <a:cubicBezTo>
                    <a:pt x="5761" y="6774"/>
                    <a:pt x="5691" y="6595"/>
                    <a:pt x="5632" y="6430"/>
                  </a:cubicBezTo>
                  <a:lnTo>
                    <a:pt x="5149" y="5069"/>
                  </a:lnTo>
                  <a:lnTo>
                    <a:pt x="4899" y="6492"/>
                  </a:lnTo>
                  <a:cubicBezTo>
                    <a:pt x="4854" y="6736"/>
                    <a:pt x="4787" y="6975"/>
                    <a:pt x="4700" y="7209"/>
                  </a:cubicBezTo>
                  <a:cubicBezTo>
                    <a:pt x="4619" y="7438"/>
                    <a:pt x="4508" y="7654"/>
                    <a:pt x="4368" y="7853"/>
                  </a:cubicBezTo>
                  <a:cubicBezTo>
                    <a:pt x="4238" y="8051"/>
                    <a:pt x="4066" y="8182"/>
                    <a:pt x="3890" y="8283"/>
                  </a:cubicBezTo>
                  <a:cubicBezTo>
                    <a:pt x="3796" y="8312"/>
                    <a:pt x="3708" y="8363"/>
                    <a:pt x="3603" y="8363"/>
                  </a:cubicBezTo>
                  <a:cubicBezTo>
                    <a:pt x="3602" y="8363"/>
                    <a:pt x="3601" y="8363"/>
                    <a:pt x="3600" y="8363"/>
                  </a:cubicBezTo>
                  <a:cubicBezTo>
                    <a:pt x="3555" y="8366"/>
                    <a:pt x="3513" y="8379"/>
                    <a:pt x="3466" y="8379"/>
                  </a:cubicBezTo>
                  <a:cubicBezTo>
                    <a:pt x="3459" y="8379"/>
                    <a:pt x="3453" y="8379"/>
                    <a:pt x="3446" y="8378"/>
                  </a:cubicBezTo>
                  <a:lnTo>
                    <a:pt x="3283" y="8358"/>
                  </a:lnTo>
                  <a:cubicBezTo>
                    <a:pt x="3282" y="8358"/>
                    <a:pt x="3281" y="8358"/>
                    <a:pt x="3279" y="8358"/>
                  </a:cubicBezTo>
                  <a:cubicBezTo>
                    <a:pt x="3170" y="8358"/>
                    <a:pt x="3072" y="8303"/>
                    <a:pt x="2967" y="8278"/>
                  </a:cubicBezTo>
                  <a:cubicBezTo>
                    <a:pt x="2868" y="8261"/>
                    <a:pt x="2735" y="8178"/>
                    <a:pt x="2614" y="8121"/>
                  </a:cubicBezTo>
                  <a:lnTo>
                    <a:pt x="2430" y="8027"/>
                  </a:lnTo>
                  <a:lnTo>
                    <a:pt x="2302" y="7938"/>
                  </a:lnTo>
                  <a:cubicBezTo>
                    <a:pt x="2202" y="7873"/>
                    <a:pt x="2114" y="7787"/>
                    <a:pt x="2024" y="7704"/>
                  </a:cubicBezTo>
                  <a:cubicBezTo>
                    <a:pt x="1676" y="7354"/>
                    <a:pt x="1407" y="6899"/>
                    <a:pt x="1200" y="6412"/>
                  </a:cubicBezTo>
                  <a:cubicBezTo>
                    <a:pt x="988" y="5928"/>
                    <a:pt x="823" y="5411"/>
                    <a:pt x="696" y="4886"/>
                  </a:cubicBezTo>
                  <a:cubicBezTo>
                    <a:pt x="569" y="4359"/>
                    <a:pt x="466" y="3823"/>
                    <a:pt x="384" y="3282"/>
                  </a:cubicBezTo>
                  <a:cubicBezTo>
                    <a:pt x="300" y="2742"/>
                    <a:pt x="241" y="2197"/>
                    <a:pt x="197" y="1649"/>
                  </a:cubicBezTo>
                  <a:cubicBezTo>
                    <a:pt x="158" y="1101"/>
                    <a:pt x="118" y="552"/>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2"/>
            <p:cNvSpPr/>
            <p:nvPr/>
          </p:nvSpPr>
          <p:spPr>
            <a:xfrm>
              <a:off x="-2215525" y="-228043"/>
              <a:ext cx="83750" cy="80581"/>
            </a:xfrm>
            <a:custGeom>
              <a:rect b="b" l="l" r="r" t="t"/>
              <a:pathLst>
                <a:path extrusionOk="0" h="4602" w="4783">
                  <a:moveTo>
                    <a:pt x="2300" y="0"/>
                  </a:moveTo>
                  <a:cubicBezTo>
                    <a:pt x="1030" y="0"/>
                    <a:pt x="1" y="1030"/>
                    <a:pt x="1" y="2301"/>
                  </a:cubicBezTo>
                  <a:cubicBezTo>
                    <a:pt x="1" y="3231"/>
                    <a:pt x="561" y="4071"/>
                    <a:pt x="1421" y="4426"/>
                  </a:cubicBezTo>
                  <a:cubicBezTo>
                    <a:pt x="1705" y="4544"/>
                    <a:pt x="2005" y="4601"/>
                    <a:pt x="2302" y="4601"/>
                  </a:cubicBezTo>
                  <a:cubicBezTo>
                    <a:pt x="2900" y="4601"/>
                    <a:pt x="3489" y="4368"/>
                    <a:pt x="3929" y="3928"/>
                  </a:cubicBezTo>
                  <a:cubicBezTo>
                    <a:pt x="4587" y="3270"/>
                    <a:pt x="4783" y="2281"/>
                    <a:pt x="4428" y="1420"/>
                  </a:cubicBezTo>
                  <a:cubicBezTo>
                    <a:pt x="4071" y="561"/>
                    <a:pt x="3232" y="0"/>
                    <a:pt x="2302" y="0"/>
                  </a:cubicBezTo>
                  <a:cubicBezTo>
                    <a:pt x="2302" y="0"/>
                    <a:pt x="2301" y="0"/>
                    <a:pt x="2300" y="0"/>
                  </a:cubicBezTo>
                  <a:close/>
                </a:path>
              </a:pathLst>
            </a:custGeom>
            <a:solidFill>
              <a:srgbClr val="F19D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sp>
        <p:nvSpPr>
          <p:cNvPr id="363" name="Google Shape;363;p43"/>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364" name="Google Shape;364;p43"/>
          <p:cNvSpPr txBox="1"/>
          <p:nvPr>
            <p:ph idx="1" type="body"/>
          </p:nvPr>
        </p:nvSpPr>
        <p:spPr>
          <a:xfrm>
            <a:off x="847375" y="2116750"/>
            <a:ext cx="5456400" cy="270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30200" lvl="0" marL="457200" rtl="0" algn="l">
              <a:spcBef>
                <a:spcPts val="1600"/>
              </a:spcBef>
              <a:spcAft>
                <a:spcPts val="0"/>
              </a:spcAft>
              <a:buSzPts val="1600"/>
              <a:buChar char="●"/>
            </a:pPr>
            <a:r>
              <a:rPr lang="en"/>
              <a:t>They’re simple</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1600"/>
              </a:spcBef>
              <a:spcAft>
                <a:spcPts val="1600"/>
              </a:spcAft>
              <a:buClr>
                <a:schemeClr val="dk1"/>
              </a:buClr>
              <a:buSzPts val="1100"/>
              <a:buFont typeface="Arial"/>
              <a:buNone/>
            </a:pPr>
            <a:r>
              <a:rPr lang="en"/>
              <a:t>And the most important thing: the audience won’t miss the point of your presentation</a:t>
            </a:r>
            <a:endParaRPr/>
          </a:p>
        </p:txBody>
      </p:sp>
      <p:grpSp>
        <p:nvGrpSpPr>
          <p:cNvPr id="365" name="Google Shape;365;p43"/>
          <p:cNvGrpSpPr/>
          <p:nvPr/>
        </p:nvGrpSpPr>
        <p:grpSpPr>
          <a:xfrm flipH="1">
            <a:off x="6623089" y="842200"/>
            <a:ext cx="2312558" cy="4352662"/>
            <a:chOff x="-1350344" y="4467032"/>
            <a:chExt cx="1228973" cy="2313154"/>
          </a:xfrm>
        </p:grpSpPr>
        <p:sp>
          <p:nvSpPr>
            <p:cNvPr id="366" name="Google Shape;366;p43"/>
            <p:cNvSpPr/>
            <p:nvPr/>
          </p:nvSpPr>
          <p:spPr>
            <a:xfrm>
              <a:off x="-1321547" y="5881564"/>
              <a:ext cx="285364" cy="478177"/>
            </a:xfrm>
            <a:custGeom>
              <a:rect b="b" l="l" r="r" t="t"/>
              <a:pathLst>
                <a:path extrusionOk="0" h="31516" w="18808">
                  <a:moveTo>
                    <a:pt x="17110" y="1"/>
                  </a:moveTo>
                  <a:cubicBezTo>
                    <a:pt x="12932" y="1"/>
                    <a:pt x="8631" y="2343"/>
                    <a:pt x="6517" y="5914"/>
                  </a:cubicBezTo>
                  <a:cubicBezTo>
                    <a:pt x="4041" y="10096"/>
                    <a:pt x="3178" y="15339"/>
                    <a:pt x="2383" y="20069"/>
                  </a:cubicBezTo>
                  <a:cubicBezTo>
                    <a:pt x="2003" y="22336"/>
                    <a:pt x="1696" y="24617"/>
                    <a:pt x="1295" y="26880"/>
                  </a:cubicBezTo>
                  <a:cubicBezTo>
                    <a:pt x="1072" y="28132"/>
                    <a:pt x="917" y="29566"/>
                    <a:pt x="257" y="30680"/>
                  </a:cubicBezTo>
                  <a:cubicBezTo>
                    <a:pt x="1" y="31113"/>
                    <a:pt x="388" y="31516"/>
                    <a:pt x="772" y="31516"/>
                  </a:cubicBezTo>
                  <a:cubicBezTo>
                    <a:pt x="942" y="31516"/>
                    <a:pt x="1112" y="31437"/>
                    <a:pt x="1225" y="31247"/>
                  </a:cubicBezTo>
                  <a:cubicBezTo>
                    <a:pt x="2689" y="28776"/>
                    <a:pt x="2687" y="25183"/>
                    <a:pt x="3128" y="22425"/>
                  </a:cubicBezTo>
                  <a:cubicBezTo>
                    <a:pt x="3882" y="17700"/>
                    <a:pt x="4557" y="12419"/>
                    <a:pt x="6644" y="8062"/>
                  </a:cubicBezTo>
                  <a:cubicBezTo>
                    <a:pt x="8585" y="4007"/>
                    <a:pt x="12587" y="1124"/>
                    <a:pt x="17121" y="1124"/>
                  </a:cubicBezTo>
                  <a:cubicBezTo>
                    <a:pt x="17441" y="1124"/>
                    <a:pt x="17763" y="1138"/>
                    <a:pt x="18088" y="1167"/>
                  </a:cubicBezTo>
                  <a:lnTo>
                    <a:pt x="18088" y="1166"/>
                  </a:lnTo>
                  <a:cubicBezTo>
                    <a:pt x="18108" y="1168"/>
                    <a:pt x="18128" y="1169"/>
                    <a:pt x="18147" y="1169"/>
                  </a:cubicBezTo>
                  <a:cubicBezTo>
                    <a:pt x="18808" y="1169"/>
                    <a:pt x="18782" y="108"/>
                    <a:pt x="18088" y="44"/>
                  </a:cubicBezTo>
                  <a:cubicBezTo>
                    <a:pt x="17764" y="15"/>
                    <a:pt x="17437" y="1"/>
                    <a:pt x="171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3"/>
            <p:cNvSpPr/>
            <p:nvPr/>
          </p:nvSpPr>
          <p:spPr>
            <a:xfrm>
              <a:off x="-1350344" y="6299172"/>
              <a:ext cx="81264" cy="195907"/>
            </a:xfrm>
            <a:custGeom>
              <a:rect b="b" l="l" r="r" t="t"/>
              <a:pathLst>
                <a:path extrusionOk="0" h="12912" w="5356">
                  <a:moveTo>
                    <a:pt x="3661" y="1"/>
                  </a:moveTo>
                  <a:cubicBezTo>
                    <a:pt x="715" y="1"/>
                    <a:pt x="1" y="5533"/>
                    <a:pt x="1" y="8032"/>
                  </a:cubicBezTo>
                  <a:cubicBezTo>
                    <a:pt x="1" y="10176"/>
                    <a:pt x="461" y="12911"/>
                    <a:pt x="874" y="12911"/>
                  </a:cubicBezTo>
                  <a:cubicBezTo>
                    <a:pt x="942" y="12911"/>
                    <a:pt x="1009" y="12837"/>
                    <a:pt x="1072" y="12672"/>
                  </a:cubicBezTo>
                  <a:cubicBezTo>
                    <a:pt x="1430" y="11742"/>
                    <a:pt x="1811" y="8748"/>
                    <a:pt x="1949" y="7596"/>
                  </a:cubicBezTo>
                  <a:lnTo>
                    <a:pt x="1949" y="7596"/>
                  </a:lnTo>
                  <a:cubicBezTo>
                    <a:pt x="1905" y="9229"/>
                    <a:pt x="3210" y="11401"/>
                    <a:pt x="3335" y="11401"/>
                  </a:cubicBezTo>
                  <a:cubicBezTo>
                    <a:pt x="3354" y="11401"/>
                    <a:pt x="3346" y="11352"/>
                    <a:pt x="3303" y="11245"/>
                  </a:cubicBezTo>
                  <a:cubicBezTo>
                    <a:pt x="2946" y="10352"/>
                    <a:pt x="4106" y="6694"/>
                    <a:pt x="4731" y="4016"/>
                  </a:cubicBezTo>
                  <a:cubicBezTo>
                    <a:pt x="5356" y="1339"/>
                    <a:pt x="3661" y="1"/>
                    <a:pt x="3661"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3"/>
            <p:cNvSpPr/>
            <p:nvPr/>
          </p:nvSpPr>
          <p:spPr>
            <a:xfrm>
              <a:off x="-543182" y="4486543"/>
              <a:ext cx="130074" cy="126008"/>
            </a:xfrm>
            <a:custGeom>
              <a:rect b="b" l="l" r="r" t="t"/>
              <a:pathLst>
                <a:path extrusionOk="0" h="8305" w="8573">
                  <a:moveTo>
                    <a:pt x="5057" y="1"/>
                  </a:moveTo>
                  <a:cubicBezTo>
                    <a:pt x="4839" y="1"/>
                    <a:pt x="4603" y="31"/>
                    <a:pt x="4348" y="94"/>
                  </a:cubicBezTo>
                  <a:cubicBezTo>
                    <a:pt x="1" y="1172"/>
                    <a:pt x="3072" y="6384"/>
                    <a:pt x="5804" y="8305"/>
                  </a:cubicBezTo>
                  <a:lnTo>
                    <a:pt x="7613" y="7675"/>
                  </a:lnTo>
                  <a:cubicBezTo>
                    <a:pt x="7613" y="7675"/>
                    <a:pt x="8573" y="1"/>
                    <a:pt x="5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3"/>
            <p:cNvSpPr/>
            <p:nvPr/>
          </p:nvSpPr>
          <p:spPr>
            <a:xfrm>
              <a:off x="-509469" y="4524414"/>
              <a:ext cx="84617" cy="81962"/>
            </a:xfrm>
            <a:custGeom>
              <a:rect b="b" l="l" r="r" t="t"/>
              <a:pathLst>
                <a:path extrusionOk="0" h="5402" w="5577">
                  <a:moveTo>
                    <a:pt x="3289" y="0"/>
                  </a:moveTo>
                  <a:cubicBezTo>
                    <a:pt x="3147" y="0"/>
                    <a:pt x="2994" y="19"/>
                    <a:pt x="2828" y="60"/>
                  </a:cubicBezTo>
                  <a:cubicBezTo>
                    <a:pt x="1" y="761"/>
                    <a:pt x="1997" y="4153"/>
                    <a:pt x="3774" y="5402"/>
                  </a:cubicBezTo>
                  <a:lnTo>
                    <a:pt x="4952" y="4993"/>
                  </a:lnTo>
                  <a:cubicBezTo>
                    <a:pt x="4952" y="4993"/>
                    <a:pt x="5577" y="0"/>
                    <a:pt x="3289"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3"/>
            <p:cNvSpPr/>
            <p:nvPr/>
          </p:nvSpPr>
          <p:spPr>
            <a:xfrm>
              <a:off x="-694877" y="4663971"/>
              <a:ext cx="159114" cy="1133826"/>
            </a:xfrm>
            <a:custGeom>
              <a:rect b="b" l="l" r="r" t="t"/>
              <a:pathLst>
                <a:path extrusionOk="0" h="74729" w="10487">
                  <a:moveTo>
                    <a:pt x="8960" y="0"/>
                  </a:moveTo>
                  <a:cubicBezTo>
                    <a:pt x="8175" y="0"/>
                    <a:pt x="6663" y="257"/>
                    <a:pt x="5874" y="2090"/>
                  </a:cubicBezTo>
                  <a:cubicBezTo>
                    <a:pt x="4780" y="4636"/>
                    <a:pt x="7224" y="6844"/>
                    <a:pt x="7224" y="6844"/>
                  </a:cubicBezTo>
                  <a:cubicBezTo>
                    <a:pt x="7224" y="6844"/>
                    <a:pt x="3982" y="7724"/>
                    <a:pt x="3595" y="9832"/>
                  </a:cubicBezTo>
                  <a:cubicBezTo>
                    <a:pt x="3209" y="11939"/>
                    <a:pt x="6501" y="14479"/>
                    <a:pt x="6501" y="14479"/>
                  </a:cubicBezTo>
                  <a:cubicBezTo>
                    <a:pt x="6501" y="14479"/>
                    <a:pt x="6500" y="14479"/>
                    <a:pt x="6498" y="14479"/>
                  </a:cubicBezTo>
                  <a:cubicBezTo>
                    <a:pt x="6386" y="14479"/>
                    <a:pt x="3546" y="14515"/>
                    <a:pt x="2943" y="18219"/>
                  </a:cubicBezTo>
                  <a:cubicBezTo>
                    <a:pt x="2326" y="21995"/>
                    <a:pt x="6136" y="22175"/>
                    <a:pt x="6136" y="22175"/>
                  </a:cubicBezTo>
                  <a:cubicBezTo>
                    <a:pt x="6136" y="22175"/>
                    <a:pt x="2266" y="23452"/>
                    <a:pt x="2340" y="25821"/>
                  </a:cubicBezTo>
                  <a:cubicBezTo>
                    <a:pt x="2414" y="28188"/>
                    <a:pt x="5658" y="29899"/>
                    <a:pt x="5658" y="29899"/>
                  </a:cubicBezTo>
                  <a:cubicBezTo>
                    <a:pt x="5658" y="29899"/>
                    <a:pt x="1780" y="32077"/>
                    <a:pt x="2065" y="35699"/>
                  </a:cubicBezTo>
                  <a:cubicBezTo>
                    <a:pt x="2349" y="39321"/>
                    <a:pt x="5578" y="39791"/>
                    <a:pt x="5578" y="39791"/>
                  </a:cubicBezTo>
                  <a:cubicBezTo>
                    <a:pt x="5578" y="39791"/>
                    <a:pt x="1397" y="41496"/>
                    <a:pt x="1441" y="43861"/>
                  </a:cubicBezTo>
                  <a:cubicBezTo>
                    <a:pt x="1485" y="46227"/>
                    <a:pt x="5764" y="48355"/>
                    <a:pt x="5764" y="48355"/>
                  </a:cubicBezTo>
                  <a:cubicBezTo>
                    <a:pt x="5764" y="48355"/>
                    <a:pt x="2202" y="50220"/>
                    <a:pt x="2781" y="53637"/>
                  </a:cubicBezTo>
                  <a:cubicBezTo>
                    <a:pt x="3357" y="57057"/>
                    <a:pt x="6393" y="58526"/>
                    <a:pt x="6393" y="58526"/>
                  </a:cubicBezTo>
                  <a:cubicBezTo>
                    <a:pt x="6393" y="58526"/>
                    <a:pt x="2920" y="60736"/>
                    <a:pt x="2728" y="63533"/>
                  </a:cubicBezTo>
                  <a:cubicBezTo>
                    <a:pt x="2534" y="66330"/>
                    <a:pt x="5641" y="68367"/>
                    <a:pt x="5641" y="68367"/>
                  </a:cubicBezTo>
                  <a:cubicBezTo>
                    <a:pt x="5641" y="68367"/>
                    <a:pt x="4693" y="67988"/>
                    <a:pt x="3628" y="67988"/>
                  </a:cubicBezTo>
                  <a:cubicBezTo>
                    <a:pt x="2557" y="67988"/>
                    <a:pt x="1368" y="68373"/>
                    <a:pt x="911" y="69917"/>
                  </a:cubicBezTo>
                  <a:cubicBezTo>
                    <a:pt x="0" y="72997"/>
                    <a:pt x="1868" y="74491"/>
                    <a:pt x="1872" y="74715"/>
                  </a:cubicBezTo>
                  <a:cubicBezTo>
                    <a:pt x="1873" y="74724"/>
                    <a:pt x="1883" y="74728"/>
                    <a:pt x="1902" y="74728"/>
                  </a:cubicBezTo>
                  <a:cubicBezTo>
                    <a:pt x="2408" y="74728"/>
                    <a:pt x="9194" y="71810"/>
                    <a:pt x="9828" y="60701"/>
                  </a:cubicBezTo>
                  <a:cubicBezTo>
                    <a:pt x="10486" y="49166"/>
                    <a:pt x="9460" y="39"/>
                    <a:pt x="9460" y="39"/>
                  </a:cubicBezTo>
                  <a:cubicBezTo>
                    <a:pt x="9460" y="39"/>
                    <a:pt x="9265" y="0"/>
                    <a:pt x="8960"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3"/>
            <p:cNvSpPr/>
            <p:nvPr/>
          </p:nvSpPr>
          <p:spPr>
            <a:xfrm>
              <a:off x="-477516" y="4498348"/>
              <a:ext cx="36171" cy="102399"/>
            </a:xfrm>
            <a:custGeom>
              <a:rect b="b" l="l" r="r" t="t"/>
              <a:pathLst>
                <a:path extrusionOk="0" h="6749" w="2384">
                  <a:moveTo>
                    <a:pt x="1194" y="1"/>
                  </a:moveTo>
                  <a:cubicBezTo>
                    <a:pt x="1008" y="1"/>
                    <a:pt x="802" y="79"/>
                    <a:pt x="621" y="289"/>
                  </a:cubicBezTo>
                  <a:cubicBezTo>
                    <a:pt x="195" y="778"/>
                    <a:pt x="0" y="6495"/>
                    <a:pt x="0" y="6495"/>
                  </a:cubicBezTo>
                  <a:cubicBezTo>
                    <a:pt x="207" y="6678"/>
                    <a:pt x="474" y="6749"/>
                    <a:pt x="750" y="6749"/>
                  </a:cubicBezTo>
                  <a:cubicBezTo>
                    <a:pt x="1257" y="6749"/>
                    <a:pt x="1792" y="6510"/>
                    <a:pt x="2025" y="6298"/>
                  </a:cubicBezTo>
                  <a:cubicBezTo>
                    <a:pt x="2384" y="5972"/>
                    <a:pt x="1862" y="549"/>
                    <a:pt x="1730" y="289"/>
                  </a:cubicBezTo>
                  <a:cubicBezTo>
                    <a:pt x="1656" y="139"/>
                    <a:pt x="1443" y="1"/>
                    <a:pt x="1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3"/>
            <p:cNvSpPr/>
            <p:nvPr/>
          </p:nvSpPr>
          <p:spPr>
            <a:xfrm>
              <a:off x="-484753" y="4467032"/>
              <a:ext cx="47095" cy="47095"/>
            </a:xfrm>
            <a:custGeom>
              <a:rect b="b" l="l" r="r" t="t"/>
              <a:pathLst>
                <a:path extrusionOk="0" h="3104" w="3104">
                  <a:moveTo>
                    <a:pt x="1552" y="1"/>
                  </a:moveTo>
                  <a:cubicBezTo>
                    <a:pt x="695" y="1"/>
                    <a:pt x="0" y="696"/>
                    <a:pt x="0" y="1552"/>
                  </a:cubicBezTo>
                  <a:cubicBezTo>
                    <a:pt x="0" y="2409"/>
                    <a:pt x="695" y="3104"/>
                    <a:pt x="1552" y="3104"/>
                  </a:cubicBezTo>
                  <a:cubicBezTo>
                    <a:pt x="2408" y="3104"/>
                    <a:pt x="3103" y="2409"/>
                    <a:pt x="3103" y="1552"/>
                  </a:cubicBezTo>
                  <a:cubicBezTo>
                    <a:pt x="3103" y="696"/>
                    <a:pt x="2408" y="1"/>
                    <a:pt x="1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3"/>
            <p:cNvSpPr/>
            <p:nvPr/>
          </p:nvSpPr>
          <p:spPr>
            <a:xfrm>
              <a:off x="-435245" y="4503188"/>
              <a:ext cx="53635" cy="97544"/>
            </a:xfrm>
            <a:custGeom>
              <a:rect b="b" l="l" r="r" t="t"/>
              <a:pathLst>
                <a:path extrusionOk="0" h="6429" w="3535">
                  <a:moveTo>
                    <a:pt x="2862" y="0"/>
                  </a:moveTo>
                  <a:cubicBezTo>
                    <a:pt x="2729" y="0"/>
                    <a:pt x="2581" y="39"/>
                    <a:pt x="2427" y="135"/>
                  </a:cubicBezTo>
                  <a:cubicBezTo>
                    <a:pt x="1877" y="479"/>
                    <a:pt x="1" y="5881"/>
                    <a:pt x="1" y="5881"/>
                  </a:cubicBezTo>
                  <a:cubicBezTo>
                    <a:pt x="248" y="6290"/>
                    <a:pt x="769" y="6429"/>
                    <a:pt x="1238" y="6429"/>
                  </a:cubicBezTo>
                  <a:cubicBezTo>
                    <a:pt x="1540" y="6429"/>
                    <a:pt x="1821" y="6371"/>
                    <a:pt x="1992" y="6291"/>
                  </a:cubicBezTo>
                  <a:cubicBezTo>
                    <a:pt x="2431" y="6086"/>
                    <a:pt x="3535" y="751"/>
                    <a:pt x="3488" y="463"/>
                  </a:cubicBezTo>
                  <a:cubicBezTo>
                    <a:pt x="3453" y="257"/>
                    <a:pt x="3204" y="0"/>
                    <a:pt x="28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3"/>
            <p:cNvSpPr/>
            <p:nvPr/>
          </p:nvSpPr>
          <p:spPr>
            <a:xfrm>
              <a:off x="-413564" y="4472130"/>
              <a:ext cx="49644" cy="47095"/>
            </a:xfrm>
            <a:custGeom>
              <a:rect b="b" l="l" r="r" t="t"/>
              <a:pathLst>
                <a:path extrusionOk="0" h="3104" w="3272">
                  <a:moveTo>
                    <a:pt x="1667" y="0"/>
                  </a:moveTo>
                  <a:cubicBezTo>
                    <a:pt x="1005" y="0"/>
                    <a:pt x="392" y="428"/>
                    <a:pt x="187" y="1094"/>
                  </a:cubicBezTo>
                  <a:cubicBezTo>
                    <a:pt x="0" y="1693"/>
                    <a:pt x="194" y="2346"/>
                    <a:pt x="677" y="2745"/>
                  </a:cubicBezTo>
                  <a:cubicBezTo>
                    <a:pt x="962" y="2982"/>
                    <a:pt x="1313" y="3103"/>
                    <a:pt x="1668" y="3103"/>
                  </a:cubicBezTo>
                  <a:cubicBezTo>
                    <a:pt x="1915" y="3103"/>
                    <a:pt x="2164" y="3044"/>
                    <a:pt x="2392" y="2924"/>
                  </a:cubicBezTo>
                  <a:cubicBezTo>
                    <a:pt x="2947" y="2632"/>
                    <a:pt x="3271" y="2034"/>
                    <a:pt x="3214" y="1409"/>
                  </a:cubicBezTo>
                  <a:cubicBezTo>
                    <a:pt x="3155" y="784"/>
                    <a:pt x="2726" y="255"/>
                    <a:pt x="2127" y="71"/>
                  </a:cubicBezTo>
                  <a:cubicBezTo>
                    <a:pt x="1974" y="23"/>
                    <a:pt x="1819" y="0"/>
                    <a:pt x="1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3"/>
            <p:cNvSpPr/>
            <p:nvPr/>
          </p:nvSpPr>
          <p:spPr>
            <a:xfrm>
              <a:off x="-1242240" y="4584421"/>
              <a:ext cx="1120868" cy="2195764"/>
            </a:xfrm>
            <a:custGeom>
              <a:rect b="b" l="l" r="r" t="t"/>
              <a:pathLst>
                <a:path extrusionOk="0" h="144720" w="73875">
                  <a:moveTo>
                    <a:pt x="52583" y="1"/>
                  </a:moveTo>
                  <a:cubicBezTo>
                    <a:pt x="50171" y="1"/>
                    <a:pt x="48059" y="889"/>
                    <a:pt x="46359" y="2953"/>
                  </a:cubicBezTo>
                  <a:cubicBezTo>
                    <a:pt x="40078" y="10580"/>
                    <a:pt x="43067" y="54247"/>
                    <a:pt x="42919" y="67706"/>
                  </a:cubicBezTo>
                  <a:cubicBezTo>
                    <a:pt x="42769" y="81163"/>
                    <a:pt x="34095" y="80417"/>
                    <a:pt x="23627" y="80761"/>
                  </a:cubicBezTo>
                  <a:cubicBezTo>
                    <a:pt x="13161" y="81104"/>
                    <a:pt x="7476" y="85501"/>
                    <a:pt x="3739" y="99274"/>
                  </a:cubicBezTo>
                  <a:cubicBezTo>
                    <a:pt x="0" y="113048"/>
                    <a:pt x="4337" y="144719"/>
                    <a:pt x="4337" y="144719"/>
                  </a:cubicBezTo>
                  <a:lnTo>
                    <a:pt x="8823" y="144719"/>
                  </a:lnTo>
                  <a:cubicBezTo>
                    <a:pt x="8823" y="144719"/>
                    <a:pt x="7626" y="108380"/>
                    <a:pt x="30057" y="108380"/>
                  </a:cubicBezTo>
                  <a:cubicBezTo>
                    <a:pt x="56152" y="108380"/>
                    <a:pt x="52339" y="144719"/>
                    <a:pt x="52339" y="144719"/>
                  </a:cubicBezTo>
                  <a:lnTo>
                    <a:pt x="55780" y="144719"/>
                  </a:lnTo>
                  <a:cubicBezTo>
                    <a:pt x="55780" y="144719"/>
                    <a:pt x="59966" y="112268"/>
                    <a:pt x="60116" y="100753"/>
                  </a:cubicBezTo>
                  <a:cubicBezTo>
                    <a:pt x="60266" y="89238"/>
                    <a:pt x="58771" y="66211"/>
                    <a:pt x="56827" y="56639"/>
                  </a:cubicBezTo>
                  <a:cubicBezTo>
                    <a:pt x="54882" y="47066"/>
                    <a:pt x="53985" y="15965"/>
                    <a:pt x="53985" y="15963"/>
                  </a:cubicBezTo>
                  <a:lnTo>
                    <a:pt x="53985" y="15963"/>
                  </a:lnTo>
                  <a:cubicBezTo>
                    <a:pt x="56228" y="18954"/>
                    <a:pt x="60864" y="18505"/>
                    <a:pt x="63107" y="18804"/>
                  </a:cubicBezTo>
                  <a:cubicBezTo>
                    <a:pt x="65350" y="19103"/>
                    <a:pt x="68043" y="21047"/>
                    <a:pt x="69986" y="21047"/>
                  </a:cubicBezTo>
                  <a:cubicBezTo>
                    <a:pt x="71930" y="21047"/>
                    <a:pt x="73277" y="19850"/>
                    <a:pt x="73575" y="17607"/>
                  </a:cubicBezTo>
                  <a:cubicBezTo>
                    <a:pt x="73875" y="15366"/>
                    <a:pt x="65500" y="4748"/>
                    <a:pt x="59966" y="2055"/>
                  </a:cubicBezTo>
                  <a:cubicBezTo>
                    <a:pt x="57307" y="762"/>
                    <a:pt x="54816" y="1"/>
                    <a:pt x="525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3"/>
            <p:cNvSpPr/>
            <p:nvPr/>
          </p:nvSpPr>
          <p:spPr>
            <a:xfrm>
              <a:off x="-268757" y="4737512"/>
              <a:ext cx="145095" cy="166260"/>
            </a:xfrm>
            <a:custGeom>
              <a:rect b="b" l="l" r="r" t="t"/>
              <a:pathLst>
                <a:path extrusionOk="0" h="10958" w="9563">
                  <a:moveTo>
                    <a:pt x="4872" y="1"/>
                  </a:moveTo>
                  <a:cubicBezTo>
                    <a:pt x="2777" y="1003"/>
                    <a:pt x="1032" y="3129"/>
                    <a:pt x="346" y="5864"/>
                  </a:cubicBezTo>
                  <a:cubicBezTo>
                    <a:pt x="90" y="6881"/>
                    <a:pt x="1" y="7935"/>
                    <a:pt x="81" y="8981"/>
                  </a:cubicBezTo>
                  <a:cubicBezTo>
                    <a:pt x="2053" y="9601"/>
                    <a:pt x="4200" y="10957"/>
                    <a:pt x="5825" y="10957"/>
                  </a:cubicBezTo>
                  <a:cubicBezTo>
                    <a:pt x="7769" y="10957"/>
                    <a:pt x="9116" y="9762"/>
                    <a:pt x="9414" y="7519"/>
                  </a:cubicBezTo>
                  <a:cubicBezTo>
                    <a:pt x="9562" y="6406"/>
                    <a:pt x="7581" y="3240"/>
                    <a:pt x="4872"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3"/>
            <p:cNvSpPr/>
            <p:nvPr/>
          </p:nvSpPr>
          <p:spPr>
            <a:xfrm>
              <a:off x="-640969" y="4527115"/>
              <a:ext cx="141802" cy="116859"/>
            </a:xfrm>
            <a:custGeom>
              <a:rect b="b" l="l" r="r" t="t"/>
              <a:pathLst>
                <a:path extrusionOk="0" h="7702" w="9346">
                  <a:moveTo>
                    <a:pt x="5066" y="0"/>
                  </a:moveTo>
                  <a:cubicBezTo>
                    <a:pt x="4653" y="0"/>
                    <a:pt x="4211" y="137"/>
                    <a:pt x="3738" y="448"/>
                  </a:cubicBezTo>
                  <a:cubicBezTo>
                    <a:pt x="1" y="2917"/>
                    <a:pt x="4636" y="6804"/>
                    <a:pt x="7852" y="7701"/>
                  </a:cubicBezTo>
                  <a:lnTo>
                    <a:pt x="9346" y="6506"/>
                  </a:lnTo>
                  <a:cubicBezTo>
                    <a:pt x="9346" y="6506"/>
                    <a:pt x="7919" y="0"/>
                    <a:pt x="5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3"/>
            <p:cNvSpPr/>
            <p:nvPr/>
          </p:nvSpPr>
          <p:spPr>
            <a:xfrm>
              <a:off x="-598638" y="4561147"/>
              <a:ext cx="92264" cy="76029"/>
            </a:xfrm>
            <a:custGeom>
              <a:rect b="b" l="l" r="r" t="t"/>
              <a:pathLst>
                <a:path extrusionOk="0" h="5011" w="6081">
                  <a:moveTo>
                    <a:pt x="3297" y="1"/>
                  </a:moveTo>
                  <a:cubicBezTo>
                    <a:pt x="3029" y="1"/>
                    <a:pt x="2740" y="90"/>
                    <a:pt x="2433" y="293"/>
                  </a:cubicBezTo>
                  <a:cubicBezTo>
                    <a:pt x="1" y="1897"/>
                    <a:pt x="3017" y="4426"/>
                    <a:pt x="5109" y="5010"/>
                  </a:cubicBezTo>
                  <a:lnTo>
                    <a:pt x="6081" y="4232"/>
                  </a:lnTo>
                  <a:cubicBezTo>
                    <a:pt x="6081" y="4232"/>
                    <a:pt x="5153" y="1"/>
                    <a:pt x="3297"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3"/>
            <p:cNvSpPr/>
            <p:nvPr/>
          </p:nvSpPr>
          <p:spPr>
            <a:xfrm>
              <a:off x="-196870" y="4827743"/>
              <a:ext cx="50221" cy="26112"/>
            </a:xfrm>
            <a:custGeom>
              <a:rect b="b" l="l" r="r" t="t"/>
              <a:pathLst>
                <a:path extrusionOk="0" h="1721" w="3310">
                  <a:moveTo>
                    <a:pt x="710" y="1"/>
                  </a:moveTo>
                  <a:cubicBezTo>
                    <a:pt x="413" y="1"/>
                    <a:pt x="200" y="77"/>
                    <a:pt x="135" y="232"/>
                  </a:cubicBezTo>
                  <a:cubicBezTo>
                    <a:pt x="0" y="556"/>
                    <a:pt x="573" y="1101"/>
                    <a:pt x="1413" y="1448"/>
                  </a:cubicBezTo>
                  <a:cubicBezTo>
                    <a:pt x="1851" y="1629"/>
                    <a:pt x="2276" y="1720"/>
                    <a:pt x="2601" y="1720"/>
                  </a:cubicBezTo>
                  <a:cubicBezTo>
                    <a:pt x="2898" y="1720"/>
                    <a:pt x="3112" y="1644"/>
                    <a:pt x="3176" y="1488"/>
                  </a:cubicBezTo>
                  <a:cubicBezTo>
                    <a:pt x="3309" y="1164"/>
                    <a:pt x="2737" y="621"/>
                    <a:pt x="1897" y="273"/>
                  </a:cubicBezTo>
                  <a:cubicBezTo>
                    <a:pt x="1458" y="92"/>
                    <a:pt x="1034" y="1"/>
                    <a:pt x="7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3"/>
            <p:cNvSpPr/>
            <p:nvPr/>
          </p:nvSpPr>
          <p:spPr>
            <a:xfrm>
              <a:off x="-370322" y="4637161"/>
              <a:ext cx="36338" cy="59992"/>
            </a:xfrm>
            <a:custGeom>
              <a:rect b="b" l="l" r="r" t="t"/>
              <a:pathLst>
                <a:path extrusionOk="0" h="3954" w="2395">
                  <a:moveTo>
                    <a:pt x="1198" y="0"/>
                  </a:moveTo>
                  <a:cubicBezTo>
                    <a:pt x="536" y="0"/>
                    <a:pt x="0" y="884"/>
                    <a:pt x="0" y="1977"/>
                  </a:cubicBezTo>
                  <a:cubicBezTo>
                    <a:pt x="0" y="3068"/>
                    <a:pt x="536" y="3954"/>
                    <a:pt x="1198" y="3954"/>
                  </a:cubicBezTo>
                  <a:cubicBezTo>
                    <a:pt x="1859" y="3954"/>
                    <a:pt x="2395" y="3068"/>
                    <a:pt x="2395" y="1977"/>
                  </a:cubicBezTo>
                  <a:cubicBezTo>
                    <a:pt x="2395" y="886"/>
                    <a:pt x="185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3"/>
            <p:cNvSpPr/>
            <p:nvPr/>
          </p:nvSpPr>
          <p:spPr>
            <a:xfrm>
              <a:off x="-434129" y="4689871"/>
              <a:ext cx="74735" cy="74735"/>
            </a:xfrm>
            <a:custGeom>
              <a:rect b="b" l="l" r="r" t="t"/>
              <a:pathLst>
                <a:path extrusionOk="0" h="7549" w="7549">
                  <a:moveTo>
                    <a:pt x="3774" y="0"/>
                  </a:moveTo>
                  <a:cubicBezTo>
                    <a:pt x="1689" y="0"/>
                    <a:pt x="0" y="1689"/>
                    <a:pt x="0" y="3773"/>
                  </a:cubicBezTo>
                  <a:cubicBezTo>
                    <a:pt x="0" y="5858"/>
                    <a:pt x="1689" y="7548"/>
                    <a:pt x="3774" y="7548"/>
                  </a:cubicBezTo>
                  <a:cubicBezTo>
                    <a:pt x="5858" y="7548"/>
                    <a:pt x="7548" y="5858"/>
                    <a:pt x="7548" y="3773"/>
                  </a:cubicBezTo>
                  <a:cubicBezTo>
                    <a:pt x="7548" y="1689"/>
                    <a:pt x="5858" y="0"/>
                    <a:pt x="3774" y="0"/>
                  </a:cubicBezTo>
                  <a:close/>
                </a:path>
              </a:pathLst>
            </a:custGeom>
            <a:solidFill>
              <a:srgbClr val="E390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3"/>
            <p:cNvSpPr/>
            <p:nvPr/>
          </p:nvSpPr>
          <p:spPr>
            <a:xfrm>
              <a:off x="-562194" y="4783424"/>
              <a:ext cx="50889" cy="82827"/>
            </a:xfrm>
            <a:custGeom>
              <a:rect b="b" l="l" r="r" t="t"/>
              <a:pathLst>
                <a:path extrusionOk="0" h="5459" w="3354">
                  <a:moveTo>
                    <a:pt x="1675" y="0"/>
                  </a:moveTo>
                  <a:cubicBezTo>
                    <a:pt x="567" y="0"/>
                    <a:pt x="1" y="1323"/>
                    <a:pt x="1" y="2810"/>
                  </a:cubicBezTo>
                  <a:cubicBezTo>
                    <a:pt x="1" y="4296"/>
                    <a:pt x="567" y="5458"/>
                    <a:pt x="1675" y="5458"/>
                  </a:cubicBezTo>
                  <a:cubicBezTo>
                    <a:pt x="2782" y="5458"/>
                    <a:pt x="3353" y="4296"/>
                    <a:pt x="3353" y="2810"/>
                  </a:cubicBezTo>
                  <a:cubicBezTo>
                    <a:pt x="3353" y="1323"/>
                    <a:pt x="2781" y="0"/>
                    <a:pt x="1675"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3"/>
            <p:cNvSpPr/>
            <p:nvPr/>
          </p:nvSpPr>
          <p:spPr>
            <a:xfrm>
              <a:off x="-491262" y="4918019"/>
              <a:ext cx="51055" cy="59491"/>
            </a:xfrm>
            <a:custGeom>
              <a:rect b="b" l="l" r="r" t="t"/>
              <a:pathLst>
                <a:path extrusionOk="0" h="3921" w="3365">
                  <a:moveTo>
                    <a:pt x="1804" y="0"/>
                  </a:moveTo>
                  <a:cubicBezTo>
                    <a:pt x="902" y="0"/>
                    <a:pt x="1" y="633"/>
                    <a:pt x="1" y="1842"/>
                  </a:cubicBezTo>
                  <a:cubicBezTo>
                    <a:pt x="1" y="3053"/>
                    <a:pt x="902" y="3920"/>
                    <a:pt x="1804" y="3920"/>
                  </a:cubicBezTo>
                  <a:cubicBezTo>
                    <a:pt x="2706" y="3920"/>
                    <a:pt x="3364" y="3052"/>
                    <a:pt x="3364" y="1842"/>
                  </a:cubicBezTo>
                  <a:cubicBezTo>
                    <a:pt x="3364" y="632"/>
                    <a:pt x="2704" y="0"/>
                    <a:pt x="1804"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3"/>
            <p:cNvSpPr/>
            <p:nvPr/>
          </p:nvSpPr>
          <p:spPr>
            <a:xfrm>
              <a:off x="-565987" y="5016473"/>
              <a:ext cx="74725" cy="88031"/>
            </a:xfrm>
            <a:custGeom>
              <a:rect b="b" l="l" r="r" t="t"/>
              <a:pathLst>
                <a:path extrusionOk="0" h="5802" w="4925">
                  <a:moveTo>
                    <a:pt x="2459" y="0"/>
                  </a:moveTo>
                  <a:cubicBezTo>
                    <a:pt x="833" y="0"/>
                    <a:pt x="1" y="1406"/>
                    <a:pt x="1" y="2986"/>
                  </a:cubicBezTo>
                  <a:cubicBezTo>
                    <a:pt x="1" y="4565"/>
                    <a:pt x="833" y="5802"/>
                    <a:pt x="2459" y="5802"/>
                  </a:cubicBezTo>
                  <a:cubicBezTo>
                    <a:pt x="4086" y="5802"/>
                    <a:pt x="4924" y="4565"/>
                    <a:pt x="4924" y="2986"/>
                  </a:cubicBezTo>
                  <a:cubicBezTo>
                    <a:pt x="4924" y="1406"/>
                    <a:pt x="4086" y="0"/>
                    <a:pt x="2459"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3"/>
            <p:cNvSpPr/>
            <p:nvPr/>
          </p:nvSpPr>
          <p:spPr>
            <a:xfrm>
              <a:off x="-483312" y="5132937"/>
              <a:ext cx="59582" cy="97938"/>
            </a:xfrm>
            <a:custGeom>
              <a:rect b="b" l="l" r="r" t="t"/>
              <a:pathLst>
                <a:path extrusionOk="0" h="6455" w="3927">
                  <a:moveTo>
                    <a:pt x="2106" y="1"/>
                  </a:moveTo>
                  <a:cubicBezTo>
                    <a:pt x="1054" y="1"/>
                    <a:pt x="1" y="1042"/>
                    <a:pt x="1" y="3034"/>
                  </a:cubicBezTo>
                  <a:cubicBezTo>
                    <a:pt x="1" y="5026"/>
                    <a:pt x="1053" y="6455"/>
                    <a:pt x="2106" y="6455"/>
                  </a:cubicBezTo>
                  <a:cubicBezTo>
                    <a:pt x="3158" y="6455"/>
                    <a:pt x="3927" y="5026"/>
                    <a:pt x="3927" y="3034"/>
                  </a:cubicBezTo>
                  <a:cubicBezTo>
                    <a:pt x="3927" y="1042"/>
                    <a:pt x="3158" y="1"/>
                    <a:pt x="2106"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3"/>
            <p:cNvSpPr/>
            <p:nvPr/>
          </p:nvSpPr>
          <p:spPr>
            <a:xfrm>
              <a:off x="-563316" y="5247065"/>
              <a:ext cx="53134" cy="82781"/>
            </a:xfrm>
            <a:custGeom>
              <a:rect b="b" l="l" r="r" t="t"/>
              <a:pathLst>
                <a:path extrusionOk="0" h="5456" w="3502">
                  <a:moveTo>
                    <a:pt x="1674" y="1"/>
                  </a:moveTo>
                  <a:cubicBezTo>
                    <a:pt x="1651" y="1"/>
                    <a:pt x="1627" y="1"/>
                    <a:pt x="1603" y="3"/>
                  </a:cubicBezTo>
                  <a:cubicBezTo>
                    <a:pt x="497" y="59"/>
                    <a:pt x="0" y="1409"/>
                    <a:pt x="76" y="2894"/>
                  </a:cubicBezTo>
                  <a:cubicBezTo>
                    <a:pt x="151" y="4342"/>
                    <a:pt x="747" y="5455"/>
                    <a:pt x="1805" y="5455"/>
                  </a:cubicBezTo>
                  <a:cubicBezTo>
                    <a:pt x="1831" y="5455"/>
                    <a:pt x="1858" y="5454"/>
                    <a:pt x="1885" y="5453"/>
                  </a:cubicBezTo>
                  <a:cubicBezTo>
                    <a:pt x="2991" y="5397"/>
                    <a:pt x="3501" y="4206"/>
                    <a:pt x="3426" y="2721"/>
                  </a:cubicBezTo>
                  <a:cubicBezTo>
                    <a:pt x="3350" y="1268"/>
                    <a:pt x="2737" y="1"/>
                    <a:pt x="1674"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3"/>
            <p:cNvSpPr/>
            <p:nvPr/>
          </p:nvSpPr>
          <p:spPr>
            <a:xfrm>
              <a:off x="-477470" y="5359281"/>
              <a:ext cx="64028" cy="72115"/>
            </a:xfrm>
            <a:custGeom>
              <a:rect b="b" l="l" r="r" t="t"/>
              <a:pathLst>
                <a:path extrusionOk="0" h="4753" w="4220">
                  <a:moveTo>
                    <a:pt x="2256" y="1"/>
                  </a:moveTo>
                  <a:cubicBezTo>
                    <a:pt x="2218" y="1"/>
                    <a:pt x="2180" y="2"/>
                    <a:pt x="2142" y="4"/>
                  </a:cubicBezTo>
                  <a:cubicBezTo>
                    <a:pt x="1052" y="60"/>
                    <a:pt x="0" y="883"/>
                    <a:pt x="76" y="2347"/>
                  </a:cubicBezTo>
                  <a:cubicBezTo>
                    <a:pt x="149" y="3772"/>
                    <a:pt x="1235" y="4752"/>
                    <a:pt x="2299" y="4752"/>
                  </a:cubicBezTo>
                  <a:cubicBezTo>
                    <a:pt x="2328" y="4752"/>
                    <a:pt x="2358" y="4752"/>
                    <a:pt x="2387" y="4750"/>
                  </a:cubicBezTo>
                  <a:cubicBezTo>
                    <a:pt x="3478" y="4693"/>
                    <a:pt x="4220" y="3601"/>
                    <a:pt x="4144" y="2138"/>
                  </a:cubicBezTo>
                  <a:cubicBezTo>
                    <a:pt x="4071" y="724"/>
                    <a:pt x="3291" y="1"/>
                    <a:pt x="2256"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3"/>
            <p:cNvSpPr/>
            <p:nvPr/>
          </p:nvSpPr>
          <p:spPr>
            <a:xfrm>
              <a:off x="-553606" y="5480312"/>
              <a:ext cx="88425" cy="100988"/>
            </a:xfrm>
            <a:custGeom>
              <a:rect b="b" l="l" r="r" t="t"/>
              <a:pathLst>
                <a:path extrusionOk="0" h="6656" w="5828">
                  <a:moveTo>
                    <a:pt x="2897" y="0"/>
                  </a:moveTo>
                  <a:cubicBezTo>
                    <a:pt x="2844" y="0"/>
                    <a:pt x="2789" y="2"/>
                    <a:pt x="2734" y="5"/>
                  </a:cubicBezTo>
                  <a:cubicBezTo>
                    <a:pt x="871" y="100"/>
                    <a:pt x="1" y="1760"/>
                    <a:pt x="94" y="3569"/>
                  </a:cubicBezTo>
                  <a:cubicBezTo>
                    <a:pt x="184" y="5319"/>
                    <a:pt x="1146" y="6655"/>
                    <a:pt x="2895" y="6655"/>
                  </a:cubicBezTo>
                  <a:cubicBezTo>
                    <a:pt x="2954" y="6655"/>
                    <a:pt x="3015" y="6654"/>
                    <a:pt x="3076" y="6651"/>
                  </a:cubicBezTo>
                  <a:cubicBezTo>
                    <a:pt x="4939" y="6554"/>
                    <a:pt x="5828" y="5090"/>
                    <a:pt x="5736" y="3278"/>
                  </a:cubicBezTo>
                  <a:cubicBezTo>
                    <a:pt x="5644" y="1522"/>
                    <a:pt x="4658" y="0"/>
                    <a:pt x="2897"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3"/>
            <p:cNvSpPr/>
            <p:nvPr/>
          </p:nvSpPr>
          <p:spPr>
            <a:xfrm>
              <a:off x="-456654" y="5643538"/>
              <a:ext cx="74679" cy="116722"/>
            </a:xfrm>
            <a:custGeom>
              <a:rect b="b" l="l" r="r" t="t"/>
              <a:pathLst>
                <a:path extrusionOk="0" h="7693" w="4922">
                  <a:moveTo>
                    <a:pt x="2541" y="1"/>
                  </a:moveTo>
                  <a:cubicBezTo>
                    <a:pt x="2508" y="1"/>
                    <a:pt x="2476" y="2"/>
                    <a:pt x="2444" y="3"/>
                  </a:cubicBezTo>
                  <a:cubicBezTo>
                    <a:pt x="1192" y="67"/>
                    <a:pt x="1" y="1373"/>
                    <a:pt x="124" y="3745"/>
                  </a:cubicBezTo>
                  <a:cubicBezTo>
                    <a:pt x="244" y="6073"/>
                    <a:pt x="1536" y="7693"/>
                    <a:pt x="2768" y="7693"/>
                  </a:cubicBezTo>
                  <a:cubicBezTo>
                    <a:pt x="2792" y="7693"/>
                    <a:pt x="2816" y="7692"/>
                    <a:pt x="2840" y="7691"/>
                  </a:cubicBezTo>
                  <a:cubicBezTo>
                    <a:pt x="4094" y="7626"/>
                    <a:pt x="4922" y="5878"/>
                    <a:pt x="4800" y="3504"/>
                  </a:cubicBezTo>
                  <a:cubicBezTo>
                    <a:pt x="4681" y="1194"/>
                    <a:pt x="3747" y="1"/>
                    <a:pt x="2541"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3"/>
            <p:cNvSpPr/>
            <p:nvPr/>
          </p:nvSpPr>
          <p:spPr>
            <a:xfrm>
              <a:off x="-661510" y="5760265"/>
              <a:ext cx="125826" cy="147113"/>
            </a:xfrm>
            <a:custGeom>
              <a:rect b="b" l="l" r="r" t="t"/>
              <a:pathLst>
                <a:path extrusionOk="0" h="9696" w="8293">
                  <a:moveTo>
                    <a:pt x="4142" y="0"/>
                  </a:moveTo>
                  <a:cubicBezTo>
                    <a:pt x="1459" y="0"/>
                    <a:pt x="61" y="2322"/>
                    <a:pt x="31" y="4944"/>
                  </a:cubicBezTo>
                  <a:cubicBezTo>
                    <a:pt x="1" y="7585"/>
                    <a:pt x="1368" y="9665"/>
                    <a:pt x="4086" y="9695"/>
                  </a:cubicBezTo>
                  <a:cubicBezTo>
                    <a:pt x="4107" y="9695"/>
                    <a:pt x="4127" y="9695"/>
                    <a:pt x="4148" y="9695"/>
                  </a:cubicBezTo>
                  <a:cubicBezTo>
                    <a:pt x="6828" y="9695"/>
                    <a:pt x="8232" y="7657"/>
                    <a:pt x="8262" y="5038"/>
                  </a:cubicBezTo>
                  <a:cubicBezTo>
                    <a:pt x="8292" y="2396"/>
                    <a:pt x="6916" y="31"/>
                    <a:pt x="4196" y="0"/>
                  </a:cubicBezTo>
                  <a:cubicBezTo>
                    <a:pt x="4178" y="0"/>
                    <a:pt x="4160" y="0"/>
                    <a:pt x="4142"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3"/>
            <p:cNvSpPr/>
            <p:nvPr/>
          </p:nvSpPr>
          <p:spPr>
            <a:xfrm>
              <a:off x="-474997" y="5890910"/>
              <a:ext cx="102536" cy="166655"/>
            </a:xfrm>
            <a:custGeom>
              <a:rect b="b" l="l" r="r" t="t"/>
              <a:pathLst>
                <a:path extrusionOk="0" h="10984" w="6758">
                  <a:moveTo>
                    <a:pt x="3646" y="0"/>
                  </a:moveTo>
                  <a:cubicBezTo>
                    <a:pt x="1868" y="0"/>
                    <a:pt x="78" y="1752"/>
                    <a:pt x="38" y="5121"/>
                  </a:cubicBezTo>
                  <a:cubicBezTo>
                    <a:pt x="1" y="8510"/>
                    <a:pt x="1761" y="10963"/>
                    <a:pt x="3553" y="10983"/>
                  </a:cubicBezTo>
                  <a:cubicBezTo>
                    <a:pt x="3560" y="10983"/>
                    <a:pt x="3567" y="10983"/>
                    <a:pt x="3575" y="10983"/>
                  </a:cubicBezTo>
                  <a:cubicBezTo>
                    <a:pt x="5354" y="10983"/>
                    <a:pt x="6680" y="8573"/>
                    <a:pt x="6718" y="5198"/>
                  </a:cubicBezTo>
                  <a:cubicBezTo>
                    <a:pt x="6757" y="1809"/>
                    <a:pt x="5468" y="22"/>
                    <a:pt x="3679" y="1"/>
                  </a:cubicBezTo>
                  <a:cubicBezTo>
                    <a:pt x="3668" y="0"/>
                    <a:pt x="3657" y="0"/>
                    <a:pt x="3646"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3"/>
            <p:cNvSpPr/>
            <p:nvPr/>
          </p:nvSpPr>
          <p:spPr>
            <a:xfrm>
              <a:off x="-492085" y="6188210"/>
              <a:ext cx="93250" cy="146642"/>
            </a:xfrm>
            <a:custGeom>
              <a:rect b="b" l="l" r="r" t="t"/>
              <a:pathLst>
                <a:path extrusionOk="0" h="9665" w="6146">
                  <a:moveTo>
                    <a:pt x="2969" y="1"/>
                  </a:moveTo>
                  <a:cubicBezTo>
                    <a:pt x="2936" y="1"/>
                    <a:pt x="2903" y="1"/>
                    <a:pt x="2870" y="3"/>
                  </a:cubicBezTo>
                  <a:cubicBezTo>
                    <a:pt x="909" y="81"/>
                    <a:pt x="0" y="2461"/>
                    <a:pt x="106" y="5093"/>
                  </a:cubicBezTo>
                  <a:cubicBezTo>
                    <a:pt x="209" y="7673"/>
                    <a:pt x="1255" y="9664"/>
                    <a:pt x="3148" y="9664"/>
                  </a:cubicBezTo>
                  <a:cubicBezTo>
                    <a:pt x="3184" y="9664"/>
                    <a:pt x="3220" y="9664"/>
                    <a:pt x="3256" y="9662"/>
                  </a:cubicBezTo>
                  <a:cubicBezTo>
                    <a:pt x="5216" y="9584"/>
                    <a:pt x="6145" y="7486"/>
                    <a:pt x="6041" y="4857"/>
                  </a:cubicBezTo>
                  <a:cubicBezTo>
                    <a:pt x="5938" y="2271"/>
                    <a:pt x="4867" y="1"/>
                    <a:pt x="2969"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3"/>
            <p:cNvSpPr/>
            <p:nvPr/>
          </p:nvSpPr>
          <p:spPr>
            <a:xfrm>
              <a:off x="-635108" y="6069140"/>
              <a:ext cx="130074" cy="166911"/>
            </a:xfrm>
            <a:custGeom>
              <a:rect b="b" l="l" r="r" t="t"/>
              <a:pathLst>
                <a:path extrusionOk="0" h="13684" w="10664">
                  <a:moveTo>
                    <a:pt x="5728" y="0"/>
                  </a:moveTo>
                  <a:cubicBezTo>
                    <a:pt x="2913" y="0"/>
                    <a:pt x="97" y="2173"/>
                    <a:pt x="49" y="6367"/>
                  </a:cubicBezTo>
                  <a:cubicBezTo>
                    <a:pt x="0" y="10590"/>
                    <a:pt x="2796" y="13652"/>
                    <a:pt x="5631" y="13683"/>
                  </a:cubicBezTo>
                  <a:cubicBezTo>
                    <a:pt x="5646" y="13684"/>
                    <a:pt x="5660" y="13684"/>
                    <a:pt x="5675" y="13684"/>
                  </a:cubicBezTo>
                  <a:cubicBezTo>
                    <a:pt x="8483" y="13684"/>
                    <a:pt x="10568" y="10687"/>
                    <a:pt x="10615" y="6488"/>
                  </a:cubicBezTo>
                  <a:cubicBezTo>
                    <a:pt x="10663" y="2267"/>
                    <a:pt x="8617" y="34"/>
                    <a:pt x="5787" y="1"/>
                  </a:cubicBezTo>
                  <a:cubicBezTo>
                    <a:pt x="5767" y="1"/>
                    <a:pt x="5748" y="0"/>
                    <a:pt x="5728"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3"/>
            <p:cNvSpPr/>
            <p:nvPr/>
          </p:nvSpPr>
          <p:spPr>
            <a:xfrm>
              <a:off x="-985023" y="5840618"/>
              <a:ext cx="144958" cy="165486"/>
            </a:xfrm>
            <a:custGeom>
              <a:rect b="b" l="l" r="r" t="t"/>
              <a:pathLst>
                <a:path extrusionOk="0" h="10907" w="9554">
                  <a:moveTo>
                    <a:pt x="4747" y="1"/>
                  </a:moveTo>
                  <a:cubicBezTo>
                    <a:pt x="4659" y="1"/>
                    <a:pt x="4571" y="3"/>
                    <a:pt x="4481" y="8"/>
                  </a:cubicBezTo>
                  <a:cubicBezTo>
                    <a:pt x="1427" y="166"/>
                    <a:pt x="1" y="2885"/>
                    <a:pt x="154" y="5851"/>
                  </a:cubicBezTo>
                  <a:cubicBezTo>
                    <a:pt x="302" y="8719"/>
                    <a:pt x="1877" y="10907"/>
                    <a:pt x="4741" y="10907"/>
                  </a:cubicBezTo>
                  <a:cubicBezTo>
                    <a:pt x="4840" y="10907"/>
                    <a:pt x="4940" y="10904"/>
                    <a:pt x="5041" y="10899"/>
                  </a:cubicBezTo>
                  <a:cubicBezTo>
                    <a:pt x="8095" y="10742"/>
                    <a:pt x="9553" y="8341"/>
                    <a:pt x="9400" y="5375"/>
                  </a:cubicBezTo>
                  <a:cubicBezTo>
                    <a:pt x="9252" y="2495"/>
                    <a:pt x="7635" y="1"/>
                    <a:pt x="4747"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3"/>
            <p:cNvSpPr/>
            <p:nvPr/>
          </p:nvSpPr>
          <p:spPr>
            <a:xfrm>
              <a:off x="-1064287" y="6117673"/>
              <a:ext cx="159132" cy="118380"/>
            </a:xfrm>
            <a:custGeom>
              <a:rect b="b" l="l" r="r" t="t"/>
              <a:pathLst>
                <a:path extrusionOk="0" h="10868" w="14606">
                  <a:moveTo>
                    <a:pt x="7735" y="0"/>
                  </a:moveTo>
                  <a:cubicBezTo>
                    <a:pt x="3887" y="0"/>
                    <a:pt x="77" y="1708"/>
                    <a:pt x="38" y="5018"/>
                  </a:cubicBezTo>
                  <a:cubicBezTo>
                    <a:pt x="1" y="8371"/>
                    <a:pt x="3863" y="10821"/>
                    <a:pt x="7762" y="10867"/>
                  </a:cubicBezTo>
                  <a:cubicBezTo>
                    <a:pt x="7798" y="10867"/>
                    <a:pt x="7833" y="10867"/>
                    <a:pt x="7868" y="10867"/>
                  </a:cubicBezTo>
                  <a:cubicBezTo>
                    <a:pt x="11707" y="10867"/>
                    <a:pt x="14531" y="8507"/>
                    <a:pt x="14569" y="5185"/>
                  </a:cubicBezTo>
                  <a:cubicBezTo>
                    <a:pt x="14605" y="1832"/>
                    <a:pt x="11779" y="45"/>
                    <a:pt x="7886" y="1"/>
                  </a:cubicBezTo>
                  <a:cubicBezTo>
                    <a:pt x="7836" y="0"/>
                    <a:pt x="7785" y="0"/>
                    <a:pt x="7735"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3"/>
            <p:cNvSpPr/>
            <p:nvPr/>
          </p:nvSpPr>
          <p:spPr>
            <a:xfrm>
              <a:off x="-850324" y="5948314"/>
              <a:ext cx="189474" cy="151786"/>
            </a:xfrm>
            <a:custGeom>
              <a:rect b="b" l="l" r="r" t="t"/>
              <a:pathLst>
                <a:path extrusionOk="0" h="10004" w="12488">
                  <a:moveTo>
                    <a:pt x="5314" y="0"/>
                  </a:moveTo>
                  <a:cubicBezTo>
                    <a:pt x="3874" y="0"/>
                    <a:pt x="2536" y="616"/>
                    <a:pt x="1635" y="2041"/>
                  </a:cubicBezTo>
                  <a:cubicBezTo>
                    <a:pt x="0" y="4624"/>
                    <a:pt x="1399" y="7359"/>
                    <a:pt x="3908" y="8947"/>
                  </a:cubicBezTo>
                  <a:cubicBezTo>
                    <a:pt x="4987" y="9629"/>
                    <a:pt x="6119" y="10003"/>
                    <a:pt x="7189" y="10003"/>
                  </a:cubicBezTo>
                  <a:cubicBezTo>
                    <a:pt x="8609" y="10003"/>
                    <a:pt x="9920" y="9344"/>
                    <a:pt x="10853" y="7869"/>
                  </a:cubicBezTo>
                  <a:cubicBezTo>
                    <a:pt x="12487" y="5284"/>
                    <a:pt x="11369" y="2710"/>
                    <a:pt x="8856" y="1122"/>
                  </a:cubicBezTo>
                  <a:cubicBezTo>
                    <a:pt x="7729" y="409"/>
                    <a:pt x="6488" y="0"/>
                    <a:pt x="5314"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3"/>
            <p:cNvSpPr/>
            <p:nvPr/>
          </p:nvSpPr>
          <p:spPr>
            <a:xfrm>
              <a:off x="-1103883" y="5950636"/>
              <a:ext cx="125795" cy="147143"/>
            </a:xfrm>
            <a:custGeom>
              <a:rect b="b" l="l" r="r" t="t"/>
              <a:pathLst>
                <a:path extrusionOk="0" h="9698" w="8291">
                  <a:moveTo>
                    <a:pt x="4144" y="1"/>
                  </a:moveTo>
                  <a:cubicBezTo>
                    <a:pt x="1458" y="1"/>
                    <a:pt x="61" y="2322"/>
                    <a:pt x="31" y="4946"/>
                  </a:cubicBezTo>
                  <a:cubicBezTo>
                    <a:pt x="0" y="7586"/>
                    <a:pt x="1366" y="9667"/>
                    <a:pt x="4085" y="9697"/>
                  </a:cubicBezTo>
                  <a:cubicBezTo>
                    <a:pt x="4105" y="9697"/>
                    <a:pt x="4125" y="9697"/>
                    <a:pt x="4145" y="9697"/>
                  </a:cubicBezTo>
                  <a:cubicBezTo>
                    <a:pt x="6826" y="9697"/>
                    <a:pt x="8230" y="7660"/>
                    <a:pt x="8260" y="5038"/>
                  </a:cubicBezTo>
                  <a:cubicBezTo>
                    <a:pt x="8290" y="2399"/>
                    <a:pt x="6914" y="33"/>
                    <a:pt x="4196" y="1"/>
                  </a:cubicBezTo>
                  <a:cubicBezTo>
                    <a:pt x="4179" y="1"/>
                    <a:pt x="4161" y="1"/>
                    <a:pt x="4144"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3"/>
            <p:cNvSpPr/>
            <p:nvPr/>
          </p:nvSpPr>
          <p:spPr>
            <a:xfrm>
              <a:off x="-1182447" y="6255944"/>
              <a:ext cx="120379" cy="164606"/>
            </a:xfrm>
            <a:custGeom>
              <a:rect b="b" l="l" r="r" t="t"/>
              <a:pathLst>
                <a:path extrusionOk="0" h="10849" w="7934">
                  <a:moveTo>
                    <a:pt x="4702" y="1"/>
                  </a:moveTo>
                  <a:cubicBezTo>
                    <a:pt x="3082" y="1"/>
                    <a:pt x="1324" y="1406"/>
                    <a:pt x="698" y="4374"/>
                  </a:cubicBezTo>
                  <a:cubicBezTo>
                    <a:pt x="1" y="7690"/>
                    <a:pt x="1251" y="10439"/>
                    <a:pt x="3005" y="10807"/>
                  </a:cubicBezTo>
                  <a:cubicBezTo>
                    <a:pt x="3138" y="10835"/>
                    <a:pt x="3271" y="10849"/>
                    <a:pt x="3404" y="10849"/>
                  </a:cubicBezTo>
                  <a:cubicBezTo>
                    <a:pt x="5019" y="10849"/>
                    <a:pt x="6591" y="8813"/>
                    <a:pt x="7235" y="5750"/>
                  </a:cubicBezTo>
                  <a:cubicBezTo>
                    <a:pt x="7933" y="2434"/>
                    <a:pt x="7017" y="428"/>
                    <a:pt x="5266" y="59"/>
                  </a:cubicBezTo>
                  <a:cubicBezTo>
                    <a:pt x="5081" y="20"/>
                    <a:pt x="4892" y="1"/>
                    <a:pt x="4702" y="1"/>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 name="Shape 402"/>
        <p:cNvGrpSpPr/>
        <p:nvPr/>
      </p:nvGrpSpPr>
      <p:grpSpPr>
        <a:xfrm>
          <a:off x="0" y="0"/>
          <a:ext cx="0" cy="0"/>
          <a:chOff x="0" y="0"/>
          <a:chExt cx="0" cy="0"/>
        </a:xfrm>
      </p:grpSpPr>
      <p:sp>
        <p:nvSpPr>
          <p:cNvPr id="403" name="Google Shape;403;p44"/>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404" name="Google Shape;404;p44"/>
          <p:cNvSpPr txBox="1"/>
          <p:nvPr>
            <p:ph idx="2" type="title"/>
          </p:nvPr>
        </p:nvSpPr>
        <p:spPr>
          <a:xfrm>
            <a:off x="1865113" y="2854925"/>
            <a:ext cx="2225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05" name="Google Shape;405;p44"/>
          <p:cNvSpPr txBox="1"/>
          <p:nvPr>
            <p:ph idx="1" type="subTitle"/>
          </p:nvPr>
        </p:nvSpPr>
        <p:spPr>
          <a:xfrm>
            <a:off x="1865113" y="3640425"/>
            <a:ext cx="22251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 and the closest to the Sun</a:t>
            </a:r>
            <a:endParaRPr/>
          </a:p>
        </p:txBody>
      </p:sp>
      <p:sp>
        <p:nvSpPr>
          <p:cNvPr id="406" name="Google Shape;406;p44"/>
          <p:cNvSpPr txBox="1"/>
          <p:nvPr>
            <p:ph idx="3" type="title"/>
          </p:nvPr>
        </p:nvSpPr>
        <p:spPr>
          <a:xfrm>
            <a:off x="5053788" y="2854925"/>
            <a:ext cx="2225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07" name="Google Shape;407;p44"/>
          <p:cNvSpPr txBox="1"/>
          <p:nvPr>
            <p:ph idx="4" type="subTitle"/>
          </p:nvPr>
        </p:nvSpPr>
        <p:spPr>
          <a:xfrm>
            <a:off x="5053788" y="3640425"/>
            <a:ext cx="22251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grpSp>
        <p:nvGrpSpPr>
          <p:cNvPr id="408" name="Google Shape;408;p44"/>
          <p:cNvGrpSpPr/>
          <p:nvPr/>
        </p:nvGrpSpPr>
        <p:grpSpPr>
          <a:xfrm>
            <a:off x="5826966" y="2100014"/>
            <a:ext cx="678754" cy="678711"/>
            <a:chOff x="4757575" y="1551050"/>
            <a:chExt cx="435350" cy="435350"/>
          </a:xfrm>
        </p:grpSpPr>
        <p:sp>
          <p:nvSpPr>
            <p:cNvPr id="409" name="Google Shape;409;p44"/>
            <p:cNvSpPr/>
            <p:nvPr/>
          </p:nvSpPr>
          <p:spPr>
            <a:xfrm>
              <a:off x="4757575" y="1551050"/>
              <a:ext cx="435350" cy="435350"/>
            </a:xfrm>
            <a:custGeom>
              <a:rect b="b" l="l" r="r" t="t"/>
              <a:pathLst>
                <a:path extrusionOk="0" h="17414" w="17414">
                  <a:moveTo>
                    <a:pt x="7021" y="1"/>
                  </a:moveTo>
                  <a:cubicBezTo>
                    <a:pt x="5753" y="1"/>
                    <a:pt x="4775" y="562"/>
                    <a:pt x="4775" y="562"/>
                  </a:cubicBezTo>
                  <a:lnTo>
                    <a:pt x="5337" y="1124"/>
                  </a:lnTo>
                  <a:cubicBezTo>
                    <a:pt x="4732" y="1285"/>
                    <a:pt x="4388" y="1382"/>
                    <a:pt x="3726" y="1730"/>
                  </a:cubicBezTo>
                  <a:cubicBezTo>
                    <a:pt x="1393" y="2952"/>
                    <a:pt x="281" y="5618"/>
                    <a:pt x="281" y="5618"/>
                  </a:cubicBezTo>
                  <a:lnTo>
                    <a:pt x="1404" y="5618"/>
                  </a:lnTo>
                  <a:cubicBezTo>
                    <a:pt x="0" y="7865"/>
                    <a:pt x="0" y="10954"/>
                    <a:pt x="0" y="10954"/>
                  </a:cubicBezTo>
                  <a:lnTo>
                    <a:pt x="842" y="10674"/>
                  </a:lnTo>
                  <a:cubicBezTo>
                    <a:pt x="842" y="10674"/>
                    <a:pt x="842" y="13202"/>
                    <a:pt x="1966" y="14886"/>
                  </a:cubicBezTo>
                  <a:lnTo>
                    <a:pt x="2809" y="14324"/>
                  </a:lnTo>
                  <a:cubicBezTo>
                    <a:pt x="2809" y="14324"/>
                    <a:pt x="3651" y="15729"/>
                    <a:pt x="5055" y="16571"/>
                  </a:cubicBezTo>
                  <a:lnTo>
                    <a:pt x="5617" y="16010"/>
                  </a:lnTo>
                  <a:cubicBezTo>
                    <a:pt x="5617" y="16010"/>
                    <a:pt x="7021" y="17133"/>
                    <a:pt x="8707" y="17413"/>
                  </a:cubicBezTo>
                  <a:cubicBezTo>
                    <a:pt x="10392" y="17133"/>
                    <a:pt x="11796" y="16010"/>
                    <a:pt x="11796" y="16010"/>
                  </a:cubicBezTo>
                  <a:lnTo>
                    <a:pt x="12358" y="16571"/>
                  </a:lnTo>
                  <a:cubicBezTo>
                    <a:pt x="13762" y="15728"/>
                    <a:pt x="14604" y="14324"/>
                    <a:pt x="14604" y="14324"/>
                  </a:cubicBezTo>
                  <a:lnTo>
                    <a:pt x="15447" y="14886"/>
                  </a:lnTo>
                  <a:cubicBezTo>
                    <a:pt x="16571" y="13200"/>
                    <a:pt x="16571" y="10673"/>
                    <a:pt x="16571" y="10673"/>
                  </a:cubicBezTo>
                  <a:lnTo>
                    <a:pt x="17413" y="10954"/>
                  </a:lnTo>
                  <a:cubicBezTo>
                    <a:pt x="17413" y="10954"/>
                    <a:pt x="17413" y="7865"/>
                    <a:pt x="16009" y="5618"/>
                  </a:cubicBezTo>
                  <a:lnTo>
                    <a:pt x="17133" y="5618"/>
                  </a:lnTo>
                  <a:cubicBezTo>
                    <a:pt x="17133" y="5618"/>
                    <a:pt x="16020" y="2950"/>
                    <a:pt x="13688" y="1729"/>
                  </a:cubicBezTo>
                  <a:cubicBezTo>
                    <a:pt x="13025" y="1382"/>
                    <a:pt x="12681" y="1285"/>
                    <a:pt x="12076" y="1124"/>
                  </a:cubicBezTo>
                  <a:lnTo>
                    <a:pt x="12638" y="562"/>
                  </a:lnTo>
                  <a:cubicBezTo>
                    <a:pt x="12638" y="562"/>
                    <a:pt x="11662" y="1"/>
                    <a:pt x="10392" y="1"/>
                  </a:cubicBezTo>
                  <a:cubicBezTo>
                    <a:pt x="9730" y="1"/>
                    <a:pt x="9263" y="195"/>
                    <a:pt x="8992" y="356"/>
                  </a:cubicBezTo>
                  <a:cubicBezTo>
                    <a:pt x="8905" y="407"/>
                    <a:pt x="8807" y="434"/>
                    <a:pt x="8707" y="434"/>
                  </a:cubicBezTo>
                  <a:cubicBezTo>
                    <a:pt x="8606" y="434"/>
                    <a:pt x="8508" y="407"/>
                    <a:pt x="8421" y="356"/>
                  </a:cubicBezTo>
                  <a:cubicBezTo>
                    <a:pt x="8150" y="195"/>
                    <a:pt x="7682" y="1"/>
                    <a:pt x="7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4"/>
            <p:cNvSpPr/>
            <p:nvPr/>
          </p:nvSpPr>
          <p:spPr>
            <a:xfrm>
              <a:off x="5030525" y="1593175"/>
              <a:ext cx="107550" cy="107200"/>
            </a:xfrm>
            <a:custGeom>
              <a:rect b="b" l="l" r="r" t="t"/>
              <a:pathLst>
                <a:path extrusionOk="0" h="4288" w="4302">
                  <a:moveTo>
                    <a:pt x="3231" y="1"/>
                  </a:moveTo>
                  <a:cubicBezTo>
                    <a:pt x="3167" y="1"/>
                    <a:pt x="3101" y="7"/>
                    <a:pt x="3035" y="20"/>
                  </a:cubicBezTo>
                  <a:cubicBezTo>
                    <a:pt x="2326" y="158"/>
                    <a:pt x="1038" y="740"/>
                    <a:pt x="1" y="1563"/>
                  </a:cubicBezTo>
                  <a:lnTo>
                    <a:pt x="2707" y="4287"/>
                  </a:lnTo>
                  <a:cubicBezTo>
                    <a:pt x="3549" y="3419"/>
                    <a:pt x="4165" y="1943"/>
                    <a:pt x="4244" y="1106"/>
                  </a:cubicBezTo>
                  <a:cubicBezTo>
                    <a:pt x="4302" y="499"/>
                    <a:pt x="3814" y="1"/>
                    <a:pt x="32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4"/>
            <p:cNvSpPr/>
            <p:nvPr/>
          </p:nvSpPr>
          <p:spPr>
            <a:xfrm>
              <a:off x="5048875" y="1611625"/>
              <a:ext cx="78600" cy="84525"/>
            </a:xfrm>
            <a:custGeom>
              <a:rect b="b" l="l" r="r" t="t"/>
              <a:pathLst>
                <a:path extrusionOk="0" h="3381" w="3144">
                  <a:moveTo>
                    <a:pt x="2532" y="0"/>
                  </a:moveTo>
                  <a:cubicBezTo>
                    <a:pt x="2518" y="0"/>
                    <a:pt x="2505" y="1"/>
                    <a:pt x="2491" y="2"/>
                  </a:cubicBezTo>
                  <a:cubicBezTo>
                    <a:pt x="2137" y="37"/>
                    <a:pt x="863" y="905"/>
                    <a:pt x="1" y="1564"/>
                  </a:cubicBezTo>
                  <a:lnTo>
                    <a:pt x="1804" y="3381"/>
                  </a:lnTo>
                  <a:cubicBezTo>
                    <a:pt x="2327" y="2611"/>
                    <a:pt x="2853" y="1650"/>
                    <a:pt x="2991" y="1126"/>
                  </a:cubicBezTo>
                  <a:cubicBezTo>
                    <a:pt x="3144" y="542"/>
                    <a:pt x="2913" y="0"/>
                    <a:pt x="2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4"/>
            <p:cNvSpPr/>
            <p:nvPr/>
          </p:nvSpPr>
          <p:spPr>
            <a:xfrm>
              <a:off x="4812425" y="1593175"/>
              <a:ext cx="107525" cy="107200"/>
            </a:xfrm>
            <a:custGeom>
              <a:rect b="b" l="l" r="r" t="t"/>
              <a:pathLst>
                <a:path extrusionOk="0" h="4288" w="4301">
                  <a:moveTo>
                    <a:pt x="1071" y="1"/>
                  </a:moveTo>
                  <a:cubicBezTo>
                    <a:pt x="488" y="1"/>
                    <a:pt x="1" y="499"/>
                    <a:pt x="59" y="1106"/>
                  </a:cubicBezTo>
                  <a:cubicBezTo>
                    <a:pt x="138" y="1943"/>
                    <a:pt x="752" y="3419"/>
                    <a:pt x="1596" y="4287"/>
                  </a:cubicBezTo>
                  <a:lnTo>
                    <a:pt x="4301" y="1563"/>
                  </a:lnTo>
                  <a:cubicBezTo>
                    <a:pt x="3264" y="740"/>
                    <a:pt x="1975" y="158"/>
                    <a:pt x="1268" y="20"/>
                  </a:cubicBezTo>
                  <a:cubicBezTo>
                    <a:pt x="1201" y="7"/>
                    <a:pt x="1135"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4"/>
            <p:cNvSpPr/>
            <p:nvPr/>
          </p:nvSpPr>
          <p:spPr>
            <a:xfrm>
              <a:off x="4823025" y="1611625"/>
              <a:ext cx="78650" cy="84525"/>
            </a:xfrm>
            <a:custGeom>
              <a:rect b="b" l="l" r="r" t="t"/>
              <a:pathLst>
                <a:path extrusionOk="0" h="3381" w="3146">
                  <a:moveTo>
                    <a:pt x="613" y="0"/>
                  </a:moveTo>
                  <a:cubicBezTo>
                    <a:pt x="231" y="0"/>
                    <a:pt x="1" y="542"/>
                    <a:pt x="154" y="1126"/>
                  </a:cubicBezTo>
                  <a:cubicBezTo>
                    <a:pt x="292" y="1650"/>
                    <a:pt x="817" y="2611"/>
                    <a:pt x="1340" y="3381"/>
                  </a:cubicBezTo>
                  <a:lnTo>
                    <a:pt x="3145" y="1564"/>
                  </a:lnTo>
                  <a:cubicBezTo>
                    <a:pt x="2282" y="905"/>
                    <a:pt x="1008" y="37"/>
                    <a:pt x="654" y="2"/>
                  </a:cubicBezTo>
                  <a:cubicBezTo>
                    <a:pt x="640" y="1"/>
                    <a:pt x="626" y="0"/>
                    <a:pt x="6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4"/>
            <p:cNvSpPr/>
            <p:nvPr/>
          </p:nvSpPr>
          <p:spPr>
            <a:xfrm>
              <a:off x="4813750" y="1628400"/>
              <a:ext cx="322975" cy="294800"/>
            </a:xfrm>
            <a:custGeom>
              <a:rect b="b" l="l" r="r" t="t"/>
              <a:pathLst>
                <a:path extrusionOk="0" h="11792" w="12919">
                  <a:moveTo>
                    <a:pt x="4006" y="0"/>
                  </a:moveTo>
                  <a:cubicBezTo>
                    <a:pt x="3667" y="0"/>
                    <a:pt x="3347" y="77"/>
                    <a:pt x="3090" y="278"/>
                  </a:cubicBezTo>
                  <a:cubicBezTo>
                    <a:pt x="562" y="2243"/>
                    <a:pt x="1" y="7860"/>
                    <a:pt x="281" y="8984"/>
                  </a:cubicBezTo>
                  <a:cubicBezTo>
                    <a:pt x="486" y="9801"/>
                    <a:pt x="2247" y="11230"/>
                    <a:pt x="4214" y="11792"/>
                  </a:cubicBezTo>
                  <a:lnTo>
                    <a:pt x="8707" y="11792"/>
                  </a:lnTo>
                  <a:cubicBezTo>
                    <a:pt x="10673" y="11230"/>
                    <a:pt x="12434" y="9801"/>
                    <a:pt x="12638" y="8984"/>
                  </a:cubicBezTo>
                  <a:cubicBezTo>
                    <a:pt x="12919" y="7860"/>
                    <a:pt x="12357" y="2243"/>
                    <a:pt x="9829" y="278"/>
                  </a:cubicBezTo>
                  <a:lnTo>
                    <a:pt x="9831" y="278"/>
                  </a:lnTo>
                  <a:cubicBezTo>
                    <a:pt x="9573" y="77"/>
                    <a:pt x="9253" y="0"/>
                    <a:pt x="8914" y="0"/>
                  </a:cubicBezTo>
                  <a:cubicBezTo>
                    <a:pt x="7793" y="0"/>
                    <a:pt x="6460" y="839"/>
                    <a:pt x="6460" y="839"/>
                  </a:cubicBezTo>
                  <a:cubicBezTo>
                    <a:pt x="6460" y="839"/>
                    <a:pt x="5127" y="0"/>
                    <a:pt x="4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4"/>
            <p:cNvSpPr/>
            <p:nvPr/>
          </p:nvSpPr>
          <p:spPr>
            <a:xfrm>
              <a:off x="4818600" y="1813200"/>
              <a:ext cx="313325" cy="110000"/>
            </a:xfrm>
            <a:custGeom>
              <a:rect b="b" l="l" r="r" t="t"/>
              <a:pathLst>
                <a:path extrusionOk="0" h="4400" w="12533">
                  <a:moveTo>
                    <a:pt x="55" y="1"/>
                  </a:moveTo>
                  <a:cubicBezTo>
                    <a:pt x="0" y="731"/>
                    <a:pt x="16" y="1307"/>
                    <a:pt x="88" y="1592"/>
                  </a:cubicBezTo>
                  <a:cubicBezTo>
                    <a:pt x="292" y="2409"/>
                    <a:pt x="2054" y="3838"/>
                    <a:pt x="4020" y="4400"/>
                  </a:cubicBezTo>
                  <a:lnTo>
                    <a:pt x="8513" y="4400"/>
                  </a:lnTo>
                  <a:cubicBezTo>
                    <a:pt x="10479" y="3838"/>
                    <a:pt x="12241" y="2409"/>
                    <a:pt x="12444" y="1592"/>
                  </a:cubicBezTo>
                  <a:cubicBezTo>
                    <a:pt x="12516" y="1307"/>
                    <a:pt x="12532" y="731"/>
                    <a:pt x="12477" y="1"/>
                  </a:cubicBezTo>
                  <a:lnTo>
                    <a:pt x="12477" y="1"/>
                  </a:lnTo>
                  <a:cubicBezTo>
                    <a:pt x="12470" y="62"/>
                    <a:pt x="12458" y="123"/>
                    <a:pt x="12444" y="184"/>
                  </a:cubicBezTo>
                  <a:cubicBezTo>
                    <a:pt x="12241" y="1001"/>
                    <a:pt x="10479" y="2430"/>
                    <a:pt x="8513" y="2992"/>
                  </a:cubicBezTo>
                  <a:lnTo>
                    <a:pt x="4020" y="2992"/>
                  </a:lnTo>
                  <a:cubicBezTo>
                    <a:pt x="2054" y="2430"/>
                    <a:pt x="292" y="1001"/>
                    <a:pt x="88" y="184"/>
                  </a:cubicBezTo>
                  <a:cubicBezTo>
                    <a:pt x="73" y="124"/>
                    <a:pt x="63" y="62"/>
                    <a:pt x="55" y="1"/>
                  </a:cubicBezTo>
                  <a:close/>
                </a:path>
              </a:pathLst>
            </a:custGeom>
            <a:solidFill>
              <a:srgbClr val="F5E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4"/>
            <p:cNvSpPr/>
            <p:nvPr/>
          </p:nvSpPr>
          <p:spPr>
            <a:xfrm>
              <a:off x="4916975" y="1902125"/>
              <a:ext cx="116525" cy="49175"/>
            </a:xfrm>
            <a:custGeom>
              <a:rect b="b" l="l" r="r" t="t"/>
              <a:pathLst>
                <a:path extrusionOk="0" h="1967" w="4661">
                  <a:moveTo>
                    <a:pt x="2332" y="1"/>
                  </a:moveTo>
                  <a:lnTo>
                    <a:pt x="0" y="387"/>
                  </a:lnTo>
                  <a:cubicBezTo>
                    <a:pt x="150" y="1298"/>
                    <a:pt x="937" y="1967"/>
                    <a:pt x="1859" y="1967"/>
                  </a:cubicBezTo>
                  <a:lnTo>
                    <a:pt x="2802" y="1967"/>
                  </a:lnTo>
                  <a:cubicBezTo>
                    <a:pt x="3721" y="1967"/>
                    <a:pt x="4506" y="1304"/>
                    <a:pt x="4661" y="398"/>
                  </a:cubicBezTo>
                  <a:lnTo>
                    <a:pt x="2332" y="1"/>
                  </a:lnTo>
                  <a:close/>
                </a:path>
              </a:pathLst>
            </a:custGeom>
            <a:solidFill>
              <a:srgbClr val="EDD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4"/>
            <p:cNvSpPr/>
            <p:nvPr/>
          </p:nvSpPr>
          <p:spPr>
            <a:xfrm>
              <a:off x="4890975" y="1845950"/>
              <a:ext cx="168550" cy="70250"/>
            </a:xfrm>
            <a:custGeom>
              <a:rect b="b" l="l" r="r" t="t"/>
              <a:pathLst>
                <a:path extrusionOk="0" h="2810" w="6742">
                  <a:moveTo>
                    <a:pt x="1826" y="0"/>
                  </a:moveTo>
                  <a:cubicBezTo>
                    <a:pt x="818" y="0"/>
                    <a:pt x="1" y="629"/>
                    <a:pt x="1" y="1406"/>
                  </a:cubicBezTo>
                  <a:cubicBezTo>
                    <a:pt x="1" y="2181"/>
                    <a:pt x="818" y="2810"/>
                    <a:pt x="1826" y="2810"/>
                  </a:cubicBezTo>
                  <a:cubicBezTo>
                    <a:pt x="2478" y="2810"/>
                    <a:pt x="3048" y="2546"/>
                    <a:pt x="3371" y="2151"/>
                  </a:cubicBezTo>
                  <a:cubicBezTo>
                    <a:pt x="3694" y="2546"/>
                    <a:pt x="4264" y="2810"/>
                    <a:pt x="4915" y="2810"/>
                  </a:cubicBezTo>
                  <a:cubicBezTo>
                    <a:pt x="5923" y="2810"/>
                    <a:pt x="6742" y="2181"/>
                    <a:pt x="6742" y="1406"/>
                  </a:cubicBezTo>
                  <a:cubicBezTo>
                    <a:pt x="6742" y="629"/>
                    <a:pt x="5925" y="0"/>
                    <a:pt x="4915" y="0"/>
                  </a:cubicBezTo>
                  <a:cubicBezTo>
                    <a:pt x="4264" y="0"/>
                    <a:pt x="3694" y="264"/>
                    <a:pt x="3371" y="659"/>
                  </a:cubicBezTo>
                  <a:cubicBezTo>
                    <a:pt x="3048" y="264"/>
                    <a:pt x="2478" y="0"/>
                    <a:pt x="1826" y="0"/>
                  </a:cubicBezTo>
                  <a:close/>
                </a:path>
              </a:pathLst>
            </a:custGeom>
            <a:solidFill>
              <a:srgbClr val="F5E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4"/>
            <p:cNvSpPr/>
            <p:nvPr/>
          </p:nvSpPr>
          <p:spPr>
            <a:xfrm>
              <a:off x="4885675" y="1861650"/>
              <a:ext cx="179025" cy="61350"/>
            </a:xfrm>
            <a:custGeom>
              <a:rect b="b" l="l" r="r" t="t"/>
              <a:pathLst>
                <a:path extrusionOk="0" h="2454" w="7161">
                  <a:moveTo>
                    <a:pt x="285" y="1"/>
                  </a:moveTo>
                  <a:cubicBezTo>
                    <a:pt x="128" y="1"/>
                    <a:pt x="1" y="130"/>
                    <a:pt x="4" y="287"/>
                  </a:cubicBezTo>
                  <a:cubicBezTo>
                    <a:pt x="4" y="1481"/>
                    <a:pt x="968" y="2453"/>
                    <a:pt x="2154" y="2453"/>
                  </a:cubicBezTo>
                  <a:cubicBezTo>
                    <a:pt x="2155" y="2453"/>
                    <a:pt x="2157" y="2453"/>
                    <a:pt x="2159" y="2453"/>
                  </a:cubicBezTo>
                  <a:cubicBezTo>
                    <a:pt x="2644" y="2453"/>
                    <a:pt x="3114" y="2287"/>
                    <a:pt x="3491" y="1983"/>
                  </a:cubicBezTo>
                  <a:cubicBezTo>
                    <a:pt x="3517" y="1961"/>
                    <a:pt x="3550" y="1950"/>
                    <a:pt x="3583" y="1950"/>
                  </a:cubicBezTo>
                  <a:cubicBezTo>
                    <a:pt x="3616" y="1950"/>
                    <a:pt x="3649" y="1961"/>
                    <a:pt x="3676" y="1983"/>
                  </a:cubicBezTo>
                  <a:cubicBezTo>
                    <a:pt x="4053" y="2287"/>
                    <a:pt x="4522" y="2453"/>
                    <a:pt x="5006" y="2453"/>
                  </a:cubicBezTo>
                  <a:cubicBezTo>
                    <a:pt x="5008" y="2453"/>
                    <a:pt x="5010" y="2453"/>
                    <a:pt x="5012" y="2453"/>
                  </a:cubicBezTo>
                  <a:cubicBezTo>
                    <a:pt x="6197" y="2453"/>
                    <a:pt x="7161" y="1481"/>
                    <a:pt x="7161" y="287"/>
                  </a:cubicBezTo>
                  <a:cubicBezTo>
                    <a:pt x="7161" y="133"/>
                    <a:pt x="7035" y="7"/>
                    <a:pt x="6881" y="7"/>
                  </a:cubicBezTo>
                  <a:cubicBezTo>
                    <a:pt x="6726" y="7"/>
                    <a:pt x="6600" y="133"/>
                    <a:pt x="6600" y="287"/>
                  </a:cubicBezTo>
                  <a:cubicBezTo>
                    <a:pt x="6600" y="1172"/>
                    <a:pt x="5888" y="1891"/>
                    <a:pt x="5012" y="1891"/>
                  </a:cubicBezTo>
                  <a:cubicBezTo>
                    <a:pt x="5010" y="1891"/>
                    <a:pt x="5008" y="1891"/>
                    <a:pt x="5006" y="1891"/>
                  </a:cubicBezTo>
                  <a:cubicBezTo>
                    <a:pt x="4650" y="1891"/>
                    <a:pt x="4304" y="1769"/>
                    <a:pt x="4026" y="1544"/>
                  </a:cubicBezTo>
                  <a:cubicBezTo>
                    <a:pt x="3897" y="1440"/>
                    <a:pt x="3740" y="1388"/>
                    <a:pt x="3583" y="1388"/>
                  </a:cubicBezTo>
                  <a:cubicBezTo>
                    <a:pt x="3426" y="1388"/>
                    <a:pt x="3268" y="1440"/>
                    <a:pt x="3139" y="1544"/>
                  </a:cubicBezTo>
                  <a:cubicBezTo>
                    <a:pt x="2861" y="1769"/>
                    <a:pt x="2517" y="1891"/>
                    <a:pt x="2159" y="1891"/>
                  </a:cubicBezTo>
                  <a:cubicBezTo>
                    <a:pt x="2157" y="1891"/>
                    <a:pt x="2155" y="1891"/>
                    <a:pt x="2154" y="1891"/>
                  </a:cubicBezTo>
                  <a:cubicBezTo>
                    <a:pt x="1279" y="1891"/>
                    <a:pt x="566" y="1172"/>
                    <a:pt x="566" y="287"/>
                  </a:cubicBezTo>
                  <a:cubicBezTo>
                    <a:pt x="570" y="130"/>
                    <a:pt x="443" y="1"/>
                    <a:pt x="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4"/>
            <p:cNvSpPr/>
            <p:nvPr/>
          </p:nvSpPr>
          <p:spPr>
            <a:xfrm>
              <a:off x="4930800" y="1841950"/>
              <a:ext cx="89000" cy="37075"/>
            </a:xfrm>
            <a:custGeom>
              <a:rect b="b" l="l" r="r" t="t"/>
              <a:pathLst>
                <a:path extrusionOk="0" h="1483" w="3560">
                  <a:moveTo>
                    <a:pt x="498" y="1"/>
                  </a:moveTo>
                  <a:cubicBezTo>
                    <a:pt x="155" y="1"/>
                    <a:pt x="0" y="432"/>
                    <a:pt x="264" y="652"/>
                  </a:cubicBezTo>
                  <a:lnTo>
                    <a:pt x="263" y="652"/>
                  </a:lnTo>
                  <a:lnTo>
                    <a:pt x="860" y="1148"/>
                  </a:lnTo>
                  <a:cubicBezTo>
                    <a:pt x="1126" y="1371"/>
                    <a:pt x="1452" y="1482"/>
                    <a:pt x="1779" y="1482"/>
                  </a:cubicBezTo>
                  <a:cubicBezTo>
                    <a:pt x="2106" y="1482"/>
                    <a:pt x="2433" y="1371"/>
                    <a:pt x="2699" y="1148"/>
                  </a:cubicBezTo>
                  <a:lnTo>
                    <a:pt x="3296" y="652"/>
                  </a:lnTo>
                  <a:cubicBezTo>
                    <a:pt x="3560" y="432"/>
                    <a:pt x="3405" y="1"/>
                    <a:pt x="30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4"/>
            <p:cNvSpPr/>
            <p:nvPr/>
          </p:nvSpPr>
          <p:spPr>
            <a:xfrm>
              <a:off x="4968225" y="1662250"/>
              <a:ext cx="14075" cy="71400"/>
            </a:xfrm>
            <a:custGeom>
              <a:rect b="b" l="l" r="r" t="t"/>
              <a:pathLst>
                <a:path extrusionOk="0" h="2856" w="563">
                  <a:moveTo>
                    <a:pt x="281" y="1"/>
                  </a:moveTo>
                  <a:cubicBezTo>
                    <a:pt x="126" y="1"/>
                    <a:pt x="0" y="126"/>
                    <a:pt x="0" y="282"/>
                  </a:cubicBezTo>
                  <a:lnTo>
                    <a:pt x="0" y="2575"/>
                  </a:lnTo>
                  <a:cubicBezTo>
                    <a:pt x="0" y="2729"/>
                    <a:pt x="126" y="2855"/>
                    <a:pt x="281" y="2855"/>
                  </a:cubicBezTo>
                  <a:cubicBezTo>
                    <a:pt x="437" y="2855"/>
                    <a:pt x="562" y="2729"/>
                    <a:pt x="562" y="2575"/>
                  </a:cubicBezTo>
                  <a:lnTo>
                    <a:pt x="562" y="282"/>
                  </a:lnTo>
                  <a:cubicBezTo>
                    <a:pt x="562" y="126"/>
                    <a:pt x="437" y="1"/>
                    <a:pt x="2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4"/>
            <p:cNvSpPr/>
            <p:nvPr/>
          </p:nvSpPr>
          <p:spPr>
            <a:xfrm>
              <a:off x="4883800" y="1754375"/>
              <a:ext cx="42475" cy="49500"/>
            </a:xfrm>
            <a:custGeom>
              <a:rect b="b" l="l" r="r" t="t"/>
              <a:pathLst>
                <a:path extrusionOk="0" h="1980" w="1699">
                  <a:moveTo>
                    <a:pt x="850" y="1"/>
                  </a:moveTo>
                  <a:cubicBezTo>
                    <a:pt x="380" y="1"/>
                    <a:pt x="0" y="385"/>
                    <a:pt x="6" y="856"/>
                  </a:cubicBezTo>
                  <a:lnTo>
                    <a:pt x="6" y="1136"/>
                  </a:lnTo>
                  <a:cubicBezTo>
                    <a:pt x="6" y="1601"/>
                    <a:pt x="383" y="1979"/>
                    <a:pt x="850" y="1979"/>
                  </a:cubicBezTo>
                  <a:cubicBezTo>
                    <a:pt x="1315" y="1979"/>
                    <a:pt x="1692" y="1602"/>
                    <a:pt x="1692" y="1136"/>
                  </a:cubicBezTo>
                  <a:lnTo>
                    <a:pt x="1692" y="856"/>
                  </a:lnTo>
                  <a:cubicBezTo>
                    <a:pt x="1698" y="385"/>
                    <a:pt x="1320" y="1"/>
                    <a:pt x="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4"/>
            <p:cNvSpPr/>
            <p:nvPr/>
          </p:nvSpPr>
          <p:spPr>
            <a:xfrm>
              <a:off x="4905025" y="1754675"/>
              <a:ext cx="21075" cy="35150"/>
            </a:xfrm>
            <a:custGeom>
              <a:rect b="b" l="l" r="r" t="t"/>
              <a:pathLst>
                <a:path extrusionOk="0" h="1406" w="843">
                  <a:moveTo>
                    <a:pt x="1" y="0"/>
                  </a:moveTo>
                  <a:lnTo>
                    <a:pt x="1" y="983"/>
                  </a:lnTo>
                  <a:cubicBezTo>
                    <a:pt x="1" y="1217"/>
                    <a:pt x="189" y="1405"/>
                    <a:pt x="422" y="1405"/>
                  </a:cubicBezTo>
                  <a:cubicBezTo>
                    <a:pt x="654" y="1405"/>
                    <a:pt x="843" y="1217"/>
                    <a:pt x="843" y="983"/>
                  </a:cubicBezTo>
                  <a:lnTo>
                    <a:pt x="843" y="844"/>
                  </a:lnTo>
                  <a:cubicBezTo>
                    <a:pt x="843" y="377"/>
                    <a:pt x="466"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4"/>
            <p:cNvSpPr/>
            <p:nvPr/>
          </p:nvSpPr>
          <p:spPr>
            <a:xfrm>
              <a:off x="5024375" y="1754675"/>
              <a:ext cx="42150" cy="49200"/>
            </a:xfrm>
            <a:custGeom>
              <a:rect b="b" l="l" r="r" t="t"/>
              <a:pathLst>
                <a:path extrusionOk="0" h="1968" w="1686">
                  <a:moveTo>
                    <a:pt x="844" y="0"/>
                  </a:moveTo>
                  <a:cubicBezTo>
                    <a:pt x="379" y="0"/>
                    <a:pt x="0" y="379"/>
                    <a:pt x="0" y="844"/>
                  </a:cubicBezTo>
                  <a:lnTo>
                    <a:pt x="0" y="1124"/>
                  </a:lnTo>
                  <a:cubicBezTo>
                    <a:pt x="0" y="1589"/>
                    <a:pt x="379" y="1967"/>
                    <a:pt x="844" y="1967"/>
                  </a:cubicBezTo>
                  <a:cubicBezTo>
                    <a:pt x="1309" y="1967"/>
                    <a:pt x="1686" y="1589"/>
                    <a:pt x="1686" y="1124"/>
                  </a:cubicBezTo>
                  <a:lnTo>
                    <a:pt x="1686" y="844"/>
                  </a:lnTo>
                  <a:cubicBezTo>
                    <a:pt x="1686" y="379"/>
                    <a:pt x="1309" y="0"/>
                    <a:pt x="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4"/>
            <p:cNvSpPr/>
            <p:nvPr/>
          </p:nvSpPr>
          <p:spPr>
            <a:xfrm>
              <a:off x="5045450" y="1754675"/>
              <a:ext cx="21075" cy="34925"/>
            </a:xfrm>
            <a:custGeom>
              <a:rect b="b" l="l" r="r" t="t"/>
              <a:pathLst>
                <a:path extrusionOk="0" h="1397" w="843">
                  <a:moveTo>
                    <a:pt x="1" y="0"/>
                  </a:moveTo>
                  <a:lnTo>
                    <a:pt x="1" y="983"/>
                  </a:lnTo>
                  <a:cubicBezTo>
                    <a:pt x="5" y="1213"/>
                    <a:pt x="192" y="1397"/>
                    <a:pt x="422" y="1397"/>
                  </a:cubicBezTo>
                  <a:cubicBezTo>
                    <a:pt x="652" y="1397"/>
                    <a:pt x="839" y="1213"/>
                    <a:pt x="843" y="983"/>
                  </a:cubicBezTo>
                  <a:lnTo>
                    <a:pt x="843" y="844"/>
                  </a:lnTo>
                  <a:cubicBezTo>
                    <a:pt x="843" y="377"/>
                    <a:pt x="466"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4930725" y="1841950"/>
              <a:ext cx="57200" cy="37025"/>
            </a:xfrm>
            <a:custGeom>
              <a:rect b="b" l="l" r="r" t="t"/>
              <a:pathLst>
                <a:path extrusionOk="0" h="1481" w="2288">
                  <a:moveTo>
                    <a:pt x="499" y="1"/>
                  </a:moveTo>
                  <a:cubicBezTo>
                    <a:pt x="156" y="1"/>
                    <a:pt x="1" y="432"/>
                    <a:pt x="265" y="652"/>
                  </a:cubicBezTo>
                  <a:lnTo>
                    <a:pt x="862" y="1148"/>
                  </a:lnTo>
                  <a:cubicBezTo>
                    <a:pt x="1124" y="1366"/>
                    <a:pt x="1449" y="1480"/>
                    <a:pt x="1779" y="1480"/>
                  </a:cubicBezTo>
                  <a:cubicBezTo>
                    <a:pt x="1950" y="1480"/>
                    <a:pt x="2122" y="1450"/>
                    <a:pt x="2287" y="1387"/>
                  </a:cubicBezTo>
                  <a:cubicBezTo>
                    <a:pt x="2160" y="1312"/>
                    <a:pt x="2047" y="1216"/>
                    <a:pt x="1949" y="1106"/>
                  </a:cubicBezTo>
                  <a:lnTo>
                    <a:pt x="1352" y="421"/>
                  </a:lnTo>
                  <a:cubicBezTo>
                    <a:pt x="1253" y="306"/>
                    <a:pt x="1213" y="150"/>
                    <a:pt x="1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44"/>
          <p:cNvGrpSpPr/>
          <p:nvPr/>
        </p:nvGrpSpPr>
        <p:grpSpPr>
          <a:xfrm>
            <a:off x="2638296" y="2104058"/>
            <a:ext cx="678754" cy="670643"/>
            <a:chOff x="5103450" y="2966550"/>
            <a:chExt cx="435350" cy="430175"/>
          </a:xfrm>
        </p:grpSpPr>
        <p:sp>
          <p:nvSpPr>
            <p:cNvPr id="427" name="Google Shape;427;p44"/>
            <p:cNvSpPr/>
            <p:nvPr/>
          </p:nvSpPr>
          <p:spPr>
            <a:xfrm>
              <a:off x="5359150" y="2966550"/>
              <a:ext cx="137875" cy="166275"/>
            </a:xfrm>
            <a:custGeom>
              <a:rect b="b" l="l" r="r" t="t"/>
              <a:pathLst>
                <a:path extrusionOk="0" h="6651" w="5515">
                  <a:moveTo>
                    <a:pt x="4937" y="0"/>
                  </a:moveTo>
                  <a:cubicBezTo>
                    <a:pt x="4870" y="0"/>
                    <a:pt x="4802" y="12"/>
                    <a:pt x="4734" y="38"/>
                  </a:cubicBezTo>
                  <a:cubicBezTo>
                    <a:pt x="3733" y="420"/>
                    <a:pt x="1689" y="1645"/>
                    <a:pt x="0" y="3678"/>
                  </a:cubicBezTo>
                  <a:lnTo>
                    <a:pt x="4237" y="6651"/>
                  </a:lnTo>
                  <a:cubicBezTo>
                    <a:pt x="4237" y="6651"/>
                    <a:pt x="5358" y="3842"/>
                    <a:pt x="5500" y="584"/>
                  </a:cubicBezTo>
                  <a:cubicBezTo>
                    <a:pt x="5515" y="253"/>
                    <a:pt x="5244" y="0"/>
                    <a:pt x="49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4"/>
            <p:cNvSpPr/>
            <p:nvPr/>
          </p:nvSpPr>
          <p:spPr>
            <a:xfrm>
              <a:off x="5394450" y="2987325"/>
              <a:ext cx="92025" cy="142300"/>
            </a:xfrm>
            <a:custGeom>
              <a:rect b="b" l="l" r="r" t="t"/>
              <a:pathLst>
                <a:path extrusionOk="0" h="5692" w="3681">
                  <a:moveTo>
                    <a:pt x="3383" y="0"/>
                  </a:moveTo>
                  <a:cubicBezTo>
                    <a:pt x="3352" y="0"/>
                    <a:pt x="3320" y="9"/>
                    <a:pt x="3288" y="28"/>
                  </a:cubicBezTo>
                  <a:cubicBezTo>
                    <a:pt x="2762" y="335"/>
                    <a:pt x="1102" y="2045"/>
                    <a:pt x="1" y="3838"/>
                  </a:cubicBezTo>
                  <a:lnTo>
                    <a:pt x="2642" y="5692"/>
                  </a:lnTo>
                  <a:cubicBezTo>
                    <a:pt x="2926" y="4640"/>
                    <a:pt x="3386" y="2732"/>
                    <a:pt x="3640" y="606"/>
                  </a:cubicBezTo>
                  <a:cubicBezTo>
                    <a:pt x="3680" y="269"/>
                    <a:pt x="3552" y="0"/>
                    <a:pt x="33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4"/>
            <p:cNvSpPr/>
            <p:nvPr/>
          </p:nvSpPr>
          <p:spPr>
            <a:xfrm>
              <a:off x="5145275" y="2966550"/>
              <a:ext cx="137850" cy="166275"/>
            </a:xfrm>
            <a:custGeom>
              <a:rect b="b" l="l" r="r" t="t"/>
              <a:pathLst>
                <a:path extrusionOk="0" h="6651" w="5514">
                  <a:moveTo>
                    <a:pt x="578" y="0"/>
                  </a:moveTo>
                  <a:cubicBezTo>
                    <a:pt x="271" y="0"/>
                    <a:pt x="0" y="253"/>
                    <a:pt x="15" y="584"/>
                  </a:cubicBezTo>
                  <a:cubicBezTo>
                    <a:pt x="156" y="3842"/>
                    <a:pt x="1278" y="6651"/>
                    <a:pt x="1278" y="6651"/>
                  </a:cubicBezTo>
                  <a:lnTo>
                    <a:pt x="5514" y="3678"/>
                  </a:lnTo>
                  <a:cubicBezTo>
                    <a:pt x="3824" y="1645"/>
                    <a:pt x="1781" y="420"/>
                    <a:pt x="781" y="38"/>
                  </a:cubicBezTo>
                  <a:cubicBezTo>
                    <a:pt x="714" y="12"/>
                    <a:pt x="645" y="0"/>
                    <a:pt x="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4"/>
            <p:cNvSpPr/>
            <p:nvPr/>
          </p:nvSpPr>
          <p:spPr>
            <a:xfrm>
              <a:off x="5155800" y="2987325"/>
              <a:ext cx="92000" cy="142300"/>
            </a:xfrm>
            <a:custGeom>
              <a:rect b="b" l="l" r="r" t="t"/>
              <a:pathLst>
                <a:path extrusionOk="0" h="5692" w="3680">
                  <a:moveTo>
                    <a:pt x="298" y="0"/>
                  </a:moveTo>
                  <a:cubicBezTo>
                    <a:pt x="129" y="0"/>
                    <a:pt x="1" y="269"/>
                    <a:pt x="40" y="606"/>
                  </a:cubicBezTo>
                  <a:cubicBezTo>
                    <a:pt x="294" y="2732"/>
                    <a:pt x="755" y="4640"/>
                    <a:pt x="1039" y="5692"/>
                  </a:cubicBezTo>
                  <a:lnTo>
                    <a:pt x="3680" y="3838"/>
                  </a:lnTo>
                  <a:cubicBezTo>
                    <a:pt x="2579" y="2045"/>
                    <a:pt x="918" y="335"/>
                    <a:pt x="393" y="28"/>
                  </a:cubicBezTo>
                  <a:cubicBezTo>
                    <a:pt x="360" y="9"/>
                    <a:pt x="328" y="0"/>
                    <a:pt x="2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4"/>
            <p:cNvSpPr/>
            <p:nvPr/>
          </p:nvSpPr>
          <p:spPr>
            <a:xfrm>
              <a:off x="5278975" y="3340500"/>
              <a:ext cx="84300" cy="56225"/>
            </a:xfrm>
            <a:custGeom>
              <a:rect b="b" l="l" r="r" t="t"/>
              <a:pathLst>
                <a:path extrusionOk="0" h="2249" w="3372">
                  <a:moveTo>
                    <a:pt x="1686" y="1"/>
                  </a:moveTo>
                  <a:cubicBezTo>
                    <a:pt x="755" y="1"/>
                    <a:pt x="1" y="504"/>
                    <a:pt x="1" y="1124"/>
                  </a:cubicBezTo>
                  <a:cubicBezTo>
                    <a:pt x="1" y="1745"/>
                    <a:pt x="755" y="2248"/>
                    <a:pt x="1686" y="2248"/>
                  </a:cubicBezTo>
                  <a:cubicBezTo>
                    <a:pt x="2618" y="2248"/>
                    <a:pt x="3372" y="1744"/>
                    <a:pt x="3372" y="1124"/>
                  </a:cubicBezTo>
                  <a:cubicBezTo>
                    <a:pt x="3372" y="504"/>
                    <a:pt x="2618" y="1"/>
                    <a:pt x="16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4"/>
            <p:cNvSpPr/>
            <p:nvPr/>
          </p:nvSpPr>
          <p:spPr>
            <a:xfrm>
              <a:off x="5103450" y="3249250"/>
              <a:ext cx="168550" cy="112375"/>
            </a:xfrm>
            <a:custGeom>
              <a:rect b="b" l="l" r="r" t="t"/>
              <a:pathLst>
                <a:path extrusionOk="0" h="4495" w="6742">
                  <a:moveTo>
                    <a:pt x="843" y="1"/>
                  </a:moveTo>
                  <a:lnTo>
                    <a:pt x="1" y="1405"/>
                  </a:lnTo>
                  <a:cubicBezTo>
                    <a:pt x="522" y="1229"/>
                    <a:pt x="1089" y="1173"/>
                    <a:pt x="1455" y="1173"/>
                  </a:cubicBezTo>
                  <a:cubicBezTo>
                    <a:pt x="1648" y="1173"/>
                    <a:pt x="1785" y="1188"/>
                    <a:pt x="1831" y="1210"/>
                  </a:cubicBezTo>
                  <a:lnTo>
                    <a:pt x="1518" y="2148"/>
                  </a:lnTo>
                  <a:cubicBezTo>
                    <a:pt x="1518" y="2148"/>
                    <a:pt x="4776" y="3371"/>
                    <a:pt x="6742" y="4494"/>
                  </a:cubicBezTo>
                  <a:lnTo>
                    <a:pt x="67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4"/>
            <p:cNvSpPr/>
            <p:nvPr/>
          </p:nvSpPr>
          <p:spPr>
            <a:xfrm>
              <a:off x="5370275" y="3249250"/>
              <a:ext cx="168525" cy="112375"/>
            </a:xfrm>
            <a:custGeom>
              <a:rect b="b" l="l" r="r" t="t"/>
              <a:pathLst>
                <a:path extrusionOk="0" h="4495" w="6741">
                  <a:moveTo>
                    <a:pt x="0" y="1"/>
                  </a:moveTo>
                  <a:lnTo>
                    <a:pt x="0" y="4494"/>
                  </a:lnTo>
                  <a:cubicBezTo>
                    <a:pt x="1966" y="3371"/>
                    <a:pt x="5223" y="2148"/>
                    <a:pt x="5223" y="2148"/>
                  </a:cubicBezTo>
                  <a:lnTo>
                    <a:pt x="4911" y="1210"/>
                  </a:lnTo>
                  <a:cubicBezTo>
                    <a:pt x="4956" y="1188"/>
                    <a:pt x="5094" y="1173"/>
                    <a:pt x="5287" y="1173"/>
                  </a:cubicBezTo>
                  <a:cubicBezTo>
                    <a:pt x="5653" y="1173"/>
                    <a:pt x="6220" y="1229"/>
                    <a:pt x="6741" y="1405"/>
                  </a:cubicBezTo>
                  <a:lnTo>
                    <a:pt x="58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4"/>
            <p:cNvSpPr/>
            <p:nvPr/>
          </p:nvSpPr>
          <p:spPr>
            <a:xfrm>
              <a:off x="5103450" y="3045600"/>
              <a:ext cx="435325" cy="327350"/>
            </a:xfrm>
            <a:custGeom>
              <a:rect b="b" l="l" r="r" t="t"/>
              <a:pathLst>
                <a:path extrusionOk="0" h="13094" w="17413">
                  <a:moveTo>
                    <a:pt x="8707" y="1"/>
                  </a:moveTo>
                  <a:cubicBezTo>
                    <a:pt x="4612" y="1"/>
                    <a:pt x="1098" y="4103"/>
                    <a:pt x="14" y="9487"/>
                  </a:cubicBezTo>
                  <a:cubicBezTo>
                    <a:pt x="9" y="9508"/>
                    <a:pt x="5" y="9528"/>
                    <a:pt x="1" y="9550"/>
                  </a:cubicBezTo>
                  <a:cubicBezTo>
                    <a:pt x="1" y="9550"/>
                    <a:pt x="1292" y="8214"/>
                    <a:pt x="2942" y="8214"/>
                  </a:cubicBezTo>
                  <a:cubicBezTo>
                    <a:pt x="3381" y="8214"/>
                    <a:pt x="3846" y="8309"/>
                    <a:pt x="4318" y="8549"/>
                  </a:cubicBezTo>
                  <a:cubicBezTo>
                    <a:pt x="5152" y="8973"/>
                    <a:pt x="5548" y="9901"/>
                    <a:pt x="5548" y="10917"/>
                  </a:cubicBezTo>
                  <a:cubicBezTo>
                    <a:pt x="5548" y="12236"/>
                    <a:pt x="6374" y="13093"/>
                    <a:pt x="7500" y="13093"/>
                  </a:cubicBezTo>
                  <a:cubicBezTo>
                    <a:pt x="7813" y="13093"/>
                    <a:pt x="8149" y="13027"/>
                    <a:pt x="8496" y="12887"/>
                  </a:cubicBezTo>
                  <a:cubicBezTo>
                    <a:pt x="8563" y="12859"/>
                    <a:pt x="8635" y="12845"/>
                    <a:pt x="8706" y="12845"/>
                  </a:cubicBezTo>
                  <a:cubicBezTo>
                    <a:pt x="8777" y="12845"/>
                    <a:pt x="8849" y="12859"/>
                    <a:pt x="8916" y="12887"/>
                  </a:cubicBezTo>
                  <a:cubicBezTo>
                    <a:pt x="9264" y="13027"/>
                    <a:pt x="9600" y="13093"/>
                    <a:pt x="9913" y="13093"/>
                  </a:cubicBezTo>
                  <a:cubicBezTo>
                    <a:pt x="11039" y="13093"/>
                    <a:pt x="11866" y="12236"/>
                    <a:pt x="11866" y="10917"/>
                  </a:cubicBezTo>
                  <a:cubicBezTo>
                    <a:pt x="11866" y="9901"/>
                    <a:pt x="12262" y="8973"/>
                    <a:pt x="13095" y="8549"/>
                  </a:cubicBezTo>
                  <a:cubicBezTo>
                    <a:pt x="13568" y="8309"/>
                    <a:pt x="14033" y="8214"/>
                    <a:pt x="14472" y="8214"/>
                  </a:cubicBezTo>
                  <a:cubicBezTo>
                    <a:pt x="16122" y="8214"/>
                    <a:pt x="17413" y="9550"/>
                    <a:pt x="17413" y="9550"/>
                  </a:cubicBezTo>
                  <a:lnTo>
                    <a:pt x="17400" y="9487"/>
                  </a:lnTo>
                  <a:cubicBezTo>
                    <a:pt x="16315" y="4103"/>
                    <a:pt x="12801" y="1"/>
                    <a:pt x="87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4"/>
            <p:cNvSpPr/>
            <p:nvPr/>
          </p:nvSpPr>
          <p:spPr>
            <a:xfrm>
              <a:off x="5222825" y="3179350"/>
              <a:ext cx="49175" cy="62900"/>
            </a:xfrm>
            <a:custGeom>
              <a:rect b="b" l="l" r="r" t="t"/>
              <a:pathLst>
                <a:path extrusionOk="0" h="2516" w="1967">
                  <a:moveTo>
                    <a:pt x="984" y="0"/>
                  </a:moveTo>
                  <a:cubicBezTo>
                    <a:pt x="446" y="0"/>
                    <a:pt x="7" y="433"/>
                    <a:pt x="1" y="971"/>
                  </a:cubicBezTo>
                  <a:lnTo>
                    <a:pt x="1" y="1532"/>
                  </a:lnTo>
                  <a:cubicBezTo>
                    <a:pt x="2" y="2074"/>
                    <a:pt x="441" y="2514"/>
                    <a:pt x="984" y="2515"/>
                  </a:cubicBezTo>
                  <a:cubicBezTo>
                    <a:pt x="1525" y="2514"/>
                    <a:pt x="1964" y="2074"/>
                    <a:pt x="1967" y="1532"/>
                  </a:cubicBezTo>
                  <a:lnTo>
                    <a:pt x="1967" y="971"/>
                  </a:lnTo>
                  <a:cubicBezTo>
                    <a:pt x="1959" y="433"/>
                    <a:pt x="1522" y="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4"/>
            <p:cNvSpPr/>
            <p:nvPr/>
          </p:nvSpPr>
          <p:spPr>
            <a:xfrm>
              <a:off x="5243875" y="3179025"/>
              <a:ext cx="28125" cy="49175"/>
            </a:xfrm>
            <a:custGeom>
              <a:rect b="b" l="l" r="r" t="t"/>
              <a:pathLst>
                <a:path extrusionOk="0" h="1967" w="1125">
                  <a:moveTo>
                    <a:pt x="142" y="1"/>
                  </a:moveTo>
                  <a:cubicBezTo>
                    <a:pt x="94" y="2"/>
                    <a:pt x="48" y="7"/>
                    <a:pt x="1" y="15"/>
                  </a:cubicBezTo>
                  <a:lnTo>
                    <a:pt x="1" y="1405"/>
                  </a:lnTo>
                  <a:cubicBezTo>
                    <a:pt x="1" y="1715"/>
                    <a:pt x="252" y="1966"/>
                    <a:pt x="563" y="1966"/>
                  </a:cubicBezTo>
                  <a:cubicBezTo>
                    <a:pt x="873" y="1966"/>
                    <a:pt x="1125" y="1715"/>
                    <a:pt x="1125" y="1405"/>
                  </a:cubicBezTo>
                  <a:lnTo>
                    <a:pt x="1125" y="984"/>
                  </a:lnTo>
                  <a:cubicBezTo>
                    <a:pt x="1122" y="442"/>
                    <a:pt x="683" y="2"/>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4"/>
            <p:cNvSpPr/>
            <p:nvPr/>
          </p:nvSpPr>
          <p:spPr>
            <a:xfrm>
              <a:off x="5370275" y="3179025"/>
              <a:ext cx="49150" cy="63225"/>
            </a:xfrm>
            <a:custGeom>
              <a:rect b="b" l="l" r="r" t="t"/>
              <a:pathLst>
                <a:path extrusionOk="0" h="2529" w="1966">
                  <a:moveTo>
                    <a:pt x="983" y="1"/>
                  </a:moveTo>
                  <a:cubicBezTo>
                    <a:pt x="440" y="1"/>
                    <a:pt x="0" y="441"/>
                    <a:pt x="0" y="984"/>
                  </a:cubicBezTo>
                  <a:lnTo>
                    <a:pt x="0" y="1545"/>
                  </a:lnTo>
                  <a:cubicBezTo>
                    <a:pt x="1" y="2087"/>
                    <a:pt x="441" y="2527"/>
                    <a:pt x="983" y="2528"/>
                  </a:cubicBezTo>
                  <a:cubicBezTo>
                    <a:pt x="1526" y="2527"/>
                    <a:pt x="1965" y="2087"/>
                    <a:pt x="1966" y="1545"/>
                  </a:cubicBezTo>
                  <a:lnTo>
                    <a:pt x="1966" y="984"/>
                  </a:lnTo>
                  <a:cubicBezTo>
                    <a:pt x="1966" y="441"/>
                    <a:pt x="1526"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4"/>
            <p:cNvSpPr/>
            <p:nvPr/>
          </p:nvSpPr>
          <p:spPr>
            <a:xfrm>
              <a:off x="5391325" y="3179025"/>
              <a:ext cx="28100" cy="49175"/>
            </a:xfrm>
            <a:custGeom>
              <a:rect b="b" l="l" r="r" t="t"/>
              <a:pathLst>
                <a:path extrusionOk="0" h="1967" w="1124">
                  <a:moveTo>
                    <a:pt x="141" y="1"/>
                  </a:moveTo>
                  <a:cubicBezTo>
                    <a:pt x="95" y="2"/>
                    <a:pt x="47" y="7"/>
                    <a:pt x="0" y="15"/>
                  </a:cubicBezTo>
                  <a:lnTo>
                    <a:pt x="0" y="1405"/>
                  </a:lnTo>
                  <a:cubicBezTo>
                    <a:pt x="0" y="1715"/>
                    <a:pt x="252" y="1966"/>
                    <a:pt x="562" y="1966"/>
                  </a:cubicBezTo>
                  <a:cubicBezTo>
                    <a:pt x="873" y="1966"/>
                    <a:pt x="1124" y="1715"/>
                    <a:pt x="1124" y="1405"/>
                  </a:cubicBezTo>
                  <a:lnTo>
                    <a:pt x="1124" y="984"/>
                  </a:lnTo>
                  <a:cubicBezTo>
                    <a:pt x="1123" y="442"/>
                    <a:pt x="683" y="2"/>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4"/>
            <p:cNvSpPr/>
            <p:nvPr/>
          </p:nvSpPr>
          <p:spPr>
            <a:xfrm>
              <a:off x="5314125" y="3340550"/>
              <a:ext cx="14025" cy="27875"/>
            </a:xfrm>
            <a:custGeom>
              <a:rect b="b" l="l" r="r" t="t"/>
              <a:pathLst>
                <a:path extrusionOk="0" h="1115" w="561">
                  <a:moveTo>
                    <a:pt x="0" y="0"/>
                  </a:moveTo>
                  <a:lnTo>
                    <a:pt x="0" y="1115"/>
                  </a:lnTo>
                  <a:cubicBezTo>
                    <a:pt x="24" y="1106"/>
                    <a:pt x="48" y="1096"/>
                    <a:pt x="73" y="1087"/>
                  </a:cubicBezTo>
                  <a:cubicBezTo>
                    <a:pt x="140" y="1060"/>
                    <a:pt x="210" y="1047"/>
                    <a:pt x="280" y="1047"/>
                  </a:cubicBezTo>
                  <a:cubicBezTo>
                    <a:pt x="351" y="1047"/>
                    <a:pt x="421" y="1060"/>
                    <a:pt x="488" y="1087"/>
                  </a:cubicBezTo>
                  <a:cubicBezTo>
                    <a:pt x="513" y="1096"/>
                    <a:pt x="537" y="1106"/>
                    <a:pt x="561" y="1115"/>
                  </a:cubicBezTo>
                  <a:lnTo>
                    <a:pt x="5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4"/>
            <p:cNvSpPr/>
            <p:nvPr/>
          </p:nvSpPr>
          <p:spPr>
            <a:xfrm>
              <a:off x="5292225" y="3298400"/>
              <a:ext cx="57025" cy="49175"/>
            </a:xfrm>
            <a:custGeom>
              <a:rect b="b" l="l" r="r" t="t"/>
              <a:pathLst>
                <a:path extrusionOk="0" h="1967" w="2281">
                  <a:moveTo>
                    <a:pt x="1140" y="1"/>
                  </a:moveTo>
                  <a:cubicBezTo>
                    <a:pt x="510" y="1"/>
                    <a:pt x="0" y="417"/>
                    <a:pt x="0" y="932"/>
                  </a:cubicBezTo>
                  <a:cubicBezTo>
                    <a:pt x="0" y="1427"/>
                    <a:pt x="479" y="1689"/>
                    <a:pt x="825" y="1882"/>
                  </a:cubicBezTo>
                  <a:cubicBezTo>
                    <a:pt x="923" y="1938"/>
                    <a:pt x="1031" y="1966"/>
                    <a:pt x="1140" y="1966"/>
                  </a:cubicBezTo>
                  <a:cubicBezTo>
                    <a:pt x="1249" y="1966"/>
                    <a:pt x="1358" y="1938"/>
                    <a:pt x="1456" y="1882"/>
                  </a:cubicBezTo>
                  <a:cubicBezTo>
                    <a:pt x="1801" y="1689"/>
                    <a:pt x="2280" y="1427"/>
                    <a:pt x="2280" y="932"/>
                  </a:cubicBezTo>
                  <a:cubicBezTo>
                    <a:pt x="2280" y="417"/>
                    <a:pt x="1770" y="1"/>
                    <a:pt x="1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4"/>
            <p:cNvSpPr/>
            <p:nvPr/>
          </p:nvSpPr>
          <p:spPr>
            <a:xfrm>
              <a:off x="5292225" y="3299950"/>
              <a:ext cx="36525" cy="47625"/>
            </a:xfrm>
            <a:custGeom>
              <a:rect b="b" l="l" r="r" t="t"/>
              <a:pathLst>
                <a:path extrusionOk="0" h="1905" w="1461">
                  <a:moveTo>
                    <a:pt x="740" y="0"/>
                  </a:moveTo>
                  <a:cubicBezTo>
                    <a:pt x="309" y="133"/>
                    <a:pt x="0" y="470"/>
                    <a:pt x="0" y="869"/>
                  </a:cubicBezTo>
                  <a:cubicBezTo>
                    <a:pt x="0" y="1365"/>
                    <a:pt x="479" y="1627"/>
                    <a:pt x="825" y="1820"/>
                  </a:cubicBezTo>
                  <a:cubicBezTo>
                    <a:pt x="923" y="1876"/>
                    <a:pt x="1031" y="1904"/>
                    <a:pt x="1140" y="1904"/>
                  </a:cubicBezTo>
                  <a:cubicBezTo>
                    <a:pt x="1249" y="1904"/>
                    <a:pt x="1358" y="1876"/>
                    <a:pt x="1456" y="1820"/>
                  </a:cubicBezTo>
                  <a:lnTo>
                    <a:pt x="1461" y="1818"/>
                  </a:lnTo>
                  <a:cubicBezTo>
                    <a:pt x="1445" y="1811"/>
                    <a:pt x="1433" y="1804"/>
                    <a:pt x="1419" y="1796"/>
                  </a:cubicBezTo>
                  <a:cubicBezTo>
                    <a:pt x="1073" y="1547"/>
                    <a:pt x="595" y="1212"/>
                    <a:pt x="595" y="575"/>
                  </a:cubicBezTo>
                  <a:cubicBezTo>
                    <a:pt x="596" y="373"/>
                    <a:pt x="645" y="177"/>
                    <a:pt x="7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sp>
        <p:nvSpPr>
          <p:cNvPr id="446" name="Google Shape;446;p45"/>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MAKING LISTS CAN BE USEFUL</a:t>
            </a:r>
            <a:endParaRPr/>
          </a:p>
        </p:txBody>
      </p:sp>
      <p:sp>
        <p:nvSpPr>
          <p:cNvPr id="447" name="Google Shape;447;p45"/>
          <p:cNvSpPr txBox="1"/>
          <p:nvPr>
            <p:ph idx="1" type="body"/>
          </p:nvPr>
        </p:nvSpPr>
        <p:spPr>
          <a:xfrm>
            <a:off x="736312" y="2138625"/>
            <a:ext cx="3247500" cy="2538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Here you can write an item on the list</a:t>
            </a:r>
            <a:endParaRPr/>
          </a:p>
          <a:p>
            <a:pPr indent="-330200" lvl="0" marL="457200" rtl="0" algn="l">
              <a:spcBef>
                <a:spcPts val="1000"/>
              </a:spcBef>
              <a:spcAft>
                <a:spcPts val="0"/>
              </a:spcAft>
              <a:buSzPts val="1600"/>
              <a:buChar char="●"/>
            </a:pPr>
            <a:r>
              <a:rPr lang="en"/>
              <a:t>Here you can write an item on the list</a:t>
            </a:r>
            <a:endParaRPr/>
          </a:p>
          <a:p>
            <a:pPr indent="-330200" lvl="0" marL="457200" rtl="0" algn="l">
              <a:spcBef>
                <a:spcPts val="1000"/>
              </a:spcBef>
              <a:spcAft>
                <a:spcPts val="0"/>
              </a:spcAft>
              <a:buSzPts val="1600"/>
              <a:buChar char="●"/>
            </a:pPr>
            <a:r>
              <a:rPr lang="en"/>
              <a:t>Here you can write an item on the list</a:t>
            </a:r>
            <a:endParaRPr/>
          </a:p>
          <a:p>
            <a:pPr indent="-330200" lvl="0" marL="457200" rtl="0" algn="l">
              <a:spcBef>
                <a:spcPts val="1000"/>
              </a:spcBef>
              <a:spcAft>
                <a:spcPts val="1000"/>
              </a:spcAft>
              <a:buSzPts val="1600"/>
              <a:buChar char="●"/>
            </a:pPr>
            <a:r>
              <a:rPr lang="en"/>
              <a:t>Here you can write an item on the list</a:t>
            </a:r>
            <a:endParaRPr/>
          </a:p>
        </p:txBody>
      </p:sp>
      <p:sp>
        <p:nvSpPr>
          <p:cNvPr id="448" name="Google Shape;448;p45"/>
          <p:cNvSpPr txBox="1"/>
          <p:nvPr>
            <p:ph idx="2" type="body"/>
          </p:nvPr>
        </p:nvSpPr>
        <p:spPr>
          <a:xfrm>
            <a:off x="5160200" y="2138625"/>
            <a:ext cx="3247500" cy="2538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Here you can write an item on the list</a:t>
            </a:r>
            <a:endParaRPr/>
          </a:p>
          <a:p>
            <a:pPr indent="-330200" lvl="0" marL="457200" rtl="0" algn="l">
              <a:spcBef>
                <a:spcPts val="1000"/>
              </a:spcBef>
              <a:spcAft>
                <a:spcPts val="0"/>
              </a:spcAft>
              <a:buSzPts val="1600"/>
              <a:buChar char="●"/>
            </a:pPr>
            <a:r>
              <a:rPr lang="en"/>
              <a:t>Here you can write an item on the list</a:t>
            </a:r>
            <a:endParaRPr/>
          </a:p>
          <a:p>
            <a:pPr indent="-330200" lvl="0" marL="457200" rtl="0" algn="l">
              <a:spcBef>
                <a:spcPts val="1000"/>
              </a:spcBef>
              <a:spcAft>
                <a:spcPts val="0"/>
              </a:spcAft>
              <a:buSzPts val="1600"/>
              <a:buChar char="●"/>
            </a:pPr>
            <a:r>
              <a:rPr lang="en"/>
              <a:t>Here you can write an item on the list</a:t>
            </a:r>
            <a:endParaRPr/>
          </a:p>
          <a:p>
            <a:pPr indent="-330200" lvl="0" marL="457200" rtl="0" algn="l">
              <a:spcBef>
                <a:spcPts val="1000"/>
              </a:spcBef>
              <a:spcAft>
                <a:spcPts val="0"/>
              </a:spcAft>
              <a:buSzPts val="1600"/>
              <a:buChar char="●"/>
            </a:pPr>
            <a:r>
              <a:rPr lang="en"/>
              <a:t>Here you can write an item on the list</a:t>
            </a:r>
            <a:endParaRPr/>
          </a:p>
          <a:p>
            <a:pPr indent="0" lvl="0" marL="0" rtl="0" algn="l">
              <a:spcBef>
                <a:spcPts val="1000"/>
              </a:spcBef>
              <a:spcAft>
                <a:spcPts val="160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 name="Shape 452"/>
        <p:cNvGrpSpPr/>
        <p:nvPr/>
      </p:nvGrpSpPr>
      <p:grpSpPr>
        <a:xfrm>
          <a:off x="0" y="0"/>
          <a:ext cx="0" cy="0"/>
          <a:chOff x="0" y="0"/>
          <a:chExt cx="0" cy="0"/>
        </a:xfrm>
      </p:grpSpPr>
      <p:sp>
        <p:nvSpPr>
          <p:cNvPr id="453" name="Google Shape;453;p46"/>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USE THREE COLUMNS, WHY NOT?</a:t>
            </a:r>
            <a:endParaRPr/>
          </a:p>
        </p:txBody>
      </p:sp>
      <p:sp>
        <p:nvSpPr>
          <p:cNvPr id="454" name="Google Shape;454;p46"/>
          <p:cNvSpPr txBox="1"/>
          <p:nvPr>
            <p:ph idx="2" type="title"/>
          </p:nvPr>
        </p:nvSpPr>
        <p:spPr>
          <a:xfrm>
            <a:off x="1066662" y="2847200"/>
            <a:ext cx="20700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55" name="Google Shape;455;p46"/>
          <p:cNvSpPr txBox="1"/>
          <p:nvPr>
            <p:ph idx="1" type="subTitle"/>
          </p:nvPr>
        </p:nvSpPr>
        <p:spPr>
          <a:xfrm>
            <a:off x="1066662" y="3632700"/>
            <a:ext cx="20700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56" name="Google Shape;456;p46"/>
          <p:cNvSpPr txBox="1"/>
          <p:nvPr>
            <p:ph idx="3" type="title"/>
          </p:nvPr>
        </p:nvSpPr>
        <p:spPr>
          <a:xfrm>
            <a:off x="3537000" y="2847200"/>
            <a:ext cx="20700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57" name="Google Shape;457;p46"/>
          <p:cNvSpPr txBox="1"/>
          <p:nvPr>
            <p:ph idx="4" type="subTitle"/>
          </p:nvPr>
        </p:nvSpPr>
        <p:spPr>
          <a:xfrm>
            <a:off x="3537000" y="3632700"/>
            <a:ext cx="20700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a gas giant and the</a:t>
            </a:r>
            <a:endParaRPr/>
          </a:p>
          <a:p>
            <a:pPr indent="0" lvl="0" marL="0" rtl="0" algn="ctr">
              <a:spcBef>
                <a:spcPts val="0"/>
              </a:spcBef>
              <a:spcAft>
                <a:spcPts val="0"/>
              </a:spcAft>
              <a:buNone/>
            </a:pPr>
            <a:r>
              <a:rPr lang="en"/>
              <a:t>biggest planet in our Solar System</a:t>
            </a:r>
            <a:endParaRPr/>
          </a:p>
        </p:txBody>
      </p:sp>
      <p:sp>
        <p:nvSpPr>
          <p:cNvPr id="458" name="Google Shape;458;p46"/>
          <p:cNvSpPr txBox="1"/>
          <p:nvPr>
            <p:ph idx="5" type="title"/>
          </p:nvPr>
        </p:nvSpPr>
        <p:spPr>
          <a:xfrm>
            <a:off x="6007337" y="2847200"/>
            <a:ext cx="20700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59" name="Google Shape;459;p46"/>
          <p:cNvSpPr txBox="1"/>
          <p:nvPr>
            <p:ph idx="6" type="subTitle"/>
          </p:nvPr>
        </p:nvSpPr>
        <p:spPr>
          <a:xfrm>
            <a:off x="6007337" y="3632700"/>
            <a:ext cx="20700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the ringed one. It’s composed mostly of hydrogen and helium</a:t>
            </a:r>
            <a:endParaRPr/>
          </a:p>
          <a:p>
            <a:pPr indent="0" lvl="0" marL="0" rtl="0" algn="ctr">
              <a:spcBef>
                <a:spcPts val="0"/>
              </a:spcBef>
              <a:spcAft>
                <a:spcPts val="0"/>
              </a:spcAft>
              <a:buNone/>
            </a:pPr>
            <a:r>
              <a:t/>
            </a:r>
            <a:endParaRPr/>
          </a:p>
        </p:txBody>
      </p:sp>
      <p:sp>
        <p:nvSpPr>
          <p:cNvPr id="460" name="Google Shape;460;p46"/>
          <p:cNvSpPr/>
          <p:nvPr/>
        </p:nvSpPr>
        <p:spPr>
          <a:xfrm>
            <a:off x="1595550" y="1920450"/>
            <a:ext cx="1012200" cy="1012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6"/>
          <p:cNvSpPr/>
          <p:nvPr/>
        </p:nvSpPr>
        <p:spPr>
          <a:xfrm>
            <a:off x="4065888" y="1920450"/>
            <a:ext cx="1012200" cy="1012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6"/>
          <p:cNvSpPr/>
          <p:nvPr/>
        </p:nvSpPr>
        <p:spPr>
          <a:xfrm>
            <a:off x="6536238" y="1920450"/>
            <a:ext cx="1012200" cy="1012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 name="Google Shape;463;p46"/>
          <p:cNvGrpSpPr/>
          <p:nvPr/>
        </p:nvGrpSpPr>
        <p:grpSpPr>
          <a:xfrm>
            <a:off x="6825786" y="2070033"/>
            <a:ext cx="433087" cy="713103"/>
            <a:chOff x="2724575" y="297650"/>
            <a:chExt cx="264400" cy="435350"/>
          </a:xfrm>
        </p:grpSpPr>
        <p:sp>
          <p:nvSpPr>
            <p:cNvPr id="464" name="Google Shape;464;p46"/>
            <p:cNvSpPr/>
            <p:nvPr/>
          </p:nvSpPr>
          <p:spPr>
            <a:xfrm>
              <a:off x="2735125" y="297650"/>
              <a:ext cx="253850" cy="435350"/>
            </a:xfrm>
            <a:custGeom>
              <a:rect b="b" l="l" r="r" t="t"/>
              <a:pathLst>
                <a:path extrusionOk="0" h="17414" w="10154">
                  <a:moveTo>
                    <a:pt x="5077" y="0"/>
                  </a:moveTo>
                  <a:cubicBezTo>
                    <a:pt x="4970" y="0"/>
                    <a:pt x="4864" y="63"/>
                    <a:pt x="4828" y="188"/>
                  </a:cubicBezTo>
                  <a:cubicBezTo>
                    <a:pt x="3620" y="4321"/>
                    <a:pt x="52" y="8433"/>
                    <a:pt x="22" y="12309"/>
                  </a:cubicBezTo>
                  <a:cubicBezTo>
                    <a:pt x="0" y="15086"/>
                    <a:pt x="2287" y="17405"/>
                    <a:pt x="5062" y="17414"/>
                  </a:cubicBezTo>
                  <a:lnTo>
                    <a:pt x="5092" y="17414"/>
                  </a:lnTo>
                  <a:cubicBezTo>
                    <a:pt x="7868" y="17405"/>
                    <a:pt x="10153" y="15086"/>
                    <a:pt x="10132" y="12309"/>
                  </a:cubicBezTo>
                  <a:cubicBezTo>
                    <a:pt x="10103" y="8433"/>
                    <a:pt x="6535" y="4319"/>
                    <a:pt x="5326" y="188"/>
                  </a:cubicBezTo>
                  <a:cubicBezTo>
                    <a:pt x="5290" y="63"/>
                    <a:pt x="5183" y="0"/>
                    <a:pt x="50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6"/>
            <p:cNvSpPr/>
            <p:nvPr/>
          </p:nvSpPr>
          <p:spPr>
            <a:xfrm>
              <a:off x="2892775" y="616925"/>
              <a:ext cx="69800" cy="81200"/>
            </a:xfrm>
            <a:custGeom>
              <a:rect b="b" l="l" r="r" t="t"/>
              <a:pathLst>
                <a:path extrusionOk="0" h="3248" w="2792">
                  <a:moveTo>
                    <a:pt x="2326" y="1"/>
                  </a:moveTo>
                  <a:cubicBezTo>
                    <a:pt x="2132" y="1"/>
                    <a:pt x="1958" y="135"/>
                    <a:pt x="1914" y="332"/>
                  </a:cubicBezTo>
                  <a:cubicBezTo>
                    <a:pt x="1698" y="1245"/>
                    <a:pt x="1095" y="2020"/>
                    <a:pt x="262" y="2453"/>
                  </a:cubicBezTo>
                  <a:cubicBezTo>
                    <a:pt x="89" y="2542"/>
                    <a:pt x="0" y="2738"/>
                    <a:pt x="47" y="2927"/>
                  </a:cubicBezTo>
                  <a:cubicBezTo>
                    <a:pt x="93" y="3116"/>
                    <a:pt x="263" y="3248"/>
                    <a:pt x="456" y="3248"/>
                  </a:cubicBezTo>
                  <a:cubicBezTo>
                    <a:pt x="524" y="3248"/>
                    <a:pt x="591" y="3231"/>
                    <a:pt x="651" y="3201"/>
                  </a:cubicBezTo>
                  <a:cubicBezTo>
                    <a:pt x="1702" y="2654"/>
                    <a:pt x="2462" y="1678"/>
                    <a:pt x="2735" y="525"/>
                  </a:cubicBezTo>
                  <a:cubicBezTo>
                    <a:pt x="2792" y="298"/>
                    <a:pt x="2652" y="66"/>
                    <a:pt x="2423" y="12"/>
                  </a:cubicBezTo>
                  <a:cubicBezTo>
                    <a:pt x="2391" y="5"/>
                    <a:pt x="2358" y="1"/>
                    <a:pt x="2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6"/>
            <p:cNvSpPr/>
            <p:nvPr/>
          </p:nvSpPr>
          <p:spPr>
            <a:xfrm>
              <a:off x="2724575" y="297650"/>
              <a:ext cx="197825" cy="435325"/>
            </a:xfrm>
            <a:custGeom>
              <a:rect b="b" l="l" r="r" t="t"/>
              <a:pathLst>
                <a:path extrusionOk="0" h="17413" w="7913">
                  <a:moveTo>
                    <a:pt x="5499" y="0"/>
                  </a:moveTo>
                  <a:cubicBezTo>
                    <a:pt x="5392" y="0"/>
                    <a:pt x="5286" y="62"/>
                    <a:pt x="5250" y="187"/>
                  </a:cubicBezTo>
                  <a:cubicBezTo>
                    <a:pt x="3963" y="4587"/>
                    <a:pt x="0" y="8966"/>
                    <a:pt x="485" y="13061"/>
                  </a:cubicBezTo>
                  <a:cubicBezTo>
                    <a:pt x="781" y="15562"/>
                    <a:pt x="2965" y="17412"/>
                    <a:pt x="5484" y="17412"/>
                  </a:cubicBezTo>
                  <a:lnTo>
                    <a:pt x="5514" y="17412"/>
                  </a:lnTo>
                  <a:cubicBezTo>
                    <a:pt x="6354" y="17410"/>
                    <a:pt x="7178" y="17195"/>
                    <a:pt x="7912" y="16789"/>
                  </a:cubicBezTo>
                  <a:lnTo>
                    <a:pt x="7912" y="16789"/>
                  </a:lnTo>
                  <a:cubicBezTo>
                    <a:pt x="7676" y="16828"/>
                    <a:pt x="7438" y="16849"/>
                    <a:pt x="7199" y="16852"/>
                  </a:cubicBezTo>
                  <a:lnTo>
                    <a:pt x="7168" y="16852"/>
                  </a:lnTo>
                  <a:cubicBezTo>
                    <a:pt x="4393" y="16843"/>
                    <a:pt x="2108" y="14373"/>
                    <a:pt x="2129" y="11418"/>
                  </a:cubicBezTo>
                  <a:cubicBezTo>
                    <a:pt x="2151" y="8352"/>
                    <a:pt x="4129" y="5145"/>
                    <a:pt x="5637" y="1895"/>
                  </a:cubicBezTo>
                  <a:cubicBezTo>
                    <a:pt x="5885" y="1362"/>
                    <a:pt x="5916" y="760"/>
                    <a:pt x="5750" y="196"/>
                  </a:cubicBezTo>
                  <a:cubicBezTo>
                    <a:pt x="5750" y="193"/>
                    <a:pt x="5749" y="191"/>
                    <a:pt x="5749" y="187"/>
                  </a:cubicBezTo>
                  <a:cubicBezTo>
                    <a:pt x="5713" y="62"/>
                    <a:pt x="5606" y="0"/>
                    <a:pt x="5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46"/>
          <p:cNvGrpSpPr/>
          <p:nvPr/>
        </p:nvGrpSpPr>
        <p:grpSpPr>
          <a:xfrm>
            <a:off x="1806675" y="2069951"/>
            <a:ext cx="589967" cy="713185"/>
            <a:chOff x="3827350" y="244650"/>
            <a:chExt cx="360175" cy="435400"/>
          </a:xfrm>
        </p:grpSpPr>
        <p:sp>
          <p:nvSpPr>
            <p:cNvPr id="468" name="Google Shape;468;p46"/>
            <p:cNvSpPr/>
            <p:nvPr/>
          </p:nvSpPr>
          <p:spPr>
            <a:xfrm>
              <a:off x="4036050" y="506675"/>
              <a:ext cx="151475" cy="103700"/>
            </a:xfrm>
            <a:custGeom>
              <a:rect b="b" l="l" r="r" t="t"/>
              <a:pathLst>
                <a:path extrusionOk="0" h="4148" w="6059">
                  <a:moveTo>
                    <a:pt x="3453" y="1"/>
                  </a:moveTo>
                  <a:cubicBezTo>
                    <a:pt x="2791" y="1"/>
                    <a:pt x="2105" y="93"/>
                    <a:pt x="1524" y="366"/>
                  </a:cubicBezTo>
                  <a:cubicBezTo>
                    <a:pt x="351" y="918"/>
                    <a:pt x="1" y="2610"/>
                    <a:pt x="257" y="3157"/>
                  </a:cubicBezTo>
                  <a:cubicBezTo>
                    <a:pt x="454" y="3576"/>
                    <a:pt x="1392" y="4147"/>
                    <a:pt x="2347" y="4147"/>
                  </a:cubicBezTo>
                  <a:cubicBezTo>
                    <a:pt x="2642" y="4147"/>
                    <a:pt x="2937" y="4093"/>
                    <a:pt x="3213" y="3964"/>
                  </a:cubicBezTo>
                  <a:lnTo>
                    <a:pt x="3213" y="3965"/>
                  </a:lnTo>
                  <a:cubicBezTo>
                    <a:pt x="4651" y="3289"/>
                    <a:pt x="5644" y="1420"/>
                    <a:pt x="5986" y="697"/>
                  </a:cubicBezTo>
                  <a:cubicBezTo>
                    <a:pt x="6059" y="544"/>
                    <a:pt x="5973" y="361"/>
                    <a:pt x="5809" y="320"/>
                  </a:cubicBezTo>
                  <a:cubicBezTo>
                    <a:pt x="5348" y="201"/>
                    <a:pt x="4426" y="1"/>
                    <a:pt x="3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6"/>
            <p:cNvSpPr/>
            <p:nvPr/>
          </p:nvSpPr>
          <p:spPr>
            <a:xfrm>
              <a:off x="4036050" y="506675"/>
              <a:ext cx="150300" cy="79775"/>
            </a:xfrm>
            <a:custGeom>
              <a:rect b="b" l="l" r="r" t="t"/>
              <a:pathLst>
                <a:path extrusionOk="0" h="3191" w="6012">
                  <a:moveTo>
                    <a:pt x="3454" y="0"/>
                  </a:moveTo>
                  <a:cubicBezTo>
                    <a:pt x="2792" y="0"/>
                    <a:pt x="2106" y="93"/>
                    <a:pt x="1524" y="366"/>
                  </a:cubicBezTo>
                  <a:cubicBezTo>
                    <a:pt x="351" y="917"/>
                    <a:pt x="1" y="2609"/>
                    <a:pt x="258" y="3157"/>
                  </a:cubicBezTo>
                  <a:cubicBezTo>
                    <a:pt x="263" y="3168"/>
                    <a:pt x="272" y="3179"/>
                    <a:pt x="279" y="3191"/>
                  </a:cubicBezTo>
                  <a:cubicBezTo>
                    <a:pt x="1248" y="2605"/>
                    <a:pt x="3873" y="1094"/>
                    <a:pt x="6011" y="570"/>
                  </a:cubicBezTo>
                  <a:cubicBezTo>
                    <a:pt x="6007" y="451"/>
                    <a:pt x="5924" y="347"/>
                    <a:pt x="5810" y="319"/>
                  </a:cubicBezTo>
                  <a:cubicBezTo>
                    <a:pt x="5348" y="200"/>
                    <a:pt x="4427" y="0"/>
                    <a:pt x="34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6"/>
            <p:cNvSpPr/>
            <p:nvPr/>
          </p:nvSpPr>
          <p:spPr>
            <a:xfrm>
              <a:off x="3961650" y="244650"/>
              <a:ext cx="76250" cy="101950"/>
            </a:xfrm>
            <a:custGeom>
              <a:rect b="b" l="l" r="r" t="t"/>
              <a:pathLst>
                <a:path extrusionOk="0" h="4078" w="3050">
                  <a:moveTo>
                    <a:pt x="944" y="1"/>
                  </a:moveTo>
                  <a:cubicBezTo>
                    <a:pt x="841" y="1"/>
                    <a:pt x="741" y="60"/>
                    <a:pt x="696" y="164"/>
                  </a:cubicBezTo>
                  <a:cubicBezTo>
                    <a:pt x="450" y="714"/>
                    <a:pt x="0" y="1926"/>
                    <a:pt x="253" y="2887"/>
                  </a:cubicBezTo>
                  <a:cubicBezTo>
                    <a:pt x="452" y="3647"/>
                    <a:pt x="1347" y="4078"/>
                    <a:pt x="1807" y="4078"/>
                  </a:cubicBezTo>
                  <a:cubicBezTo>
                    <a:pt x="1857" y="4078"/>
                    <a:pt x="1901" y="4073"/>
                    <a:pt x="1939" y="4063"/>
                  </a:cubicBezTo>
                  <a:cubicBezTo>
                    <a:pt x="2329" y="3960"/>
                    <a:pt x="3050" y="3052"/>
                    <a:pt x="2830" y="2213"/>
                  </a:cubicBezTo>
                  <a:cubicBezTo>
                    <a:pt x="2577" y="1250"/>
                    <a:pt x="1590" y="416"/>
                    <a:pt x="1107" y="56"/>
                  </a:cubicBezTo>
                  <a:cubicBezTo>
                    <a:pt x="1057" y="18"/>
                    <a:pt x="1000" y="1"/>
                    <a:pt x="9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6"/>
            <p:cNvSpPr/>
            <p:nvPr/>
          </p:nvSpPr>
          <p:spPr>
            <a:xfrm>
              <a:off x="3982825" y="244725"/>
              <a:ext cx="55075" cy="101450"/>
            </a:xfrm>
            <a:custGeom>
              <a:rect b="b" l="l" r="r" t="t"/>
              <a:pathLst>
                <a:path extrusionOk="0" h="4058" w="2203">
                  <a:moveTo>
                    <a:pt x="102" y="1"/>
                  </a:moveTo>
                  <a:cubicBezTo>
                    <a:pt x="68" y="1"/>
                    <a:pt x="33" y="7"/>
                    <a:pt x="1" y="21"/>
                  </a:cubicBezTo>
                  <a:cubicBezTo>
                    <a:pt x="205" y="593"/>
                    <a:pt x="664" y="1983"/>
                    <a:pt x="1097" y="4057"/>
                  </a:cubicBezTo>
                  <a:cubicBezTo>
                    <a:pt x="1490" y="3948"/>
                    <a:pt x="2203" y="3045"/>
                    <a:pt x="1983" y="2210"/>
                  </a:cubicBezTo>
                  <a:cubicBezTo>
                    <a:pt x="1730" y="1247"/>
                    <a:pt x="743" y="413"/>
                    <a:pt x="260" y="53"/>
                  </a:cubicBezTo>
                  <a:cubicBezTo>
                    <a:pt x="214" y="19"/>
                    <a:pt x="158" y="1"/>
                    <a:pt x="1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6"/>
            <p:cNvSpPr/>
            <p:nvPr/>
          </p:nvSpPr>
          <p:spPr>
            <a:xfrm>
              <a:off x="3827350" y="452625"/>
              <a:ext cx="170500" cy="109000"/>
            </a:xfrm>
            <a:custGeom>
              <a:rect b="b" l="l" r="r" t="t"/>
              <a:pathLst>
                <a:path extrusionOk="0" h="4360" w="6820">
                  <a:moveTo>
                    <a:pt x="3666" y="1"/>
                  </a:moveTo>
                  <a:cubicBezTo>
                    <a:pt x="2268" y="1"/>
                    <a:pt x="817" y="553"/>
                    <a:pt x="213" y="813"/>
                  </a:cubicBezTo>
                  <a:cubicBezTo>
                    <a:pt x="57" y="879"/>
                    <a:pt x="1" y="1072"/>
                    <a:pt x="95" y="1212"/>
                  </a:cubicBezTo>
                  <a:cubicBezTo>
                    <a:pt x="564" y="1915"/>
                    <a:pt x="1941" y="3784"/>
                    <a:pt x="3605" y="4275"/>
                  </a:cubicBezTo>
                  <a:cubicBezTo>
                    <a:pt x="3801" y="4333"/>
                    <a:pt x="4000" y="4359"/>
                    <a:pt x="4198" y="4359"/>
                  </a:cubicBezTo>
                  <a:cubicBezTo>
                    <a:pt x="5358" y="4359"/>
                    <a:pt x="6475" y="3468"/>
                    <a:pt x="6634" y="2932"/>
                  </a:cubicBezTo>
                  <a:cubicBezTo>
                    <a:pt x="6819" y="2305"/>
                    <a:pt x="6169" y="553"/>
                    <a:pt x="4826" y="155"/>
                  </a:cubicBezTo>
                  <a:lnTo>
                    <a:pt x="4826" y="154"/>
                  </a:lnTo>
                  <a:cubicBezTo>
                    <a:pt x="4457" y="45"/>
                    <a:pt x="4064" y="1"/>
                    <a:pt x="36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6"/>
            <p:cNvSpPr/>
            <p:nvPr/>
          </p:nvSpPr>
          <p:spPr>
            <a:xfrm>
              <a:off x="3827925" y="452650"/>
              <a:ext cx="169925" cy="74800"/>
            </a:xfrm>
            <a:custGeom>
              <a:rect b="b" l="l" r="r" t="t"/>
              <a:pathLst>
                <a:path extrusionOk="0" h="2992" w="6797">
                  <a:moveTo>
                    <a:pt x="3641" y="0"/>
                  </a:moveTo>
                  <a:cubicBezTo>
                    <a:pt x="2243" y="0"/>
                    <a:pt x="793" y="552"/>
                    <a:pt x="190" y="812"/>
                  </a:cubicBezTo>
                  <a:cubicBezTo>
                    <a:pt x="63" y="867"/>
                    <a:pt x="0" y="1012"/>
                    <a:pt x="45" y="1142"/>
                  </a:cubicBezTo>
                  <a:cubicBezTo>
                    <a:pt x="1344" y="1250"/>
                    <a:pt x="5064" y="1666"/>
                    <a:pt x="6586" y="2991"/>
                  </a:cubicBezTo>
                  <a:cubicBezTo>
                    <a:pt x="6595" y="2971"/>
                    <a:pt x="6605" y="2950"/>
                    <a:pt x="6611" y="2931"/>
                  </a:cubicBezTo>
                  <a:cubicBezTo>
                    <a:pt x="6796" y="2304"/>
                    <a:pt x="6146" y="553"/>
                    <a:pt x="4803" y="154"/>
                  </a:cubicBezTo>
                  <a:cubicBezTo>
                    <a:pt x="4434" y="45"/>
                    <a:pt x="4040" y="0"/>
                    <a:pt x="36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6"/>
            <p:cNvSpPr/>
            <p:nvPr/>
          </p:nvSpPr>
          <p:spPr>
            <a:xfrm>
              <a:off x="3900700" y="352700"/>
              <a:ext cx="96125" cy="72600"/>
            </a:xfrm>
            <a:custGeom>
              <a:rect b="b" l="l" r="r" t="t"/>
              <a:pathLst>
                <a:path extrusionOk="0" h="2904" w="3845">
                  <a:moveTo>
                    <a:pt x="1070" y="0"/>
                  </a:moveTo>
                  <a:cubicBezTo>
                    <a:pt x="760" y="0"/>
                    <a:pt x="485" y="22"/>
                    <a:pt x="285" y="45"/>
                  </a:cubicBezTo>
                  <a:cubicBezTo>
                    <a:pt x="112" y="62"/>
                    <a:pt x="0" y="238"/>
                    <a:pt x="58" y="404"/>
                  </a:cubicBezTo>
                  <a:cubicBezTo>
                    <a:pt x="257" y="974"/>
                    <a:pt x="753" y="2166"/>
                    <a:pt x="1595" y="2697"/>
                  </a:cubicBezTo>
                  <a:cubicBezTo>
                    <a:pt x="1830" y="2845"/>
                    <a:pt x="2100" y="2904"/>
                    <a:pt x="2367" y="2904"/>
                  </a:cubicBezTo>
                  <a:cubicBezTo>
                    <a:pt x="2933" y="2904"/>
                    <a:pt x="3481" y="2639"/>
                    <a:pt x="3629" y="2405"/>
                  </a:cubicBezTo>
                  <a:cubicBezTo>
                    <a:pt x="3845" y="2062"/>
                    <a:pt x="3752" y="908"/>
                    <a:pt x="3017" y="445"/>
                  </a:cubicBezTo>
                  <a:cubicBezTo>
                    <a:pt x="2455" y="90"/>
                    <a:pt x="1693" y="0"/>
                    <a:pt x="10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p:nvPr/>
          </p:nvSpPr>
          <p:spPr>
            <a:xfrm>
              <a:off x="3901875" y="352700"/>
              <a:ext cx="94925" cy="60675"/>
            </a:xfrm>
            <a:custGeom>
              <a:rect b="b" l="l" r="r" t="t"/>
              <a:pathLst>
                <a:path extrusionOk="0" h="2427" w="3797">
                  <a:moveTo>
                    <a:pt x="1023" y="0"/>
                  </a:moveTo>
                  <a:cubicBezTo>
                    <a:pt x="713" y="0"/>
                    <a:pt x="438" y="22"/>
                    <a:pt x="238" y="45"/>
                  </a:cubicBezTo>
                  <a:cubicBezTo>
                    <a:pt x="117" y="57"/>
                    <a:pt x="18" y="152"/>
                    <a:pt x="1" y="274"/>
                  </a:cubicBezTo>
                  <a:cubicBezTo>
                    <a:pt x="701" y="577"/>
                    <a:pt x="2407" y="1377"/>
                    <a:pt x="3565" y="2427"/>
                  </a:cubicBezTo>
                  <a:cubicBezTo>
                    <a:pt x="3570" y="2419"/>
                    <a:pt x="3577" y="2413"/>
                    <a:pt x="3580" y="2405"/>
                  </a:cubicBezTo>
                  <a:cubicBezTo>
                    <a:pt x="3797" y="2062"/>
                    <a:pt x="3704" y="908"/>
                    <a:pt x="2970" y="445"/>
                  </a:cubicBezTo>
                  <a:cubicBezTo>
                    <a:pt x="2408" y="90"/>
                    <a:pt x="1646" y="0"/>
                    <a:pt x="10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6"/>
            <p:cNvSpPr/>
            <p:nvPr/>
          </p:nvSpPr>
          <p:spPr>
            <a:xfrm>
              <a:off x="4044625" y="380550"/>
              <a:ext cx="101025" cy="69525"/>
            </a:xfrm>
            <a:custGeom>
              <a:rect b="b" l="l" r="r" t="t"/>
              <a:pathLst>
                <a:path extrusionOk="0" h="2781" w="4041">
                  <a:moveTo>
                    <a:pt x="2316" y="1"/>
                  </a:moveTo>
                  <a:cubicBezTo>
                    <a:pt x="1873" y="1"/>
                    <a:pt x="1413" y="63"/>
                    <a:pt x="1023" y="246"/>
                  </a:cubicBezTo>
                  <a:cubicBezTo>
                    <a:pt x="237" y="615"/>
                    <a:pt x="1" y="1749"/>
                    <a:pt x="174" y="2117"/>
                  </a:cubicBezTo>
                  <a:cubicBezTo>
                    <a:pt x="306" y="2398"/>
                    <a:pt x="935" y="2781"/>
                    <a:pt x="1575" y="2781"/>
                  </a:cubicBezTo>
                  <a:cubicBezTo>
                    <a:pt x="1773" y="2781"/>
                    <a:pt x="1971" y="2745"/>
                    <a:pt x="2156" y="2658"/>
                  </a:cubicBezTo>
                  <a:cubicBezTo>
                    <a:pt x="3056" y="2234"/>
                    <a:pt x="3696" y="1112"/>
                    <a:pt x="3963" y="571"/>
                  </a:cubicBezTo>
                  <a:cubicBezTo>
                    <a:pt x="4041" y="414"/>
                    <a:pt x="3953" y="225"/>
                    <a:pt x="3782" y="186"/>
                  </a:cubicBezTo>
                  <a:cubicBezTo>
                    <a:pt x="3450" y="107"/>
                    <a:pt x="2897" y="1"/>
                    <a:pt x="23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6"/>
            <p:cNvSpPr/>
            <p:nvPr/>
          </p:nvSpPr>
          <p:spPr>
            <a:xfrm>
              <a:off x="4044675" y="380550"/>
              <a:ext cx="100200" cy="55775"/>
            </a:xfrm>
            <a:custGeom>
              <a:rect b="b" l="l" r="r" t="t"/>
              <a:pathLst>
                <a:path extrusionOk="0" h="2231" w="4008">
                  <a:moveTo>
                    <a:pt x="2315" y="1"/>
                  </a:moveTo>
                  <a:cubicBezTo>
                    <a:pt x="1871" y="1"/>
                    <a:pt x="1411" y="63"/>
                    <a:pt x="1021" y="246"/>
                  </a:cubicBezTo>
                  <a:cubicBezTo>
                    <a:pt x="235" y="615"/>
                    <a:pt x="0" y="1750"/>
                    <a:pt x="172" y="2117"/>
                  </a:cubicBezTo>
                  <a:cubicBezTo>
                    <a:pt x="194" y="2157"/>
                    <a:pt x="220" y="2195"/>
                    <a:pt x="250" y="2230"/>
                  </a:cubicBezTo>
                  <a:cubicBezTo>
                    <a:pt x="1076" y="1375"/>
                    <a:pt x="3096" y="748"/>
                    <a:pt x="3978" y="506"/>
                  </a:cubicBezTo>
                  <a:cubicBezTo>
                    <a:pt x="4007" y="365"/>
                    <a:pt x="3929" y="222"/>
                    <a:pt x="3781" y="185"/>
                  </a:cubicBezTo>
                  <a:lnTo>
                    <a:pt x="3781" y="186"/>
                  </a:lnTo>
                  <a:cubicBezTo>
                    <a:pt x="3448" y="107"/>
                    <a:pt x="2895" y="1"/>
                    <a:pt x="2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6"/>
            <p:cNvSpPr/>
            <p:nvPr/>
          </p:nvSpPr>
          <p:spPr>
            <a:xfrm>
              <a:off x="3995500" y="531050"/>
              <a:ext cx="150125" cy="89600"/>
            </a:xfrm>
            <a:custGeom>
              <a:rect b="b" l="l" r="r" t="t"/>
              <a:pathLst>
                <a:path extrusionOk="0" h="3584" w="6005">
                  <a:moveTo>
                    <a:pt x="5692" y="1"/>
                  </a:moveTo>
                  <a:cubicBezTo>
                    <a:pt x="5663" y="1"/>
                    <a:pt x="5633" y="5"/>
                    <a:pt x="5605" y="15"/>
                  </a:cubicBezTo>
                  <a:cubicBezTo>
                    <a:pt x="2477" y="928"/>
                    <a:pt x="274" y="3015"/>
                    <a:pt x="181" y="3103"/>
                  </a:cubicBezTo>
                  <a:cubicBezTo>
                    <a:pt x="0" y="3276"/>
                    <a:pt x="123" y="3583"/>
                    <a:pt x="375" y="3583"/>
                  </a:cubicBezTo>
                  <a:cubicBezTo>
                    <a:pt x="446" y="3583"/>
                    <a:pt x="515" y="3555"/>
                    <a:pt x="567" y="3505"/>
                  </a:cubicBezTo>
                  <a:cubicBezTo>
                    <a:pt x="590" y="3485"/>
                    <a:pt x="2763" y="1425"/>
                    <a:pt x="5762" y="549"/>
                  </a:cubicBezTo>
                  <a:cubicBezTo>
                    <a:pt x="5915" y="510"/>
                    <a:pt x="6004" y="352"/>
                    <a:pt x="5960" y="201"/>
                  </a:cubicBezTo>
                  <a:cubicBezTo>
                    <a:pt x="5924" y="79"/>
                    <a:pt x="5812" y="1"/>
                    <a:pt x="56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6"/>
            <p:cNvSpPr/>
            <p:nvPr/>
          </p:nvSpPr>
          <p:spPr>
            <a:xfrm>
              <a:off x="3873900" y="483250"/>
              <a:ext cx="21600" cy="14600"/>
            </a:xfrm>
            <a:custGeom>
              <a:rect b="b" l="l" r="r" t="t"/>
              <a:pathLst>
                <a:path extrusionOk="0" h="584" w="864">
                  <a:moveTo>
                    <a:pt x="288" y="1"/>
                  </a:moveTo>
                  <a:cubicBezTo>
                    <a:pt x="142" y="1"/>
                    <a:pt x="19" y="115"/>
                    <a:pt x="10" y="263"/>
                  </a:cubicBezTo>
                  <a:cubicBezTo>
                    <a:pt x="0" y="416"/>
                    <a:pt x="118" y="548"/>
                    <a:pt x="271" y="558"/>
                  </a:cubicBezTo>
                  <a:cubicBezTo>
                    <a:pt x="275" y="558"/>
                    <a:pt x="376" y="564"/>
                    <a:pt x="548" y="582"/>
                  </a:cubicBezTo>
                  <a:cubicBezTo>
                    <a:pt x="558" y="583"/>
                    <a:pt x="568" y="583"/>
                    <a:pt x="577" y="583"/>
                  </a:cubicBezTo>
                  <a:cubicBezTo>
                    <a:pt x="725" y="583"/>
                    <a:pt x="848" y="468"/>
                    <a:pt x="856" y="319"/>
                  </a:cubicBezTo>
                  <a:cubicBezTo>
                    <a:pt x="863" y="171"/>
                    <a:pt x="753" y="43"/>
                    <a:pt x="606" y="28"/>
                  </a:cubicBezTo>
                  <a:cubicBezTo>
                    <a:pt x="415" y="7"/>
                    <a:pt x="304" y="1"/>
                    <a:pt x="304" y="1"/>
                  </a:cubicBezTo>
                  <a:cubicBezTo>
                    <a:pt x="299" y="1"/>
                    <a:pt x="293" y="1"/>
                    <a:pt x="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6"/>
            <p:cNvSpPr/>
            <p:nvPr/>
          </p:nvSpPr>
          <p:spPr>
            <a:xfrm>
              <a:off x="4080525" y="403475"/>
              <a:ext cx="22700" cy="16225"/>
            </a:xfrm>
            <a:custGeom>
              <a:rect b="b" l="l" r="r" t="t"/>
              <a:pathLst>
                <a:path extrusionOk="0" h="649" w="908">
                  <a:moveTo>
                    <a:pt x="599" y="1"/>
                  </a:moveTo>
                  <a:cubicBezTo>
                    <a:pt x="576" y="1"/>
                    <a:pt x="552" y="4"/>
                    <a:pt x="528" y="10"/>
                  </a:cubicBezTo>
                  <a:cubicBezTo>
                    <a:pt x="418" y="39"/>
                    <a:pt x="311" y="71"/>
                    <a:pt x="209" y="105"/>
                  </a:cubicBezTo>
                  <a:cubicBezTo>
                    <a:pt x="79" y="149"/>
                    <a:pt x="0" y="280"/>
                    <a:pt x="22" y="414"/>
                  </a:cubicBezTo>
                  <a:cubicBezTo>
                    <a:pt x="44" y="549"/>
                    <a:pt x="160" y="648"/>
                    <a:pt x="297" y="648"/>
                  </a:cubicBezTo>
                  <a:cubicBezTo>
                    <a:pt x="327" y="648"/>
                    <a:pt x="357" y="643"/>
                    <a:pt x="385" y="634"/>
                  </a:cubicBezTo>
                  <a:cubicBezTo>
                    <a:pt x="478" y="603"/>
                    <a:pt x="572" y="574"/>
                    <a:pt x="671" y="549"/>
                  </a:cubicBezTo>
                  <a:cubicBezTo>
                    <a:pt x="820" y="509"/>
                    <a:pt x="908" y="357"/>
                    <a:pt x="869" y="207"/>
                  </a:cubicBezTo>
                  <a:cubicBezTo>
                    <a:pt x="835" y="83"/>
                    <a:pt x="722" y="1"/>
                    <a:pt x="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6"/>
            <p:cNvSpPr/>
            <p:nvPr/>
          </p:nvSpPr>
          <p:spPr>
            <a:xfrm>
              <a:off x="3908600" y="280725"/>
              <a:ext cx="162950" cy="399325"/>
            </a:xfrm>
            <a:custGeom>
              <a:rect b="b" l="l" r="r" t="t"/>
              <a:pathLst>
                <a:path extrusionOk="0" h="15973" w="6518">
                  <a:moveTo>
                    <a:pt x="3461" y="1"/>
                  </a:moveTo>
                  <a:cubicBezTo>
                    <a:pt x="3433" y="1"/>
                    <a:pt x="3404" y="5"/>
                    <a:pt x="3376" y="14"/>
                  </a:cubicBezTo>
                  <a:cubicBezTo>
                    <a:pt x="3229" y="61"/>
                    <a:pt x="3148" y="218"/>
                    <a:pt x="3195" y="364"/>
                  </a:cubicBezTo>
                  <a:cubicBezTo>
                    <a:pt x="3814" y="2299"/>
                    <a:pt x="4115" y="4183"/>
                    <a:pt x="4218" y="5932"/>
                  </a:cubicBezTo>
                  <a:cubicBezTo>
                    <a:pt x="3136" y="4441"/>
                    <a:pt x="1711" y="3835"/>
                    <a:pt x="1641" y="3806"/>
                  </a:cubicBezTo>
                  <a:cubicBezTo>
                    <a:pt x="1605" y="3791"/>
                    <a:pt x="1568" y="3784"/>
                    <a:pt x="1532" y="3784"/>
                  </a:cubicBezTo>
                  <a:cubicBezTo>
                    <a:pt x="1423" y="3784"/>
                    <a:pt x="1319" y="3848"/>
                    <a:pt x="1274" y="3956"/>
                  </a:cubicBezTo>
                  <a:cubicBezTo>
                    <a:pt x="1215" y="4099"/>
                    <a:pt x="1284" y="4262"/>
                    <a:pt x="1427" y="4320"/>
                  </a:cubicBezTo>
                  <a:cubicBezTo>
                    <a:pt x="1446" y="4328"/>
                    <a:pt x="3280" y="5106"/>
                    <a:pt x="4258" y="7065"/>
                  </a:cubicBezTo>
                  <a:cubicBezTo>
                    <a:pt x="4270" y="8119"/>
                    <a:pt x="4218" y="9173"/>
                    <a:pt x="4098" y="10220"/>
                  </a:cubicBezTo>
                  <a:cubicBezTo>
                    <a:pt x="3304" y="9115"/>
                    <a:pt x="1698" y="8569"/>
                    <a:pt x="353" y="8302"/>
                  </a:cubicBezTo>
                  <a:cubicBezTo>
                    <a:pt x="336" y="8299"/>
                    <a:pt x="319" y="8297"/>
                    <a:pt x="302" y="8297"/>
                  </a:cubicBezTo>
                  <a:cubicBezTo>
                    <a:pt x="172" y="8297"/>
                    <a:pt x="57" y="8389"/>
                    <a:pt x="31" y="8521"/>
                  </a:cubicBezTo>
                  <a:cubicBezTo>
                    <a:pt x="1" y="8670"/>
                    <a:pt x="95" y="8815"/>
                    <a:pt x="243" y="8848"/>
                  </a:cubicBezTo>
                  <a:cubicBezTo>
                    <a:pt x="1471" y="9093"/>
                    <a:pt x="3574" y="9725"/>
                    <a:pt x="3966" y="11223"/>
                  </a:cubicBezTo>
                  <a:cubicBezTo>
                    <a:pt x="3564" y="13861"/>
                    <a:pt x="2892" y="15553"/>
                    <a:pt x="2878" y="15587"/>
                  </a:cubicBezTo>
                  <a:cubicBezTo>
                    <a:pt x="2819" y="15730"/>
                    <a:pt x="2887" y="15894"/>
                    <a:pt x="3030" y="15951"/>
                  </a:cubicBezTo>
                  <a:cubicBezTo>
                    <a:pt x="3065" y="15966"/>
                    <a:pt x="3101" y="15973"/>
                    <a:pt x="3136" y="15973"/>
                  </a:cubicBezTo>
                  <a:cubicBezTo>
                    <a:pt x="3246" y="15973"/>
                    <a:pt x="3350" y="15907"/>
                    <a:pt x="3393" y="15798"/>
                  </a:cubicBezTo>
                  <a:cubicBezTo>
                    <a:pt x="3408" y="15762"/>
                    <a:pt x="4111" y="13997"/>
                    <a:pt x="4523" y="11249"/>
                  </a:cubicBezTo>
                  <a:cubicBezTo>
                    <a:pt x="4523" y="11247"/>
                    <a:pt x="4524" y="11244"/>
                    <a:pt x="4524" y="11241"/>
                  </a:cubicBezTo>
                  <a:cubicBezTo>
                    <a:pt x="4683" y="10191"/>
                    <a:pt x="4777" y="9134"/>
                    <a:pt x="4807" y="8073"/>
                  </a:cubicBezTo>
                  <a:cubicBezTo>
                    <a:pt x="4859" y="7855"/>
                    <a:pt x="5172" y="6735"/>
                    <a:pt x="6346" y="5979"/>
                  </a:cubicBezTo>
                  <a:cubicBezTo>
                    <a:pt x="6478" y="5898"/>
                    <a:pt x="6518" y="5723"/>
                    <a:pt x="6434" y="5592"/>
                  </a:cubicBezTo>
                  <a:cubicBezTo>
                    <a:pt x="6380" y="5509"/>
                    <a:pt x="6290" y="5464"/>
                    <a:pt x="6199" y="5464"/>
                  </a:cubicBezTo>
                  <a:cubicBezTo>
                    <a:pt x="6146" y="5464"/>
                    <a:pt x="6093" y="5479"/>
                    <a:pt x="6045" y="5511"/>
                  </a:cubicBezTo>
                  <a:cubicBezTo>
                    <a:pt x="5551" y="5826"/>
                    <a:pt x="5130" y="6243"/>
                    <a:pt x="4810" y="6735"/>
                  </a:cubicBezTo>
                  <a:cubicBezTo>
                    <a:pt x="4759" y="4716"/>
                    <a:pt x="4460" y="2489"/>
                    <a:pt x="3725" y="194"/>
                  </a:cubicBezTo>
                  <a:cubicBezTo>
                    <a:pt x="3688" y="76"/>
                    <a:pt x="3578" y="1"/>
                    <a:pt x="34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46"/>
          <p:cNvGrpSpPr/>
          <p:nvPr/>
        </p:nvGrpSpPr>
        <p:grpSpPr>
          <a:xfrm>
            <a:off x="4210482" y="2148166"/>
            <a:ext cx="723054" cy="634971"/>
            <a:chOff x="841000" y="2850500"/>
            <a:chExt cx="441425" cy="387650"/>
          </a:xfrm>
        </p:grpSpPr>
        <p:sp>
          <p:nvSpPr>
            <p:cNvPr id="483" name="Google Shape;483;p46"/>
            <p:cNvSpPr/>
            <p:nvPr/>
          </p:nvSpPr>
          <p:spPr>
            <a:xfrm>
              <a:off x="886650" y="2866325"/>
              <a:ext cx="63100" cy="62825"/>
            </a:xfrm>
            <a:custGeom>
              <a:rect b="b" l="l" r="r" t="t"/>
              <a:pathLst>
                <a:path extrusionOk="0" h="2513" w="2524">
                  <a:moveTo>
                    <a:pt x="1086" y="0"/>
                  </a:moveTo>
                  <a:cubicBezTo>
                    <a:pt x="916" y="0"/>
                    <a:pt x="750" y="45"/>
                    <a:pt x="600" y="136"/>
                  </a:cubicBezTo>
                  <a:cubicBezTo>
                    <a:pt x="130" y="420"/>
                    <a:pt x="1" y="1046"/>
                    <a:pt x="373" y="1634"/>
                  </a:cubicBezTo>
                  <a:cubicBezTo>
                    <a:pt x="671" y="2104"/>
                    <a:pt x="1267" y="2513"/>
                    <a:pt x="1734" y="2513"/>
                  </a:cubicBezTo>
                  <a:cubicBezTo>
                    <a:pt x="1851" y="2513"/>
                    <a:pt x="1960" y="2487"/>
                    <a:pt x="2055" y="2430"/>
                  </a:cubicBezTo>
                  <a:cubicBezTo>
                    <a:pt x="2523" y="2146"/>
                    <a:pt x="2447" y="1193"/>
                    <a:pt x="2073" y="605"/>
                  </a:cubicBezTo>
                  <a:cubicBezTo>
                    <a:pt x="1819" y="204"/>
                    <a:pt x="1446" y="0"/>
                    <a:pt x="10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6"/>
            <p:cNvSpPr/>
            <p:nvPr/>
          </p:nvSpPr>
          <p:spPr>
            <a:xfrm>
              <a:off x="841000" y="2922075"/>
              <a:ext cx="59575" cy="49850"/>
            </a:xfrm>
            <a:custGeom>
              <a:rect b="b" l="l" r="r" t="t"/>
              <a:pathLst>
                <a:path extrusionOk="0" h="1994" w="2383">
                  <a:moveTo>
                    <a:pt x="900" y="1"/>
                  </a:moveTo>
                  <a:cubicBezTo>
                    <a:pt x="669" y="1"/>
                    <a:pt x="458" y="92"/>
                    <a:pt x="306" y="265"/>
                  </a:cubicBezTo>
                  <a:cubicBezTo>
                    <a:pt x="1" y="615"/>
                    <a:pt x="57" y="1164"/>
                    <a:pt x="511" y="1562"/>
                  </a:cubicBezTo>
                  <a:cubicBezTo>
                    <a:pt x="803" y="1818"/>
                    <a:pt x="1241" y="1994"/>
                    <a:pt x="1598" y="1994"/>
                  </a:cubicBezTo>
                  <a:cubicBezTo>
                    <a:pt x="1795" y="1994"/>
                    <a:pt x="1967" y="1940"/>
                    <a:pt x="2076" y="1816"/>
                  </a:cubicBezTo>
                  <a:cubicBezTo>
                    <a:pt x="2382" y="1467"/>
                    <a:pt x="2072" y="695"/>
                    <a:pt x="1618" y="298"/>
                  </a:cubicBezTo>
                  <a:lnTo>
                    <a:pt x="1619" y="298"/>
                  </a:lnTo>
                  <a:cubicBezTo>
                    <a:pt x="1390" y="96"/>
                    <a:pt x="1135" y="1"/>
                    <a:pt x="9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6"/>
            <p:cNvSpPr/>
            <p:nvPr/>
          </p:nvSpPr>
          <p:spPr>
            <a:xfrm>
              <a:off x="1030925" y="2881900"/>
              <a:ext cx="50950" cy="56100"/>
            </a:xfrm>
            <a:custGeom>
              <a:rect b="b" l="l" r="r" t="t"/>
              <a:pathLst>
                <a:path extrusionOk="0" h="2244" w="2038">
                  <a:moveTo>
                    <a:pt x="1123" y="0"/>
                  </a:moveTo>
                  <a:cubicBezTo>
                    <a:pt x="791" y="0"/>
                    <a:pt x="456" y="217"/>
                    <a:pt x="260" y="623"/>
                  </a:cubicBezTo>
                  <a:cubicBezTo>
                    <a:pt x="0" y="1167"/>
                    <a:pt x="20" y="1998"/>
                    <a:pt x="439" y="2199"/>
                  </a:cubicBezTo>
                  <a:cubicBezTo>
                    <a:pt x="503" y="2229"/>
                    <a:pt x="572" y="2243"/>
                    <a:pt x="645" y="2243"/>
                  </a:cubicBezTo>
                  <a:cubicBezTo>
                    <a:pt x="1049" y="2243"/>
                    <a:pt x="1557" y="1809"/>
                    <a:pt x="1777" y="1348"/>
                  </a:cubicBezTo>
                  <a:cubicBezTo>
                    <a:pt x="2038" y="804"/>
                    <a:pt x="1873" y="276"/>
                    <a:pt x="1454" y="76"/>
                  </a:cubicBezTo>
                  <a:cubicBezTo>
                    <a:pt x="1348" y="25"/>
                    <a:pt x="1236" y="0"/>
                    <a:pt x="11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6"/>
            <p:cNvSpPr/>
            <p:nvPr/>
          </p:nvSpPr>
          <p:spPr>
            <a:xfrm>
              <a:off x="898475" y="2943175"/>
              <a:ext cx="159325" cy="104900"/>
            </a:xfrm>
            <a:custGeom>
              <a:rect b="b" l="l" r="r" t="t"/>
              <a:pathLst>
                <a:path extrusionOk="0" h="4196" w="6373">
                  <a:moveTo>
                    <a:pt x="3353" y="0"/>
                  </a:moveTo>
                  <a:cubicBezTo>
                    <a:pt x="3133" y="0"/>
                    <a:pt x="2913" y="22"/>
                    <a:pt x="2696" y="66"/>
                  </a:cubicBezTo>
                  <a:cubicBezTo>
                    <a:pt x="1068" y="400"/>
                    <a:pt x="0" y="1908"/>
                    <a:pt x="252" y="3131"/>
                  </a:cubicBezTo>
                  <a:cubicBezTo>
                    <a:pt x="415" y="3925"/>
                    <a:pt x="1052" y="4195"/>
                    <a:pt x="1925" y="4195"/>
                  </a:cubicBezTo>
                  <a:cubicBezTo>
                    <a:pt x="2395" y="4195"/>
                    <a:pt x="2934" y="4117"/>
                    <a:pt x="3505" y="4000"/>
                  </a:cubicBezTo>
                  <a:cubicBezTo>
                    <a:pt x="5135" y="3666"/>
                    <a:pt x="6373" y="3084"/>
                    <a:pt x="6057" y="1876"/>
                  </a:cubicBezTo>
                  <a:lnTo>
                    <a:pt x="6056" y="1876"/>
                  </a:lnTo>
                  <a:cubicBezTo>
                    <a:pt x="5733" y="642"/>
                    <a:pt x="4715" y="254"/>
                    <a:pt x="4278" y="131"/>
                  </a:cubicBezTo>
                  <a:cubicBezTo>
                    <a:pt x="3976" y="44"/>
                    <a:pt x="3665" y="0"/>
                    <a:pt x="33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6"/>
            <p:cNvSpPr/>
            <p:nvPr/>
          </p:nvSpPr>
          <p:spPr>
            <a:xfrm>
              <a:off x="963300" y="2850500"/>
              <a:ext cx="54500" cy="67650"/>
            </a:xfrm>
            <a:custGeom>
              <a:rect b="b" l="l" r="r" t="t"/>
              <a:pathLst>
                <a:path extrusionOk="0" h="2706" w="2180">
                  <a:moveTo>
                    <a:pt x="1106" y="0"/>
                  </a:moveTo>
                  <a:cubicBezTo>
                    <a:pt x="634" y="0"/>
                    <a:pt x="213" y="370"/>
                    <a:pt x="112" y="984"/>
                  </a:cubicBezTo>
                  <a:cubicBezTo>
                    <a:pt x="0" y="1671"/>
                    <a:pt x="300" y="2598"/>
                    <a:pt x="839" y="2697"/>
                  </a:cubicBezTo>
                  <a:cubicBezTo>
                    <a:pt x="871" y="2703"/>
                    <a:pt x="903" y="2706"/>
                    <a:pt x="935" y="2706"/>
                  </a:cubicBezTo>
                  <a:cubicBezTo>
                    <a:pt x="1445" y="2706"/>
                    <a:pt x="1960" y="1991"/>
                    <a:pt x="2067" y="1346"/>
                  </a:cubicBezTo>
                  <a:cubicBezTo>
                    <a:pt x="2180" y="658"/>
                    <a:pt x="1818" y="117"/>
                    <a:pt x="1277" y="16"/>
                  </a:cubicBezTo>
                  <a:cubicBezTo>
                    <a:pt x="1220" y="5"/>
                    <a:pt x="1163" y="0"/>
                    <a:pt x="11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6"/>
            <p:cNvSpPr/>
            <p:nvPr/>
          </p:nvSpPr>
          <p:spPr>
            <a:xfrm>
              <a:off x="898875" y="2946800"/>
              <a:ext cx="59350" cy="101225"/>
            </a:xfrm>
            <a:custGeom>
              <a:rect b="b" l="l" r="r" t="t"/>
              <a:pathLst>
                <a:path extrusionOk="0" h="4049" w="2374">
                  <a:moveTo>
                    <a:pt x="2374" y="0"/>
                  </a:moveTo>
                  <a:lnTo>
                    <a:pt x="2374" y="0"/>
                  </a:lnTo>
                  <a:cubicBezTo>
                    <a:pt x="920" y="449"/>
                    <a:pt x="1" y="1843"/>
                    <a:pt x="235" y="2985"/>
                  </a:cubicBezTo>
                  <a:cubicBezTo>
                    <a:pt x="398" y="3779"/>
                    <a:pt x="1035" y="4049"/>
                    <a:pt x="1909" y="4049"/>
                  </a:cubicBezTo>
                  <a:cubicBezTo>
                    <a:pt x="1949" y="4049"/>
                    <a:pt x="1989" y="4048"/>
                    <a:pt x="2029" y="4047"/>
                  </a:cubicBezTo>
                  <a:cubicBezTo>
                    <a:pt x="1837" y="3866"/>
                    <a:pt x="1684" y="3614"/>
                    <a:pt x="1583" y="3265"/>
                  </a:cubicBezTo>
                  <a:lnTo>
                    <a:pt x="1583" y="3267"/>
                  </a:lnTo>
                  <a:cubicBezTo>
                    <a:pt x="1275" y="2210"/>
                    <a:pt x="1602" y="896"/>
                    <a:pt x="23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6"/>
            <p:cNvSpPr/>
            <p:nvPr/>
          </p:nvSpPr>
          <p:spPr>
            <a:xfrm>
              <a:off x="841000" y="2926650"/>
              <a:ext cx="54700" cy="45300"/>
            </a:xfrm>
            <a:custGeom>
              <a:rect b="b" l="l" r="r" t="t"/>
              <a:pathLst>
                <a:path extrusionOk="0" h="1812" w="2188">
                  <a:moveTo>
                    <a:pt x="395" y="0"/>
                  </a:moveTo>
                  <a:cubicBezTo>
                    <a:pt x="363" y="26"/>
                    <a:pt x="334" y="52"/>
                    <a:pt x="306" y="82"/>
                  </a:cubicBezTo>
                  <a:cubicBezTo>
                    <a:pt x="1" y="432"/>
                    <a:pt x="57" y="981"/>
                    <a:pt x="511" y="1379"/>
                  </a:cubicBezTo>
                  <a:cubicBezTo>
                    <a:pt x="802" y="1635"/>
                    <a:pt x="1241" y="1811"/>
                    <a:pt x="1597" y="1811"/>
                  </a:cubicBezTo>
                  <a:cubicBezTo>
                    <a:pt x="1795" y="1811"/>
                    <a:pt x="1967" y="1758"/>
                    <a:pt x="2076" y="1633"/>
                  </a:cubicBezTo>
                  <a:cubicBezTo>
                    <a:pt x="2142" y="1556"/>
                    <a:pt x="2175" y="1458"/>
                    <a:pt x="2188" y="1352"/>
                  </a:cubicBezTo>
                  <a:lnTo>
                    <a:pt x="2188" y="1352"/>
                  </a:lnTo>
                  <a:cubicBezTo>
                    <a:pt x="2183" y="1352"/>
                    <a:pt x="2179" y="1352"/>
                    <a:pt x="2175" y="1352"/>
                  </a:cubicBezTo>
                  <a:cubicBezTo>
                    <a:pt x="1774" y="1352"/>
                    <a:pt x="1236" y="1118"/>
                    <a:pt x="873" y="796"/>
                  </a:cubicBezTo>
                  <a:cubicBezTo>
                    <a:pt x="594" y="548"/>
                    <a:pt x="437" y="264"/>
                    <a:pt x="3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6"/>
            <p:cNvSpPr/>
            <p:nvPr/>
          </p:nvSpPr>
          <p:spPr>
            <a:xfrm>
              <a:off x="886650" y="2866975"/>
              <a:ext cx="52425" cy="62175"/>
            </a:xfrm>
            <a:custGeom>
              <a:rect b="b" l="l" r="r" t="t"/>
              <a:pathLst>
                <a:path extrusionOk="0" h="2487" w="2097">
                  <a:moveTo>
                    <a:pt x="886" y="1"/>
                  </a:moveTo>
                  <a:lnTo>
                    <a:pt x="886" y="1"/>
                  </a:lnTo>
                  <a:cubicBezTo>
                    <a:pt x="785" y="21"/>
                    <a:pt x="688" y="57"/>
                    <a:pt x="600" y="109"/>
                  </a:cubicBezTo>
                  <a:cubicBezTo>
                    <a:pt x="132" y="394"/>
                    <a:pt x="1" y="1019"/>
                    <a:pt x="374" y="1607"/>
                  </a:cubicBezTo>
                  <a:cubicBezTo>
                    <a:pt x="672" y="2077"/>
                    <a:pt x="1267" y="2486"/>
                    <a:pt x="1734" y="2486"/>
                  </a:cubicBezTo>
                  <a:cubicBezTo>
                    <a:pt x="1851" y="2486"/>
                    <a:pt x="1960" y="2461"/>
                    <a:pt x="2055" y="2404"/>
                  </a:cubicBezTo>
                  <a:cubicBezTo>
                    <a:pt x="2070" y="2391"/>
                    <a:pt x="2084" y="2379"/>
                    <a:pt x="2096" y="2366"/>
                  </a:cubicBezTo>
                  <a:cubicBezTo>
                    <a:pt x="1680" y="2174"/>
                    <a:pt x="1234" y="1731"/>
                    <a:pt x="990" y="1273"/>
                  </a:cubicBezTo>
                  <a:cubicBezTo>
                    <a:pt x="734" y="792"/>
                    <a:pt x="720" y="330"/>
                    <a:pt x="8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6"/>
            <p:cNvSpPr/>
            <p:nvPr/>
          </p:nvSpPr>
          <p:spPr>
            <a:xfrm>
              <a:off x="963650" y="2850500"/>
              <a:ext cx="41025" cy="65500"/>
            </a:xfrm>
            <a:custGeom>
              <a:rect b="b" l="l" r="r" t="t"/>
              <a:pathLst>
                <a:path extrusionOk="0" h="2620" w="1641">
                  <a:moveTo>
                    <a:pt x="1094" y="0"/>
                  </a:moveTo>
                  <a:cubicBezTo>
                    <a:pt x="621" y="0"/>
                    <a:pt x="199" y="370"/>
                    <a:pt x="98" y="985"/>
                  </a:cubicBezTo>
                  <a:cubicBezTo>
                    <a:pt x="0" y="1583"/>
                    <a:pt x="215" y="2363"/>
                    <a:pt x="629" y="2619"/>
                  </a:cubicBezTo>
                  <a:cubicBezTo>
                    <a:pt x="518" y="2158"/>
                    <a:pt x="543" y="1600"/>
                    <a:pt x="702" y="1152"/>
                  </a:cubicBezTo>
                  <a:cubicBezTo>
                    <a:pt x="886" y="631"/>
                    <a:pt x="1241" y="295"/>
                    <a:pt x="1640" y="178"/>
                  </a:cubicBezTo>
                  <a:cubicBezTo>
                    <a:pt x="1527" y="96"/>
                    <a:pt x="1399" y="41"/>
                    <a:pt x="1263" y="16"/>
                  </a:cubicBezTo>
                  <a:cubicBezTo>
                    <a:pt x="1207" y="6"/>
                    <a:pt x="1150" y="0"/>
                    <a:pt x="10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6"/>
            <p:cNvSpPr/>
            <p:nvPr/>
          </p:nvSpPr>
          <p:spPr>
            <a:xfrm>
              <a:off x="1031575" y="2881900"/>
              <a:ext cx="44750" cy="50375"/>
            </a:xfrm>
            <a:custGeom>
              <a:rect b="b" l="l" r="r" t="t"/>
              <a:pathLst>
                <a:path extrusionOk="0" h="2015" w="1790">
                  <a:moveTo>
                    <a:pt x="1097" y="1"/>
                  </a:moveTo>
                  <a:cubicBezTo>
                    <a:pt x="765" y="1"/>
                    <a:pt x="429" y="216"/>
                    <a:pt x="234" y="623"/>
                  </a:cubicBezTo>
                  <a:cubicBezTo>
                    <a:pt x="23" y="1063"/>
                    <a:pt x="1" y="1684"/>
                    <a:pt x="218" y="2014"/>
                  </a:cubicBezTo>
                  <a:cubicBezTo>
                    <a:pt x="283" y="1619"/>
                    <a:pt x="496" y="1186"/>
                    <a:pt x="777" y="887"/>
                  </a:cubicBezTo>
                  <a:lnTo>
                    <a:pt x="779" y="887"/>
                  </a:lnTo>
                  <a:cubicBezTo>
                    <a:pt x="1065" y="582"/>
                    <a:pt x="1406" y="437"/>
                    <a:pt x="1724" y="437"/>
                  </a:cubicBezTo>
                  <a:cubicBezTo>
                    <a:pt x="1746" y="437"/>
                    <a:pt x="1767" y="438"/>
                    <a:pt x="1789" y="439"/>
                  </a:cubicBezTo>
                  <a:cubicBezTo>
                    <a:pt x="1714" y="280"/>
                    <a:pt x="1587" y="151"/>
                    <a:pt x="1428" y="76"/>
                  </a:cubicBezTo>
                  <a:cubicBezTo>
                    <a:pt x="1322" y="25"/>
                    <a:pt x="1210" y="1"/>
                    <a:pt x="10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6"/>
            <p:cNvSpPr/>
            <p:nvPr/>
          </p:nvSpPr>
          <p:spPr>
            <a:xfrm>
              <a:off x="1120725" y="3034325"/>
              <a:ext cx="50525" cy="67950"/>
            </a:xfrm>
            <a:custGeom>
              <a:rect b="b" l="l" r="r" t="t"/>
              <a:pathLst>
                <a:path extrusionOk="0" h="2718" w="2021">
                  <a:moveTo>
                    <a:pt x="995" y="1"/>
                  </a:moveTo>
                  <a:cubicBezTo>
                    <a:pt x="467" y="1"/>
                    <a:pt x="35" y="443"/>
                    <a:pt x="18" y="1121"/>
                  </a:cubicBezTo>
                  <a:cubicBezTo>
                    <a:pt x="0" y="1817"/>
                    <a:pt x="424" y="2692"/>
                    <a:pt x="972" y="2717"/>
                  </a:cubicBezTo>
                  <a:cubicBezTo>
                    <a:pt x="980" y="2717"/>
                    <a:pt x="988" y="2717"/>
                    <a:pt x="996" y="2717"/>
                  </a:cubicBezTo>
                  <a:cubicBezTo>
                    <a:pt x="1534" y="2717"/>
                    <a:pt x="1985" y="1897"/>
                    <a:pt x="2003" y="1211"/>
                  </a:cubicBezTo>
                  <a:cubicBezTo>
                    <a:pt x="2020" y="515"/>
                    <a:pt x="1587" y="27"/>
                    <a:pt x="1039" y="2"/>
                  </a:cubicBezTo>
                  <a:cubicBezTo>
                    <a:pt x="1024" y="1"/>
                    <a:pt x="1009" y="1"/>
                    <a:pt x="9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6"/>
            <p:cNvSpPr/>
            <p:nvPr/>
          </p:nvSpPr>
          <p:spPr>
            <a:xfrm>
              <a:off x="1052150" y="3053225"/>
              <a:ext cx="48425" cy="57900"/>
            </a:xfrm>
            <a:custGeom>
              <a:rect b="b" l="l" r="r" t="t"/>
              <a:pathLst>
                <a:path extrusionOk="0" h="2316" w="1937">
                  <a:moveTo>
                    <a:pt x="907" y="0"/>
                  </a:moveTo>
                  <a:cubicBezTo>
                    <a:pt x="841" y="0"/>
                    <a:pt x="775" y="9"/>
                    <a:pt x="708" y="27"/>
                  </a:cubicBezTo>
                  <a:cubicBezTo>
                    <a:pt x="260" y="147"/>
                    <a:pt x="1" y="635"/>
                    <a:pt x="157" y="1218"/>
                  </a:cubicBezTo>
                  <a:cubicBezTo>
                    <a:pt x="299" y="1752"/>
                    <a:pt x="776" y="2315"/>
                    <a:pt x="1200" y="2315"/>
                  </a:cubicBezTo>
                  <a:cubicBezTo>
                    <a:pt x="1239" y="2315"/>
                    <a:pt x="1278" y="2310"/>
                    <a:pt x="1316" y="2300"/>
                  </a:cubicBezTo>
                  <a:cubicBezTo>
                    <a:pt x="1764" y="2180"/>
                    <a:pt x="1936" y="1366"/>
                    <a:pt x="1781" y="783"/>
                  </a:cubicBezTo>
                  <a:cubicBezTo>
                    <a:pt x="1648" y="287"/>
                    <a:pt x="1288" y="0"/>
                    <a:pt x="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6"/>
            <p:cNvSpPr/>
            <p:nvPr/>
          </p:nvSpPr>
          <p:spPr>
            <a:xfrm>
              <a:off x="1219950" y="3128600"/>
              <a:ext cx="62475" cy="46700"/>
            </a:xfrm>
            <a:custGeom>
              <a:rect b="b" l="l" r="r" t="t"/>
              <a:pathLst>
                <a:path extrusionOk="0" h="1868" w="2499">
                  <a:moveTo>
                    <a:pt x="1561" y="1"/>
                  </a:moveTo>
                  <a:cubicBezTo>
                    <a:pt x="1372" y="1"/>
                    <a:pt x="1168" y="56"/>
                    <a:pt x="967" y="175"/>
                  </a:cubicBezTo>
                  <a:cubicBezTo>
                    <a:pt x="447" y="482"/>
                    <a:pt x="1" y="1184"/>
                    <a:pt x="238" y="1583"/>
                  </a:cubicBezTo>
                  <a:cubicBezTo>
                    <a:pt x="355" y="1781"/>
                    <a:pt x="617" y="1867"/>
                    <a:pt x="915" y="1867"/>
                  </a:cubicBezTo>
                  <a:cubicBezTo>
                    <a:pt x="1219" y="1867"/>
                    <a:pt x="1561" y="1777"/>
                    <a:pt x="1823" y="1622"/>
                  </a:cubicBezTo>
                  <a:cubicBezTo>
                    <a:pt x="2342" y="1314"/>
                    <a:pt x="2498" y="783"/>
                    <a:pt x="2263" y="384"/>
                  </a:cubicBezTo>
                  <a:cubicBezTo>
                    <a:pt x="2118" y="139"/>
                    <a:pt x="1859" y="1"/>
                    <a:pt x="15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6"/>
            <p:cNvSpPr/>
            <p:nvPr/>
          </p:nvSpPr>
          <p:spPr>
            <a:xfrm>
              <a:off x="1053075" y="3126425"/>
              <a:ext cx="160300" cy="111725"/>
            </a:xfrm>
            <a:custGeom>
              <a:rect b="b" l="l" r="r" t="t"/>
              <a:pathLst>
                <a:path extrusionOk="0" h="4469" w="6412">
                  <a:moveTo>
                    <a:pt x="2969" y="0"/>
                  </a:moveTo>
                  <a:cubicBezTo>
                    <a:pt x="1840" y="0"/>
                    <a:pt x="818" y="581"/>
                    <a:pt x="472" y="1430"/>
                  </a:cubicBezTo>
                  <a:cubicBezTo>
                    <a:pt x="0" y="2584"/>
                    <a:pt x="1152" y="3334"/>
                    <a:pt x="2693" y="3962"/>
                  </a:cubicBezTo>
                  <a:cubicBezTo>
                    <a:pt x="3433" y="4264"/>
                    <a:pt x="4129" y="4468"/>
                    <a:pt x="4699" y="4468"/>
                  </a:cubicBezTo>
                  <a:cubicBezTo>
                    <a:pt x="5315" y="4468"/>
                    <a:pt x="5782" y="4229"/>
                    <a:pt x="5994" y="3617"/>
                  </a:cubicBezTo>
                  <a:cubicBezTo>
                    <a:pt x="6412" y="2411"/>
                    <a:pt x="5782" y="1523"/>
                    <a:pt x="5487" y="1177"/>
                  </a:cubicBezTo>
                  <a:cubicBezTo>
                    <a:pt x="5142" y="767"/>
                    <a:pt x="4704" y="448"/>
                    <a:pt x="4208" y="243"/>
                  </a:cubicBezTo>
                  <a:cubicBezTo>
                    <a:pt x="3799" y="76"/>
                    <a:pt x="3377" y="0"/>
                    <a:pt x="29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6"/>
            <p:cNvSpPr/>
            <p:nvPr/>
          </p:nvSpPr>
          <p:spPr>
            <a:xfrm>
              <a:off x="1178700" y="3064275"/>
              <a:ext cx="66075" cy="60350"/>
            </a:xfrm>
            <a:custGeom>
              <a:rect b="b" l="l" r="r" t="t"/>
              <a:pathLst>
                <a:path extrusionOk="0" h="2414" w="2643">
                  <a:moveTo>
                    <a:pt x="1612" y="1"/>
                  </a:moveTo>
                  <a:cubicBezTo>
                    <a:pt x="1319" y="1"/>
                    <a:pt x="1006" y="136"/>
                    <a:pt x="743" y="417"/>
                  </a:cubicBezTo>
                  <a:cubicBezTo>
                    <a:pt x="267" y="926"/>
                    <a:pt x="0" y="1861"/>
                    <a:pt x="394" y="2244"/>
                  </a:cubicBezTo>
                  <a:cubicBezTo>
                    <a:pt x="515" y="2362"/>
                    <a:pt x="685" y="2414"/>
                    <a:pt x="876" y="2414"/>
                  </a:cubicBezTo>
                  <a:cubicBezTo>
                    <a:pt x="1304" y="2414"/>
                    <a:pt x="1837" y="2155"/>
                    <a:pt x="2166" y="1804"/>
                  </a:cubicBezTo>
                  <a:cubicBezTo>
                    <a:pt x="2642" y="1296"/>
                    <a:pt x="2642" y="644"/>
                    <a:pt x="2250" y="261"/>
                  </a:cubicBezTo>
                  <a:cubicBezTo>
                    <a:pt x="2074" y="89"/>
                    <a:pt x="1849" y="1"/>
                    <a:pt x="16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6"/>
            <p:cNvSpPr/>
            <p:nvPr/>
          </p:nvSpPr>
          <p:spPr>
            <a:xfrm>
              <a:off x="1056850" y="3126425"/>
              <a:ext cx="93975" cy="82800"/>
            </a:xfrm>
            <a:custGeom>
              <a:rect b="b" l="l" r="r" t="t"/>
              <a:pathLst>
                <a:path extrusionOk="0" h="3312" w="3759">
                  <a:moveTo>
                    <a:pt x="2819" y="1"/>
                  </a:moveTo>
                  <a:cubicBezTo>
                    <a:pt x="1690" y="1"/>
                    <a:pt x="667" y="581"/>
                    <a:pt x="321" y="1430"/>
                  </a:cubicBezTo>
                  <a:cubicBezTo>
                    <a:pt x="0" y="2215"/>
                    <a:pt x="431" y="2811"/>
                    <a:pt x="1221" y="3311"/>
                  </a:cubicBezTo>
                  <a:cubicBezTo>
                    <a:pt x="1161" y="3054"/>
                    <a:pt x="1175" y="2758"/>
                    <a:pt x="1285" y="2413"/>
                  </a:cubicBezTo>
                  <a:cubicBezTo>
                    <a:pt x="1616" y="1363"/>
                    <a:pt x="2619" y="454"/>
                    <a:pt x="3758" y="138"/>
                  </a:cubicBezTo>
                  <a:cubicBezTo>
                    <a:pt x="3445" y="44"/>
                    <a:pt x="3128" y="1"/>
                    <a:pt x="28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6"/>
            <p:cNvSpPr/>
            <p:nvPr/>
          </p:nvSpPr>
          <p:spPr>
            <a:xfrm>
              <a:off x="1052150" y="3053400"/>
              <a:ext cx="39125" cy="57700"/>
            </a:xfrm>
            <a:custGeom>
              <a:rect b="b" l="l" r="r" t="t"/>
              <a:pathLst>
                <a:path extrusionOk="0" h="2308" w="1565">
                  <a:moveTo>
                    <a:pt x="827" y="1"/>
                  </a:moveTo>
                  <a:cubicBezTo>
                    <a:pt x="786" y="3"/>
                    <a:pt x="746" y="9"/>
                    <a:pt x="707" y="20"/>
                  </a:cubicBezTo>
                  <a:cubicBezTo>
                    <a:pt x="259" y="139"/>
                    <a:pt x="1" y="628"/>
                    <a:pt x="155" y="1211"/>
                  </a:cubicBezTo>
                  <a:cubicBezTo>
                    <a:pt x="298" y="1743"/>
                    <a:pt x="775" y="2307"/>
                    <a:pt x="1199" y="2307"/>
                  </a:cubicBezTo>
                  <a:cubicBezTo>
                    <a:pt x="1238" y="2307"/>
                    <a:pt x="1277" y="2302"/>
                    <a:pt x="1316" y="2292"/>
                  </a:cubicBezTo>
                  <a:cubicBezTo>
                    <a:pt x="1412" y="2267"/>
                    <a:pt x="1494" y="2203"/>
                    <a:pt x="1564" y="2121"/>
                  </a:cubicBezTo>
                  <a:cubicBezTo>
                    <a:pt x="1229" y="1901"/>
                    <a:pt x="905" y="1402"/>
                    <a:pt x="781" y="927"/>
                  </a:cubicBezTo>
                  <a:lnTo>
                    <a:pt x="781" y="928"/>
                  </a:lnTo>
                  <a:cubicBezTo>
                    <a:pt x="687" y="566"/>
                    <a:pt x="715" y="245"/>
                    <a:pt x="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6"/>
            <p:cNvSpPr/>
            <p:nvPr/>
          </p:nvSpPr>
          <p:spPr>
            <a:xfrm>
              <a:off x="1120725" y="3034300"/>
              <a:ext cx="33425" cy="67950"/>
            </a:xfrm>
            <a:custGeom>
              <a:rect b="b" l="l" r="r" t="t"/>
              <a:pathLst>
                <a:path extrusionOk="0" h="2718" w="1337">
                  <a:moveTo>
                    <a:pt x="998" y="1"/>
                  </a:moveTo>
                  <a:cubicBezTo>
                    <a:pt x="468" y="1"/>
                    <a:pt x="35" y="442"/>
                    <a:pt x="18" y="1120"/>
                  </a:cubicBezTo>
                  <a:cubicBezTo>
                    <a:pt x="0" y="1817"/>
                    <a:pt x="424" y="2691"/>
                    <a:pt x="972" y="2718"/>
                  </a:cubicBezTo>
                  <a:cubicBezTo>
                    <a:pt x="991" y="2715"/>
                    <a:pt x="1010" y="2713"/>
                    <a:pt x="1027" y="2709"/>
                  </a:cubicBezTo>
                  <a:cubicBezTo>
                    <a:pt x="787" y="2318"/>
                    <a:pt x="664" y="1704"/>
                    <a:pt x="716" y="1186"/>
                  </a:cubicBezTo>
                  <a:cubicBezTo>
                    <a:pt x="771" y="644"/>
                    <a:pt x="1016" y="252"/>
                    <a:pt x="1336" y="71"/>
                  </a:cubicBezTo>
                  <a:cubicBezTo>
                    <a:pt x="1242" y="32"/>
                    <a:pt x="1142" y="8"/>
                    <a:pt x="1040" y="2"/>
                  </a:cubicBezTo>
                  <a:cubicBezTo>
                    <a:pt x="1026" y="1"/>
                    <a:pt x="1012" y="1"/>
                    <a:pt x="9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6"/>
            <p:cNvSpPr/>
            <p:nvPr/>
          </p:nvSpPr>
          <p:spPr>
            <a:xfrm>
              <a:off x="1180525" y="3064300"/>
              <a:ext cx="60000" cy="51750"/>
            </a:xfrm>
            <a:custGeom>
              <a:rect b="b" l="l" r="r" t="t"/>
              <a:pathLst>
                <a:path extrusionOk="0" h="2070" w="2400">
                  <a:moveTo>
                    <a:pt x="1539" y="0"/>
                  </a:moveTo>
                  <a:cubicBezTo>
                    <a:pt x="1246" y="0"/>
                    <a:pt x="933" y="135"/>
                    <a:pt x="670" y="417"/>
                  </a:cubicBezTo>
                  <a:cubicBezTo>
                    <a:pt x="255" y="859"/>
                    <a:pt x="0" y="1626"/>
                    <a:pt x="201" y="2070"/>
                  </a:cubicBezTo>
                  <a:cubicBezTo>
                    <a:pt x="366" y="1626"/>
                    <a:pt x="697" y="1175"/>
                    <a:pt x="1077" y="892"/>
                  </a:cubicBezTo>
                  <a:cubicBezTo>
                    <a:pt x="1393" y="658"/>
                    <a:pt x="1726" y="548"/>
                    <a:pt x="2034" y="548"/>
                  </a:cubicBezTo>
                  <a:cubicBezTo>
                    <a:pt x="2161" y="548"/>
                    <a:pt x="2284" y="567"/>
                    <a:pt x="2400" y="603"/>
                  </a:cubicBezTo>
                  <a:cubicBezTo>
                    <a:pt x="2352" y="473"/>
                    <a:pt x="2275" y="357"/>
                    <a:pt x="2177" y="260"/>
                  </a:cubicBezTo>
                  <a:cubicBezTo>
                    <a:pt x="2001" y="89"/>
                    <a:pt x="1776" y="0"/>
                    <a:pt x="15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6"/>
            <p:cNvSpPr/>
            <p:nvPr/>
          </p:nvSpPr>
          <p:spPr>
            <a:xfrm>
              <a:off x="1224425" y="3128600"/>
              <a:ext cx="55200" cy="33050"/>
            </a:xfrm>
            <a:custGeom>
              <a:rect b="b" l="l" r="r" t="t"/>
              <a:pathLst>
                <a:path extrusionOk="0" h="1322" w="2208">
                  <a:moveTo>
                    <a:pt x="1381" y="0"/>
                  </a:moveTo>
                  <a:cubicBezTo>
                    <a:pt x="1193" y="0"/>
                    <a:pt x="988" y="56"/>
                    <a:pt x="787" y="175"/>
                  </a:cubicBezTo>
                  <a:cubicBezTo>
                    <a:pt x="367" y="423"/>
                    <a:pt x="3" y="927"/>
                    <a:pt x="0" y="1321"/>
                  </a:cubicBezTo>
                  <a:cubicBezTo>
                    <a:pt x="274" y="1030"/>
                    <a:pt x="691" y="787"/>
                    <a:pt x="1092" y="695"/>
                  </a:cubicBezTo>
                  <a:lnTo>
                    <a:pt x="1092" y="697"/>
                  </a:lnTo>
                  <a:cubicBezTo>
                    <a:pt x="1216" y="668"/>
                    <a:pt x="1336" y="655"/>
                    <a:pt x="1449" y="655"/>
                  </a:cubicBezTo>
                  <a:cubicBezTo>
                    <a:pt x="1737" y="655"/>
                    <a:pt x="1989" y="741"/>
                    <a:pt x="2181" y="886"/>
                  </a:cubicBezTo>
                  <a:cubicBezTo>
                    <a:pt x="2207" y="713"/>
                    <a:pt x="2173" y="536"/>
                    <a:pt x="2083" y="384"/>
                  </a:cubicBezTo>
                  <a:cubicBezTo>
                    <a:pt x="1939" y="139"/>
                    <a:pt x="1680" y="0"/>
                    <a:pt x="13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06" name="Shape 506"/>
        <p:cNvGrpSpPr/>
        <p:nvPr/>
      </p:nvGrpSpPr>
      <p:grpSpPr>
        <a:xfrm>
          <a:off x="0" y="0"/>
          <a:ext cx="0" cy="0"/>
          <a:chOff x="0" y="0"/>
          <a:chExt cx="0" cy="0"/>
        </a:xfrm>
      </p:grpSpPr>
      <p:sp>
        <p:nvSpPr>
          <p:cNvPr id="507" name="Google Shape;507;p47"/>
          <p:cNvSpPr txBox="1"/>
          <p:nvPr>
            <p:ph type="title"/>
          </p:nvPr>
        </p:nvSpPr>
        <p:spPr>
          <a:xfrm>
            <a:off x="5801073" y="622925"/>
            <a:ext cx="2490600" cy="106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48"/>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513" name="Google Shape;513;p48"/>
          <p:cNvSpPr txBox="1"/>
          <p:nvPr>
            <p:ph idx="1" type="body"/>
          </p:nvPr>
        </p:nvSpPr>
        <p:spPr>
          <a:xfrm>
            <a:off x="847375" y="2116750"/>
            <a:ext cx="2859900" cy="1411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a:t>
            </a:r>
            <a:endParaRPr/>
          </a:p>
        </p:txBody>
      </p:sp>
      <p:sp>
        <p:nvSpPr>
          <p:cNvPr id="514" name="Google Shape;514;p48"/>
          <p:cNvSpPr/>
          <p:nvPr/>
        </p:nvSpPr>
        <p:spPr>
          <a:xfrm rot="10800000">
            <a:off x="3623089" y="3166716"/>
            <a:ext cx="1897829" cy="1006827"/>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D95F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p:nvPr/>
        </p:nvSpPr>
        <p:spPr>
          <a:xfrm rot="9117405">
            <a:off x="4085298" y="3845965"/>
            <a:ext cx="1897783" cy="100680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8"/>
          <p:cNvSpPr/>
          <p:nvPr/>
        </p:nvSpPr>
        <p:spPr>
          <a:xfrm rot="5400000">
            <a:off x="4421183" y="2802179"/>
            <a:ext cx="1226015" cy="1065299"/>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8"/>
          <p:cNvSpPr/>
          <p:nvPr/>
        </p:nvSpPr>
        <p:spPr>
          <a:xfrm rot="1855389">
            <a:off x="6484044" y="3644948"/>
            <a:ext cx="2497049" cy="132472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CC61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8"/>
          <p:cNvSpPr/>
          <p:nvPr/>
        </p:nvSpPr>
        <p:spPr>
          <a:xfrm rot="-2054524">
            <a:off x="7025036" y="1378504"/>
            <a:ext cx="1830195" cy="1590154"/>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8"/>
          <p:cNvSpPr/>
          <p:nvPr/>
        </p:nvSpPr>
        <p:spPr>
          <a:xfrm rot="1243724">
            <a:off x="6760950" y="850791"/>
            <a:ext cx="821802" cy="1858394"/>
          </a:xfrm>
          <a:custGeom>
            <a:rect b="b" l="l" r="r" t="t"/>
            <a:pathLst>
              <a:path extrusionOk="0" h="47855" w="21162">
                <a:moveTo>
                  <a:pt x="15716" y="1"/>
                </a:moveTo>
                <a:cubicBezTo>
                  <a:pt x="14156" y="5882"/>
                  <a:pt x="6359" y="8479"/>
                  <a:pt x="4697" y="14335"/>
                </a:cubicBezTo>
                <a:cubicBezTo>
                  <a:pt x="4211" y="16046"/>
                  <a:pt x="4316" y="17863"/>
                  <a:pt x="3973" y="19607"/>
                </a:cubicBezTo>
                <a:cubicBezTo>
                  <a:pt x="3270" y="23169"/>
                  <a:pt x="735" y="26250"/>
                  <a:pt x="384" y="29860"/>
                </a:cubicBezTo>
                <a:cubicBezTo>
                  <a:pt x="0" y="33792"/>
                  <a:pt x="2330" y="37540"/>
                  <a:pt x="5289" y="40192"/>
                </a:cubicBezTo>
                <a:cubicBezTo>
                  <a:pt x="6369" y="41160"/>
                  <a:pt x="7548" y="42035"/>
                  <a:pt x="8463" y="43155"/>
                </a:cubicBezTo>
                <a:cubicBezTo>
                  <a:pt x="9560" y="44499"/>
                  <a:pt x="10221" y="46129"/>
                  <a:pt x="11059" y="47645"/>
                </a:cubicBezTo>
                <a:cubicBezTo>
                  <a:pt x="11097" y="47714"/>
                  <a:pt x="11140" y="47784"/>
                  <a:pt x="11179" y="47854"/>
                </a:cubicBezTo>
                <a:cubicBezTo>
                  <a:pt x="11072" y="46119"/>
                  <a:pt x="11646" y="44318"/>
                  <a:pt x="12530" y="42779"/>
                </a:cubicBezTo>
                <a:cubicBezTo>
                  <a:pt x="13729" y="40687"/>
                  <a:pt x="15443" y="38933"/>
                  <a:pt x="16913" y="37016"/>
                </a:cubicBezTo>
                <a:cubicBezTo>
                  <a:pt x="18549" y="34877"/>
                  <a:pt x="19886" y="32525"/>
                  <a:pt x="20885" y="30024"/>
                </a:cubicBezTo>
                <a:cubicBezTo>
                  <a:pt x="21161" y="27628"/>
                  <a:pt x="20951" y="25207"/>
                  <a:pt x="20106" y="22947"/>
                </a:cubicBezTo>
                <a:cubicBezTo>
                  <a:pt x="19192" y="20505"/>
                  <a:pt x="17552" y="18191"/>
                  <a:pt x="17686" y="15588"/>
                </a:cubicBezTo>
                <a:cubicBezTo>
                  <a:pt x="17799" y="13364"/>
                  <a:pt x="19220" y="11317"/>
                  <a:pt x="19145" y="9090"/>
                </a:cubicBezTo>
                <a:cubicBezTo>
                  <a:pt x="19033" y="5737"/>
                  <a:pt x="15789" y="3355"/>
                  <a:pt x="157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8"/>
          <p:cNvSpPr/>
          <p:nvPr/>
        </p:nvSpPr>
        <p:spPr>
          <a:xfrm rot="2445558">
            <a:off x="7234897" y="2543225"/>
            <a:ext cx="2047575" cy="1995104"/>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21" name="Google Shape;521;p48"/>
          <p:cNvPicPr preferRelativeResize="0"/>
          <p:nvPr/>
        </p:nvPicPr>
        <p:blipFill>
          <a:blip r:embed="rId3">
            <a:alphaModFix/>
          </a:blip>
          <a:stretch>
            <a:fillRect/>
          </a:stretch>
        </p:blipFill>
        <p:spPr>
          <a:xfrm>
            <a:off x="5080400" y="1688225"/>
            <a:ext cx="3150600" cy="3150600"/>
          </a:xfrm>
          <a:prstGeom prst="ellipse">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49"/>
          <p:cNvSpPr txBox="1"/>
          <p:nvPr>
            <p:ph type="title"/>
          </p:nvPr>
        </p:nvSpPr>
        <p:spPr>
          <a:xfrm>
            <a:off x="1572600" y="1497600"/>
            <a:ext cx="5998800" cy="169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 name="Shape 530"/>
        <p:cNvGrpSpPr/>
        <p:nvPr/>
      </p:nvGrpSpPr>
      <p:grpSpPr>
        <a:xfrm>
          <a:off x="0" y="0"/>
          <a:ext cx="0" cy="0"/>
          <a:chOff x="0" y="0"/>
          <a:chExt cx="0" cy="0"/>
        </a:xfrm>
      </p:grpSpPr>
      <p:sp>
        <p:nvSpPr>
          <p:cNvPr id="531" name="Google Shape;531;p50"/>
          <p:cNvSpPr/>
          <p:nvPr/>
        </p:nvSpPr>
        <p:spPr>
          <a:xfrm>
            <a:off x="981696" y="2525938"/>
            <a:ext cx="464700" cy="464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0"/>
          <p:cNvSpPr/>
          <p:nvPr/>
        </p:nvSpPr>
        <p:spPr>
          <a:xfrm>
            <a:off x="981696" y="3088713"/>
            <a:ext cx="464700" cy="464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0"/>
          <p:cNvSpPr/>
          <p:nvPr/>
        </p:nvSpPr>
        <p:spPr>
          <a:xfrm>
            <a:off x="981696" y="3651488"/>
            <a:ext cx="464700" cy="464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0"/>
          <p:cNvSpPr/>
          <p:nvPr/>
        </p:nvSpPr>
        <p:spPr>
          <a:xfrm>
            <a:off x="981696" y="4214263"/>
            <a:ext cx="464700" cy="464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0"/>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ONE OF OUR SPECIES</a:t>
            </a:r>
            <a:endParaRPr/>
          </a:p>
        </p:txBody>
      </p:sp>
      <p:grpSp>
        <p:nvGrpSpPr>
          <p:cNvPr id="536" name="Google Shape;536;p50"/>
          <p:cNvGrpSpPr/>
          <p:nvPr/>
        </p:nvGrpSpPr>
        <p:grpSpPr>
          <a:xfrm>
            <a:off x="3568575" y="2393175"/>
            <a:ext cx="2133025" cy="1991550"/>
            <a:chOff x="-7401500" y="2860000"/>
            <a:chExt cx="2133025" cy="1991550"/>
          </a:xfrm>
        </p:grpSpPr>
        <p:sp>
          <p:nvSpPr>
            <p:cNvPr id="537" name="Google Shape;537;p50"/>
            <p:cNvSpPr/>
            <p:nvPr/>
          </p:nvSpPr>
          <p:spPr>
            <a:xfrm>
              <a:off x="-6855025" y="3242975"/>
              <a:ext cx="1586550" cy="1507225"/>
            </a:xfrm>
            <a:custGeom>
              <a:rect b="b" l="l" r="r" t="t"/>
              <a:pathLst>
                <a:path extrusionOk="0" h="60289" w="63462">
                  <a:moveTo>
                    <a:pt x="23621" y="0"/>
                  </a:moveTo>
                  <a:lnTo>
                    <a:pt x="0" y="32084"/>
                  </a:lnTo>
                  <a:cubicBezTo>
                    <a:pt x="0" y="32084"/>
                    <a:pt x="2467" y="39135"/>
                    <a:pt x="8109" y="43718"/>
                  </a:cubicBezTo>
                  <a:cubicBezTo>
                    <a:pt x="13750" y="48301"/>
                    <a:pt x="11988" y="57468"/>
                    <a:pt x="11988" y="57468"/>
                  </a:cubicBezTo>
                  <a:cubicBezTo>
                    <a:pt x="9519" y="57820"/>
                    <a:pt x="8109" y="60289"/>
                    <a:pt x="8109" y="60289"/>
                  </a:cubicBezTo>
                  <a:lnTo>
                    <a:pt x="20801" y="60289"/>
                  </a:lnTo>
                  <a:cubicBezTo>
                    <a:pt x="20801" y="60289"/>
                    <a:pt x="22565" y="48301"/>
                    <a:pt x="31731" y="46891"/>
                  </a:cubicBezTo>
                  <a:cubicBezTo>
                    <a:pt x="32240" y="46813"/>
                    <a:pt x="32732" y="46776"/>
                    <a:pt x="33207" y="46776"/>
                  </a:cubicBezTo>
                  <a:cubicBezTo>
                    <a:pt x="41278" y="46776"/>
                    <a:pt x="44423" y="57468"/>
                    <a:pt x="44423" y="57468"/>
                  </a:cubicBezTo>
                  <a:lnTo>
                    <a:pt x="41172" y="59967"/>
                  </a:lnTo>
                  <a:lnTo>
                    <a:pt x="54048" y="60109"/>
                  </a:lnTo>
                  <a:cubicBezTo>
                    <a:pt x="54048" y="60109"/>
                    <a:pt x="63461" y="41955"/>
                    <a:pt x="54999" y="22917"/>
                  </a:cubicBezTo>
                  <a:cubicBezTo>
                    <a:pt x="46538" y="3879"/>
                    <a:pt x="23621" y="0"/>
                    <a:pt x="236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0"/>
            <p:cNvSpPr/>
            <p:nvPr/>
          </p:nvSpPr>
          <p:spPr>
            <a:xfrm>
              <a:off x="-7401500" y="3225350"/>
              <a:ext cx="1546900" cy="1626200"/>
            </a:xfrm>
            <a:custGeom>
              <a:rect b="b" l="l" r="r" t="t"/>
              <a:pathLst>
                <a:path extrusionOk="0" h="65048" w="61876">
                  <a:moveTo>
                    <a:pt x="30673" y="1"/>
                  </a:moveTo>
                  <a:cubicBezTo>
                    <a:pt x="14902" y="1"/>
                    <a:pt x="3412" y="11661"/>
                    <a:pt x="2116" y="25913"/>
                  </a:cubicBezTo>
                  <a:cubicBezTo>
                    <a:pt x="0" y="49183"/>
                    <a:pt x="8110" y="65048"/>
                    <a:pt x="8110" y="65048"/>
                  </a:cubicBezTo>
                  <a:lnTo>
                    <a:pt x="12164" y="65048"/>
                  </a:lnTo>
                  <a:cubicBezTo>
                    <a:pt x="12164" y="65048"/>
                    <a:pt x="13978" y="34205"/>
                    <a:pt x="29263" y="33494"/>
                  </a:cubicBezTo>
                  <a:cubicBezTo>
                    <a:pt x="29426" y="33486"/>
                    <a:pt x="29589" y="33483"/>
                    <a:pt x="29751" y="33483"/>
                  </a:cubicBezTo>
                  <a:cubicBezTo>
                    <a:pt x="44537" y="33483"/>
                    <a:pt x="49712" y="65048"/>
                    <a:pt x="49712" y="65048"/>
                  </a:cubicBezTo>
                  <a:lnTo>
                    <a:pt x="54470" y="65048"/>
                  </a:lnTo>
                  <a:cubicBezTo>
                    <a:pt x="54470" y="65048"/>
                    <a:pt x="61875" y="43894"/>
                    <a:pt x="59231" y="25913"/>
                  </a:cubicBezTo>
                  <a:cubicBezTo>
                    <a:pt x="57149" y="11755"/>
                    <a:pt x="46445" y="1"/>
                    <a:pt x="306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0"/>
            <p:cNvSpPr/>
            <p:nvPr/>
          </p:nvSpPr>
          <p:spPr>
            <a:xfrm>
              <a:off x="-7092875" y="2860000"/>
              <a:ext cx="929625" cy="1030425"/>
            </a:xfrm>
            <a:custGeom>
              <a:rect b="b" l="l" r="r" t="t"/>
              <a:pathLst>
                <a:path extrusionOk="0" h="41217" w="37185">
                  <a:moveTo>
                    <a:pt x="18593" y="1"/>
                  </a:moveTo>
                  <a:cubicBezTo>
                    <a:pt x="13661" y="1"/>
                    <a:pt x="8933" y="2171"/>
                    <a:pt x="5446" y="6036"/>
                  </a:cubicBezTo>
                  <a:cubicBezTo>
                    <a:pt x="1960" y="9901"/>
                    <a:pt x="1" y="15142"/>
                    <a:pt x="1" y="20608"/>
                  </a:cubicBezTo>
                  <a:cubicBezTo>
                    <a:pt x="1" y="26073"/>
                    <a:pt x="1960" y="31316"/>
                    <a:pt x="5446" y="35181"/>
                  </a:cubicBezTo>
                  <a:cubicBezTo>
                    <a:pt x="8933" y="39045"/>
                    <a:pt x="13661" y="41216"/>
                    <a:pt x="18593" y="41216"/>
                  </a:cubicBezTo>
                  <a:cubicBezTo>
                    <a:pt x="23523" y="41216"/>
                    <a:pt x="28253" y="39045"/>
                    <a:pt x="31739" y="35181"/>
                  </a:cubicBezTo>
                  <a:cubicBezTo>
                    <a:pt x="35226" y="31316"/>
                    <a:pt x="37185" y="26073"/>
                    <a:pt x="37185" y="20608"/>
                  </a:cubicBezTo>
                  <a:cubicBezTo>
                    <a:pt x="37185" y="15142"/>
                    <a:pt x="35226" y="9901"/>
                    <a:pt x="31739" y="6036"/>
                  </a:cubicBezTo>
                  <a:cubicBezTo>
                    <a:pt x="28253" y="2171"/>
                    <a:pt x="23523" y="1"/>
                    <a:pt x="185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0"/>
            <p:cNvSpPr/>
            <p:nvPr/>
          </p:nvSpPr>
          <p:spPr>
            <a:xfrm>
              <a:off x="-6955900" y="3096925"/>
              <a:ext cx="674600" cy="445775"/>
            </a:xfrm>
            <a:custGeom>
              <a:rect b="b" l="l" r="r" t="t"/>
              <a:pathLst>
                <a:path extrusionOk="0" h="17831" w="26984">
                  <a:moveTo>
                    <a:pt x="8164" y="1"/>
                  </a:moveTo>
                  <a:cubicBezTo>
                    <a:pt x="6385" y="1"/>
                    <a:pt x="4507" y="1097"/>
                    <a:pt x="3057" y="4609"/>
                  </a:cubicBezTo>
                  <a:cubicBezTo>
                    <a:pt x="0" y="12013"/>
                    <a:pt x="7682" y="17830"/>
                    <a:pt x="13388" y="17830"/>
                  </a:cubicBezTo>
                  <a:cubicBezTo>
                    <a:pt x="19094" y="17830"/>
                    <a:pt x="26983" y="10597"/>
                    <a:pt x="23719" y="4609"/>
                  </a:cubicBezTo>
                  <a:cubicBezTo>
                    <a:pt x="22118" y="1672"/>
                    <a:pt x="20269" y="773"/>
                    <a:pt x="18605" y="773"/>
                  </a:cubicBezTo>
                  <a:cubicBezTo>
                    <a:pt x="15973" y="773"/>
                    <a:pt x="13802" y="3022"/>
                    <a:pt x="13802" y="3022"/>
                  </a:cubicBezTo>
                  <a:cubicBezTo>
                    <a:pt x="13802" y="3022"/>
                    <a:pt x="11119" y="1"/>
                    <a:pt x="81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0"/>
            <p:cNvSpPr/>
            <p:nvPr/>
          </p:nvSpPr>
          <p:spPr>
            <a:xfrm>
              <a:off x="-6978450" y="3357550"/>
              <a:ext cx="727200" cy="370225"/>
            </a:xfrm>
            <a:custGeom>
              <a:rect b="b" l="l" r="r" t="t"/>
              <a:pathLst>
                <a:path extrusionOk="0" h="14809" w="29088">
                  <a:moveTo>
                    <a:pt x="14545" y="1"/>
                  </a:moveTo>
                  <a:cubicBezTo>
                    <a:pt x="10688" y="1"/>
                    <a:pt x="6988" y="781"/>
                    <a:pt x="4261" y="2169"/>
                  </a:cubicBezTo>
                  <a:cubicBezTo>
                    <a:pt x="1533" y="3558"/>
                    <a:pt x="1" y="5440"/>
                    <a:pt x="1" y="7404"/>
                  </a:cubicBezTo>
                  <a:cubicBezTo>
                    <a:pt x="1" y="9369"/>
                    <a:pt x="1533" y="11252"/>
                    <a:pt x="4261" y="12640"/>
                  </a:cubicBezTo>
                  <a:cubicBezTo>
                    <a:pt x="6988" y="14028"/>
                    <a:pt x="10688" y="14809"/>
                    <a:pt x="14545" y="14809"/>
                  </a:cubicBezTo>
                  <a:cubicBezTo>
                    <a:pt x="18401" y="14809"/>
                    <a:pt x="22100" y="14028"/>
                    <a:pt x="24828" y="12640"/>
                  </a:cubicBezTo>
                  <a:cubicBezTo>
                    <a:pt x="27555" y="11252"/>
                    <a:pt x="29087" y="9369"/>
                    <a:pt x="29087" y="7404"/>
                  </a:cubicBezTo>
                  <a:cubicBezTo>
                    <a:pt x="29087" y="5440"/>
                    <a:pt x="27555" y="3558"/>
                    <a:pt x="24828" y="2169"/>
                  </a:cubicBezTo>
                  <a:cubicBezTo>
                    <a:pt x="22100" y="781"/>
                    <a:pt x="18401" y="1"/>
                    <a:pt x="145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0"/>
            <p:cNvSpPr/>
            <p:nvPr/>
          </p:nvSpPr>
          <p:spPr>
            <a:xfrm>
              <a:off x="-7022500" y="3313475"/>
              <a:ext cx="105800" cy="105825"/>
            </a:xfrm>
            <a:custGeom>
              <a:rect b="b" l="l" r="r" t="t"/>
              <a:pathLst>
                <a:path extrusionOk="0" h="4233" w="4232">
                  <a:moveTo>
                    <a:pt x="2116" y="1"/>
                  </a:moveTo>
                  <a:cubicBezTo>
                    <a:pt x="948" y="1"/>
                    <a:pt x="0" y="949"/>
                    <a:pt x="0" y="2116"/>
                  </a:cubicBezTo>
                  <a:cubicBezTo>
                    <a:pt x="0" y="3284"/>
                    <a:pt x="948" y="4232"/>
                    <a:pt x="2116" y="4232"/>
                  </a:cubicBezTo>
                  <a:cubicBezTo>
                    <a:pt x="3284" y="4232"/>
                    <a:pt x="4232" y="3284"/>
                    <a:pt x="4232" y="2116"/>
                  </a:cubicBezTo>
                  <a:cubicBezTo>
                    <a:pt x="4232" y="949"/>
                    <a:pt x="3284" y="1"/>
                    <a:pt x="2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0"/>
            <p:cNvSpPr/>
            <p:nvPr/>
          </p:nvSpPr>
          <p:spPr>
            <a:xfrm>
              <a:off x="-6326200" y="3304700"/>
              <a:ext cx="105825" cy="105775"/>
            </a:xfrm>
            <a:custGeom>
              <a:rect b="b" l="l" r="r" t="t"/>
              <a:pathLst>
                <a:path extrusionOk="0" h="4231" w="4233">
                  <a:moveTo>
                    <a:pt x="2116" y="0"/>
                  </a:moveTo>
                  <a:cubicBezTo>
                    <a:pt x="947" y="0"/>
                    <a:pt x="1" y="947"/>
                    <a:pt x="1" y="2115"/>
                  </a:cubicBezTo>
                  <a:cubicBezTo>
                    <a:pt x="1" y="3284"/>
                    <a:pt x="947" y="4230"/>
                    <a:pt x="2116" y="4230"/>
                  </a:cubicBezTo>
                  <a:cubicBezTo>
                    <a:pt x="3284" y="4230"/>
                    <a:pt x="4232" y="3284"/>
                    <a:pt x="4232" y="2115"/>
                  </a:cubicBezTo>
                  <a:cubicBezTo>
                    <a:pt x="4232" y="947"/>
                    <a:pt x="3284" y="0"/>
                    <a:pt x="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0"/>
            <p:cNvSpPr/>
            <p:nvPr/>
          </p:nvSpPr>
          <p:spPr>
            <a:xfrm>
              <a:off x="-7308375" y="4142925"/>
              <a:ext cx="25350" cy="108375"/>
            </a:xfrm>
            <a:custGeom>
              <a:rect b="b" l="l" r="r" t="t"/>
              <a:pathLst>
                <a:path extrusionOk="0" h="4335" w="1014">
                  <a:moveTo>
                    <a:pt x="682" y="0"/>
                  </a:moveTo>
                  <a:cubicBezTo>
                    <a:pt x="522" y="0"/>
                    <a:pt x="384" y="124"/>
                    <a:pt x="369" y="287"/>
                  </a:cubicBezTo>
                  <a:lnTo>
                    <a:pt x="16" y="3988"/>
                  </a:lnTo>
                  <a:cubicBezTo>
                    <a:pt x="0" y="4162"/>
                    <a:pt x="127" y="4316"/>
                    <a:pt x="301" y="4333"/>
                  </a:cubicBezTo>
                  <a:cubicBezTo>
                    <a:pt x="311" y="4334"/>
                    <a:pt x="322" y="4334"/>
                    <a:pt x="332" y="4334"/>
                  </a:cubicBezTo>
                  <a:cubicBezTo>
                    <a:pt x="494" y="4334"/>
                    <a:pt x="630" y="4210"/>
                    <a:pt x="645" y="4048"/>
                  </a:cubicBezTo>
                  <a:lnTo>
                    <a:pt x="998" y="346"/>
                  </a:lnTo>
                  <a:cubicBezTo>
                    <a:pt x="1014" y="172"/>
                    <a:pt x="887" y="19"/>
                    <a:pt x="713" y="2"/>
                  </a:cubicBezTo>
                  <a:cubicBezTo>
                    <a:pt x="703" y="1"/>
                    <a:pt x="692" y="0"/>
                    <a:pt x="6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0"/>
            <p:cNvSpPr/>
            <p:nvPr/>
          </p:nvSpPr>
          <p:spPr>
            <a:xfrm>
              <a:off x="-7246425" y="4248525"/>
              <a:ext cx="16000" cy="104125"/>
            </a:xfrm>
            <a:custGeom>
              <a:rect b="b" l="l" r="r" t="t"/>
              <a:pathLst>
                <a:path extrusionOk="0" h="4165" w="640">
                  <a:moveTo>
                    <a:pt x="320" y="0"/>
                  </a:moveTo>
                  <a:cubicBezTo>
                    <a:pt x="143" y="0"/>
                    <a:pt x="0" y="146"/>
                    <a:pt x="5" y="324"/>
                  </a:cubicBezTo>
                  <a:lnTo>
                    <a:pt x="5" y="3849"/>
                  </a:lnTo>
                  <a:cubicBezTo>
                    <a:pt x="5" y="4024"/>
                    <a:pt x="145" y="4164"/>
                    <a:pt x="320" y="4164"/>
                  </a:cubicBezTo>
                  <a:cubicBezTo>
                    <a:pt x="495" y="4164"/>
                    <a:pt x="636" y="4024"/>
                    <a:pt x="636" y="3849"/>
                  </a:cubicBezTo>
                  <a:lnTo>
                    <a:pt x="636" y="324"/>
                  </a:lnTo>
                  <a:cubicBezTo>
                    <a:pt x="639" y="146"/>
                    <a:pt x="497" y="0"/>
                    <a:pt x="3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0"/>
            <p:cNvSpPr/>
            <p:nvPr/>
          </p:nvSpPr>
          <p:spPr>
            <a:xfrm>
              <a:off x="-7131850" y="4169175"/>
              <a:ext cx="16000" cy="90950"/>
            </a:xfrm>
            <a:custGeom>
              <a:rect b="b" l="l" r="r" t="t"/>
              <a:pathLst>
                <a:path extrusionOk="0" h="3638" w="640">
                  <a:moveTo>
                    <a:pt x="320" y="1"/>
                  </a:moveTo>
                  <a:cubicBezTo>
                    <a:pt x="143" y="1"/>
                    <a:pt x="0" y="146"/>
                    <a:pt x="5" y="324"/>
                  </a:cubicBezTo>
                  <a:lnTo>
                    <a:pt x="5" y="3320"/>
                  </a:lnTo>
                  <a:cubicBezTo>
                    <a:pt x="4" y="3495"/>
                    <a:pt x="145" y="3637"/>
                    <a:pt x="320" y="3637"/>
                  </a:cubicBezTo>
                  <a:cubicBezTo>
                    <a:pt x="495" y="3637"/>
                    <a:pt x="636" y="3495"/>
                    <a:pt x="636" y="3320"/>
                  </a:cubicBezTo>
                  <a:lnTo>
                    <a:pt x="636" y="324"/>
                  </a:lnTo>
                  <a:cubicBezTo>
                    <a:pt x="639" y="146"/>
                    <a:pt x="497" y="1"/>
                    <a:pt x="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0"/>
            <p:cNvSpPr/>
            <p:nvPr/>
          </p:nvSpPr>
          <p:spPr>
            <a:xfrm>
              <a:off x="-7021675" y="4098700"/>
              <a:ext cx="16025" cy="104125"/>
            </a:xfrm>
            <a:custGeom>
              <a:rect b="b" l="l" r="r" t="t"/>
              <a:pathLst>
                <a:path extrusionOk="0" h="4165" w="641">
                  <a:moveTo>
                    <a:pt x="320" y="0"/>
                  </a:moveTo>
                  <a:cubicBezTo>
                    <a:pt x="143" y="0"/>
                    <a:pt x="0" y="146"/>
                    <a:pt x="5" y="323"/>
                  </a:cubicBezTo>
                  <a:lnTo>
                    <a:pt x="5" y="3848"/>
                  </a:lnTo>
                  <a:cubicBezTo>
                    <a:pt x="5" y="4023"/>
                    <a:pt x="146" y="4165"/>
                    <a:pt x="320" y="4165"/>
                  </a:cubicBezTo>
                  <a:cubicBezTo>
                    <a:pt x="495" y="4165"/>
                    <a:pt x="636" y="4023"/>
                    <a:pt x="636" y="3848"/>
                  </a:cubicBezTo>
                  <a:lnTo>
                    <a:pt x="636" y="323"/>
                  </a:lnTo>
                  <a:cubicBezTo>
                    <a:pt x="640" y="146"/>
                    <a:pt x="497" y="0"/>
                    <a:pt x="3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0"/>
            <p:cNvSpPr/>
            <p:nvPr/>
          </p:nvSpPr>
          <p:spPr>
            <a:xfrm>
              <a:off x="-7100900" y="4367675"/>
              <a:ext cx="15825" cy="95150"/>
            </a:xfrm>
            <a:custGeom>
              <a:rect b="b" l="l" r="r" t="t"/>
              <a:pathLst>
                <a:path extrusionOk="0" h="3806" w="633">
                  <a:moveTo>
                    <a:pt x="316" y="1"/>
                  </a:moveTo>
                  <a:cubicBezTo>
                    <a:pt x="142" y="1"/>
                    <a:pt x="0" y="142"/>
                    <a:pt x="0" y="317"/>
                  </a:cubicBezTo>
                  <a:lnTo>
                    <a:pt x="0" y="3490"/>
                  </a:lnTo>
                  <a:cubicBezTo>
                    <a:pt x="0" y="3665"/>
                    <a:pt x="142" y="3805"/>
                    <a:pt x="316" y="3805"/>
                  </a:cubicBezTo>
                  <a:cubicBezTo>
                    <a:pt x="491" y="3805"/>
                    <a:pt x="633" y="3665"/>
                    <a:pt x="633" y="3490"/>
                  </a:cubicBezTo>
                  <a:lnTo>
                    <a:pt x="633" y="317"/>
                  </a:lnTo>
                  <a:cubicBezTo>
                    <a:pt x="633" y="142"/>
                    <a:pt x="491" y="1"/>
                    <a:pt x="3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0"/>
            <p:cNvSpPr/>
            <p:nvPr/>
          </p:nvSpPr>
          <p:spPr>
            <a:xfrm>
              <a:off x="-7242675" y="4424675"/>
              <a:ext cx="25875" cy="77825"/>
            </a:xfrm>
            <a:custGeom>
              <a:rect b="b" l="l" r="r" t="t"/>
              <a:pathLst>
                <a:path extrusionOk="0" h="3113" w="1035">
                  <a:moveTo>
                    <a:pt x="346" y="0"/>
                  </a:moveTo>
                  <a:cubicBezTo>
                    <a:pt x="330" y="0"/>
                    <a:pt x="315" y="1"/>
                    <a:pt x="299" y="3"/>
                  </a:cubicBezTo>
                  <a:cubicBezTo>
                    <a:pt x="122" y="28"/>
                    <a:pt x="1" y="196"/>
                    <a:pt x="34" y="372"/>
                  </a:cubicBezTo>
                  <a:lnTo>
                    <a:pt x="386" y="2841"/>
                  </a:lnTo>
                  <a:cubicBezTo>
                    <a:pt x="408" y="2996"/>
                    <a:pt x="541" y="3112"/>
                    <a:pt x="698" y="3112"/>
                  </a:cubicBezTo>
                  <a:cubicBezTo>
                    <a:pt x="713" y="3112"/>
                    <a:pt x="727" y="3111"/>
                    <a:pt x="742" y="3109"/>
                  </a:cubicBezTo>
                  <a:cubicBezTo>
                    <a:pt x="915" y="3084"/>
                    <a:pt x="1035" y="2924"/>
                    <a:pt x="1010" y="2751"/>
                  </a:cubicBezTo>
                  <a:lnTo>
                    <a:pt x="658" y="283"/>
                  </a:lnTo>
                  <a:cubicBezTo>
                    <a:pt x="641" y="120"/>
                    <a:pt x="504" y="0"/>
                    <a:pt x="3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0"/>
            <p:cNvSpPr/>
            <p:nvPr/>
          </p:nvSpPr>
          <p:spPr>
            <a:xfrm>
              <a:off x="-7198075" y="4517525"/>
              <a:ext cx="20675" cy="95150"/>
            </a:xfrm>
            <a:custGeom>
              <a:rect b="b" l="l" r="r" t="t"/>
              <a:pathLst>
                <a:path extrusionOk="0" h="3806" w="827">
                  <a:moveTo>
                    <a:pt x="519" y="1"/>
                  </a:moveTo>
                  <a:cubicBezTo>
                    <a:pt x="348" y="1"/>
                    <a:pt x="196" y="125"/>
                    <a:pt x="186" y="299"/>
                  </a:cubicBezTo>
                  <a:lnTo>
                    <a:pt x="9" y="3472"/>
                  </a:lnTo>
                  <a:cubicBezTo>
                    <a:pt x="0" y="3646"/>
                    <a:pt x="133" y="3795"/>
                    <a:pt x="308" y="3805"/>
                  </a:cubicBezTo>
                  <a:lnTo>
                    <a:pt x="326" y="3805"/>
                  </a:lnTo>
                  <a:cubicBezTo>
                    <a:pt x="493" y="3805"/>
                    <a:pt x="631" y="3674"/>
                    <a:pt x="640" y="3507"/>
                  </a:cubicBezTo>
                  <a:lnTo>
                    <a:pt x="816" y="335"/>
                  </a:lnTo>
                  <a:cubicBezTo>
                    <a:pt x="826" y="160"/>
                    <a:pt x="692" y="11"/>
                    <a:pt x="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0"/>
            <p:cNvSpPr/>
            <p:nvPr/>
          </p:nvSpPr>
          <p:spPr>
            <a:xfrm>
              <a:off x="-7149475" y="4653950"/>
              <a:ext cx="16000" cy="117350"/>
            </a:xfrm>
            <a:custGeom>
              <a:rect b="b" l="l" r="r" t="t"/>
              <a:pathLst>
                <a:path extrusionOk="0" h="4694" w="640">
                  <a:moveTo>
                    <a:pt x="320" y="1"/>
                  </a:moveTo>
                  <a:cubicBezTo>
                    <a:pt x="143" y="1"/>
                    <a:pt x="0" y="146"/>
                    <a:pt x="4" y="324"/>
                  </a:cubicBezTo>
                  <a:lnTo>
                    <a:pt x="4" y="4378"/>
                  </a:lnTo>
                  <a:cubicBezTo>
                    <a:pt x="4" y="4552"/>
                    <a:pt x="146" y="4694"/>
                    <a:pt x="320" y="4694"/>
                  </a:cubicBezTo>
                  <a:cubicBezTo>
                    <a:pt x="494" y="4694"/>
                    <a:pt x="636" y="4552"/>
                    <a:pt x="636" y="4378"/>
                  </a:cubicBezTo>
                  <a:lnTo>
                    <a:pt x="636" y="324"/>
                  </a:lnTo>
                  <a:cubicBezTo>
                    <a:pt x="639" y="146"/>
                    <a:pt x="497" y="1"/>
                    <a:pt x="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0"/>
            <p:cNvSpPr/>
            <p:nvPr/>
          </p:nvSpPr>
          <p:spPr>
            <a:xfrm>
              <a:off x="-6250725" y="4142925"/>
              <a:ext cx="25375" cy="108375"/>
            </a:xfrm>
            <a:custGeom>
              <a:rect b="b" l="l" r="r" t="t"/>
              <a:pathLst>
                <a:path extrusionOk="0" h="4335" w="1015">
                  <a:moveTo>
                    <a:pt x="680" y="0"/>
                  </a:moveTo>
                  <a:cubicBezTo>
                    <a:pt x="524" y="0"/>
                    <a:pt x="385" y="125"/>
                    <a:pt x="370" y="287"/>
                  </a:cubicBezTo>
                  <a:lnTo>
                    <a:pt x="17" y="3988"/>
                  </a:lnTo>
                  <a:cubicBezTo>
                    <a:pt x="1" y="4162"/>
                    <a:pt x="128" y="4316"/>
                    <a:pt x="302" y="4333"/>
                  </a:cubicBezTo>
                  <a:cubicBezTo>
                    <a:pt x="312" y="4334"/>
                    <a:pt x="322" y="4334"/>
                    <a:pt x="332" y="4334"/>
                  </a:cubicBezTo>
                  <a:cubicBezTo>
                    <a:pt x="495" y="4334"/>
                    <a:pt x="631" y="4210"/>
                    <a:pt x="646" y="4048"/>
                  </a:cubicBezTo>
                  <a:lnTo>
                    <a:pt x="999" y="346"/>
                  </a:lnTo>
                  <a:cubicBezTo>
                    <a:pt x="1014" y="172"/>
                    <a:pt x="887" y="19"/>
                    <a:pt x="714" y="2"/>
                  </a:cubicBezTo>
                  <a:cubicBezTo>
                    <a:pt x="703" y="1"/>
                    <a:pt x="691" y="0"/>
                    <a:pt x="6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0"/>
            <p:cNvSpPr/>
            <p:nvPr/>
          </p:nvSpPr>
          <p:spPr>
            <a:xfrm>
              <a:off x="-6188750" y="4248525"/>
              <a:ext cx="16000" cy="104125"/>
            </a:xfrm>
            <a:custGeom>
              <a:rect b="b" l="l" r="r" t="t"/>
              <a:pathLst>
                <a:path extrusionOk="0" h="4165" w="640">
                  <a:moveTo>
                    <a:pt x="320" y="0"/>
                  </a:moveTo>
                  <a:cubicBezTo>
                    <a:pt x="143" y="0"/>
                    <a:pt x="1" y="146"/>
                    <a:pt x="4" y="324"/>
                  </a:cubicBezTo>
                  <a:lnTo>
                    <a:pt x="4" y="3849"/>
                  </a:lnTo>
                  <a:cubicBezTo>
                    <a:pt x="4" y="4024"/>
                    <a:pt x="145" y="4164"/>
                    <a:pt x="320" y="4164"/>
                  </a:cubicBezTo>
                  <a:cubicBezTo>
                    <a:pt x="494" y="4164"/>
                    <a:pt x="636" y="4024"/>
                    <a:pt x="636" y="3849"/>
                  </a:cubicBezTo>
                  <a:lnTo>
                    <a:pt x="636" y="324"/>
                  </a:lnTo>
                  <a:cubicBezTo>
                    <a:pt x="640" y="146"/>
                    <a:pt x="497" y="0"/>
                    <a:pt x="3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0"/>
            <p:cNvSpPr/>
            <p:nvPr/>
          </p:nvSpPr>
          <p:spPr>
            <a:xfrm>
              <a:off x="-6074175" y="4169175"/>
              <a:ext cx="16025" cy="90950"/>
            </a:xfrm>
            <a:custGeom>
              <a:rect b="b" l="l" r="r" t="t"/>
              <a:pathLst>
                <a:path extrusionOk="0" h="3638" w="641">
                  <a:moveTo>
                    <a:pt x="321" y="1"/>
                  </a:moveTo>
                  <a:cubicBezTo>
                    <a:pt x="144" y="1"/>
                    <a:pt x="1" y="146"/>
                    <a:pt x="5" y="324"/>
                  </a:cubicBezTo>
                  <a:lnTo>
                    <a:pt x="5" y="3320"/>
                  </a:lnTo>
                  <a:cubicBezTo>
                    <a:pt x="5" y="3495"/>
                    <a:pt x="146" y="3637"/>
                    <a:pt x="321" y="3637"/>
                  </a:cubicBezTo>
                  <a:cubicBezTo>
                    <a:pt x="496" y="3637"/>
                    <a:pt x="636" y="3495"/>
                    <a:pt x="636" y="3320"/>
                  </a:cubicBezTo>
                  <a:lnTo>
                    <a:pt x="636" y="324"/>
                  </a:lnTo>
                  <a:cubicBezTo>
                    <a:pt x="641" y="146"/>
                    <a:pt x="498"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0"/>
            <p:cNvSpPr/>
            <p:nvPr/>
          </p:nvSpPr>
          <p:spPr>
            <a:xfrm>
              <a:off x="-5963900" y="4098875"/>
              <a:ext cx="15825" cy="103950"/>
            </a:xfrm>
            <a:custGeom>
              <a:rect b="b" l="l" r="r" t="t"/>
              <a:pathLst>
                <a:path extrusionOk="0" h="4158" w="633">
                  <a:moveTo>
                    <a:pt x="316" y="0"/>
                  </a:moveTo>
                  <a:cubicBezTo>
                    <a:pt x="142" y="0"/>
                    <a:pt x="0" y="141"/>
                    <a:pt x="0" y="316"/>
                  </a:cubicBezTo>
                  <a:lnTo>
                    <a:pt x="0" y="3841"/>
                  </a:lnTo>
                  <a:cubicBezTo>
                    <a:pt x="0" y="4016"/>
                    <a:pt x="142" y="4158"/>
                    <a:pt x="316" y="4158"/>
                  </a:cubicBezTo>
                  <a:cubicBezTo>
                    <a:pt x="491" y="4158"/>
                    <a:pt x="632" y="4016"/>
                    <a:pt x="632" y="3841"/>
                  </a:cubicBezTo>
                  <a:lnTo>
                    <a:pt x="632" y="316"/>
                  </a:lnTo>
                  <a:cubicBezTo>
                    <a:pt x="632" y="141"/>
                    <a:pt x="491"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0"/>
            <p:cNvSpPr/>
            <p:nvPr/>
          </p:nvSpPr>
          <p:spPr>
            <a:xfrm>
              <a:off x="-6043325" y="4367525"/>
              <a:ext cx="16000" cy="95300"/>
            </a:xfrm>
            <a:custGeom>
              <a:rect b="b" l="l" r="r" t="t"/>
              <a:pathLst>
                <a:path extrusionOk="0" h="3812" w="640">
                  <a:moveTo>
                    <a:pt x="321" y="0"/>
                  </a:moveTo>
                  <a:cubicBezTo>
                    <a:pt x="143" y="0"/>
                    <a:pt x="0" y="145"/>
                    <a:pt x="4" y="323"/>
                  </a:cubicBezTo>
                  <a:lnTo>
                    <a:pt x="4" y="3496"/>
                  </a:lnTo>
                  <a:cubicBezTo>
                    <a:pt x="4" y="3671"/>
                    <a:pt x="146" y="3811"/>
                    <a:pt x="321" y="3811"/>
                  </a:cubicBezTo>
                  <a:cubicBezTo>
                    <a:pt x="494" y="3811"/>
                    <a:pt x="636" y="3671"/>
                    <a:pt x="636" y="3496"/>
                  </a:cubicBezTo>
                  <a:lnTo>
                    <a:pt x="636" y="323"/>
                  </a:lnTo>
                  <a:cubicBezTo>
                    <a:pt x="639" y="145"/>
                    <a:pt x="49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0"/>
            <p:cNvSpPr/>
            <p:nvPr/>
          </p:nvSpPr>
          <p:spPr>
            <a:xfrm>
              <a:off x="-6184975" y="4424675"/>
              <a:ext cx="25875" cy="77825"/>
            </a:xfrm>
            <a:custGeom>
              <a:rect b="b" l="l" r="r" t="t"/>
              <a:pathLst>
                <a:path extrusionOk="0" h="3113" w="1035">
                  <a:moveTo>
                    <a:pt x="344" y="0"/>
                  </a:moveTo>
                  <a:cubicBezTo>
                    <a:pt x="329" y="0"/>
                    <a:pt x="314" y="1"/>
                    <a:pt x="298" y="3"/>
                  </a:cubicBezTo>
                  <a:cubicBezTo>
                    <a:pt x="121" y="28"/>
                    <a:pt x="1" y="196"/>
                    <a:pt x="32" y="372"/>
                  </a:cubicBezTo>
                  <a:lnTo>
                    <a:pt x="385" y="2841"/>
                  </a:lnTo>
                  <a:cubicBezTo>
                    <a:pt x="407" y="2996"/>
                    <a:pt x="540" y="3112"/>
                    <a:pt x="698" y="3112"/>
                  </a:cubicBezTo>
                  <a:cubicBezTo>
                    <a:pt x="712" y="3112"/>
                    <a:pt x="727" y="3111"/>
                    <a:pt x="742" y="3109"/>
                  </a:cubicBezTo>
                  <a:cubicBezTo>
                    <a:pt x="914" y="3084"/>
                    <a:pt x="1035" y="2924"/>
                    <a:pt x="1010" y="2751"/>
                  </a:cubicBezTo>
                  <a:lnTo>
                    <a:pt x="657" y="283"/>
                  </a:lnTo>
                  <a:cubicBezTo>
                    <a:pt x="640" y="120"/>
                    <a:pt x="503" y="0"/>
                    <a:pt x="3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0"/>
            <p:cNvSpPr/>
            <p:nvPr/>
          </p:nvSpPr>
          <p:spPr>
            <a:xfrm>
              <a:off x="-6140400" y="4517525"/>
              <a:ext cx="20675" cy="95150"/>
            </a:xfrm>
            <a:custGeom>
              <a:rect b="b" l="l" r="r" t="t"/>
              <a:pathLst>
                <a:path extrusionOk="0" h="3806" w="827">
                  <a:moveTo>
                    <a:pt x="519" y="1"/>
                  </a:moveTo>
                  <a:cubicBezTo>
                    <a:pt x="343" y="1"/>
                    <a:pt x="196" y="125"/>
                    <a:pt x="187" y="299"/>
                  </a:cubicBezTo>
                  <a:lnTo>
                    <a:pt x="10" y="3472"/>
                  </a:lnTo>
                  <a:cubicBezTo>
                    <a:pt x="1" y="3646"/>
                    <a:pt x="134" y="3795"/>
                    <a:pt x="308" y="3805"/>
                  </a:cubicBezTo>
                  <a:lnTo>
                    <a:pt x="325" y="3805"/>
                  </a:lnTo>
                  <a:cubicBezTo>
                    <a:pt x="493" y="3805"/>
                    <a:pt x="632" y="3674"/>
                    <a:pt x="641" y="3507"/>
                  </a:cubicBezTo>
                  <a:lnTo>
                    <a:pt x="817" y="335"/>
                  </a:lnTo>
                  <a:cubicBezTo>
                    <a:pt x="827" y="160"/>
                    <a:pt x="693" y="11"/>
                    <a:pt x="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0"/>
            <p:cNvSpPr/>
            <p:nvPr/>
          </p:nvSpPr>
          <p:spPr>
            <a:xfrm>
              <a:off x="-6091800" y="4653950"/>
              <a:ext cx="16000" cy="117350"/>
            </a:xfrm>
            <a:custGeom>
              <a:rect b="b" l="l" r="r" t="t"/>
              <a:pathLst>
                <a:path extrusionOk="0" h="4694" w="640">
                  <a:moveTo>
                    <a:pt x="320" y="1"/>
                  </a:moveTo>
                  <a:cubicBezTo>
                    <a:pt x="143" y="1"/>
                    <a:pt x="1" y="146"/>
                    <a:pt x="4" y="324"/>
                  </a:cubicBezTo>
                  <a:lnTo>
                    <a:pt x="4" y="4378"/>
                  </a:lnTo>
                  <a:cubicBezTo>
                    <a:pt x="4" y="4552"/>
                    <a:pt x="146" y="4694"/>
                    <a:pt x="320" y="4694"/>
                  </a:cubicBezTo>
                  <a:cubicBezTo>
                    <a:pt x="495" y="4694"/>
                    <a:pt x="637" y="4552"/>
                    <a:pt x="637" y="4378"/>
                  </a:cubicBezTo>
                  <a:lnTo>
                    <a:pt x="637" y="324"/>
                  </a:lnTo>
                  <a:cubicBezTo>
                    <a:pt x="640" y="146"/>
                    <a:pt x="497" y="1"/>
                    <a:pt x="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0"/>
            <p:cNvSpPr/>
            <p:nvPr/>
          </p:nvSpPr>
          <p:spPr>
            <a:xfrm>
              <a:off x="-6800675" y="3240525"/>
              <a:ext cx="76900" cy="99550"/>
            </a:xfrm>
            <a:custGeom>
              <a:rect b="b" l="l" r="r" t="t"/>
              <a:pathLst>
                <a:path extrusionOk="0" h="3982" w="3076">
                  <a:moveTo>
                    <a:pt x="1539" y="1"/>
                  </a:moveTo>
                  <a:cubicBezTo>
                    <a:pt x="688" y="1"/>
                    <a:pt x="1" y="892"/>
                    <a:pt x="1" y="1990"/>
                  </a:cubicBezTo>
                  <a:cubicBezTo>
                    <a:pt x="1" y="3090"/>
                    <a:pt x="688" y="3981"/>
                    <a:pt x="1539" y="3981"/>
                  </a:cubicBezTo>
                  <a:cubicBezTo>
                    <a:pt x="2388" y="3981"/>
                    <a:pt x="3075" y="3090"/>
                    <a:pt x="3075" y="1990"/>
                  </a:cubicBezTo>
                  <a:cubicBezTo>
                    <a:pt x="3075" y="892"/>
                    <a:pt x="2388" y="1"/>
                    <a:pt x="1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0"/>
            <p:cNvSpPr/>
            <p:nvPr/>
          </p:nvSpPr>
          <p:spPr>
            <a:xfrm>
              <a:off x="-6505900" y="3240525"/>
              <a:ext cx="76925" cy="99550"/>
            </a:xfrm>
            <a:custGeom>
              <a:rect b="b" l="l" r="r" t="t"/>
              <a:pathLst>
                <a:path extrusionOk="0" h="3982" w="3077">
                  <a:moveTo>
                    <a:pt x="1539" y="1"/>
                  </a:moveTo>
                  <a:cubicBezTo>
                    <a:pt x="690" y="1"/>
                    <a:pt x="1" y="892"/>
                    <a:pt x="1" y="1990"/>
                  </a:cubicBezTo>
                  <a:cubicBezTo>
                    <a:pt x="1" y="3090"/>
                    <a:pt x="689" y="3981"/>
                    <a:pt x="1539" y="3981"/>
                  </a:cubicBezTo>
                  <a:cubicBezTo>
                    <a:pt x="2389" y="3981"/>
                    <a:pt x="3077" y="3090"/>
                    <a:pt x="3077" y="1990"/>
                  </a:cubicBezTo>
                  <a:cubicBezTo>
                    <a:pt x="3077" y="892"/>
                    <a:pt x="2388" y="1"/>
                    <a:pt x="1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0"/>
            <p:cNvSpPr/>
            <p:nvPr/>
          </p:nvSpPr>
          <p:spPr>
            <a:xfrm>
              <a:off x="-6790625" y="3430400"/>
              <a:ext cx="320100" cy="84175"/>
            </a:xfrm>
            <a:custGeom>
              <a:rect b="b" l="l" r="r" t="t"/>
              <a:pathLst>
                <a:path extrusionOk="0" h="3367" w="12804">
                  <a:moveTo>
                    <a:pt x="5756" y="0"/>
                  </a:moveTo>
                  <a:cubicBezTo>
                    <a:pt x="2559" y="0"/>
                    <a:pt x="52" y="639"/>
                    <a:pt x="28" y="1503"/>
                  </a:cubicBezTo>
                  <a:cubicBezTo>
                    <a:pt x="0" y="2427"/>
                    <a:pt x="2834" y="3256"/>
                    <a:pt x="6355" y="3356"/>
                  </a:cubicBezTo>
                  <a:cubicBezTo>
                    <a:pt x="6589" y="3363"/>
                    <a:pt x="6820" y="3366"/>
                    <a:pt x="7048" y="3366"/>
                  </a:cubicBezTo>
                  <a:cubicBezTo>
                    <a:pt x="10246" y="3366"/>
                    <a:pt x="12753" y="2726"/>
                    <a:pt x="12777" y="1864"/>
                  </a:cubicBezTo>
                  <a:cubicBezTo>
                    <a:pt x="12803" y="940"/>
                    <a:pt x="9970" y="110"/>
                    <a:pt x="6449" y="10"/>
                  </a:cubicBezTo>
                  <a:cubicBezTo>
                    <a:pt x="6215" y="4"/>
                    <a:pt x="5984" y="0"/>
                    <a:pt x="57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0"/>
            <p:cNvSpPr/>
            <p:nvPr/>
          </p:nvSpPr>
          <p:spPr>
            <a:xfrm>
              <a:off x="-6758650" y="3488125"/>
              <a:ext cx="131500" cy="114275"/>
            </a:xfrm>
            <a:custGeom>
              <a:rect b="b" l="l" r="r" t="t"/>
              <a:pathLst>
                <a:path extrusionOk="0" h="4571" w="5260">
                  <a:moveTo>
                    <a:pt x="4931" y="1"/>
                  </a:moveTo>
                  <a:cubicBezTo>
                    <a:pt x="4761" y="1"/>
                    <a:pt x="4581" y="110"/>
                    <a:pt x="4561" y="326"/>
                  </a:cubicBezTo>
                  <a:cubicBezTo>
                    <a:pt x="4461" y="1414"/>
                    <a:pt x="4363" y="2502"/>
                    <a:pt x="4265" y="3589"/>
                  </a:cubicBezTo>
                  <a:lnTo>
                    <a:pt x="4265" y="3589"/>
                  </a:lnTo>
                  <a:cubicBezTo>
                    <a:pt x="4058" y="3683"/>
                    <a:pt x="3839" y="3747"/>
                    <a:pt x="3620" y="3806"/>
                  </a:cubicBezTo>
                  <a:cubicBezTo>
                    <a:pt x="3365" y="3875"/>
                    <a:pt x="3116" y="3909"/>
                    <a:pt x="2875" y="3909"/>
                  </a:cubicBezTo>
                  <a:cubicBezTo>
                    <a:pt x="2028" y="3909"/>
                    <a:pt x="1283" y="3494"/>
                    <a:pt x="760" y="2733"/>
                  </a:cubicBezTo>
                  <a:cubicBezTo>
                    <a:pt x="686" y="2625"/>
                    <a:pt x="581" y="2580"/>
                    <a:pt x="478" y="2580"/>
                  </a:cubicBezTo>
                  <a:cubicBezTo>
                    <a:pt x="236" y="2580"/>
                    <a:pt x="0" y="2822"/>
                    <a:pt x="174" y="3077"/>
                  </a:cubicBezTo>
                  <a:cubicBezTo>
                    <a:pt x="862" y="4077"/>
                    <a:pt x="1865" y="4571"/>
                    <a:pt x="2932" y="4571"/>
                  </a:cubicBezTo>
                  <a:cubicBezTo>
                    <a:pt x="3532" y="4571"/>
                    <a:pt x="4151" y="4415"/>
                    <a:pt x="4746" y="4106"/>
                  </a:cubicBezTo>
                  <a:cubicBezTo>
                    <a:pt x="5095" y="3925"/>
                    <a:pt x="5007" y="2885"/>
                    <a:pt x="5034" y="2583"/>
                  </a:cubicBezTo>
                  <a:cubicBezTo>
                    <a:pt x="5102" y="1830"/>
                    <a:pt x="5170" y="1078"/>
                    <a:pt x="5240" y="326"/>
                  </a:cubicBezTo>
                  <a:cubicBezTo>
                    <a:pt x="5259" y="109"/>
                    <a:pt x="5100" y="1"/>
                    <a:pt x="4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0"/>
            <p:cNvSpPr/>
            <p:nvPr/>
          </p:nvSpPr>
          <p:spPr>
            <a:xfrm>
              <a:off x="-6656650" y="3568200"/>
              <a:ext cx="147050" cy="44375"/>
            </a:xfrm>
            <a:custGeom>
              <a:rect b="b" l="l" r="r" t="t"/>
              <a:pathLst>
                <a:path extrusionOk="0" h="1775" w="5882">
                  <a:moveTo>
                    <a:pt x="5374" y="1"/>
                  </a:moveTo>
                  <a:cubicBezTo>
                    <a:pt x="5298" y="1"/>
                    <a:pt x="5219" y="28"/>
                    <a:pt x="5148" y="93"/>
                  </a:cubicBezTo>
                  <a:cubicBezTo>
                    <a:pt x="4443" y="734"/>
                    <a:pt x="3575" y="1102"/>
                    <a:pt x="2709" y="1102"/>
                  </a:cubicBezTo>
                  <a:cubicBezTo>
                    <a:pt x="2024" y="1102"/>
                    <a:pt x="1341" y="872"/>
                    <a:pt x="743" y="364"/>
                  </a:cubicBezTo>
                  <a:cubicBezTo>
                    <a:pt x="672" y="304"/>
                    <a:pt x="594" y="278"/>
                    <a:pt x="519" y="278"/>
                  </a:cubicBezTo>
                  <a:cubicBezTo>
                    <a:pt x="243" y="278"/>
                    <a:pt x="1" y="621"/>
                    <a:pt x="263" y="844"/>
                  </a:cubicBezTo>
                  <a:cubicBezTo>
                    <a:pt x="1010" y="1479"/>
                    <a:pt x="1864" y="1774"/>
                    <a:pt x="2719" y="1774"/>
                  </a:cubicBezTo>
                  <a:cubicBezTo>
                    <a:pt x="3747" y="1774"/>
                    <a:pt x="4777" y="1348"/>
                    <a:pt x="5628" y="573"/>
                  </a:cubicBezTo>
                  <a:cubicBezTo>
                    <a:pt x="5881" y="343"/>
                    <a:pt x="5644" y="1"/>
                    <a:pt x="5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 name="Google Shape;565;p50"/>
          <p:cNvSpPr txBox="1"/>
          <p:nvPr>
            <p:ph idx="4294967295" type="title"/>
          </p:nvPr>
        </p:nvSpPr>
        <p:spPr>
          <a:xfrm>
            <a:off x="847375" y="1949050"/>
            <a:ext cx="1722300" cy="57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FEEDING</a:t>
            </a:r>
            <a:endParaRPr sz="1800"/>
          </a:p>
        </p:txBody>
      </p:sp>
      <p:grpSp>
        <p:nvGrpSpPr>
          <p:cNvPr id="566" name="Google Shape;566;p50"/>
          <p:cNvGrpSpPr/>
          <p:nvPr/>
        </p:nvGrpSpPr>
        <p:grpSpPr>
          <a:xfrm>
            <a:off x="1605981" y="2698414"/>
            <a:ext cx="1383503" cy="119761"/>
            <a:chOff x="3465975" y="2270258"/>
            <a:chExt cx="1986364" cy="171947"/>
          </a:xfrm>
        </p:grpSpPr>
        <p:sp>
          <p:nvSpPr>
            <p:cNvPr id="567" name="Google Shape;567;p50"/>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0"/>
            <p:cNvSpPr/>
            <p:nvPr/>
          </p:nvSpPr>
          <p:spPr>
            <a:xfrm rot="-5400000">
              <a:off x="398439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0"/>
            <p:cNvSpPr/>
            <p:nvPr/>
          </p:nvSpPr>
          <p:spPr>
            <a:xfrm rot="-5400000">
              <a:off x="4243603"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0"/>
            <p:cNvSpPr/>
            <p:nvPr/>
          </p:nvSpPr>
          <p:spPr>
            <a:xfrm rot="-5400000">
              <a:off x="4502812"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0"/>
            <p:cNvSpPr/>
            <p:nvPr/>
          </p:nvSpPr>
          <p:spPr>
            <a:xfrm rot="-5400000">
              <a:off x="4762021" y="2270305"/>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0"/>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0"/>
            <p:cNvSpPr/>
            <p:nvPr/>
          </p:nvSpPr>
          <p:spPr>
            <a:xfrm rot="-5400000">
              <a:off x="502123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0"/>
            <p:cNvSpPr/>
            <p:nvPr/>
          </p:nvSpPr>
          <p:spPr>
            <a:xfrm rot="-5400000">
              <a:off x="528044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50"/>
          <p:cNvGrpSpPr/>
          <p:nvPr/>
        </p:nvGrpSpPr>
        <p:grpSpPr>
          <a:xfrm>
            <a:off x="1605981" y="3261189"/>
            <a:ext cx="1383503" cy="119761"/>
            <a:chOff x="3465975" y="2270258"/>
            <a:chExt cx="1986364" cy="171947"/>
          </a:xfrm>
        </p:grpSpPr>
        <p:sp>
          <p:nvSpPr>
            <p:cNvPr id="576" name="Google Shape;576;p50"/>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0"/>
            <p:cNvSpPr/>
            <p:nvPr/>
          </p:nvSpPr>
          <p:spPr>
            <a:xfrm rot="-5400000">
              <a:off x="398439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0"/>
            <p:cNvSpPr/>
            <p:nvPr/>
          </p:nvSpPr>
          <p:spPr>
            <a:xfrm rot="-5400000">
              <a:off x="4243603"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0"/>
            <p:cNvSpPr/>
            <p:nvPr/>
          </p:nvSpPr>
          <p:spPr>
            <a:xfrm rot="-5400000">
              <a:off x="4502812"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0"/>
            <p:cNvSpPr/>
            <p:nvPr/>
          </p:nvSpPr>
          <p:spPr>
            <a:xfrm rot="-5400000">
              <a:off x="4762021"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0"/>
            <p:cNvSpPr/>
            <p:nvPr/>
          </p:nvSpPr>
          <p:spPr>
            <a:xfrm rot="-5400000">
              <a:off x="5021230" y="2270258"/>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0"/>
            <p:cNvSpPr/>
            <p:nvPr/>
          </p:nvSpPr>
          <p:spPr>
            <a:xfrm rot="-5400000">
              <a:off x="528044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50"/>
          <p:cNvGrpSpPr/>
          <p:nvPr/>
        </p:nvGrpSpPr>
        <p:grpSpPr>
          <a:xfrm>
            <a:off x="1605981" y="3823964"/>
            <a:ext cx="1383503" cy="119761"/>
            <a:chOff x="3465975" y="2270258"/>
            <a:chExt cx="1986364" cy="171947"/>
          </a:xfrm>
        </p:grpSpPr>
        <p:sp>
          <p:nvSpPr>
            <p:cNvPr id="585" name="Google Shape;585;p50"/>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0"/>
            <p:cNvSpPr/>
            <p:nvPr/>
          </p:nvSpPr>
          <p:spPr>
            <a:xfrm rot="-5400000">
              <a:off x="398439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0"/>
            <p:cNvSpPr/>
            <p:nvPr/>
          </p:nvSpPr>
          <p:spPr>
            <a:xfrm rot="-5400000">
              <a:off x="4243603"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0"/>
            <p:cNvSpPr/>
            <p:nvPr/>
          </p:nvSpPr>
          <p:spPr>
            <a:xfrm rot="-5400000">
              <a:off x="4502812" y="2270305"/>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0"/>
            <p:cNvSpPr/>
            <p:nvPr/>
          </p:nvSpPr>
          <p:spPr>
            <a:xfrm rot="-5400000">
              <a:off x="4762021" y="2270305"/>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0"/>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0"/>
            <p:cNvSpPr/>
            <p:nvPr/>
          </p:nvSpPr>
          <p:spPr>
            <a:xfrm rot="-5400000">
              <a:off x="502123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0"/>
            <p:cNvSpPr/>
            <p:nvPr/>
          </p:nvSpPr>
          <p:spPr>
            <a:xfrm rot="-5400000">
              <a:off x="528044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50"/>
          <p:cNvGrpSpPr/>
          <p:nvPr/>
        </p:nvGrpSpPr>
        <p:grpSpPr>
          <a:xfrm>
            <a:off x="1605981" y="4386739"/>
            <a:ext cx="1383503" cy="119761"/>
            <a:chOff x="3465975" y="2270258"/>
            <a:chExt cx="1986364" cy="171947"/>
          </a:xfrm>
        </p:grpSpPr>
        <p:sp>
          <p:nvSpPr>
            <p:cNvPr id="594" name="Google Shape;594;p50"/>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0"/>
            <p:cNvSpPr/>
            <p:nvPr/>
          </p:nvSpPr>
          <p:spPr>
            <a:xfrm rot="-5400000">
              <a:off x="398439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0"/>
            <p:cNvSpPr/>
            <p:nvPr/>
          </p:nvSpPr>
          <p:spPr>
            <a:xfrm rot="-5400000">
              <a:off x="4243603" y="2270305"/>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0"/>
            <p:cNvSpPr/>
            <p:nvPr/>
          </p:nvSpPr>
          <p:spPr>
            <a:xfrm rot="-5400000">
              <a:off x="4502812" y="2270305"/>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0"/>
            <p:cNvSpPr/>
            <p:nvPr/>
          </p:nvSpPr>
          <p:spPr>
            <a:xfrm rot="-5400000">
              <a:off x="4762021" y="2270305"/>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0"/>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0"/>
            <p:cNvSpPr/>
            <p:nvPr/>
          </p:nvSpPr>
          <p:spPr>
            <a:xfrm rot="-5400000">
              <a:off x="502123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0"/>
            <p:cNvSpPr/>
            <p:nvPr/>
          </p:nvSpPr>
          <p:spPr>
            <a:xfrm rot="-5400000">
              <a:off x="5280440" y="2270258"/>
              <a:ext cx="171900" cy="171900"/>
            </a:xfrm>
            <a:prstGeom prst="ellipse">
              <a:avLst/>
            </a:prstGeom>
            <a:solidFill>
              <a:schemeClr val="accent6"/>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 name="Google Shape;602;p50"/>
          <p:cNvSpPr txBox="1"/>
          <p:nvPr>
            <p:ph idx="4294967295" type="title"/>
          </p:nvPr>
        </p:nvSpPr>
        <p:spPr>
          <a:xfrm>
            <a:off x="6547999" y="1949050"/>
            <a:ext cx="1722300" cy="57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HABITAT</a:t>
            </a:r>
            <a:endParaRPr sz="1800"/>
          </a:p>
        </p:txBody>
      </p:sp>
      <p:grpSp>
        <p:nvGrpSpPr>
          <p:cNvPr id="603" name="Google Shape;603;p50"/>
          <p:cNvGrpSpPr/>
          <p:nvPr/>
        </p:nvGrpSpPr>
        <p:grpSpPr>
          <a:xfrm>
            <a:off x="6256072" y="2510076"/>
            <a:ext cx="893685" cy="893514"/>
            <a:chOff x="4049800" y="640400"/>
            <a:chExt cx="858900" cy="858900"/>
          </a:xfrm>
        </p:grpSpPr>
        <p:sp>
          <p:nvSpPr>
            <p:cNvPr id="604" name="Google Shape;604;p50"/>
            <p:cNvSpPr/>
            <p:nvPr/>
          </p:nvSpPr>
          <p:spPr>
            <a:xfrm>
              <a:off x="4049800" y="640400"/>
              <a:ext cx="858900" cy="858900"/>
            </a:xfrm>
            <a:prstGeom prst="donut">
              <a:avLst>
                <a:gd fmla="val 10996"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0"/>
            <p:cNvSpPr/>
            <p:nvPr/>
          </p:nvSpPr>
          <p:spPr>
            <a:xfrm>
              <a:off x="4049800" y="640400"/>
              <a:ext cx="858900" cy="858900"/>
            </a:xfrm>
            <a:prstGeom prst="blockArc">
              <a:avLst>
                <a:gd fmla="val 12494106" name="adj1"/>
                <a:gd fmla="val 2261852" name="adj2"/>
                <a:gd fmla="val 1079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50"/>
          <p:cNvGrpSpPr/>
          <p:nvPr/>
        </p:nvGrpSpPr>
        <p:grpSpPr>
          <a:xfrm>
            <a:off x="7301620" y="2510076"/>
            <a:ext cx="893685" cy="893514"/>
            <a:chOff x="4049800" y="640400"/>
            <a:chExt cx="858900" cy="858900"/>
          </a:xfrm>
        </p:grpSpPr>
        <p:sp>
          <p:nvSpPr>
            <p:cNvPr id="607" name="Google Shape;607;p50"/>
            <p:cNvSpPr/>
            <p:nvPr/>
          </p:nvSpPr>
          <p:spPr>
            <a:xfrm>
              <a:off x="4049800" y="640400"/>
              <a:ext cx="858900" cy="858900"/>
            </a:xfrm>
            <a:prstGeom prst="donut">
              <a:avLst>
                <a:gd fmla="val 10996"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0"/>
            <p:cNvSpPr/>
            <p:nvPr/>
          </p:nvSpPr>
          <p:spPr>
            <a:xfrm>
              <a:off x="4049800" y="640400"/>
              <a:ext cx="858900" cy="858900"/>
            </a:xfrm>
            <a:prstGeom prst="blockArc">
              <a:avLst>
                <a:gd fmla="val 7914150" name="adj1"/>
                <a:gd fmla="val 2261852" name="adj2"/>
                <a:gd fmla="val 1079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 name="Google Shape;609;p50"/>
          <p:cNvSpPr txBox="1"/>
          <p:nvPr>
            <p:ph idx="4294967295" type="title"/>
          </p:nvPr>
        </p:nvSpPr>
        <p:spPr>
          <a:xfrm>
            <a:off x="6343099" y="3818193"/>
            <a:ext cx="1927200" cy="57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A CURIOSITY</a:t>
            </a:r>
            <a:endParaRPr sz="1800"/>
          </a:p>
        </p:txBody>
      </p:sp>
      <p:sp>
        <p:nvSpPr>
          <p:cNvPr id="610" name="Google Shape;610;p50"/>
          <p:cNvSpPr txBox="1"/>
          <p:nvPr>
            <p:ph idx="4294967295" type="subTitle"/>
          </p:nvPr>
        </p:nvSpPr>
        <p:spPr>
          <a:xfrm>
            <a:off x="5963599" y="4210293"/>
            <a:ext cx="2306700" cy="52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400"/>
              <a:t>Jupiter is the biggest planet in our Solar System</a:t>
            </a:r>
            <a:endParaRPr sz="1400"/>
          </a:p>
          <a:p>
            <a:pPr indent="0" lvl="0" marL="0" rtl="0" algn="r">
              <a:spcBef>
                <a:spcPts val="1600"/>
              </a:spcBef>
              <a:spcAft>
                <a:spcPts val="1600"/>
              </a:spcAft>
              <a:buNone/>
            </a:pPr>
            <a:r>
              <a:t/>
            </a:r>
            <a:endParaRPr sz="1400"/>
          </a:p>
        </p:txBody>
      </p:sp>
      <p:grpSp>
        <p:nvGrpSpPr>
          <p:cNvPr id="611" name="Google Shape;611;p50"/>
          <p:cNvGrpSpPr/>
          <p:nvPr/>
        </p:nvGrpSpPr>
        <p:grpSpPr>
          <a:xfrm>
            <a:off x="1075399" y="2620182"/>
            <a:ext cx="277284" cy="276238"/>
            <a:chOff x="4270975" y="4969550"/>
            <a:chExt cx="437150" cy="435500"/>
          </a:xfrm>
        </p:grpSpPr>
        <p:sp>
          <p:nvSpPr>
            <p:cNvPr id="612" name="Google Shape;612;p50"/>
            <p:cNvSpPr/>
            <p:nvPr/>
          </p:nvSpPr>
          <p:spPr>
            <a:xfrm>
              <a:off x="4462325" y="5085375"/>
              <a:ext cx="21300" cy="81625"/>
            </a:xfrm>
            <a:custGeom>
              <a:rect b="b" l="l" r="r" t="t"/>
              <a:pathLst>
                <a:path extrusionOk="0" h="3265" w="852">
                  <a:moveTo>
                    <a:pt x="542" y="1"/>
                  </a:moveTo>
                  <a:cubicBezTo>
                    <a:pt x="502" y="1"/>
                    <a:pt x="461" y="10"/>
                    <a:pt x="423" y="28"/>
                  </a:cubicBezTo>
                  <a:cubicBezTo>
                    <a:pt x="267" y="107"/>
                    <a:pt x="1" y="361"/>
                    <a:pt x="1" y="816"/>
                  </a:cubicBezTo>
                  <a:lnTo>
                    <a:pt x="1" y="2992"/>
                  </a:lnTo>
                  <a:cubicBezTo>
                    <a:pt x="1" y="3143"/>
                    <a:pt x="123" y="3265"/>
                    <a:pt x="273" y="3265"/>
                  </a:cubicBezTo>
                  <a:cubicBezTo>
                    <a:pt x="423" y="3265"/>
                    <a:pt x="545" y="3143"/>
                    <a:pt x="545" y="2992"/>
                  </a:cubicBezTo>
                  <a:lnTo>
                    <a:pt x="545" y="816"/>
                  </a:lnTo>
                  <a:cubicBezTo>
                    <a:pt x="545" y="599"/>
                    <a:pt x="657" y="522"/>
                    <a:pt x="674" y="511"/>
                  </a:cubicBezTo>
                  <a:cubicBezTo>
                    <a:pt x="802" y="440"/>
                    <a:pt x="852" y="278"/>
                    <a:pt x="784" y="148"/>
                  </a:cubicBezTo>
                  <a:cubicBezTo>
                    <a:pt x="735" y="54"/>
                    <a:pt x="640" y="1"/>
                    <a:pt x="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0"/>
            <p:cNvSpPr/>
            <p:nvPr/>
          </p:nvSpPr>
          <p:spPr>
            <a:xfrm>
              <a:off x="4495575" y="5085375"/>
              <a:ext cx="21200" cy="81625"/>
            </a:xfrm>
            <a:custGeom>
              <a:rect b="b" l="l" r="r" t="t"/>
              <a:pathLst>
                <a:path extrusionOk="0" h="3265" w="848">
                  <a:moveTo>
                    <a:pt x="306" y="0"/>
                  </a:moveTo>
                  <a:cubicBezTo>
                    <a:pt x="210" y="0"/>
                    <a:pt x="117" y="52"/>
                    <a:pt x="70" y="144"/>
                  </a:cubicBezTo>
                  <a:cubicBezTo>
                    <a:pt x="0" y="275"/>
                    <a:pt x="47" y="435"/>
                    <a:pt x="174" y="511"/>
                  </a:cubicBezTo>
                  <a:cubicBezTo>
                    <a:pt x="186" y="518"/>
                    <a:pt x="303" y="594"/>
                    <a:pt x="303" y="816"/>
                  </a:cubicBezTo>
                  <a:lnTo>
                    <a:pt x="303" y="2992"/>
                  </a:lnTo>
                  <a:cubicBezTo>
                    <a:pt x="303" y="3143"/>
                    <a:pt x="425" y="3265"/>
                    <a:pt x="575" y="3265"/>
                  </a:cubicBezTo>
                  <a:cubicBezTo>
                    <a:pt x="726" y="3265"/>
                    <a:pt x="848" y="3143"/>
                    <a:pt x="848" y="2992"/>
                  </a:cubicBezTo>
                  <a:lnTo>
                    <a:pt x="848" y="816"/>
                  </a:lnTo>
                  <a:cubicBezTo>
                    <a:pt x="848" y="361"/>
                    <a:pt x="582" y="107"/>
                    <a:pt x="425" y="28"/>
                  </a:cubicBezTo>
                  <a:cubicBezTo>
                    <a:pt x="387" y="9"/>
                    <a:pt x="346" y="0"/>
                    <a:pt x="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0"/>
            <p:cNvSpPr/>
            <p:nvPr/>
          </p:nvSpPr>
          <p:spPr>
            <a:xfrm>
              <a:off x="4462325" y="5112550"/>
              <a:ext cx="54450" cy="54450"/>
            </a:xfrm>
            <a:custGeom>
              <a:rect b="b" l="l" r="r" t="t"/>
              <a:pathLst>
                <a:path extrusionOk="0" h="2178" w="2178">
                  <a:moveTo>
                    <a:pt x="1089" y="1"/>
                  </a:moveTo>
                  <a:cubicBezTo>
                    <a:pt x="488" y="2"/>
                    <a:pt x="3" y="488"/>
                    <a:pt x="1" y="1089"/>
                  </a:cubicBezTo>
                  <a:lnTo>
                    <a:pt x="1" y="2178"/>
                  </a:lnTo>
                  <a:lnTo>
                    <a:pt x="2178" y="2178"/>
                  </a:lnTo>
                  <a:lnTo>
                    <a:pt x="2178" y="1089"/>
                  </a:lnTo>
                  <a:cubicBezTo>
                    <a:pt x="2176" y="488"/>
                    <a:pt x="1690" y="2"/>
                    <a:pt x="10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0"/>
            <p:cNvSpPr/>
            <p:nvPr/>
          </p:nvSpPr>
          <p:spPr>
            <a:xfrm>
              <a:off x="4270975" y="4969550"/>
              <a:ext cx="437150" cy="435500"/>
            </a:xfrm>
            <a:custGeom>
              <a:rect b="b" l="l" r="r" t="t"/>
              <a:pathLst>
                <a:path extrusionOk="0" h="17420" w="17486">
                  <a:moveTo>
                    <a:pt x="11736" y="1"/>
                  </a:moveTo>
                  <a:cubicBezTo>
                    <a:pt x="11582" y="1"/>
                    <a:pt x="11459" y="126"/>
                    <a:pt x="11463" y="280"/>
                  </a:cubicBezTo>
                  <a:lnTo>
                    <a:pt x="11463" y="4474"/>
                  </a:lnTo>
                  <a:cubicBezTo>
                    <a:pt x="11463" y="4525"/>
                    <a:pt x="11448" y="4577"/>
                    <a:pt x="11420" y="4621"/>
                  </a:cubicBezTo>
                  <a:lnTo>
                    <a:pt x="9669" y="7371"/>
                  </a:lnTo>
                  <a:cubicBezTo>
                    <a:pt x="9390" y="7178"/>
                    <a:pt x="9066" y="7082"/>
                    <a:pt x="8742" y="7082"/>
                  </a:cubicBezTo>
                  <a:cubicBezTo>
                    <a:pt x="8418" y="7082"/>
                    <a:pt x="8093" y="7178"/>
                    <a:pt x="7814" y="7371"/>
                  </a:cubicBezTo>
                  <a:lnTo>
                    <a:pt x="6065" y="4621"/>
                  </a:lnTo>
                  <a:cubicBezTo>
                    <a:pt x="6037" y="4577"/>
                    <a:pt x="6022" y="4525"/>
                    <a:pt x="6022" y="4474"/>
                  </a:cubicBezTo>
                  <a:lnTo>
                    <a:pt x="6022" y="280"/>
                  </a:lnTo>
                  <a:cubicBezTo>
                    <a:pt x="6022" y="129"/>
                    <a:pt x="5900" y="7"/>
                    <a:pt x="5749" y="7"/>
                  </a:cubicBezTo>
                  <a:cubicBezTo>
                    <a:pt x="5600" y="7"/>
                    <a:pt x="5478" y="129"/>
                    <a:pt x="5478" y="280"/>
                  </a:cubicBezTo>
                  <a:lnTo>
                    <a:pt x="5478" y="4474"/>
                  </a:lnTo>
                  <a:cubicBezTo>
                    <a:pt x="5478" y="4630"/>
                    <a:pt x="5522" y="4782"/>
                    <a:pt x="5605" y="4913"/>
                  </a:cubicBezTo>
                  <a:lnTo>
                    <a:pt x="7418" y="7762"/>
                  </a:lnTo>
                  <a:cubicBezTo>
                    <a:pt x="7404" y="7781"/>
                    <a:pt x="7391" y="7800"/>
                    <a:pt x="7377" y="7820"/>
                  </a:cubicBezTo>
                  <a:lnTo>
                    <a:pt x="3860" y="5056"/>
                  </a:lnTo>
                  <a:cubicBezTo>
                    <a:pt x="3821" y="5026"/>
                    <a:pt x="3791" y="4985"/>
                    <a:pt x="3773" y="4939"/>
                  </a:cubicBezTo>
                  <a:lnTo>
                    <a:pt x="2467" y="1542"/>
                  </a:lnTo>
                  <a:cubicBezTo>
                    <a:pt x="2427" y="1432"/>
                    <a:pt x="2323" y="1364"/>
                    <a:pt x="2212" y="1364"/>
                  </a:cubicBezTo>
                  <a:cubicBezTo>
                    <a:pt x="2179" y="1364"/>
                    <a:pt x="2146" y="1370"/>
                    <a:pt x="2114" y="1382"/>
                  </a:cubicBezTo>
                  <a:cubicBezTo>
                    <a:pt x="1972" y="1437"/>
                    <a:pt x="1903" y="1597"/>
                    <a:pt x="1960" y="1738"/>
                  </a:cubicBezTo>
                  <a:lnTo>
                    <a:pt x="3266" y="5135"/>
                  </a:lnTo>
                  <a:cubicBezTo>
                    <a:pt x="3318" y="5272"/>
                    <a:pt x="3408" y="5393"/>
                    <a:pt x="3523" y="5483"/>
                  </a:cubicBezTo>
                  <a:lnTo>
                    <a:pt x="7156" y="8338"/>
                  </a:lnTo>
                  <a:cubicBezTo>
                    <a:pt x="7152" y="8353"/>
                    <a:pt x="7148" y="8366"/>
                    <a:pt x="7144" y="8382"/>
                  </a:cubicBezTo>
                  <a:lnTo>
                    <a:pt x="5201" y="7950"/>
                  </a:lnTo>
                  <a:cubicBezTo>
                    <a:pt x="5142" y="7937"/>
                    <a:pt x="5082" y="7931"/>
                    <a:pt x="5023" y="7931"/>
                  </a:cubicBezTo>
                  <a:cubicBezTo>
                    <a:pt x="4880" y="7931"/>
                    <a:pt x="4738" y="7969"/>
                    <a:pt x="4613" y="8042"/>
                  </a:cubicBezTo>
                  <a:lnTo>
                    <a:pt x="1691" y="9747"/>
                  </a:lnTo>
                  <a:cubicBezTo>
                    <a:pt x="1537" y="9837"/>
                    <a:pt x="1418" y="9974"/>
                    <a:pt x="1349" y="10137"/>
                  </a:cubicBezTo>
                  <a:lnTo>
                    <a:pt x="58" y="13234"/>
                  </a:lnTo>
                  <a:cubicBezTo>
                    <a:pt x="0" y="13373"/>
                    <a:pt x="66" y="13532"/>
                    <a:pt x="204" y="13590"/>
                  </a:cubicBezTo>
                  <a:cubicBezTo>
                    <a:pt x="238" y="13604"/>
                    <a:pt x="274" y="13611"/>
                    <a:pt x="309" y="13611"/>
                  </a:cubicBezTo>
                  <a:cubicBezTo>
                    <a:pt x="416" y="13611"/>
                    <a:pt x="517" y="13548"/>
                    <a:pt x="561" y="13443"/>
                  </a:cubicBezTo>
                  <a:lnTo>
                    <a:pt x="1850" y="10347"/>
                  </a:lnTo>
                  <a:cubicBezTo>
                    <a:pt x="1873" y="10292"/>
                    <a:pt x="1913" y="10247"/>
                    <a:pt x="1965" y="10217"/>
                  </a:cubicBezTo>
                  <a:lnTo>
                    <a:pt x="4887" y="8512"/>
                  </a:lnTo>
                  <a:cubicBezTo>
                    <a:pt x="4928" y="8487"/>
                    <a:pt x="4975" y="8474"/>
                    <a:pt x="5024" y="8474"/>
                  </a:cubicBezTo>
                  <a:cubicBezTo>
                    <a:pt x="5043" y="8474"/>
                    <a:pt x="5063" y="8476"/>
                    <a:pt x="5083" y="8481"/>
                  </a:cubicBezTo>
                  <a:lnTo>
                    <a:pt x="7127" y="8935"/>
                  </a:lnTo>
                  <a:cubicBezTo>
                    <a:pt x="7132" y="8974"/>
                    <a:pt x="7137" y="9011"/>
                    <a:pt x="7146" y="9049"/>
                  </a:cubicBezTo>
                  <a:lnTo>
                    <a:pt x="5915" y="9459"/>
                  </a:lnTo>
                  <a:cubicBezTo>
                    <a:pt x="5676" y="9538"/>
                    <a:pt x="5488" y="9723"/>
                    <a:pt x="5405" y="9959"/>
                  </a:cubicBezTo>
                  <a:lnTo>
                    <a:pt x="4172" y="13409"/>
                  </a:lnTo>
                  <a:cubicBezTo>
                    <a:pt x="4134" y="13517"/>
                    <a:pt x="4118" y="13633"/>
                    <a:pt x="4127" y="13746"/>
                  </a:cubicBezTo>
                  <a:lnTo>
                    <a:pt x="4390" y="17168"/>
                  </a:lnTo>
                  <a:cubicBezTo>
                    <a:pt x="4401" y="17309"/>
                    <a:pt x="4519" y="17419"/>
                    <a:pt x="4661" y="17420"/>
                  </a:cubicBezTo>
                  <a:cubicBezTo>
                    <a:pt x="4668" y="17420"/>
                    <a:pt x="4676" y="17420"/>
                    <a:pt x="4682" y="17419"/>
                  </a:cubicBezTo>
                  <a:cubicBezTo>
                    <a:pt x="4832" y="17407"/>
                    <a:pt x="4945" y="17276"/>
                    <a:pt x="4932" y="17127"/>
                  </a:cubicBezTo>
                  <a:lnTo>
                    <a:pt x="4670" y="13704"/>
                  </a:lnTo>
                  <a:cubicBezTo>
                    <a:pt x="4667" y="13667"/>
                    <a:pt x="4672" y="13629"/>
                    <a:pt x="4685" y="13593"/>
                  </a:cubicBezTo>
                  <a:lnTo>
                    <a:pt x="5916" y="10142"/>
                  </a:lnTo>
                  <a:cubicBezTo>
                    <a:pt x="5945" y="10063"/>
                    <a:pt x="6008" y="10002"/>
                    <a:pt x="6087" y="9975"/>
                  </a:cubicBezTo>
                  <a:lnTo>
                    <a:pt x="7347" y="9555"/>
                  </a:lnTo>
                  <a:cubicBezTo>
                    <a:pt x="7641" y="10046"/>
                    <a:pt x="8171" y="10346"/>
                    <a:pt x="8743" y="10346"/>
                  </a:cubicBezTo>
                  <a:cubicBezTo>
                    <a:pt x="9314" y="10346"/>
                    <a:pt x="9844" y="10046"/>
                    <a:pt x="10138" y="9555"/>
                  </a:cubicBezTo>
                  <a:lnTo>
                    <a:pt x="11398" y="9975"/>
                  </a:lnTo>
                  <a:cubicBezTo>
                    <a:pt x="11477" y="10002"/>
                    <a:pt x="11540" y="10063"/>
                    <a:pt x="11569" y="10142"/>
                  </a:cubicBezTo>
                  <a:lnTo>
                    <a:pt x="12800" y="13593"/>
                  </a:lnTo>
                  <a:cubicBezTo>
                    <a:pt x="12814" y="13628"/>
                    <a:pt x="12819" y="13667"/>
                    <a:pt x="12817" y="13704"/>
                  </a:cubicBezTo>
                  <a:lnTo>
                    <a:pt x="12553" y="17127"/>
                  </a:lnTo>
                  <a:cubicBezTo>
                    <a:pt x="12541" y="17276"/>
                    <a:pt x="12653" y="17407"/>
                    <a:pt x="12804" y="17419"/>
                  </a:cubicBezTo>
                  <a:cubicBezTo>
                    <a:pt x="12810" y="17419"/>
                    <a:pt x="12818" y="17420"/>
                    <a:pt x="12824" y="17420"/>
                  </a:cubicBezTo>
                  <a:cubicBezTo>
                    <a:pt x="12966" y="17419"/>
                    <a:pt x="13084" y="17309"/>
                    <a:pt x="13096" y="17168"/>
                  </a:cubicBezTo>
                  <a:lnTo>
                    <a:pt x="13358" y="13746"/>
                  </a:lnTo>
                  <a:cubicBezTo>
                    <a:pt x="13367" y="13632"/>
                    <a:pt x="13352" y="13517"/>
                    <a:pt x="13314" y="13409"/>
                  </a:cubicBezTo>
                  <a:lnTo>
                    <a:pt x="12081" y="9959"/>
                  </a:lnTo>
                  <a:cubicBezTo>
                    <a:pt x="11997" y="9723"/>
                    <a:pt x="11809" y="9538"/>
                    <a:pt x="11571" y="9459"/>
                  </a:cubicBezTo>
                  <a:lnTo>
                    <a:pt x="10341" y="9049"/>
                  </a:lnTo>
                  <a:cubicBezTo>
                    <a:pt x="10348" y="9011"/>
                    <a:pt x="10353" y="8974"/>
                    <a:pt x="10359" y="8935"/>
                  </a:cubicBezTo>
                  <a:lnTo>
                    <a:pt x="12403" y="8481"/>
                  </a:lnTo>
                  <a:cubicBezTo>
                    <a:pt x="12423" y="8476"/>
                    <a:pt x="12443" y="8474"/>
                    <a:pt x="12462" y="8474"/>
                  </a:cubicBezTo>
                  <a:cubicBezTo>
                    <a:pt x="12510" y="8474"/>
                    <a:pt x="12557" y="8487"/>
                    <a:pt x="12599" y="8512"/>
                  </a:cubicBezTo>
                  <a:lnTo>
                    <a:pt x="15521" y="10217"/>
                  </a:lnTo>
                  <a:cubicBezTo>
                    <a:pt x="15573" y="10247"/>
                    <a:pt x="15613" y="10292"/>
                    <a:pt x="15636" y="10347"/>
                  </a:cubicBezTo>
                  <a:lnTo>
                    <a:pt x="16927" y="13443"/>
                  </a:lnTo>
                  <a:cubicBezTo>
                    <a:pt x="16969" y="13548"/>
                    <a:pt x="17070" y="13611"/>
                    <a:pt x="17177" y="13611"/>
                  </a:cubicBezTo>
                  <a:cubicBezTo>
                    <a:pt x="17212" y="13611"/>
                    <a:pt x="17248" y="13604"/>
                    <a:pt x="17282" y="13590"/>
                  </a:cubicBezTo>
                  <a:cubicBezTo>
                    <a:pt x="17421" y="13532"/>
                    <a:pt x="17486" y="13373"/>
                    <a:pt x="17429" y="13234"/>
                  </a:cubicBezTo>
                  <a:lnTo>
                    <a:pt x="17428" y="13234"/>
                  </a:lnTo>
                  <a:lnTo>
                    <a:pt x="16139" y="10139"/>
                  </a:lnTo>
                  <a:cubicBezTo>
                    <a:pt x="16069" y="9974"/>
                    <a:pt x="15950" y="9837"/>
                    <a:pt x="15797" y="9747"/>
                  </a:cubicBezTo>
                  <a:lnTo>
                    <a:pt x="12874" y="8042"/>
                  </a:lnTo>
                  <a:cubicBezTo>
                    <a:pt x="12748" y="7969"/>
                    <a:pt x="12607" y="7931"/>
                    <a:pt x="12463" y="7931"/>
                  </a:cubicBezTo>
                  <a:cubicBezTo>
                    <a:pt x="12404" y="7931"/>
                    <a:pt x="12344" y="7937"/>
                    <a:pt x="12285" y="7950"/>
                  </a:cubicBezTo>
                  <a:lnTo>
                    <a:pt x="10342" y="8382"/>
                  </a:lnTo>
                  <a:cubicBezTo>
                    <a:pt x="10339" y="8366"/>
                    <a:pt x="10334" y="8353"/>
                    <a:pt x="10331" y="8338"/>
                  </a:cubicBezTo>
                  <a:lnTo>
                    <a:pt x="13963" y="5483"/>
                  </a:lnTo>
                  <a:cubicBezTo>
                    <a:pt x="14079" y="5393"/>
                    <a:pt x="14168" y="5272"/>
                    <a:pt x="14221" y="5135"/>
                  </a:cubicBezTo>
                  <a:lnTo>
                    <a:pt x="15526" y="1738"/>
                  </a:lnTo>
                  <a:cubicBezTo>
                    <a:pt x="15578" y="1598"/>
                    <a:pt x="15509" y="1442"/>
                    <a:pt x="15369" y="1389"/>
                  </a:cubicBezTo>
                  <a:cubicBezTo>
                    <a:pt x="15337" y="1377"/>
                    <a:pt x="15303" y="1371"/>
                    <a:pt x="15271" y="1371"/>
                  </a:cubicBezTo>
                  <a:cubicBezTo>
                    <a:pt x="15163" y="1371"/>
                    <a:pt x="15061" y="1436"/>
                    <a:pt x="15019" y="1543"/>
                  </a:cubicBezTo>
                  <a:lnTo>
                    <a:pt x="13713" y="4939"/>
                  </a:lnTo>
                  <a:cubicBezTo>
                    <a:pt x="13695" y="4985"/>
                    <a:pt x="13665" y="5026"/>
                    <a:pt x="13626" y="5056"/>
                  </a:cubicBezTo>
                  <a:lnTo>
                    <a:pt x="10107" y="7820"/>
                  </a:lnTo>
                  <a:cubicBezTo>
                    <a:pt x="10094" y="7800"/>
                    <a:pt x="10080" y="7781"/>
                    <a:pt x="10067" y="7762"/>
                  </a:cubicBezTo>
                  <a:lnTo>
                    <a:pt x="11879" y="4913"/>
                  </a:lnTo>
                  <a:cubicBezTo>
                    <a:pt x="11963" y="4782"/>
                    <a:pt x="12007" y="4630"/>
                    <a:pt x="12007" y="4474"/>
                  </a:cubicBezTo>
                  <a:lnTo>
                    <a:pt x="12007" y="280"/>
                  </a:lnTo>
                  <a:cubicBezTo>
                    <a:pt x="12011" y="126"/>
                    <a:pt x="11888" y="1"/>
                    <a:pt x="117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0"/>
            <p:cNvSpPr/>
            <p:nvPr/>
          </p:nvSpPr>
          <p:spPr>
            <a:xfrm>
              <a:off x="4428325" y="5200975"/>
              <a:ext cx="122450" cy="122475"/>
            </a:xfrm>
            <a:custGeom>
              <a:rect b="b" l="l" r="r" t="t"/>
              <a:pathLst>
                <a:path extrusionOk="0" h="4899" w="4898">
                  <a:moveTo>
                    <a:pt x="2449" y="1"/>
                  </a:moveTo>
                  <a:cubicBezTo>
                    <a:pt x="1097" y="1"/>
                    <a:pt x="1" y="747"/>
                    <a:pt x="1" y="2100"/>
                  </a:cubicBezTo>
                  <a:cubicBezTo>
                    <a:pt x="1" y="3452"/>
                    <a:pt x="1097" y="4899"/>
                    <a:pt x="2449" y="4899"/>
                  </a:cubicBezTo>
                  <a:cubicBezTo>
                    <a:pt x="3801" y="4899"/>
                    <a:pt x="4897" y="3452"/>
                    <a:pt x="4897" y="2100"/>
                  </a:cubicBezTo>
                  <a:cubicBezTo>
                    <a:pt x="4897" y="747"/>
                    <a:pt x="3801" y="1"/>
                    <a:pt x="24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0"/>
            <p:cNvSpPr/>
            <p:nvPr/>
          </p:nvSpPr>
          <p:spPr>
            <a:xfrm>
              <a:off x="4428325" y="5201200"/>
              <a:ext cx="63625" cy="122225"/>
            </a:xfrm>
            <a:custGeom>
              <a:rect b="b" l="l" r="r" t="t"/>
              <a:pathLst>
                <a:path extrusionOk="0" h="4889" w="2545">
                  <a:moveTo>
                    <a:pt x="2203" y="0"/>
                  </a:moveTo>
                  <a:lnTo>
                    <a:pt x="2203" y="0"/>
                  </a:lnTo>
                  <a:cubicBezTo>
                    <a:pt x="966" y="86"/>
                    <a:pt x="1" y="821"/>
                    <a:pt x="1" y="2089"/>
                  </a:cubicBezTo>
                  <a:cubicBezTo>
                    <a:pt x="1" y="3442"/>
                    <a:pt x="1097" y="4888"/>
                    <a:pt x="2449" y="4888"/>
                  </a:cubicBezTo>
                  <a:cubicBezTo>
                    <a:pt x="2480" y="4888"/>
                    <a:pt x="2512" y="4883"/>
                    <a:pt x="2545" y="4882"/>
                  </a:cubicBezTo>
                  <a:cubicBezTo>
                    <a:pt x="1836" y="4231"/>
                    <a:pt x="1361" y="3099"/>
                    <a:pt x="1361" y="2013"/>
                  </a:cubicBezTo>
                  <a:cubicBezTo>
                    <a:pt x="1361" y="1113"/>
                    <a:pt x="1689" y="433"/>
                    <a:pt x="22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50"/>
          <p:cNvGrpSpPr/>
          <p:nvPr/>
        </p:nvGrpSpPr>
        <p:grpSpPr>
          <a:xfrm>
            <a:off x="1127086" y="4308496"/>
            <a:ext cx="173912" cy="276257"/>
            <a:chOff x="3913125" y="4259325"/>
            <a:chExt cx="274050" cy="435325"/>
          </a:xfrm>
        </p:grpSpPr>
        <p:sp>
          <p:nvSpPr>
            <p:cNvPr id="619" name="Google Shape;619;p50"/>
            <p:cNvSpPr/>
            <p:nvPr/>
          </p:nvSpPr>
          <p:spPr>
            <a:xfrm>
              <a:off x="4042675" y="4523100"/>
              <a:ext cx="77925" cy="101300"/>
            </a:xfrm>
            <a:custGeom>
              <a:rect b="b" l="l" r="r" t="t"/>
              <a:pathLst>
                <a:path extrusionOk="0" h="4052" w="3117">
                  <a:moveTo>
                    <a:pt x="1537" y="1"/>
                  </a:moveTo>
                  <a:cubicBezTo>
                    <a:pt x="1487" y="1"/>
                    <a:pt x="1436" y="5"/>
                    <a:pt x="1385" y="13"/>
                  </a:cubicBezTo>
                  <a:lnTo>
                    <a:pt x="1" y="252"/>
                  </a:lnTo>
                  <a:lnTo>
                    <a:pt x="1" y="2087"/>
                  </a:lnTo>
                  <a:lnTo>
                    <a:pt x="1766" y="1258"/>
                  </a:lnTo>
                  <a:lnTo>
                    <a:pt x="1424" y="2282"/>
                  </a:lnTo>
                  <a:cubicBezTo>
                    <a:pt x="1337" y="2545"/>
                    <a:pt x="1384" y="2833"/>
                    <a:pt x="1549" y="3054"/>
                  </a:cubicBezTo>
                  <a:lnTo>
                    <a:pt x="2216" y="3941"/>
                  </a:lnTo>
                  <a:cubicBezTo>
                    <a:pt x="2271" y="4013"/>
                    <a:pt x="2354" y="4051"/>
                    <a:pt x="2438" y="4051"/>
                  </a:cubicBezTo>
                  <a:cubicBezTo>
                    <a:pt x="2496" y="4051"/>
                    <a:pt x="2555" y="4033"/>
                    <a:pt x="2605" y="3996"/>
                  </a:cubicBezTo>
                  <a:cubicBezTo>
                    <a:pt x="2728" y="3906"/>
                    <a:pt x="2756" y="3734"/>
                    <a:pt x="2668" y="3608"/>
                  </a:cubicBezTo>
                  <a:lnTo>
                    <a:pt x="2410" y="3254"/>
                  </a:lnTo>
                  <a:lnTo>
                    <a:pt x="2869" y="3152"/>
                  </a:lnTo>
                  <a:cubicBezTo>
                    <a:pt x="3021" y="3119"/>
                    <a:pt x="3117" y="2970"/>
                    <a:pt x="3083" y="2818"/>
                  </a:cubicBezTo>
                  <a:cubicBezTo>
                    <a:pt x="3055" y="2687"/>
                    <a:pt x="2939" y="2597"/>
                    <a:pt x="2810" y="2597"/>
                  </a:cubicBezTo>
                  <a:cubicBezTo>
                    <a:pt x="2790" y="2597"/>
                    <a:pt x="2769" y="2599"/>
                    <a:pt x="2749" y="2604"/>
                  </a:cubicBezTo>
                  <a:lnTo>
                    <a:pt x="2033" y="2761"/>
                  </a:lnTo>
                  <a:lnTo>
                    <a:pt x="1999" y="2716"/>
                  </a:lnTo>
                  <a:cubicBezTo>
                    <a:pt x="1944" y="2643"/>
                    <a:pt x="1929" y="2546"/>
                    <a:pt x="1958" y="2459"/>
                  </a:cubicBezTo>
                  <a:lnTo>
                    <a:pt x="2383" y="1182"/>
                  </a:lnTo>
                  <a:cubicBezTo>
                    <a:pt x="2581" y="590"/>
                    <a:pt x="2131" y="1"/>
                    <a:pt x="1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0"/>
            <p:cNvSpPr/>
            <p:nvPr/>
          </p:nvSpPr>
          <p:spPr>
            <a:xfrm>
              <a:off x="3913125" y="4357625"/>
              <a:ext cx="226625" cy="98300"/>
            </a:xfrm>
            <a:custGeom>
              <a:rect b="b" l="l" r="r" t="t"/>
              <a:pathLst>
                <a:path extrusionOk="0" h="3932" w="9065">
                  <a:moveTo>
                    <a:pt x="1163" y="1"/>
                  </a:moveTo>
                  <a:cubicBezTo>
                    <a:pt x="1145" y="1"/>
                    <a:pt x="1127" y="2"/>
                    <a:pt x="1108" y="6"/>
                  </a:cubicBezTo>
                  <a:cubicBezTo>
                    <a:pt x="956" y="36"/>
                    <a:pt x="857" y="185"/>
                    <a:pt x="888" y="337"/>
                  </a:cubicBezTo>
                  <a:lnTo>
                    <a:pt x="985" y="824"/>
                  </a:lnTo>
                  <a:lnTo>
                    <a:pt x="432" y="586"/>
                  </a:lnTo>
                  <a:cubicBezTo>
                    <a:pt x="396" y="570"/>
                    <a:pt x="358" y="562"/>
                    <a:pt x="321" y="562"/>
                  </a:cubicBezTo>
                  <a:cubicBezTo>
                    <a:pt x="212" y="562"/>
                    <a:pt x="108" y="626"/>
                    <a:pt x="62" y="731"/>
                  </a:cubicBezTo>
                  <a:cubicBezTo>
                    <a:pt x="1" y="873"/>
                    <a:pt x="66" y="1039"/>
                    <a:pt x="209" y="1101"/>
                  </a:cubicBezTo>
                  <a:lnTo>
                    <a:pt x="1119" y="1493"/>
                  </a:lnTo>
                  <a:lnTo>
                    <a:pt x="1378" y="2790"/>
                  </a:lnTo>
                  <a:cubicBezTo>
                    <a:pt x="1445" y="3117"/>
                    <a:pt x="1698" y="3375"/>
                    <a:pt x="2023" y="3447"/>
                  </a:cubicBezTo>
                  <a:lnTo>
                    <a:pt x="4479" y="3926"/>
                  </a:lnTo>
                  <a:cubicBezTo>
                    <a:pt x="4497" y="3930"/>
                    <a:pt x="4514" y="3931"/>
                    <a:pt x="4532" y="3931"/>
                  </a:cubicBezTo>
                  <a:lnTo>
                    <a:pt x="4533" y="3931"/>
                  </a:lnTo>
                  <a:cubicBezTo>
                    <a:pt x="4551" y="3931"/>
                    <a:pt x="4568" y="3930"/>
                    <a:pt x="4586" y="3926"/>
                  </a:cubicBezTo>
                  <a:lnTo>
                    <a:pt x="7052" y="3445"/>
                  </a:lnTo>
                  <a:cubicBezTo>
                    <a:pt x="7374" y="3370"/>
                    <a:pt x="7621" y="3113"/>
                    <a:pt x="7688" y="2790"/>
                  </a:cubicBezTo>
                  <a:lnTo>
                    <a:pt x="7947" y="1493"/>
                  </a:lnTo>
                  <a:lnTo>
                    <a:pt x="8857" y="1101"/>
                  </a:lnTo>
                  <a:cubicBezTo>
                    <a:pt x="8999" y="1039"/>
                    <a:pt x="9064" y="873"/>
                    <a:pt x="9003" y="731"/>
                  </a:cubicBezTo>
                  <a:lnTo>
                    <a:pt x="9004" y="731"/>
                  </a:lnTo>
                  <a:cubicBezTo>
                    <a:pt x="8958" y="626"/>
                    <a:pt x="8855" y="562"/>
                    <a:pt x="8746" y="562"/>
                  </a:cubicBezTo>
                  <a:cubicBezTo>
                    <a:pt x="8709" y="562"/>
                    <a:pt x="8671" y="570"/>
                    <a:pt x="8634" y="586"/>
                  </a:cubicBezTo>
                  <a:lnTo>
                    <a:pt x="8081" y="824"/>
                  </a:lnTo>
                  <a:lnTo>
                    <a:pt x="8179" y="337"/>
                  </a:lnTo>
                  <a:cubicBezTo>
                    <a:pt x="8210" y="185"/>
                    <a:pt x="8110" y="36"/>
                    <a:pt x="7958" y="6"/>
                  </a:cubicBezTo>
                  <a:cubicBezTo>
                    <a:pt x="7940" y="2"/>
                    <a:pt x="7921" y="1"/>
                    <a:pt x="7903" y="1"/>
                  </a:cubicBezTo>
                  <a:cubicBezTo>
                    <a:pt x="7772" y="1"/>
                    <a:pt x="7655" y="94"/>
                    <a:pt x="7629" y="227"/>
                  </a:cubicBezTo>
                  <a:lnTo>
                    <a:pt x="7137" y="2681"/>
                  </a:lnTo>
                  <a:cubicBezTo>
                    <a:pt x="7117" y="2785"/>
                    <a:pt x="7038" y="2869"/>
                    <a:pt x="6935" y="2897"/>
                  </a:cubicBezTo>
                  <a:lnTo>
                    <a:pt x="4533" y="3366"/>
                  </a:lnTo>
                  <a:lnTo>
                    <a:pt x="2141" y="2899"/>
                  </a:lnTo>
                  <a:cubicBezTo>
                    <a:pt x="2033" y="2874"/>
                    <a:pt x="1950" y="2789"/>
                    <a:pt x="1929" y="2681"/>
                  </a:cubicBezTo>
                  <a:lnTo>
                    <a:pt x="1439" y="227"/>
                  </a:lnTo>
                  <a:cubicBezTo>
                    <a:pt x="1411" y="94"/>
                    <a:pt x="1294" y="1"/>
                    <a:pt x="11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0"/>
            <p:cNvSpPr/>
            <p:nvPr/>
          </p:nvSpPr>
          <p:spPr>
            <a:xfrm>
              <a:off x="3977300" y="4259325"/>
              <a:ext cx="209875" cy="435325"/>
            </a:xfrm>
            <a:custGeom>
              <a:rect b="b" l="l" r="r" t="t"/>
              <a:pathLst>
                <a:path extrusionOk="0" h="17413" w="8395">
                  <a:moveTo>
                    <a:pt x="1967" y="0"/>
                  </a:moveTo>
                  <a:cubicBezTo>
                    <a:pt x="1212" y="0"/>
                    <a:pt x="556" y="820"/>
                    <a:pt x="227" y="1788"/>
                  </a:cubicBezTo>
                  <a:lnTo>
                    <a:pt x="164" y="1992"/>
                  </a:lnTo>
                  <a:cubicBezTo>
                    <a:pt x="56" y="2347"/>
                    <a:pt x="0" y="2716"/>
                    <a:pt x="0" y="3087"/>
                  </a:cubicBezTo>
                  <a:lnTo>
                    <a:pt x="0" y="3090"/>
                  </a:lnTo>
                  <a:cubicBezTo>
                    <a:pt x="0" y="3724"/>
                    <a:pt x="233" y="4188"/>
                    <a:pt x="566" y="4506"/>
                  </a:cubicBezTo>
                  <a:cubicBezTo>
                    <a:pt x="907" y="4829"/>
                    <a:pt x="1124" y="5259"/>
                    <a:pt x="1124" y="5728"/>
                  </a:cubicBezTo>
                  <a:lnTo>
                    <a:pt x="1124" y="5885"/>
                  </a:lnTo>
                  <a:cubicBezTo>
                    <a:pt x="1124" y="6296"/>
                    <a:pt x="997" y="6708"/>
                    <a:pt x="721" y="7012"/>
                  </a:cubicBezTo>
                  <a:cubicBezTo>
                    <a:pt x="438" y="7322"/>
                    <a:pt x="281" y="7726"/>
                    <a:pt x="282" y="8145"/>
                  </a:cubicBezTo>
                  <a:lnTo>
                    <a:pt x="282" y="13649"/>
                  </a:lnTo>
                  <a:cubicBezTo>
                    <a:pt x="282" y="15442"/>
                    <a:pt x="1529" y="17044"/>
                    <a:pt x="3293" y="17357"/>
                  </a:cubicBezTo>
                  <a:cubicBezTo>
                    <a:pt x="3507" y="17394"/>
                    <a:pt x="3717" y="17412"/>
                    <a:pt x="3923" y="17412"/>
                  </a:cubicBezTo>
                  <a:cubicBezTo>
                    <a:pt x="5942" y="17412"/>
                    <a:pt x="7542" y="15675"/>
                    <a:pt x="7468" y="13762"/>
                  </a:cubicBezTo>
                  <a:cubicBezTo>
                    <a:pt x="7351" y="10743"/>
                    <a:pt x="6541" y="8782"/>
                    <a:pt x="6695" y="7620"/>
                  </a:cubicBezTo>
                  <a:cubicBezTo>
                    <a:pt x="6798" y="6835"/>
                    <a:pt x="7381" y="6546"/>
                    <a:pt x="7927" y="6546"/>
                  </a:cubicBezTo>
                  <a:cubicBezTo>
                    <a:pt x="7988" y="6546"/>
                    <a:pt x="8047" y="6549"/>
                    <a:pt x="8106" y="6556"/>
                  </a:cubicBezTo>
                  <a:cubicBezTo>
                    <a:pt x="8115" y="6557"/>
                    <a:pt x="8124" y="6558"/>
                    <a:pt x="8133" y="6558"/>
                  </a:cubicBezTo>
                  <a:cubicBezTo>
                    <a:pt x="8279" y="6558"/>
                    <a:pt x="8394" y="6426"/>
                    <a:pt x="8379" y="6277"/>
                  </a:cubicBezTo>
                  <a:lnTo>
                    <a:pt x="8380" y="6277"/>
                  </a:lnTo>
                  <a:cubicBezTo>
                    <a:pt x="8367" y="6163"/>
                    <a:pt x="8282" y="6071"/>
                    <a:pt x="8170" y="6051"/>
                  </a:cubicBezTo>
                  <a:cubicBezTo>
                    <a:pt x="8059" y="6031"/>
                    <a:pt x="7943" y="6020"/>
                    <a:pt x="7823" y="6020"/>
                  </a:cubicBezTo>
                  <a:cubicBezTo>
                    <a:pt x="7278" y="6020"/>
                    <a:pt x="6668" y="6250"/>
                    <a:pt x="6285" y="6917"/>
                  </a:cubicBezTo>
                  <a:cubicBezTo>
                    <a:pt x="5518" y="8249"/>
                    <a:pt x="6364" y="10224"/>
                    <a:pt x="6453" y="13262"/>
                  </a:cubicBezTo>
                  <a:cubicBezTo>
                    <a:pt x="6468" y="13777"/>
                    <a:pt x="6368" y="14294"/>
                    <a:pt x="6123" y="14745"/>
                  </a:cubicBezTo>
                  <a:cubicBezTo>
                    <a:pt x="5856" y="15236"/>
                    <a:pt x="5390" y="15728"/>
                    <a:pt x="4601" y="15728"/>
                  </a:cubicBezTo>
                  <a:lnTo>
                    <a:pt x="4587" y="15728"/>
                  </a:lnTo>
                  <a:cubicBezTo>
                    <a:pt x="3747" y="15728"/>
                    <a:pt x="3040" y="15072"/>
                    <a:pt x="3011" y="14232"/>
                  </a:cubicBezTo>
                  <a:cubicBezTo>
                    <a:pt x="2943" y="12266"/>
                    <a:pt x="3652" y="10205"/>
                    <a:pt x="3652" y="8145"/>
                  </a:cubicBezTo>
                  <a:cubicBezTo>
                    <a:pt x="3653" y="7726"/>
                    <a:pt x="3496" y="7322"/>
                    <a:pt x="3213" y="7012"/>
                  </a:cubicBezTo>
                  <a:cubicBezTo>
                    <a:pt x="2936" y="6710"/>
                    <a:pt x="2810" y="6297"/>
                    <a:pt x="2810" y="5885"/>
                  </a:cubicBezTo>
                  <a:lnTo>
                    <a:pt x="2810" y="5728"/>
                  </a:lnTo>
                  <a:cubicBezTo>
                    <a:pt x="2810" y="5259"/>
                    <a:pt x="3028" y="4829"/>
                    <a:pt x="3368" y="4506"/>
                  </a:cubicBezTo>
                  <a:cubicBezTo>
                    <a:pt x="3701" y="4188"/>
                    <a:pt x="3933" y="3726"/>
                    <a:pt x="3933" y="3090"/>
                  </a:cubicBezTo>
                  <a:cubicBezTo>
                    <a:pt x="3933" y="2718"/>
                    <a:pt x="3878" y="2347"/>
                    <a:pt x="3769" y="1991"/>
                  </a:cubicBezTo>
                  <a:lnTo>
                    <a:pt x="3701" y="1767"/>
                  </a:lnTo>
                  <a:cubicBezTo>
                    <a:pt x="3369" y="807"/>
                    <a:pt x="2717" y="0"/>
                    <a:pt x="1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0"/>
            <p:cNvSpPr/>
            <p:nvPr/>
          </p:nvSpPr>
          <p:spPr>
            <a:xfrm>
              <a:off x="3977300" y="4301450"/>
              <a:ext cx="28125" cy="35125"/>
            </a:xfrm>
            <a:custGeom>
              <a:rect b="b" l="l" r="r" t="t"/>
              <a:pathLst>
                <a:path extrusionOk="0" h="1405" w="1125">
                  <a:moveTo>
                    <a:pt x="562" y="1"/>
                  </a:moveTo>
                  <a:cubicBezTo>
                    <a:pt x="252" y="1"/>
                    <a:pt x="0" y="252"/>
                    <a:pt x="0" y="563"/>
                  </a:cubicBezTo>
                  <a:lnTo>
                    <a:pt x="0" y="843"/>
                  </a:lnTo>
                  <a:cubicBezTo>
                    <a:pt x="0" y="1153"/>
                    <a:pt x="252" y="1405"/>
                    <a:pt x="562" y="1405"/>
                  </a:cubicBezTo>
                  <a:cubicBezTo>
                    <a:pt x="873" y="1405"/>
                    <a:pt x="1124" y="1153"/>
                    <a:pt x="1124" y="843"/>
                  </a:cubicBezTo>
                  <a:lnTo>
                    <a:pt x="1124" y="563"/>
                  </a:lnTo>
                  <a:cubicBezTo>
                    <a:pt x="1124" y="252"/>
                    <a:pt x="873" y="1"/>
                    <a:pt x="562" y="1"/>
                  </a:cubicBezTo>
                  <a:close/>
                </a:path>
              </a:pathLst>
            </a:custGeom>
            <a:solidFill>
              <a:srgbClr val="4941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0"/>
            <p:cNvSpPr/>
            <p:nvPr/>
          </p:nvSpPr>
          <p:spPr>
            <a:xfrm>
              <a:off x="4047500" y="4301450"/>
              <a:ext cx="28100" cy="35125"/>
            </a:xfrm>
            <a:custGeom>
              <a:rect b="b" l="l" r="r" t="t"/>
              <a:pathLst>
                <a:path extrusionOk="0" h="1405" w="1124">
                  <a:moveTo>
                    <a:pt x="562" y="1"/>
                  </a:moveTo>
                  <a:cubicBezTo>
                    <a:pt x="253" y="1"/>
                    <a:pt x="2" y="252"/>
                    <a:pt x="2" y="563"/>
                  </a:cubicBezTo>
                  <a:lnTo>
                    <a:pt x="2" y="843"/>
                  </a:lnTo>
                  <a:cubicBezTo>
                    <a:pt x="0" y="1153"/>
                    <a:pt x="253" y="1405"/>
                    <a:pt x="562" y="1405"/>
                  </a:cubicBezTo>
                  <a:cubicBezTo>
                    <a:pt x="873" y="1405"/>
                    <a:pt x="1124" y="1153"/>
                    <a:pt x="1124" y="843"/>
                  </a:cubicBezTo>
                  <a:lnTo>
                    <a:pt x="1124" y="563"/>
                  </a:lnTo>
                  <a:cubicBezTo>
                    <a:pt x="1124" y="252"/>
                    <a:pt x="873" y="1"/>
                    <a:pt x="562" y="1"/>
                  </a:cubicBezTo>
                  <a:close/>
                </a:path>
              </a:pathLst>
            </a:custGeom>
            <a:solidFill>
              <a:srgbClr val="4941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0"/>
            <p:cNvSpPr/>
            <p:nvPr/>
          </p:nvSpPr>
          <p:spPr>
            <a:xfrm>
              <a:off x="3977300" y="4259325"/>
              <a:ext cx="95225" cy="435175"/>
            </a:xfrm>
            <a:custGeom>
              <a:rect b="b" l="l" r="r" t="t"/>
              <a:pathLst>
                <a:path extrusionOk="0" h="17407" w="3809">
                  <a:moveTo>
                    <a:pt x="1966" y="0"/>
                  </a:moveTo>
                  <a:cubicBezTo>
                    <a:pt x="1211" y="0"/>
                    <a:pt x="556" y="820"/>
                    <a:pt x="227" y="1788"/>
                  </a:cubicBezTo>
                  <a:lnTo>
                    <a:pt x="164" y="1992"/>
                  </a:lnTo>
                  <a:cubicBezTo>
                    <a:pt x="54" y="2347"/>
                    <a:pt x="0" y="2716"/>
                    <a:pt x="0" y="3087"/>
                  </a:cubicBezTo>
                  <a:lnTo>
                    <a:pt x="0" y="3090"/>
                  </a:lnTo>
                  <a:cubicBezTo>
                    <a:pt x="0" y="3724"/>
                    <a:pt x="233" y="4188"/>
                    <a:pt x="566" y="4506"/>
                  </a:cubicBezTo>
                  <a:cubicBezTo>
                    <a:pt x="905" y="4829"/>
                    <a:pt x="1124" y="5259"/>
                    <a:pt x="1124" y="5728"/>
                  </a:cubicBezTo>
                  <a:lnTo>
                    <a:pt x="1124" y="5885"/>
                  </a:lnTo>
                  <a:cubicBezTo>
                    <a:pt x="1124" y="6296"/>
                    <a:pt x="997" y="6708"/>
                    <a:pt x="719" y="7012"/>
                  </a:cubicBezTo>
                  <a:cubicBezTo>
                    <a:pt x="437" y="7322"/>
                    <a:pt x="281" y="7726"/>
                    <a:pt x="281" y="8145"/>
                  </a:cubicBezTo>
                  <a:lnTo>
                    <a:pt x="281" y="13649"/>
                  </a:lnTo>
                  <a:cubicBezTo>
                    <a:pt x="281" y="15442"/>
                    <a:pt x="1528" y="17044"/>
                    <a:pt x="3293" y="17357"/>
                  </a:cubicBezTo>
                  <a:cubicBezTo>
                    <a:pt x="3463" y="17386"/>
                    <a:pt x="3635" y="17403"/>
                    <a:pt x="3809" y="17407"/>
                  </a:cubicBezTo>
                  <a:cubicBezTo>
                    <a:pt x="2626" y="17343"/>
                    <a:pt x="1686" y="16366"/>
                    <a:pt x="1686" y="15167"/>
                  </a:cubicBezTo>
                  <a:lnTo>
                    <a:pt x="1686" y="7865"/>
                  </a:lnTo>
                  <a:cubicBezTo>
                    <a:pt x="1686" y="6686"/>
                    <a:pt x="1763" y="5894"/>
                    <a:pt x="1837" y="5406"/>
                  </a:cubicBezTo>
                  <a:cubicBezTo>
                    <a:pt x="1895" y="5020"/>
                    <a:pt x="1871" y="4624"/>
                    <a:pt x="1732" y="4259"/>
                  </a:cubicBezTo>
                  <a:cubicBezTo>
                    <a:pt x="1023" y="2385"/>
                    <a:pt x="1889" y="749"/>
                    <a:pt x="2432" y="107"/>
                  </a:cubicBezTo>
                  <a:cubicBezTo>
                    <a:pt x="2287" y="39"/>
                    <a:pt x="2128" y="2"/>
                    <a:pt x="1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0"/>
            <p:cNvSpPr/>
            <p:nvPr/>
          </p:nvSpPr>
          <p:spPr>
            <a:xfrm>
              <a:off x="3977300" y="4301450"/>
              <a:ext cx="28125" cy="35125"/>
            </a:xfrm>
            <a:custGeom>
              <a:rect b="b" l="l" r="r" t="t"/>
              <a:pathLst>
                <a:path extrusionOk="0" h="1405" w="1125">
                  <a:moveTo>
                    <a:pt x="562" y="1"/>
                  </a:moveTo>
                  <a:cubicBezTo>
                    <a:pt x="252" y="1"/>
                    <a:pt x="0" y="252"/>
                    <a:pt x="0" y="563"/>
                  </a:cubicBezTo>
                  <a:lnTo>
                    <a:pt x="0" y="843"/>
                  </a:lnTo>
                  <a:cubicBezTo>
                    <a:pt x="0" y="1153"/>
                    <a:pt x="252" y="1405"/>
                    <a:pt x="562" y="1405"/>
                  </a:cubicBezTo>
                  <a:cubicBezTo>
                    <a:pt x="873" y="1405"/>
                    <a:pt x="1124" y="1153"/>
                    <a:pt x="1124" y="843"/>
                  </a:cubicBezTo>
                  <a:lnTo>
                    <a:pt x="1124" y="563"/>
                  </a:lnTo>
                  <a:cubicBezTo>
                    <a:pt x="1124" y="252"/>
                    <a:pt x="873" y="1"/>
                    <a:pt x="562" y="1"/>
                  </a:cubicBezTo>
                  <a:close/>
                </a:path>
              </a:pathLst>
            </a:custGeom>
            <a:solidFill>
              <a:srgbClr val="4941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0"/>
            <p:cNvSpPr/>
            <p:nvPr/>
          </p:nvSpPr>
          <p:spPr>
            <a:xfrm>
              <a:off x="4047500" y="4301450"/>
              <a:ext cx="28100" cy="35125"/>
            </a:xfrm>
            <a:custGeom>
              <a:rect b="b" l="l" r="r" t="t"/>
              <a:pathLst>
                <a:path extrusionOk="0" h="1405" w="1124">
                  <a:moveTo>
                    <a:pt x="562" y="1"/>
                  </a:moveTo>
                  <a:cubicBezTo>
                    <a:pt x="253" y="1"/>
                    <a:pt x="2" y="252"/>
                    <a:pt x="2" y="563"/>
                  </a:cubicBezTo>
                  <a:lnTo>
                    <a:pt x="2" y="843"/>
                  </a:lnTo>
                  <a:cubicBezTo>
                    <a:pt x="0" y="1153"/>
                    <a:pt x="253" y="1405"/>
                    <a:pt x="562" y="1405"/>
                  </a:cubicBezTo>
                  <a:cubicBezTo>
                    <a:pt x="873" y="1405"/>
                    <a:pt x="1124" y="1153"/>
                    <a:pt x="1124" y="843"/>
                  </a:cubicBezTo>
                  <a:lnTo>
                    <a:pt x="1124" y="563"/>
                  </a:lnTo>
                  <a:cubicBezTo>
                    <a:pt x="1124" y="252"/>
                    <a:pt x="873" y="1"/>
                    <a:pt x="562" y="1"/>
                  </a:cubicBezTo>
                  <a:close/>
                </a:path>
              </a:pathLst>
            </a:custGeom>
            <a:solidFill>
              <a:srgbClr val="4941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0"/>
            <p:cNvSpPr/>
            <p:nvPr/>
          </p:nvSpPr>
          <p:spPr>
            <a:xfrm>
              <a:off x="3920450" y="4523100"/>
              <a:ext cx="77950" cy="101425"/>
            </a:xfrm>
            <a:custGeom>
              <a:rect b="b" l="l" r="r" t="t"/>
              <a:pathLst>
                <a:path extrusionOk="0" h="4057" w="3118">
                  <a:moveTo>
                    <a:pt x="1581" y="1"/>
                  </a:moveTo>
                  <a:cubicBezTo>
                    <a:pt x="987" y="1"/>
                    <a:pt x="538" y="590"/>
                    <a:pt x="735" y="1182"/>
                  </a:cubicBezTo>
                  <a:lnTo>
                    <a:pt x="1161" y="2459"/>
                  </a:lnTo>
                  <a:cubicBezTo>
                    <a:pt x="1190" y="2546"/>
                    <a:pt x="1175" y="2643"/>
                    <a:pt x="1119" y="2716"/>
                  </a:cubicBezTo>
                  <a:lnTo>
                    <a:pt x="1085" y="2761"/>
                  </a:lnTo>
                  <a:lnTo>
                    <a:pt x="369" y="2604"/>
                  </a:lnTo>
                  <a:cubicBezTo>
                    <a:pt x="349" y="2599"/>
                    <a:pt x="328" y="2597"/>
                    <a:pt x="308" y="2597"/>
                  </a:cubicBezTo>
                  <a:cubicBezTo>
                    <a:pt x="180" y="2597"/>
                    <a:pt x="64" y="2687"/>
                    <a:pt x="35" y="2818"/>
                  </a:cubicBezTo>
                  <a:cubicBezTo>
                    <a:pt x="1" y="2970"/>
                    <a:pt x="97" y="3119"/>
                    <a:pt x="248" y="3152"/>
                  </a:cubicBezTo>
                  <a:lnTo>
                    <a:pt x="708" y="3254"/>
                  </a:lnTo>
                  <a:lnTo>
                    <a:pt x="451" y="3608"/>
                  </a:lnTo>
                  <a:cubicBezTo>
                    <a:pt x="358" y="3734"/>
                    <a:pt x="385" y="3910"/>
                    <a:pt x="510" y="4002"/>
                  </a:cubicBezTo>
                  <a:cubicBezTo>
                    <a:pt x="560" y="4038"/>
                    <a:pt x="618" y="4056"/>
                    <a:pt x="676" y="4056"/>
                  </a:cubicBezTo>
                  <a:cubicBezTo>
                    <a:pt x="762" y="4056"/>
                    <a:pt x="847" y="4016"/>
                    <a:pt x="902" y="3941"/>
                  </a:cubicBezTo>
                  <a:lnTo>
                    <a:pt x="1568" y="3054"/>
                  </a:lnTo>
                  <a:cubicBezTo>
                    <a:pt x="1734" y="2833"/>
                    <a:pt x="1782" y="2545"/>
                    <a:pt x="1694" y="2282"/>
                  </a:cubicBezTo>
                  <a:lnTo>
                    <a:pt x="1353" y="1258"/>
                  </a:lnTo>
                  <a:lnTo>
                    <a:pt x="3118" y="2087"/>
                  </a:lnTo>
                  <a:lnTo>
                    <a:pt x="3118" y="252"/>
                  </a:lnTo>
                  <a:lnTo>
                    <a:pt x="1734" y="13"/>
                  </a:lnTo>
                  <a:cubicBezTo>
                    <a:pt x="1682" y="5"/>
                    <a:pt x="1631" y="1"/>
                    <a:pt x="15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50"/>
          <p:cNvGrpSpPr/>
          <p:nvPr/>
        </p:nvGrpSpPr>
        <p:grpSpPr>
          <a:xfrm>
            <a:off x="1075258" y="3233178"/>
            <a:ext cx="277590" cy="175802"/>
            <a:chOff x="1182025" y="1197900"/>
            <a:chExt cx="5237550" cy="3317025"/>
          </a:xfrm>
        </p:grpSpPr>
        <p:sp>
          <p:nvSpPr>
            <p:cNvPr id="629" name="Google Shape;629;p50"/>
            <p:cNvSpPr/>
            <p:nvPr/>
          </p:nvSpPr>
          <p:spPr>
            <a:xfrm>
              <a:off x="1506175" y="1443775"/>
              <a:ext cx="4913400" cy="2353950"/>
            </a:xfrm>
            <a:custGeom>
              <a:rect b="b" l="l" r="r" t="t"/>
              <a:pathLst>
                <a:path extrusionOk="0" h="94158" w="196536">
                  <a:moveTo>
                    <a:pt x="188770" y="0"/>
                  </a:moveTo>
                  <a:cubicBezTo>
                    <a:pt x="187875" y="0"/>
                    <a:pt x="186963" y="160"/>
                    <a:pt x="186071" y="497"/>
                  </a:cubicBezTo>
                  <a:cubicBezTo>
                    <a:pt x="184674" y="1012"/>
                    <a:pt x="183154" y="1576"/>
                    <a:pt x="181561" y="2189"/>
                  </a:cubicBezTo>
                  <a:cubicBezTo>
                    <a:pt x="177272" y="3782"/>
                    <a:pt x="173326" y="6208"/>
                    <a:pt x="169944" y="9296"/>
                  </a:cubicBezTo>
                  <a:cubicBezTo>
                    <a:pt x="153449" y="24418"/>
                    <a:pt x="130852" y="40594"/>
                    <a:pt x="103697" y="48878"/>
                  </a:cubicBezTo>
                  <a:cubicBezTo>
                    <a:pt x="94974" y="51535"/>
                    <a:pt x="86858" y="52691"/>
                    <a:pt x="79338" y="52691"/>
                  </a:cubicBezTo>
                  <a:cubicBezTo>
                    <a:pt x="36235" y="52691"/>
                    <a:pt x="12734" y="14714"/>
                    <a:pt x="6911" y="3904"/>
                  </a:cubicBezTo>
                  <a:lnTo>
                    <a:pt x="0" y="18462"/>
                  </a:lnTo>
                  <a:cubicBezTo>
                    <a:pt x="3750" y="23217"/>
                    <a:pt x="6789" y="28634"/>
                    <a:pt x="7206" y="33976"/>
                  </a:cubicBezTo>
                  <a:cubicBezTo>
                    <a:pt x="8879" y="55786"/>
                    <a:pt x="29517" y="94157"/>
                    <a:pt x="79277" y="94157"/>
                  </a:cubicBezTo>
                  <a:cubicBezTo>
                    <a:pt x="90020" y="94157"/>
                    <a:pt x="102121" y="92369"/>
                    <a:pt x="115681" y="88239"/>
                  </a:cubicBezTo>
                  <a:cubicBezTo>
                    <a:pt x="145729" y="79073"/>
                    <a:pt x="183595" y="59049"/>
                    <a:pt x="196193" y="9590"/>
                  </a:cubicBezTo>
                  <a:cubicBezTo>
                    <a:pt x="196536" y="8218"/>
                    <a:pt x="196487" y="6772"/>
                    <a:pt x="196070" y="5424"/>
                  </a:cubicBezTo>
                  <a:cubicBezTo>
                    <a:pt x="195070" y="2116"/>
                    <a:pt x="192033" y="0"/>
                    <a:pt x="1887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0"/>
            <p:cNvSpPr/>
            <p:nvPr/>
          </p:nvSpPr>
          <p:spPr>
            <a:xfrm>
              <a:off x="1506175" y="1462325"/>
              <a:ext cx="4913400" cy="2335400"/>
            </a:xfrm>
            <a:custGeom>
              <a:rect b="b" l="l" r="r" t="t"/>
              <a:pathLst>
                <a:path extrusionOk="0" h="93416" w="196536">
                  <a:moveTo>
                    <a:pt x="192002" y="1"/>
                  </a:moveTo>
                  <a:cubicBezTo>
                    <a:pt x="185482" y="21103"/>
                    <a:pt x="174184" y="36445"/>
                    <a:pt x="161047" y="47719"/>
                  </a:cubicBezTo>
                  <a:cubicBezTo>
                    <a:pt x="142470" y="63650"/>
                    <a:pt x="118573" y="72007"/>
                    <a:pt x="94138" y="72497"/>
                  </a:cubicBezTo>
                  <a:cubicBezTo>
                    <a:pt x="93231" y="72522"/>
                    <a:pt x="92325" y="72522"/>
                    <a:pt x="91418" y="72522"/>
                  </a:cubicBezTo>
                  <a:cubicBezTo>
                    <a:pt x="78477" y="72522"/>
                    <a:pt x="38822" y="68650"/>
                    <a:pt x="21053" y="23406"/>
                  </a:cubicBezTo>
                  <a:cubicBezTo>
                    <a:pt x="13798" y="15147"/>
                    <a:pt x="9093" y="7231"/>
                    <a:pt x="6911" y="3162"/>
                  </a:cubicBezTo>
                  <a:lnTo>
                    <a:pt x="0" y="17720"/>
                  </a:lnTo>
                  <a:cubicBezTo>
                    <a:pt x="3750" y="22475"/>
                    <a:pt x="6789" y="27892"/>
                    <a:pt x="7206" y="33234"/>
                  </a:cubicBezTo>
                  <a:cubicBezTo>
                    <a:pt x="8879" y="55044"/>
                    <a:pt x="29517" y="93415"/>
                    <a:pt x="79277" y="93415"/>
                  </a:cubicBezTo>
                  <a:cubicBezTo>
                    <a:pt x="90020" y="93415"/>
                    <a:pt x="102121" y="91627"/>
                    <a:pt x="115681" y="87497"/>
                  </a:cubicBezTo>
                  <a:cubicBezTo>
                    <a:pt x="126024" y="84335"/>
                    <a:pt x="137249" y="79875"/>
                    <a:pt x="148058" y="73380"/>
                  </a:cubicBezTo>
                  <a:cubicBezTo>
                    <a:pt x="148082" y="73380"/>
                    <a:pt x="148082" y="73380"/>
                    <a:pt x="148082" y="73404"/>
                  </a:cubicBezTo>
                  <a:cubicBezTo>
                    <a:pt x="168767" y="61052"/>
                    <a:pt x="187909" y="41298"/>
                    <a:pt x="196193" y="8848"/>
                  </a:cubicBezTo>
                  <a:cubicBezTo>
                    <a:pt x="196536" y="7476"/>
                    <a:pt x="196487" y="6030"/>
                    <a:pt x="196070" y="4682"/>
                  </a:cubicBezTo>
                  <a:cubicBezTo>
                    <a:pt x="195408" y="2525"/>
                    <a:pt x="193889" y="883"/>
                    <a:pt x="1920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0"/>
            <p:cNvSpPr/>
            <p:nvPr/>
          </p:nvSpPr>
          <p:spPr>
            <a:xfrm>
              <a:off x="6098500" y="1443775"/>
              <a:ext cx="321075" cy="323100"/>
            </a:xfrm>
            <a:custGeom>
              <a:rect b="b" l="l" r="r" t="t"/>
              <a:pathLst>
                <a:path extrusionOk="0" h="12924" w="12843">
                  <a:moveTo>
                    <a:pt x="5077" y="0"/>
                  </a:moveTo>
                  <a:cubicBezTo>
                    <a:pt x="4182" y="0"/>
                    <a:pt x="3270" y="160"/>
                    <a:pt x="2378" y="497"/>
                  </a:cubicBezTo>
                  <a:cubicBezTo>
                    <a:pt x="1618" y="767"/>
                    <a:pt x="809" y="1086"/>
                    <a:pt x="0" y="1380"/>
                  </a:cubicBezTo>
                  <a:lnTo>
                    <a:pt x="11593" y="12923"/>
                  </a:lnTo>
                  <a:cubicBezTo>
                    <a:pt x="11912" y="11820"/>
                    <a:pt x="12206" y="10718"/>
                    <a:pt x="12500" y="9590"/>
                  </a:cubicBezTo>
                  <a:cubicBezTo>
                    <a:pt x="12843" y="8218"/>
                    <a:pt x="12794" y="6772"/>
                    <a:pt x="12377" y="5424"/>
                  </a:cubicBezTo>
                  <a:cubicBezTo>
                    <a:pt x="11377" y="2116"/>
                    <a:pt x="8340" y="0"/>
                    <a:pt x="5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0"/>
            <p:cNvSpPr/>
            <p:nvPr/>
          </p:nvSpPr>
          <p:spPr>
            <a:xfrm>
              <a:off x="1182025" y="1197900"/>
              <a:ext cx="5236950" cy="3317025"/>
            </a:xfrm>
            <a:custGeom>
              <a:rect b="b" l="l" r="r" t="t"/>
              <a:pathLst>
                <a:path extrusionOk="0" h="132681" w="209478">
                  <a:moveTo>
                    <a:pt x="9223" y="1"/>
                  </a:moveTo>
                  <a:cubicBezTo>
                    <a:pt x="8360" y="1"/>
                    <a:pt x="7494" y="328"/>
                    <a:pt x="6839" y="995"/>
                  </a:cubicBezTo>
                  <a:lnTo>
                    <a:pt x="1349" y="6485"/>
                  </a:lnTo>
                  <a:cubicBezTo>
                    <a:pt x="172" y="7636"/>
                    <a:pt x="1" y="9450"/>
                    <a:pt x="932" y="10798"/>
                  </a:cubicBezTo>
                  <a:cubicBezTo>
                    <a:pt x="5099" y="16803"/>
                    <a:pt x="15588" y="33518"/>
                    <a:pt x="12868" y="45821"/>
                  </a:cubicBezTo>
                  <a:cubicBezTo>
                    <a:pt x="6863" y="72830"/>
                    <a:pt x="21348" y="132680"/>
                    <a:pt x="104384" y="132680"/>
                  </a:cubicBezTo>
                  <a:cubicBezTo>
                    <a:pt x="137078" y="132680"/>
                    <a:pt x="180827" y="124225"/>
                    <a:pt x="208325" y="78810"/>
                  </a:cubicBezTo>
                  <a:cubicBezTo>
                    <a:pt x="209085" y="77560"/>
                    <a:pt x="209477" y="76114"/>
                    <a:pt x="209477" y="74643"/>
                  </a:cubicBezTo>
                  <a:cubicBezTo>
                    <a:pt x="209477" y="70234"/>
                    <a:pt x="205892" y="66686"/>
                    <a:pt x="201539" y="66686"/>
                  </a:cubicBezTo>
                  <a:cubicBezTo>
                    <a:pt x="201367" y="66686"/>
                    <a:pt x="201195" y="66691"/>
                    <a:pt x="201022" y="66703"/>
                  </a:cubicBezTo>
                  <a:cubicBezTo>
                    <a:pt x="199478" y="66801"/>
                    <a:pt x="197787" y="66899"/>
                    <a:pt x="196022" y="67021"/>
                  </a:cubicBezTo>
                  <a:cubicBezTo>
                    <a:pt x="191267" y="67315"/>
                    <a:pt x="186635" y="68541"/>
                    <a:pt x="182322" y="70600"/>
                  </a:cubicBezTo>
                  <a:cubicBezTo>
                    <a:pt x="161318" y="80624"/>
                    <a:pt x="133917" y="89888"/>
                    <a:pt x="104384" y="89888"/>
                  </a:cubicBezTo>
                  <a:cubicBezTo>
                    <a:pt x="40514" y="89888"/>
                    <a:pt x="24657" y="30503"/>
                    <a:pt x="21691" y="15798"/>
                  </a:cubicBezTo>
                  <a:cubicBezTo>
                    <a:pt x="21250" y="13617"/>
                    <a:pt x="20294" y="11558"/>
                    <a:pt x="18873" y="9818"/>
                  </a:cubicBezTo>
                  <a:lnTo>
                    <a:pt x="11839" y="1240"/>
                  </a:lnTo>
                  <a:cubicBezTo>
                    <a:pt x="11175" y="420"/>
                    <a:pt x="10200" y="1"/>
                    <a:pt x="92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0"/>
            <p:cNvSpPr/>
            <p:nvPr/>
          </p:nvSpPr>
          <p:spPr>
            <a:xfrm>
              <a:off x="1353600" y="2285200"/>
              <a:ext cx="5065375" cy="2229725"/>
            </a:xfrm>
            <a:custGeom>
              <a:rect b="b" l="l" r="r" t="t"/>
              <a:pathLst>
                <a:path extrusionOk="0" h="89189" w="202615">
                  <a:moveTo>
                    <a:pt x="6348" y="1"/>
                  </a:moveTo>
                  <a:cubicBezTo>
                    <a:pt x="6275" y="785"/>
                    <a:pt x="6177" y="1569"/>
                    <a:pt x="6005" y="2329"/>
                  </a:cubicBezTo>
                  <a:cubicBezTo>
                    <a:pt x="0" y="29338"/>
                    <a:pt x="14485" y="89188"/>
                    <a:pt x="97521" y="89188"/>
                  </a:cubicBezTo>
                  <a:cubicBezTo>
                    <a:pt x="130215" y="89188"/>
                    <a:pt x="173964" y="80733"/>
                    <a:pt x="201462" y="35318"/>
                  </a:cubicBezTo>
                  <a:cubicBezTo>
                    <a:pt x="202222" y="34068"/>
                    <a:pt x="202614" y="32622"/>
                    <a:pt x="202614" y="31151"/>
                  </a:cubicBezTo>
                  <a:cubicBezTo>
                    <a:pt x="202614" y="28799"/>
                    <a:pt x="201609" y="26715"/>
                    <a:pt x="199992" y="25269"/>
                  </a:cubicBezTo>
                  <a:cubicBezTo>
                    <a:pt x="172322" y="66101"/>
                    <a:pt x="130657" y="73944"/>
                    <a:pt x="99236" y="73944"/>
                  </a:cubicBezTo>
                  <a:cubicBezTo>
                    <a:pt x="27597" y="73944"/>
                    <a:pt x="6887" y="29583"/>
                    <a:pt x="6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0"/>
            <p:cNvSpPr/>
            <p:nvPr/>
          </p:nvSpPr>
          <p:spPr>
            <a:xfrm>
              <a:off x="1182025" y="1197900"/>
              <a:ext cx="511050" cy="564675"/>
            </a:xfrm>
            <a:custGeom>
              <a:rect b="b" l="l" r="r" t="t"/>
              <a:pathLst>
                <a:path extrusionOk="0" h="22587" w="20442">
                  <a:moveTo>
                    <a:pt x="9223" y="1"/>
                  </a:moveTo>
                  <a:cubicBezTo>
                    <a:pt x="8360" y="1"/>
                    <a:pt x="7494" y="328"/>
                    <a:pt x="6839" y="995"/>
                  </a:cubicBezTo>
                  <a:lnTo>
                    <a:pt x="1349" y="6485"/>
                  </a:lnTo>
                  <a:cubicBezTo>
                    <a:pt x="172" y="7636"/>
                    <a:pt x="1" y="9450"/>
                    <a:pt x="932" y="10798"/>
                  </a:cubicBezTo>
                  <a:cubicBezTo>
                    <a:pt x="2648" y="13273"/>
                    <a:pt x="5442" y="17563"/>
                    <a:pt x="7917" y="22587"/>
                  </a:cubicBezTo>
                  <a:lnTo>
                    <a:pt x="20441" y="12220"/>
                  </a:lnTo>
                  <a:cubicBezTo>
                    <a:pt x="20000" y="11362"/>
                    <a:pt x="19485" y="10553"/>
                    <a:pt x="18873" y="9818"/>
                  </a:cubicBezTo>
                  <a:lnTo>
                    <a:pt x="11839" y="1240"/>
                  </a:lnTo>
                  <a:cubicBezTo>
                    <a:pt x="11175" y="420"/>
                    <a:pt x="10200" y="1"/>
                    <a:pt x="92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0"/>
            <p:cNvSpPr/>
            <p:nvPr/>
          </p:nvSpPr>
          <p:spPr>
            <a:xfrm>
              <a:off x="6141375" y="2865050"/>
              <a:ext cx="277600" cy="379100"/>
            </a:xfrm>
            <a:custGeom>
              <a:rect b="b" l="l" r="r" t="t"/>
              <a:pathLst>
                <a:path extrusionOk="0" h="15164" w="11104">
                  <a:moveTo>
                    <a:pt x="3165" y="0"/>
                  </a:moveTo>
                  <a:cubicBezTo>
                    <a:pt x="2993" y="0"/>
                    <a:pt x="2821" y="5"/>
                    <a:pt x="2648" y="17"/>
                  </a:cubicBezTo>
                  <a:cubicBezTo>
                    <a:pt x="1815" y="66"/>
                    <a:pt x="908" y="139"/>
                    <a:pt x="1" y="188"/>
                  </a:cubicBezTo>
                  <a:lnTo>
                    <a:pt x="8064" y="15163"/>
                  </a:lnTo>
                  <a:cubicBezTo>
                    <a:pt x="8701" y="14183"/>
                    <a:pt x="9339" y="13178"/>
                    <a:pt x="9951" y="12124"/>
                  </a:cubicBezTo>
                  <a:cubicBezTo>
                    <a:pt x="10711" y="10874"/>
                    <a:pt x="11103" y="9428"/>
                    <a:pt x="11103" y="7957"/>
                  </a:cubicBezTo>
                  <a:cubicBezTo>
                    <a:pt x="11103" y="3548"/>
                    <a:pt x="7518" y="0"/>
                    <a:pt x="3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50"/>
          <p:cNvGrpSpPr/>
          <p:nvPr/>
        </p:nvGrpSpPr>
        <p:grpSpPr>
          <a:xfrm>
            <a:off x="7563293" y="2777805"/>
            <a:ext cx="370346" cy="358061"/>
            <a:chOff x="1096825" y="238000"/>
            <a:chExt cx="5398625" cy="5219550"/>
          </a:xfrm>
        </p:grpSpPr>
        <p:sp>
          <p:nvSpPr>
            <p:cNvPr id="637" name="Google Shape;637;p50"/>
            <p:cNvSpPr/>
            <p:nvPr/>
          </p:nvSpPr>
          <p:spPr>
            <a:xfrm>
              <a:off x="1096825" y="238000"/>
              <a:ext cx="5398625" cy="5219500"/>
            </a:xfrm>
            <a:custGeom>
              <a:rect b="b" l="l" r="r" t="t"/>
              <a:pathLst>
                <a:path extrusionOk="0" h="208780" w="215945">
                  <a:moveTo>
                    <a:pt x="82488" y="0"/>
                  </a:moveTo>
                  <a:cubicBezTo>
                    <a:pt x="75799" y="0"/>
                    <a:pt x="62495" y="5159"/>
                    <a:pt x="53987" y="5159"/>
                  </a:cubicBezTo>
                  <a:cubicBezTo>
                    <a:pt x="43516" y="5159"/>
                    <a:pt x="31968" y="11976"/>
                    <a:pt x="31968" y="20882"/>
                  </a:cubicBezTo>
                  <a:cubicBezTo>
                    <a:pt x="31968" y="29820"/>
                    <a:pt x="22019" y="35561"/>
                    <a:pt x="11026" y="46586"/>
                  </a:cubicBezTo>
                  <a:cubicBezTo>
                    <a:pt x="1" y="57579"/>
                    <a:pt x="14419" y="84066"/>
                    <a:pt x="22541" y="92189"/>
                  </a:cubicBezTo>
                  <a:cubicBezTo>
                    <a:pt x="27586" y="97233"/>
                    <a:pt x="33650" y="99850"/>
                    <a:pt x="40530" y="99850"/>
                  </a:cubicBezTo>
                  <a:cubicBezTo>
                    <a:pt x="44727" y="99850"/>
                    <a:pt x="49228" y="98876"/>
                    <a:pt x="53987" y="96886"/>
                  </a:cubicBezTo>
                  <a:cubicBezTo>
                    <a:pt x="58800" y="94891"/>
                    <a:pt x="62422" y="94001"/>
                    <a:pt x="65397" y="94001"/>
                  </a:cubicBezTo>
                  <a:cubicBezTo>
                    <a:pt x="70204" y="94001"/>
                    <a:pt x="73321" y="96323"/>
                    <a:pt x="77049" y="100050"/>
                  </a:cubicBezTo>
                  <a:cubicBezTo>
                    <a:pt x="83084" y="106052"/>
                    <a:pt x="83344" y="114696"/>
                    <a:pt x="90684" y="122036"/>
                  </a:cubicBezTo>
                  <a:cubicBezTo>
                    <a:pt x="98023" y="129375"/>
                    <a:pt x="94337" y="156646"/>
                    <a:pt x="94337" y="168682"/>
                  </a:cubicBezTo>
                  <a:cubicBezTo>
                    <a:pt x="94337" y="180752"/>
                    <a:pt x="104319" y="195953"/>
                    <a:pt x="112180" y="203814"/>
                  </a:cubicBezTo>
                  <a:cubicBezTo>
                    <a:pt x="115731" y="207364"/>
                    <a:pt x="117891" y="208779"/>
                    <a:pt x="120301" y="208779"/>
                  </a:cubicBezTo>
                  <a:cubicBezTo>
                    <a:pt x="123227" y="208779"/>
                    <a:pt x="126522" y="206694"/>
                    <a:pt x="133122" y="203814"/>
                  </a:cubicBezTo>
                  <a:cubicBezTo>
                    <a:pt x="145192" y="198562"/>
                    <a:pt x="154619" y="173412"/>
                    <a:pt x="165644" y="162419"/>
                  </a:cubicBezTo>
                  <a:cubicBezTo>
                    <a:pt x="176637" y="151394"/>
                    <a:pt x="174550" y="135149"/>
                    <a:pt x="174550" y="125722"/>
                  </a:cubicBezTo>
                  <a:cubicBezTo>
                    <a:pt x="174550" y="116295"/>
                    <a:pt x="194970" y="97930"/>
                    <a:pt x="205473" y="87459"/>
                  </a:cubicBezTo>
                  <a:cubicBezTo>
                    <a:pt x="215944" y="76988"/>
                    <a:pt x="201265" y="75390"/>
                    <a:pt x="201265" y="75390"/>
                  </a:cubicBezTo>
                  <a:lnTo>
                    <a:pt x="191153" y="75390"/>
                  </a:lnTo>
                  <a:cubicBezTo>
                    <a:pt x="187695" y="75390"/>
                    <a:pt x="185053" y="73595"/>
                    <a:pt x="183781" y="70529"/>
                  </a:cubicBezTo>
                  <a:lnTo>
                    <a:pt x="167928" y="27210"/>
                  </a:lnTo>
                  <a:cubicBezTo>
                    <a:pt x="166427" y="23100"/>
                    <a:pt x="162578" y="20882"/>
                    <a:pt x="158240" y="20360"/>
                  </a:cubicBezTo>
                  <a:cubicBezTo>
                    <a:pt x="146529" y="18925"/>
                    <a:pt x="131328" y="15141"/>
                    <a:pt x="125816" y="15141"/>
                  </a:cubicBezTo>
                  <a:cubicBezTo>
                    <a:pt x="118998" y="15141"/>
                    <a:pt x="114790" y="17228"/>
                    <a:pt x="104841" y="17228"/>
                  </a:cubicBezTo>
                  <a:cubicBezTo>
                    <a:pt x="94892" y="17228"/>
                    <a:pt x="89640" y="4637"/>
                    <a:pt x="85954" y="984"/>
                  </a:cubicBezTo>
                  <a:cubicBezTo>
                    <a:pt x="85260" y="284"/>
                    <a:pt x="84056" y="0"/>
                    <a:pt x="82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0"/>
            <p:cNvSpPr/>
            <p:nvPr/>
          </p:nvSpPr>
          <p:spPr>
            <a:xfrm>
              <a:off x="1096825" y="1146575"/>
              <a:ext cx="1448350" cy="1587675"/>
            </a:xfrm>
            <a:custGeom>
              <a:rect b="b" l="l" r="r" t="t"/>
              <a:pathLst>
                <a:path extrusionOk="0" h="63507" w="57934">
                  <a:moveTo>
                    <a:pt x="22084" y="1"/>
                  </a:moveTo>
                  <a:cubicBezTo>
                    <a:pt x="18822" y="3002"/>
                    <a:pt x="14973" y="6264"/>
                    <a:pt x="11026" y="10243"/>
                  </a:cubicBezTo>
                  <a:cubicBezTo>
                    <a:pt x="1" y="21236"/>
                    <a:pt x="14419" y="47723"/>
                    <a:pt x="22541" y="55846"/>
                  </a:cubicBezTo>
                  <a:cubicBezTo>
                    <a:pt x="27586" y="60890"/>
                    <a:pt x="33650" y="63507"/>
                    <a:pt x="40530" y="63507"/>
                  </a:cubicBezTo>
                  <a:cubicBezTo>
                    <a:pt x="44727" y="63507"/>
                    <a:pt x="49228" y="62533"/>
                    <a:pt x="53987" y="60543"/>
                  </a:cubicBezTo>
                  <a:cubicBezTo>
                    <a:pt x="55389" y="59956"/>
                    <a:pt x="56694" y="59467"/>
                    <a:pt x="57934" y="59075"/>
                  </a:cubicBezTo>
                  <a:lnTo>
                    <a:pt x="57934" y="59075"/>
                  </a:lnTo>
                  <a:cubicBezTo>
                    <a:pt x="56737" y="59209"/>
                    <a:pt x="55561" y="59275"/>
                    <a:pt x="54406" y="59275"/>
                  </a:cubicBezTo>
                  <a:cubicBezTo>
                    <a:pt x="46808" y="59275"/>
                    <a:pt x="40123" y="56400"/>
                    <a:pt x="34545" y="50822"/>
                  </a:cubicBezTo>
                  <a:cubicBezTo>
                    <a:pt x="26097" y="42374"/>
                    <a:pt x="9200" y="13048"/>
                    <a:pt x="224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0"/>
            <p:cNvSpPr/>
            <p:nvPr/>
          </p:nvSpPr>
          <p:spPr>
            <a:xfrm>
              <a:off x="2660950" y="2502175"/>
              <a:ext cx="1580450" cy="2955375"/>
            </a:xfrm>
            <a:custGeom>
              <a:rect b="b" l="l" r="r" t="t"/>
              <a:pathLst>
                <a:path extrusionOk="0" h="118215" w="63218">
                  <a:moveTo>
                    <a:pt x="13107" y="1"/>
                  </a:moveTo>
                  <a:cubicBezTo>
                    <a:pt x="10132" y="1"/>
                    <a:pt x="6511" y="922"/>
                    <a:pt x="1697" y="2992"/>
                  </a:cubicBezTo>
                  <a:cubicBezTo>
                    <a:pt x="1142" y="3220"/>
                    <a:pt x="555" y="3448"/>
                    <a:pt x="1" y="3677"/>
                  </a:cubicBezTo>
                  <a:cubicBezTo>
                    <a:pt x="1010" y="3515"/>
                    <a:pt x="1949" y="3437"/>
                    <a:pt x="2831" y="3437"/>
                  </a:cubicBezTo>
                  <a:cubicBezTo>
                    <a:pt x="7646" y="3437"/>
                    <a:pt x="10762" y="5761"/>
                    <a:pt x="14484" y="9483"/>
                  </a:cubicBezTo>
                  <a:cubicBezTo>
                    <a:pt x="20519" y="15485"/>
                    <a:pt x="20779" y="24129"/>
                    <a:pt x="28119" y="31469"/>
                  </a:cubicBezTo>
                  <a:cubicBezTo>
                    <a:pt x="35458" y="38808"/>
                    <a:pt x="31805" y="66079"/>
                    <a:pt x="31805" y="78115"/>
                  </a:cubicBezTo>
                  <a:cubicBezTo>
                    <a:pt x="31805" y="90185"/>
                    <a:pt x="41754" y="105386"/>
                    <a:pt x="49615" y="113247"/>
                  </a:cubicBezTo>
                  <a:cubicBezTo>
                    <a:pt x="53148" y="116800"/>
                    <a:pt x="55308" y="118215"/>
                    <a:pt x="57720" y="118215"/>
                  </a:cubicBezTo>
                  <a:cubicBezTo>
                    <a:pt x="59294" y="118215"/>
                    <a:pt x="60976" y="117612"/>
                    <a:pt x="63218" y="116607"/>
                  </a:cubicBezTo>
                  <a:cubicBezTo>
                    <a:pt x="54932" y="110050"/>
                    <a:pt x="42048" y="91163"/>
                    <a:pt x="42048" y="77202"/>
                  </a:cubicBezTo>
                  <a:cubicBezTo>
                    <a:pt x="42048" y="64741"/>
                    <a:pt x="45734" y="36590"/>
                    <a:pt x="38394" y="28990"/>
                  </a:cubicBezTo>
                  <a:cubicBezTo>
                    <a:pt x="31055" y="21422"/>
                    <a:pt x="30794" y="12484"/>
                    <a:pt x="24759" y="6254"/>
                  </a:cubicBezTo>
                  <a:cubicBezTo>
                    <a:pt x="21031" y="2405"/>
                    <a:pt x="17914" y="1"/>
                    <a:pt x="131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0"/>
            <p:cNvSpPr/>
            <p:nvPr/>
          </p:nvSpPr>
          <p:spPr>
            <a:xfrm>
              <a:off x="5574725" y="3891575"/>
              <a:ext cx="819600" cy="1124250"/>
            </a:xfrm>
            <a:custGeom>
              <a:rect b="b" l="l" r="r" t="t"/>
              <a:pathLst>
                <a:path extrusionOk="0" h="44970" w="32784">
                  <a:moveTo>
                    <a:pt x="20161" y="0"/>
                  </a:moveTo>
                  <a:cubicBezTo>
                    <a:pt x="15179" y="0"/>
                    <a:pt x="12748" y="6274"/>
                    <a:pt x="9591" y="9459"/>
                  </a:cubicBezTo>
                  <a:cubicBezTo>
                    <a:pt x="5774" y="13243"/>
                    <a:pt x="6035" y="24007"/>
                    <a:pt x="3034" y="27008"/>
                  </a:cubicBezTo>
                  <a:cubicBezTo>
                    <a:pt x="0" y="30009"/>
                    <a:pt x="653" y="33826"/>
                    <a:pt x="6166" y="39339"/>
                  </a:cubicBezTo>
                  <a:cubicBezTo>
                    <a:pt x="9262" y="42416"/>
                    <a:pt x="11401" y="44969"/>
                    <a:pt x="14328" y="44969"/>
                  </a:cubicBezTo>
                  <a:cubicBezTo>
                    <a:pt x="16613" y="44969"/>
                    <a:pt x="19379" y="43414"/>
                    <a:pt x="23454" y="39339"/>
                  </a:cubicBezTo>
                  <a:cubicBezTo>
                    <a:pt x="32783" y="30009"/>
                    <a:pt x="23193" y="18886"/>
                    <a:pt x="25835" y="12851"/>
                  </a:cubicBezTo>
                  <a:cubicBezTo>
                    <a:pt x="28445" y="6817"/>
                    <a:pt x="27336" y="2609"/>
                    <a:pt x="23454" y="814"/>
                  </a:cubicBezTo>
                  <a:cubicBezTo>
                    <a:pt x="22239" y="247"/>
                    <a:pt x="21150" y="0"/>
                    <a:pt x="20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0"/>
            <p:cNvSpPr/>
            <p:nvPr/>
          </p:nvSpPr>
          <p:spPr>
            <a:xfrm>
              <a:off x="5574725" y="3891575"/>
              <a:ext cx="641825" cy="1123700"/>
            </a:xfrm>
            <a:custGeom>
              <a:rect b="b" l="l" r="r" t="t"/>
              <a:pathLst>
                <a:path extrusionOk="0" h="44948" w="25673">
                  <a:moveTo>
                    <a:pt x="20161" y="0"/>
                  </a:moveTo>
                  <a:cubicBezTo>
                    <a:pt x="15179" y="0"/>
                    <a:pt x="12748" y="6274"/>
                    <a:pt x="9591" y="9459"/>
                  </a:cubicBezTo>
                  <a:cubicBezTo>
                    <a:pt x="5774" y="13243"/>
                    <a:pt x="6035" y="24007"/>
                    <a:pt x="3034" y="27008"/>
                  </a:cubicBezTo>
                  <a:cubicBezTo>
                    <a:pt x="0" y="30009"/>
                    <a:pt x="653" y="33826"/>
                    <a:pt x="6166" y="39339"/>
                  </a:cubicBezTo>
                  <a:cubicBezTo>
                    <a:pt x="9256" y="42408"/>
                    <a:pt x="11399" y="44948"/>
                    <a:pt x="14325" y="44948"/>
                  </a:cubicBezTo>
                  <a:cubicBezTo>
                    <a:pt x="15876" y="44948"/>
                    <a:pt x="17648" y="44233"/>
                    <a:pt x="19899" y="42503"/>
                  </a:cubicBezTo>
                  <a:cubicBezTo>
                    <a:pt x="18887" y="41589"/>
                    <a:pt x="17843" y="40513"/>
                    <a:pt x="16669" y="39339"/>
                  </a:cubicBezTo>
                  <a:cubicBezTo>
                    <a:pt x="11156" y="33826"/>
                    <a:pt x="10504" y="30009"/>
                    <a:pt x="13538" y="27008"/>
                  </a:cubicBezTo>
                  <a:cubicBezTo>
                    <a:pt x="16539" y="24007"/>
                    <a:pt x="16278" y="13243"/>
                    <a:pt x="20094" y="9459"/>
                  </a:cubicBezTo>
                  <a:cubicBezTo>
                    <a:pt x="21986" y="7567"/>
                    <a:pt x="23617" y="4533"/>
                    <a:pt x="25672" y="2445"/>
                  </a:cubicBezTo>
                  <a:cubicBezTo>
                    <a:pt x="25085" y="1760"/>
                    <a:pt x="24367" y="1206"/>
                    <a:pt x="23454" y="814"/>
                  </a:cubicBezTo>
                  <a:cubicBezTo>
                    <a:pt x="22239" y="247"/>
                    <a:pt x="21150" y="0"/>
                    <a:pt x="20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 name="Google Shape;642;p50"/>
          <p:cNvSpPr/>
          <p:nvPr/>
        </p:nvSpPr>
        <p:spPr>
          <a:xfrm>
            <a:off x="6433575" y="2777788"/>
            <a:ext cx="538670" cy="358111"/>
          </a:xfrm>
          <a:custGeom>
            <a:rect b="b" l="l" r="r" t="t"/>
            <a:pathLst>
              <a:path extrusionOk="0" h="131901" w="198405">
                <a:moveTo>
                  <a:pt x="158311" y="0"/>
                </a:moveTo>
                <a:cubicBezTo>
                  <a:pt x="155903" y="0"/>
                  <a:pt x="153746" y="753"/>
                  <a:pt x="152333" y="2401"/>
                </a:cubicBezTo>
                <a:cubicBezTo>
                  <a:pt x="148618" y="6860"/>
                  <a:pt x="149361" y="14290"/>
                  <a:pt x="141930" y="17263"/>
                </a:cubicBezTo>
                <a:cubicBezTo>
                  <a:pt x="131527" y="20235"/>
                  <a:pt x="136728" y="24694"/>
                  <a:pt x="141930" y="28409"/>
                </a:cubicBezTo>
                <a:cubicBezTo>
                  <a:pt x="141187" y="29152"/>
                  <a:pt x="141187" y="29895"/>
                  <a:pt x="140444" y="29895"/>
                </a:cubicBezTo>
                <a:cubicBezTo>
                  <a:pt x="130784" y="35840"/>
                  <a:pt x="121867" y="43271"/>
                  <a:pt x="111464" y="45500"/>
                </a:cubicBezTo>
                <a:cubicBezTo>
                  <a:pt x="106757" y="46738"/>
                  <a:pt x="101969" y="47399"/>
                  <a:pt x="97180" y="47399"/>
                </a:cubicBezTo>
                <a:cubicBezTo>
                  <a:pt x="87602" y="47399"/>
                  <a:pt x="78025" y="44757"/>
                  <a:pt x="69108" y="38812"/>
                </a:cubicBezTo>
                <a:cubicBezTo>
                  <a:pt x="63163" y="35097"/>
                  <a:pt x="58705" y="32124"/>
                  <a:pt x="54989" y="26180"/>
                </a:cubicBezTo>
                <a:cubicBezTo>
                  <a:pt x="53744" y="24105"/>
                  <a:pt x="50935" y="23189"/>
                  <a:pt x="47483" y="23189"/>
                </a:cubicBezTo>
                <a:cubicBezTo>
                  <a:pt x="38574" y="23189"/>
                  <a:pt x="25386" y="29292"/>
                  <a:pt x="23780" y="37326"/>
                </a:cubicBezTo>
                <a:cubicBezTo>
                  <a:pt x="21550" y="48472"/>
                  <a:pt x="15606" y="50702"/>
                  <a:pt x="6689" y="52931"/>
                </a:cubicBezTo>
                <a:cubicBezTo>
                  <a:pt x="2230" y="54417"/>
                  <a:pt x="1" y="56646"/>
                  <a:pt x="2973" y="63334"/>
                </a:cubicBezTo>
                <a:cubicBezTo>
                  <a:pt x="8175" y="72251"/>
                  <a:pt x="20064" y="75966"/>
                  <a:pt x="19321" y="88599"/>
                </a:cubicBezTo>
                <a:cubicBezTo>
                  <a:pt x="19321" y="89342"/>
                  <a:pt x="21550" y="90085"/>
                  <a:pt x="22293" y="90828"/>
                </a:cubicBezTo>
                <a:cubicBezTo>
                  <a:pt x="32683" y="95503"/>
                  <a:pt x="42345" y="101268"/>
                  <a:pt x="53059" y="101268"/>
                </a:cubicBezTo>
                <a:cubicBezTo>
                  <a:pt x="57671" y="101268"/>
                  <a:pt x="62478" y="100199"/>
                  <a:pt x="67622" y="97516"/>
                </a:cubicBezTo>
                <a:cubicBezTo>
                  <a:pt x="68461" y="97096"/>
                  <a:pt x="70189" y="96736"/>
                  <a:pt x="72103" y="96736"/>
                </a:cubicBezTo>
                <a:cubicBezTo>
                  <a:pt x="76968" y="96736"/>
                  <a:pt x="83034" y="99064"/>
                  <a:pt x="78768" y="108662"/>
                </a:cubicBezTo>
                <a:cubicBezTo>
                  <a:pt x="75796" y="114607"/>
                  <a:pt x="83226" y="116093"/>
                  <a:pt x="84713" y="120552"/>
                </a:cubicBezTo>
                <a:cubicBezTo>
                  <a:pt x="85604" y="121740"/>
                  <a:pt x="86615" y="122216"/>
                  <a:pt x="87744" y="122216"/>
                </a:cubicBezTo>
                <a:cubicBezTo>
                  <a:pt x="89439" y="122216"/>
                  <a:pt x="91400" y="121146"/>
                  <a:pt x="93630" y="119808"/>
                </a:cubicBezTo>
                <a:cubicBezTo>
                  <a:pt x="96263" y="118272"/>
                  <a:pt x="98702" y="117514"/>
                  <a:pt x="100946" y="117514"/>
                </a:cubicBezTo>
                <a:cubicBezTo>
                  <a:pt x="106302" y="117514"/>
                  <a:pt x="110551" y="121833"/>
                  <a:pt x="113693" y="130212"/>
                </a:cubicBezTo>
                <a:cubicBezTo>
                  <a:pt x="113693" y="130813"/>
                  <a:pt x="114666" y="131900"/>
                  <a:pt x="115431" y="131900"/>
                </a:cubicBezTo>
                <a:cubicBezTo>
                  <a:pt x="115611" y="131900"/>
                  <a:pt x="115780" y="131840"/>
                  <a:pt x="115922" y="131698"/>
                </a:cubicBezTo>
                <a:cubicBezTo>
                  <a:pt x="118151" y="131698"/>
                  <a:pt x="120381" y="130212"/>
                  <a:pt x="120381" y="129469"/>
                </a:cubicBezTo>
                <a:cubicBezTo>
                  <a:pt x="121124" y="119808"/>
                  <a:pt x="129298" y="120552"/>
                  <a:pt x="135985" y="118322"/>
                </a:cubicBezTo>
                <a:cubicBezTo>
                  <a:pt x="150104" y="113121"/>
                  <a:pt x="161250" y="93800"/>
                  <a:pt x="154563" y="83397"/>
                </a:cubicBezTo>
                <a:cubicBezTo>
                  <a:pt x="149361" y="75223"/>
                  <a:pt x="149361" y="70765"/>
                  <a:pt x="159764" y="66306"/>
                </a:cubicBezTo>
                <a:cubicBezTo>
                  <a:pt x="156792" y="64820"/>
                  <a:pt x="155306" y="64077"/>
                  <a:pt x="153819" y="64077"/>
                </a:cubicBezTo>
                <a:cubicBezTo>
                  <a:pt x="153535" y="63982"/>
                  <a:pt x="153201" y="63948"/>
                  <a:pt x="152838" y="63948"/>
                </a:cubicBezTo>
                <a:cubicBezTo>
                  <a:pt x="151892" y="63948"/>
                  <a:pt x="150743" y="64181"/>
                  <a:pt x="149720" y="64181"/>
                </a:cubicBezTo>
                <a:cubicBezTo>
                  <a:pt x="148060" y="64181"/>
                  <a:pt x="146731" y="63569"/>
                  <a:pt x="147132" y="60362"/>
                </a:cubicBezTo>
                <a:cubicBezTo>
                  <a:pt x="147620" y="59386"/>
                  <a:pt x="149069" y="55846"/>
                  <a:pt x="151270" y="55846"/>
                </a:cubicBezTo>
                <a:cubicBezTo>
                  <a:pt x="152420" y="55846"/>
                  <a:pt x="153775" y="56813"/>
                  <a:pt x="155306" y="59619"/>
                </a:cubicBezTo>
                <a:cubicBezTo>
                  <a:pt x="155306" y="59619"/>
                  <a:pt x="157535" y="59619"/>
                  <a:pt x="158278" y="58875"/>
                </a:cubicBezTo>
                <a:cubicBezTo>
                  <a:pt x="174626" y="51445"/>
                  <a:pt x="190974" y="43271"/>
                  <a:pt x="198405" y="23207"/>
                </a:cubicBezTo>
                <a:lnTo>
                  <a:pt x="198405" y="23207"/>
                </a:lnTo>
                <a:cubicBezTo>
                  <a:pt x="196520" y="23521"/>
                  <a:pt x="194754" y="23673"/>
                  <a:pt x="193095" y="23673"/>
                </a:cubicBezTo>
                <a:cubicBezTo>
                  <a:pt x="182980" y="23673"/>
                  <a:pt x="176865" y="18026"/>
                  <a:pt x="172397" y="9089"/>
                </a:cubicBezTo>
                <a:cubicBezTo>
                  <a:pt x="169858" y="3504"/>
                  <a:pt x="163504" y="0"/>
                  <a:pt x="158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 name="Google Shape;643;p50"/>
          <p:cNvGrpSpPr/>
          <p:nvPr/>
        </p:nvGrpSpPr>
        <p:grpSpPr>
          <a:xfrm>
            <a:off x="1075396" y="3770050"/>
            <a:ext cx="277277" cy="227593"/>
            <a:chOff x="1179450" y="696675"/>
            <a:chExt cx="5241525" cy="4302325"/>
          </a:xfrm>
        </p:grpSpPr>
        <p:sp>
          <p:nvSpPr>
            <p:cNvPr id="644" name="Google Shape;644;p50"/>
            <p:cNvSpPr/>
            <p:nvPr/>
          </p:nvSpPr>
          <p:spPr>
            <a:xfrm>
              <a:off x="3779000" y="696675"/>
              <a:ext cx="1612050" cy="4223225"/>
            </a:xfrm>
            <a:custGeom>
              <a:rect b="b" l="l" r="r" t="t"/>
              <a:pathLst>
                <a:path extrusionOk="0" h="168929" w="64482">
                  <a:moveTo>
                    <a:pt x="59709" y="1"/>
                  </a:moveTo>
                  <a:cubicBezTo>
                    <a:pt x="58851" y="1"/>
                    <a:pt x="57965" y="303"/>
                    <a:pt x="57183" y="1002"/>
                  </a:cubicBezTo>
                  <a:cubicBezTo>
                    <a:pt x="28347" y="26771"/>
                    <a:pt x="10210" y="65785"/>
                    <a:pt x="0" y="99709"/>
                  </a:cubicBezTo>
                  <a:cubicBezTo>
                    <a:pt x="11385" y="137450"/>
                    <a:pt x="13994" y="168929"/>
                    <a:pt x="13994" y="168929"/>
                  </a:cubicBezTo>
                  <a:lnTo>
                    <a:pt x="32947" y="168929"/>
                  </a:lnTo>
                  <a:cubicBezTo>
                    <a:pt x="32947" y="85324"/>
                    <a:pt x="52225" y="30098"/>
                    <a:pt x="63218" y="5373"/>
                  </a:cubicBezTo>
                  <a:cubicBezTo>
                    <a:pt x="64481" y="2578"/>
                    <a:pt x="62215" y="1"/>
                    <a:pt x="597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0"/>
            <p:cNvSpPr/>
            <p:nvPr/>
          </p:nvSpPr>
          <p:spPr>
            <a:xfrm>
              <a:off x="3779000" y="2850150"/>
              <a:ext cx="570050" cy="2069750"/>
            </a:xfrm>
            <a:custGeom>
              <a:rect b="b" l="l" r="r" t="t"/>
              <a:pathLst>
                <a:path extrusionOk="0" h="82790" w="22802">
                  <a:moveTo>
                    <a:pt x="4437" y="0"/>
                  </a:moveTo>
                  <a:cubicBezTo>
                    <a:pt x="2838" y="4600"/>
                    <a:pt x="1338" y="9134"/>
                    <a:pt x="0" y="13570"/>
                  </a:cubicBezTo>
                  <a:cubicBezTo>
                    <a:pt x="11385" y="51311"/>
                    <a:pt x="13994" y="82790"/>
                    <a:pt x="13994" y="82790"/>
                  </a:cubicBezTo>
                  <a:lnTo>
                    <a:pt x="22802" y="82790"/>
                  </a:lnTo>
                  <a:cubicBezTo>
                    <a:pt x="22802" y="82790"/>
                    <a:pt x="19540" y="43450"/>
                    <a:pt x="44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0"/>
            <p:cNvSpPr/>
            <p:nvPr/>
          </p:nvSpPr>
          <p:spPr>
            <a:xfrm>
              <a:off x="4574925" y="1780975"/>
              <a:ext cx="1442050" cy="3138925"/>
            </a:xfrm>
            <a:custGeom>
              <a:rect b="b" l="l" r="r" t="t"/>
              <a:pathLst>
                <a:path extrusionOk="0" h="125557" w="57682">
                  <a:moveTo>
                    <a:pt x="54140" y="1"/>
                  </a:moveTo>
                  <a:cubicBezTo>
                    <a:pt x="53501" y="1"/>
                    <a:pt x="52841" y="228"/>
                    <a:pt x="52257" y="753"/>
                  </a:cubicBezTo>
                  <a:cubicBezTo>
                    <a:pt x="7014" y="41202"/>
                    <a:pt x="0" y="125557"/>
                    <a:pt x="0" y="125557"/>
                  </a:cubicBezTo>
                  <a:lnTo>
                    <a:pt x="34251" y="125557"/>
                  </a:lnTo>
                  <a:cubicBezTo>
                    <a:pt x="34251" y="63448"/>
                    <a:pt x="48571" y="22380"/>
                    <a:pt x="56759" y="4015"/>
                  </a:cubicBezTo>
                  <a:cubicBezTo>
                    <a:pt x="57682" y="1927"/>
                    <a:pt x="56001" y="1"/>
                    <a:pt x="54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0"/>
            <p:cNvSpPr/>
            <p:nvPr/>
          </p:nvSpPr>
          <p:spPr>
            <a:xfrm>
              <a:off x="4574925" y="1780975"/>
              <a:ext cx="1442050" cy="3138925"/>
            </a:xfrm>
            <a:custGeom>
              <a:rect b="b" l="l" r="r" t="t"/>
              <a:pathLst>
                <a:path extrusionOk="0" h="125557" w="57682">
                  <a:moveTo>
                    <a:pt x="54140" y="1"/>
                  </a:moveTo>
                  <a:cubicBezTo>
                    <a:pt x="53501" y="1"/>
                    <a:pt x="52841" y="228"/>
                    <a:pt x="52257" y="753"/>
                  </a:cubicBezTo>
                  <a:cubicBezTo>
                    <a:pt x="7014" y="41202"/>
                    <a:pt x="0" y="125557"/>
                    <a:pt x="0" y="125557"/>
                  </a:cubicBezTo>
                  <a:lnTo>
                    <a:pt x="9884" y="125557"/>
                  </a:lnTo>
                  <a:cubicBezTo>
                    <a:pt x="9884" y="125557"/>
                    <a:pt x="16147" y="49944"/>
                    <a:pt x="55226" y="7571"/>
                  </a:cubicBezTo>
                  <a:cubicBezTo>
                    <a:pt x="55748" y="6298"/>
                    <a:pt x="56270" y="5124"/>
                    <a:pt x="56759" y="4015"/>
                  </a:cubicBezTo>
                  <a:cubicBezTo>
                    <a:pt x="57682" y="1927"/>
                    <a:pt x="56001" y="1"/>
                    <a:pt x="54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0"/>
            <p:cNvSpPr/>
            <p:nvPr/>
          </p:nvSpPr>
          <p:spPr>
            <a:xfrm>
              <a:off x="5463000" y="2835600"/>
              <a:ext cx="957975" cy="2084300"/>
            </a:xfrm>
            <a:custGeom>
              <a:rect b="b" l="l" r="r" t="t"/>
              <a:pathLst>
                <a:path extrusionOk="0" h="83372" w="38319">
                  <a:moveTo>
                    <a:pt x="35952" y="0"/>
                  </a:moveTo>
                  <a:cubicBezTo>
                    <a:pt x="35531" y="0"/>
                    <a:pt x="35095" y="147"/>
                    <a:pt x="34708" y="485"/>
                  </a:cubicBezTo>
                  <a:cubicBezTo>
                    <a:pt x="4665" y="27363"/>
                    <a:pt x="0" y="83372"/>
                    <a:pt x="0" y="83372"/>
                  </a:cubicBezTo>
                  <a:lnTo>
                    <a:pt x="22737" y="83372"/>
                  </a:lnTo>
                  <a:cubicBezTo>
                    <a:pt x="22737" y="42108"/>
                    <a:pt x="32262" y="14870"/>
                    <a:pt x="37709" y="2670"/>
                  </a:cubicBezTo>
                  <a:cubicBezTo>
                    <a:pt x="38318" y="1281"/>
                    <a:pt x="37197" y="0"/>
                    <a:pt x="359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0"/>
            <p:cNvSpPr/>
            <p:nvPr/>
          </p:nvSpPr>
          <p:spPr>
            <a:xfrm>
              <a:off x="5463000" y="2835600"/>
              <a:ext cx="957975" cy="2084300"/>
            </a:xfrm>
            <a:custGeom>
              <a:rect b="b" l="l" r="r" t="t"/>
              <a:pathLst>
                <a:path extrusionOk="0" h="83372" w="38319">
                  <a:moveTo>
                    <a:pt x="35952" y="0"/>
                  </a:moveTo>
                  <a:cubicBezTo>
                    <a:pt x="35531" y="0"/>
                    <a:pt x="35095" y="147"/>
                    <a:pt x="34708" y="485"/>
                  </a:cubicBezTo>
                  <a:cubicBezTo>
                    <a:pt x="4665" y="27363"/>
                    <a:pt x="0" y="83372"/>
                    <a:pt x="0" y="83372"/>
                  </a:cubicBezTo>
                  <a:lnTo>
                    <a:pt x="8416" y="83372"/>
                  </a:lnTo>
                  <a:cubicBezTo>
                    <a:pt x="8416" y="83372"/>
                    <a:pt x="12200" y="37704"/>
                    <a:pt x="35067" y="9096"/>
                  </a:cubicBezTo>
                  <a:cubicBezTo>
                    <a:pt x="36013" y="6617"/>
                    <a:pt x="36894" y="4464"/>
                    <a:pt x="37709" y="2670"/>
                  </a:cubicBezTo>
                  <a:cubicBezTo>
                    <a:pt x="38318" y="1281"/>
                    <a:pt x="37197" y="0"/>
                    <a:pt x="359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0"/>
            <p:cNvSpPr/>
            <p:nvPr/>
          </p:nvSpPr>
          <p:spPr>
            <a:xfrm>
              <a:off x="2209375" y="696700"/>
              <a:ext cx="1939875" cy="4223200"/>
            </a:xfrm>
            <a:custGeom>
              <a:rect b="b" l="l" r="r" t="t"/>
              <a:pathLst>
                <a:path extrusionOk="0" h="168928" w="77595">
                  <a:moveTo>
                    <a:pt x="4776" y="0"/>
                  </a:moveTo>
                  <a:cubicBezTo>
                    <a:pt x="2269" y="0"/>
                    <a:pt x="0" y="2585"/>
                    <a:pt x="1264" y="5404"/>
                  </a:cubicBezTo>
                  <a:cubicBezTo>
                    <a:pt x="12257" y="30097"/>
                    <a:pt x="31536" y="85323"/>
                    <a:pt x="31536" y="168928"/>
                  </a:cubicBezTo>
                  <a:lnTo>
                    <a:pt x="77595" y="168928"/>
                  </a:lnTo>
                  <a:cubicBezTo>
                    <a:pt x="77595" y="168928"/>
                    <a:pt x="68200" y="55411"/>
                    <a:pt x="7299" y="1001"/>
                  </a:cubicBezTo>
                  <a:cubicBezTo>
                    <a:pt x="6518" y="302"/>
                    <a:pt x="5633" y="0"/>
                    <a:pt x="47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0"/>
            <p:cNvSpPr/>
            <p:nvPr/>
          </p:nvSpPr>
          <p:spPr>
            <a:xfrm>
              <a:off x="2209375" y="696675"/>
              <a:ext cx="1011850" cy="4223225"/>
            </a:xfrm>
            <a:custGeom>
              <a:rect b="b" l="l" r="r" t="t"/>
              <a:pathLst>
                <a:path extrusionOk="0" h="168929" w="40474">
                  <a:moveTo>
                    <a:pt x="4773" y="1"/>
                  </a:moveTo>
                  <a:cubicBezTo>
                    <a:pt x="2267" y="1"/>
                    <a:pt x="1" y="2578"/>
                    <a:pt x="1264" y="5373"/>
                  </a:cubicBezTo>
                  <a:cubicBezTo>
                    <a:pt x="12257" y="30098"/>
                    <a:pt x="31536" y="85324"/>
                    <a:pt x="31536" y="168929"/>
                  </a:cubicBezTo>
                  <a:lnTo>
                    <a:pt x="40473" y="168929"/>
                  </a:lnTo>
                  <a:cubicBezTo>
                    <a:pt x="40473" y="85324"/>
                    <a:pt x="21195" y="30098"/>
                    <a:pt x="10170" y="5373"/>
                  </a:cubicBezTo>
                  <a:cubicBezTo>
                    <a:pt x="9876" y="4688"/>
                    <a:pt x="9778" y="4003"/>
                    <a:pt x="9843" y="3350"/>
                  </a:cubicBezTo>
                  <a:cubicBezTo>
                    <a:pt x="8995" y="2567"/>
                    <a:pt x="8147" y="1784"/>
                    <a:pt x="7299" y="1002"/>
                  </a:cubicBezTo>
                  <a:cubicBezTo>
                    <a:pt x="6517" y="303"/>
                    <a:pt x="5631" y="1"/>
                    <a:pt x="4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0"/>
            <p:cNvSpPr/>
            <p:nvPr/>
          </p:nvSpPr>
          <p:spPr>
            <a:xfrm>
              <a:off x="1583450" y="1780975"/>
              <a:ext cx="1442050" cy="3138925"/>
            </a:xfrm>
            <a:custGeom>
              <a:rect b="b" l="l" r="r" t="t"/>
              <a:pathLst>
                <a:path extrusionOk="0" h="125557" w="57682">
                  <a:moveTo>
                    <a:pt x="3542" y="1"/>
                  </a:moveTo>
                  <a:cubicBezTo>
                    <a:pt x="1681" y="1"/>
                    <a:pt x="0" y="1927"/>
                    <a:pt x="923" y="4015"/>
                  </a:cubicBezTo>
                  <a:cubicBezTo>
                    <a:pt x="9111" y="22380"/>
                    <a:pt x="23431" y="63448"/>
                    <a:pt x="23431" y="125557"/>
                  </a:cubicBezTo>
                  <a:lnTo>
                    <a:pt x="57682" y="125557"/>
                  </a:lnTo>
                  <a:cubicBezTo>
                    <a:pt x="57682" y="125557"/>
                    <a:pt x="50668" y="41202"/>
                    <a:pt x="5425" y="753"/>
                  </a:cubicBezTo>
                  <a:cubicBezTo>
                    <a:pt x="4841" y="228"/>
                    <a:pt x="4181" y="1"/>
                    <a:pt x="3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0"/>
            <p:cNvSpPr/>
            <p:nvPr/>
          </p:nvSpPr>
          <p:spPr>
            <a:xfrm>
              <a:off x="1583450" y="1780975"/>
              <a:ext cx="806775" cy="3138925"/>
            </a:xfrm>
            <a:custGeom>
              <a:rect b="b" l="l" r="r" t="t"/>
              <a:pathLst>
                <a:path extrusionOk="0" h="125557" w="32271">
                  <a:moveTo>
                    <a:pt x="3542" y="1"/>
                  </a:moveTo>
                  <a:cubicBezTo>
                    <a:pt x="1681" y="1"/>
                    <a:pt x="0" y="1927"/>
                    <a:pt x="923" y="4015"/>
                  </a:cubicBezTo>
                  <a:cubicBezTo>
                    <a:pt x="9111" y="22380"/>
                    <a:pt x="23431" y="63448"/>
                    <a:pt x="23431" y="125557"/>
                  </a:cubicBezTo>
                  <a:lnTo>
                    <a:pt x="32271" y="125557"/>
                  </a:lnTo>
                  <a:cubicBezTo>
                    <a:pt x="32271" y="65112"/>
                    <a:pt x="18701" y="24631"/>
                    <a:pt x="10416" y="5581"/>
                  </a:cubicBezTo>
                  <a:cubicBezTo>
                    <a:pt x="8817" y="3917"/>
                    <a:pt x="7154" y="2286"/>
                    <a:pt x="5425" y="753"/>
                  </a:cubicBezTo>
                  <a:cubicBezTo>
                    <a:pt x="4841" y="228"/>
                    <a:pt x="4181" y="1"/>
                    <a:pt x="3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0"/>
            <p:cNvSpPr/>
            <p:nvPr/>
          </p:nvSpPr>
          <p:spPr>
            <a:xfrm>
              <a:off x="1179450" y="2835600"/>
              <a:ext cx="957975" cy="2084300"/>
            </a:xfrm>
            <a:custGeom>
              <a:rect b="b" l="l" r="r" t="t"/>
              <a:pathLst>
                <a:path extrusionOk="0" h="83372" w="38319">
                  <a:moveTo>
                    <a:pt x="2367" y="0"/>
                  </a:moveTo>
                  <a:cubicBezTo>
                    <a:pt x="1122" y="0"/>
                    <a:pt x="1" y="1281"/>
                    <a:pt x="610" y="2670"/>
                  </a:cubicBezTo>
                  <a:cubicBezTo>
                    <a:pt x="6058" y="14870"/>
                    <a:pt x="15583" y="42108"/>
                    <a:pt x="15583" y="83372"/>
                  </a:cubicBezTo>
                  <a:lnTo>
                    <a:pt x="38319" y="83372"/>
                  </a:lnTo>
                  <a:cubicBezTo>
                    <a:pt x="38319" y="83372"/>
                    <a:pt x="33654" y="27363"/>
                    <a:pt x="3611" y="485"/>
                  </a:cubicBezTo>
                  <a:cubicBezTo>
                    <a:pt x="3224" y="147"/>
                    <a:pt x="2788" y="0"/>
                    <a:pt x="2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0"/>
            <p:cNvSpPr/>
            <p:nvPr/>
          </p:nvSpPr>
          <p:spPr>
            <a:xfrm>
              <a:off x="1179450" y="2835600"/>
              <a:ext cx="602425" cy="2084300"/>
            </a:xfrm>
            <a:custGeom>
              <a:rect b="b" l="l" r="r" t="t"/>
              <a:pathLst>
                <a:path extrusionOk="0" h="83372" w="24097">
                  <a:moveTo>
                    <a:pt x="2367" y="0"/>
                  </a:moveTo>
                  <a:cubicBezTo>
                    <a:pt x="1122" y="0"/>
                    <a:pt x="1" y="1281"/>
                    <a:pt x="610" y="2670"/>
                  </a:cubicBezTo>
                  <a:cubicBezTo>
                    <a:pt x="6058" y="14870"/>
                    <a:pt x="15583" y="42108"/>
                    <a:pt x="15583" y="83372"/>
                  </a:cubicBezTo>
                  <a:lnTo>
                    <a:pt x="24096" y="83372"/>
                  </a:lnTo>
                  <a:cubicBezTo>
                    <a:pt x="24096" y="48436"/>
                    <a:pt x="17246" y="23547"/>
                    <a:pt x="11864" y="9357"/>
                  </a:cubicBezTo>
                  <a:cubicBezTo>
                    <a:pt x="9352" y="6160"/>
                    <a:pt x="6612" y="3192"/>
                    <a:pt x="3611" y="485"/>
                  </a:cubicBezTo>
                  <a:cubicBezTo>
                    <a:pt x="3224" y="147"/>
                    <a:pt x="2788" y="0"/>
                    <a:pt x="2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0"/>
            <p:cNvSpPr/>
            <p:nvPr/>
          </p:nvSpPr>
          <p:spPr>
            <a:xfrm>
              <a:off x="1264000" y="4841600"/>
              <a:ext cx="5080575" cy="157400"/>
            </a:xfrm>
            <a:custGeom>
              <a:rect b="b" l="l" r="r" t="t"/>
              <a:pathLst>
                <a:path extrusionOk="0" h="6296" w="203223">
                  <a:moveTo>
                    <a:pt x="3165" y="0"/>
                  </a:moveTo>
                  <a:cubicBezTo>
                    <a:pt x="1436" y="0"/>
                    <a:pt x="1" y="1403"/>
                    <a:pt x="1" y="3132"/>
                  </a:cubicBezTo>
                  <a:cubicBezTo>
                    <a:pt x="1" y="4860"/>
                    <a:pt x="1436" y="6296"/>
                    <a:pt x="3165" y="6296"/>
                  </a:cubicBezTo>
                  <a:lnTo>
                    <a:pt x="200091" y="6296"/>
                  </a:lnTo>
                  <a:cubicBezTo>
                    <a:pt x="201820" y="6296"/>
                    <a:pt x="203223" y="4860"/>
                    <a:pt x="203223" y="3132"/>
                  </a:cubicBezTo>
                  <a:cubicBezTo>
                    <a:pt x="203223" y="1403"/>
                    <a:pt x="201820" y="0"/>
                    <a:pt x="2000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 name="Shape 660"/>
        <p:cNvGrpSpPr/>
        <p:nvPr/>
      </p:nvGrpSpPr>
      <p:grpSpPr>
        <a:xfrm>
          <a:off x="0" y="0"/>
          <a:ext cx="0" cy="0"/>
          <a:chOff x="0" y="0"/>
          <a:chExt cx="0" cy="0"/>
        </a:xfrm>
      </p:grpSpPr>
      <p:sp>
        <p:nvSpPr>
          <p:cNvPr id="661" name="Google Shape;661;p51"/>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pic>
        <p:nvPicPr>
          <p:cNvPr id="662" name="Google Shape;662;p51" title="Gráfico">
            <a:hlinkClick r:id="rId3"/>
          </p:cNvPr>
          <p:cNvPicPr preferRelativeResize="0"/>
          <p:nvPr/>
        </p:nvPicPr>
        <p:blipFill>
          <a:blip r:embed="rId4">
            <a:alphaModFix/>
          </a:blip>
          <a:stretch>
            <a:fillRect/>
          </a:stretch>
        </p:blipFill>
        <p:spPr>
          <a:xfrm>
            <a:off x="2151450" y="1393812"/>
            <a:ext cx="4841100" cy="2698775"/>
          </a:xfrm>
          <a:prstGeom prst="rect">
            <a:avLst/>
          </a:prstGeom>
          <a:noFill/>
          <a:ln>
            <a:noFill/>
          </a:ln>
        </p:spPr>
      </p:pic>
      <p:sp>
        <p:nvSpPr>
          <p:cNvPr id="663" name="Google Shape;663;p51"/>
          <p:cNvSpPr txBox="1"/>
          <p:nvPr/>
        </p:nvSpPr>
        <p:spPr>
          <a:xfrm>
            <a:off x="3072000" y="4147450"/>
            <a:ext cx="3000000" cy="483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latin typeface="Catamaran"/>
                <a:ea typeface="Catamaran"/>
                <a:cs typeface="Catamaran"/>
                <a:sym typeface="Catamaran"/>
              </a:rPr>
              <a:t>If you want to modify this graph, click on it, follow the link, change the data and replace it here</a:t>
            </a:r>
            <a:endParaRPr sz="1000">
              <a:latin typeface="Catamaran"/>
              <a:ea typeface="Catamaran"/>
              <a:cs typeface="Catamaran"/>
              <a:sym typeface="Catamaran"/>
            </a:endParaRPr>
          </a:p>
        </p:txBody>
      </p:sp>
      <p:sp>
        <p:nvSpPr>
          <p:cNvPr id="664" name="Google Shape;664;p51"/>
          <p:cNvSpPr txBox="1"/>
          <p:nvPr/>
        </p:nvSpPr>
        <p:spPr>
          <a:xfrm>
            <a:off x="7399875" y="2251788"/>
            <a:ext cx="6126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1980</a:t>
            </a:r>
            <a:endParaRPr sz="1200">
              <a:latin typeface="Catamaran"/>
              <a:ea typeface="Catamaran"/>
              <a:cs typeface="Catamaran"/>
              <a:sym typeface="Catamaran"/>
            </a:endParaRPr>
          </a:p>
        </p:txBody>
      </p:sp>
      <p:sp>
        <p:nvSpPr>
          <p:cNvPr id="665" name="Google Shape;665;p51"/>
          <p:cNvSpPr/>
          <p:nvPr/>
        </p:nvSpPr>
        <p:spPr>
          <a:xfrm>
            <a:off x="7210575" y="2279988"/>
            <a:ext cx="189300" cy="189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1"/>
          <p:cNvSpPr txBox="1"/>
          <p:nvPr/>
        </p:nvSpPr>
        <p:spPr>
          <a:xfrm>
            <a:off x="7399875" y="2497488"/>
            <a:ext cx="6126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2000</a:t>
            </a:r>
            <a:endParaRPr sz="1200">
              <a:latin typeface="Catamaran"/>
              <a:ea typeface="Catamaran"/>
              <a:cs typeface="Catamaran"/>
              <a:sym typeface="Catamaran"/>
            </a:endParaRPr>
          </a:p>
        </p:txBody>
      </p:sp>
      <p:sp>
        <p:nvSpPr>
          <p:cNvPr id="667" name="Google Shape;667;p51"/>
          <p:cNvSpPr/>
          <p:nvPr/>
        </p:nvSpPr>
        <p:spPr>
          <a:xfrm>
            <a:off x="7210575" y="2525688"/>
            <a:ext cx="189300" cy="18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1"/>
          <p:cNvSpPr txBox="1"/>
          <p:nvPr/>
        </p:nvSpPr>
        <p:spPr>
          <a:xfrm>
            <a:off x="7399875" y="2743188"/>
            <a:ext cx="6126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2020</a:t>
            </a:r>
            <a:endParaRPr sz="1200">
              <a:latin typeface="Catamaran"/>
              <a:ea typeface="Catamaran"/>
              <a:cs typeface="Catamaran"/>
              <a:sym typeface="Catamaran"/>
            </a:endParaRPr>
          </a:p>
        </p:txBody>
      </p:sp>
      <p:sp>
        <p:nvSpPr>
          <p:cNvPr id="669" name="Google Shape;669;p51"/>
          <p:cNvSpPr/>
          <p:nvPr/>
        </p:nvSpPr>
        <p:spPr>
          <a:xfrm>
            <a:off x="7210575" y="2771388"/>
            <a:ext cx="189300" cy="189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1"/>
          <p:cNvSpPr txBox="1"/>
          <p:nvPr/>
        </p:nvSpPr>
        <p:spPr>
          <a:xfrm>
            <a:off x="7399875" y="2988888"/>
            <a:ext cx="6126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2040</a:t>
            </a:r>
            <a:endParaRPr sz="1200">
              <a:latin typeface="Catamaran"/>
              <a:ea typeface="Catamaran"/>
              <a:cs typeface="Catamaran"/>
              <a:sym typeface="Catamaran"/>
            </a:endParaRPr>
          </a:p>
        </p:txBody>
      </p:sp>
      <p:sp>
        <p:nvSpPr>
          <p:cNvPr id="671" name="Google Shape;671;p51"/>
          <p:cNvSpPr/>
          <p:nvPr/>
        </p:nvSpPr>
        <p:spPr>
          <a:xfrm>
            <a:off x="7210575" y="3017088"/>
            <a:ext cx="189300" cy="189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51"/>
          <p:cNvGrpSpPr/>
          <p:nvPr/>
        </p:nvGrpSpPr>
        <p:grpSpPr>
          <a:xfrm>
            <a:off x="389447" y="2345639"/>
            <a:ext cx="1543968" cy="2698793"/>
            <a:chOff x="-1448780" y="-357284"/>
            <a:chExt cx="1327346" cy="2320145"/>
          </a:xfrm>
        </p:grpSpPr>
        <p:sp>
          <p:nvSpPr>
            <p:cNvPr id="673" name="Google Shape;673;p51"/>
            <p:cNvSpPr/>
            <p:nvPr/>
          </p:nvSpPr>
          <p:spPr>
            <a:xfrm>
              <a:off x="-1427225" y="-349089"/>
              <a:ext cx="1282800" cy="2311950"/>
            </a:xfrm>
            <a:custGeom>
              <a:rect b="b" l="l" r="r" t="t"/>
              <a:pathLst>
                <a:path extrusionOk="0" h="132036" w="73261">
                  <a:moveTo>
                    <a:pt x="36113" y="0"/>
                  </a:moveTo>
                  <a:cubicBezTo>
                    <a:pt x="33000" y="0"/>
                    <a:pt x="16701" y="587"/>
                    <a:pt x="10890" y="12653"/>
                  </a:cubicBezTo>
                  <a:cubicBezTo>
                    <a:pt x="4455" y="26018"/>
                    <a:pt x="14851" y="41856"/>
                    <a:pt x="14851" y="41856"/>
                  </a:cubicBezTo>
                  <a:cubicBezTo>
                    <a:pt x="14851" y="41856"/>
                    <a:pt x="9408" y="49530"/>
                    <a:pt x="4704" y="66854"/>
                  </a:cubicBezTo>
                  <a:cubicBezTo>
                    <a:pt x="0" y="84177"/>
                    <a:pt x="7673" y="128727"/>
                    <a:pt x="17078" y="131201"/>
                  </a:cubicBezTo>
                  <a:cubicBezTo>
                    <a:pt x="19230" y="131767"/>
                    <a:pt x="20915" y="132035"/>
                    <a:pt x="22231" y="132035"/>
                  </a:cubicBezTo>
                  <a:cubicBezTo>
                    <a:pt x="26671" y="132035"/>
                    <a:pt x="26921" y="128986"/>
                    <a:pt x="26730" y="124025"/>
                  </a:cubicBezTo>
                  <a:cubicBezTo>
                    <a:pt x="26482" y="117590"/>
                    <a:pt x="24503" y="102764"/>
                    <a:pt x="36630" y="102764"/>
                  </a:cubicBezTo>
                  <a:cubicBezTo>
                    <a:pt x="48756" y="102764"/>
                    <a:pt x="46777" y="117589"/>
                    <a:pt x="46531" y="124025"/>
                  </a:cubicBezTo>
                  <a:cubicBezTo>
                    <a:pt x="46341" y="128987"/>
                    <a:pt x="46591" y="132036"/>
                    <a:pt x="51028" y="132036"/>
                  </a:cubicBezTo>
                  <a:cubicBezTo>
                    <a:pt x="52345" y="132036"/>
                    <a:pt x="54031" y="131767"/>
                    <a:pt x="56183" y="131201"/>
                  </a:cubicBezTo>
                  <a:cubicBezTo>
                    <a:pt x="65588" y="128726"/>
                    <a:pt x="73260" y="84177"/>
                    <a:pt x="68556" y="66854"/>
                  </a:cubicBezTo>
                  <a:cubicBezTo>
                    <a:pt x="63854" y="49530"/>
                    <a:pt x="58409" y="41856"/>
                    <a:pt x="58409" y="41856"/>
                  </a:cubicBezTo>
                  <a:cubicBezTo>
                    <a:pt x="58409" y="41856"/>
                    <a:pt x="68804" y="26018"/>
                    <a:pt x="62371" y="12653"/>
                  </a:cubicBezTo>
                  <a:cubicBezTo>
                    <a:pt x="56561" y="587"/>
                    <a:pt x="40261" y="0"/>
                    <a:pt x="37148" y="0"/>
                  </a:cubicBezTo>
                  <a:cubicBezTo>
                    <a:pt x="36813" y="0"/>
                    <a:pt x="36630" y="7"/>
                    <a:pt x="36630" y="7"/>
                  </a:cubicBezTo>
                  <a:cubicBezTo>
                    <a:pt x="36630" y="7"/>
                    <a:pt x="36448" y="0"/>
                    <a:pt x="36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1"/>
            <p:cNvSpPr/>
            <p:nvPr/>
          </p:nvSpPr>
          <p:spPr>
            <a:xfrm>
              <a:off x="-976237" y="-5613"/>
              <a:ext cx="363297" cy="419487"/>
            </a:xfrm>
            <a:custGeom>
              <a:rect b="b" l="l" r="r" t="t"/>
              <a:pathLst>
                <a:path extrusionOk="0" h="23957" w="20748">
                  <a:moveTo>
                    <a:pt x="10374" y="1"/>
                  </a:moveTo>
                  <a:cubicBezTo>
                    <a:pt x="4644" y="1"/>
                    <a:pt x="1" y="5362"/>
                    <a:pt x="1" y="11978"/>
                  </a:cubicBezTo>
                  <a:cubicBezTo>
                    <a:pt x="1" y="18595"/>
                    <a:pt x="4645" y="23956"/>
                    <a:pt x="10374" y="23956"/>
                  </a:cubicBezTo>
                  <a:cubicBezTo>
                    <a:pt x="16103" y="23956"/>
                    <a:pt x="20747" y="18595"/>
                    <a:pt x="20747" y="11978"/>
                  </a:cubicBezTo>
                  <a:cubicBezTo>
                    <a:pt x="20747" y="5363"/>
                    <a:pt x="16103" y="1"/>
                    <a:pt x="103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1"/>
            <p:cNvSpPr/>
            <p:nvPr/>
          </p:nvSpPr>
          <p:spPr>
            <a:xfrm>
              <a:off x="-896339" y="62045"/>
              <a:ext cx="208036" cy="63386"/>
            </a:xfrm>
            <a:custGeom>
              <a:rect b="b" l="l" r="r" t="t"/>
              <a:pathLst>
                <a:path extrusionOk="0" h="3620" w="11881">
                  <a:moveTo>
                    <a:pt x="5941" y="1"/>
                  </a:moveTo>
                  <a:cubicBezTo>
                    <a:pt x="2660" y="1"/>
                    <a:pt x="1" y="811"/>
                    <a:pt x="1" y="1811"/>
                  </a:cubicBezTo>
                  <a:cubicBezTo>
                    <a:pt x="1" y="2809"/>
                    <a:pt x="2660" y="3620"/>
                    <a:pt x="5941" y="3620"/>
                  </a:cubicBezTo>
                  <a:cubicBezTo>
                    <a:pt x="9221" y="3620"/>
                    <a:pt x="11880" y="2809"/>
                    <a:pt x="11880" y="1811"/>
                  </a:cubicBezTo>
                  <a:cubicBezTo>
                    <a:pt x="11880" y="811"/>
                    <a:pt x="9221" y="1"/>
                    <a:pt x="5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1"/>
            <p:cNvSpPr/>
            <p:nvPr/>
          </p:nvSpPr>
          <p:spPr>
            <a:xfrm>
              <a:off x="-864856" y="117605"/>
              <a:ext cx="87708" cy="193415"/>
            </a:xfrm>
            <a:custGeom>
              <a:rect b="b" l="l" r="r" t="t"/>
              <a:pathLst>
                <a:path extrusionOk="0" h="11046" w="5009">
                  <a:moveTo>
                    <a:pt x="4115" y="0"/>
                  </a:moveTo>
                  <a:cubicBezTo>
                    <a:pt x="3884" y="0"/>
                    <a:pt x="3661" y="149"/>
                    <a:pt x="3678" y="448"/>
                  </a:cubicBezTo>
                  <a:lnTo>
                    <a:pt x="3678" y="447"/>
                  </a:lnTo>
                  <a:cubicBezTo>
                    <a:pt x="3800" y="2588"/>
                    <a:pt x="3917" y="4731"/>
                    <a:pt x="4011" y="6873"/>
                  </a:cubicBezTo>
                  <a:cubicBezTo>
                    <a:pt x="4052" y="7843"/>
                    <a:pt x="4321" y="8448"/>
                    <a:pt x="3630" y="8794"/>
                  </a:cubicBezTo>
                  <a:cubicBezTo>
                    <a:pt x="2617" y="9300"/>
                    <a:pt x="1546" y="9704"/>
                    <a:pt x="492" y="10117"/>
                  </a:cubicBezTo>
                  <a:cubicBezTo>
                    <a:pt x="1" y="10309"/>
                    <a:pt x="138" y="11045"/>
                    <a:pt x="570" y="11045"/>
                  </a:cubicBezTo>
                  <a:cubicBezTo>
                    <a:pt x="622" y="11045"/>
                    <a:pt x="679" y="11035"/>
                    <a:pt x="738" y="11011"/>
                  </a:cubicBezTo>
                  <a:cubicBezTo>
                    <a:pt x="2014" y="10512"/>
                    <a:pt x="5009" y="9986"/>
                    <a:pt x="4988" y="8312"/>
                  </a:cubicBezTo>
                  <a:cubicBezTo>
                    <a:pt x="4955" y="5690"/>
                    <a:pt x="4756" y="3063"/>
                    <a:pt x="4606" y="448"/>
                  </a:cubicBezTo>
                  <a:cubicBezTo>
                    <a:pt x="4589" y="150"/>
                    <a:pt x="4348" y="0"/>
                    <a:pt x="4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1"/>
            <p:cNvSpPr/>
            <p:nvPr/>
          </p:nvSpPr>
          <p:spPr>
            <a:xfrm>
              <a:off x="-798161" y="263831"/>
              <a:ext cx="91315" cy="46577"/>
            </a:xfrm>
            <a:custGeom>
              <a:rect b="b" l="l" r="r" t="t"/>
              <a:pathLst>
                <a:path extrusionOk="0" h="2660" w="5215">
                  <a:moveTo>
                    <a:pt x="730" y="1"/>
                  </a:moveTo>
                  <a:cubicBezTo>
                    <a:pt x="292" y="1"/>
                    <a:pt x="1" y="631"/>
                    <a:pt x="471" y="849"/>
                  </a:cubicBezTo>
                  <a:cubicBezTo>
                    <a:pt x="1739" y="1438"/>
                    <a:pt x="3007" y="2026"/>
                    <a:pt x="4276" y="2612"/>
                  </a:cubicBezTo>
                  <a:cubicBezTo>
                    <a:pt x="4347" y="2645"/>
                    <a:pt x="4418" y="2660"/>
                    <a:pt x="4485" y="2660"/>
                  </a:cubicBezTo>
                  <a:cubicBezTo>
                    <a:pt x="4922" y="2660"/>
                    <a:pt x="5214" y="2029"/>
                    <a:pt x="4745" y="1812"/>
                  </a:cubicBezTo>
                  <a:cubicBezTo>
                    <a:pt x="3475" y="1223"/>
                    <a:pt x="2207" y="635"/>
                    <a:pt x="938" y="49"/>
                  </a:cubicBezTo>
                  <a:cubicBezTo>
                    <a:pt x="867" y="15"/>
                    <a:pt x="797" y="1"/>
                    <a:pt x="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1"/>
            <p:cNvSpPr/>
            <p:nvPr/>
          </p:nvSpPr>
          <p:spPr>
            <a:xfrm>
              <a:off x="-1050147" y="-88208"/>
              <a:ext cx="63806" cy="82612"/>
            </a:xfrm>
            <a:custGeom>
              <a:rect b="b" l="l" r="r" t="t"/>
              <a:pathLst>
                <a:path extrusionOk="0" h="4718" w="3644">
                  <a:moveTo>
                    <a:pt x="1821" y="1"/>
                  </a:moveTo>
                  <a:cubicBezTo>
                    <a:pt x="814" y="1"/>
                    <a:pt x="0" y="1055"/>
                    <a:pt x="0" y="2359"/>
                  </a:cubicBezTo>
                  <a:cubicBezTo>
                    <a:pt x="0" y="3662"/>
                    <a:pt x="814" y="4718"/>
                    <a:pt x="1821" y="4718"/>
                  </a:cubicBezTo>
                  <a:cubicBezTo>
                    <a:pt x="2828" y="4718"/>
                    <a:pt x="3644" y="3662"/>
                    <a:pt x="3644" y="2359"/>
                  </a:cubicBezTo>
                  <a:cubicBezTo>
                    <a:pt x="3644" y="1055"/>
                    <a:pt x="2828" y="1"/>
                    <a:pt x="1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1"/>
            <p:cNvSpPr/>
            <p:nvPr/>
          </p:nvSpPr>
          <p:spPr>
            <a:xfrm>
              <a:off x="-601926" y="-88208"/>
              <a:ext cx="63841" cy="82612"/>
            </a:xfrm>
            <a:custGeom>
              <a:rect b="b" l="l" r="r" t="t"/>
              <a:pathLst>
                <a:path extrusionOk="0" h="4718" w="3646">
                  <a:moveTo>
                    <a:pt x="1823" y="1"/>
                  </a:moveTo>
                  <a:cubicBezTo>
                    <a:pt x="816" y="1"/>
                    <a:pt x="1" y="1055"/>
                    <a:pt x="1" y="2359"/>
                  </a:cubicBezTo>
                  <a:cubicBezTo>
                    <a:pt x="1" y="3662"/>
                    <a:pt x="816" y="4718"/>
                    <a:pt x="1823" y="4718"/>
                  </a:cubicBezTo>
                  <a:cubicBezTo>
                    <a:pt x="2830" y="4718"/>
                    <a:pt x="3646" y="3662"/>
                    <a:pt x="3646" y="2359"/>
                  </a:cubicBezTo>
                  <a:cubicBezTo>
                    <a:pt x="3646" y="1055"/>
                    <a:pt x="2830" y="1"/>
                    <a:pt x="1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1"/>
            <p:cNvSpPr/>
            <p:nvPr/>
          </p:nvSpPr>
          <p:spPr>
            <a:xfrm>
              <a:off x="-1362123" y="-357284"/>
              <a:ext cx="246156" cy="186236"/>
            </a:xfrm>
            <a:custGeom>
              <a:rect b="b" l="l" r="r" t="t"/>
              <a:pathLst>
                <a:path extrusionOk="0" h="10636" w="14058">
                  <a:moveTo>
                    <a:pt x="7567" y="0"/>
                  </a:moveTo>
                  <a:cubicBezTo>
                    <a:pt x="7070" y="0"/>
                    <a:pt x="6539" y="86"/>
                    <a:pt x="5972" y="275"/>
                  </a:cubicBezTo>
                  <a:cubicBezTo>
                    <a:pt x="1" y="2264"/>
                    <a:pt x="4224" y="10635"/>
                    <a:pt x="11132" y="10635"/>
                  </a:cubicBezTo>
                  <a:cubicBezTo>
                    <a:pt x="11304" y="10635"/>
                    <a:pt x="11478" y="10630"/>
                    <a:pt x="11653" y="10620"/>
                  </a:cubicBezTo>
                  <a:lnTo>
                    <a:pt x="14057" y="8216"/>
                  </a:lnTo>
                  <a:cubicBezTo>
                    <a:pt x="14057" y="8216"/>
                    <a:pt x="12437" y="0"/>
                    <a:pt x="7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1"/>
            <p:cNvSpPr/>
            <p:nvPr/>
          </p:nvSpPr>
          <p:spPr>
            <a:xfrm>
              <a:off x="-1256678" y="-294633"/>
              <a:ext cx="109683" cy="82997"/>
            </a:xfrm>
            <a:custGeom>
              <a:rect b="b" l="l" r="r" t="t"/>
              <a:pathLst>
                <a:path extrusionOk="0" h="4740" w="6264">
                  <a:moveTo>
                    <a:pt x="3372" y="1"/>
                  </a:moveTo>
                  <a:cubicBezTo>
                    <a:pt x="3151" y="1"/>
                    <a:pt x="2914" y="39"/>
                    <a:pt x="2661" y="123"/>
                  </a:cubicBezTo>
                  <a:cubicBezTo>
                    <a:pt x="1" y="1009"/>
                    <a:pt x="1883" y="4740"/>
                    <a:pt x="4962" y="4740"/>
                  </a:cubicBezTo>
                  <a:cubicBezTo>
                    <a:pt x="5038" y="4740"/>
                    <a:pt x="5115" y="4737"/>
                    <a:pt x="5193" y="4733"/>
                  </a:cubicBezTo>
                  <a:lnTo>
                    <a:pt x="6264" y="3661"/>
                  </a:lnTo>
                  <a:cubicBezTo>
                    <a:pt x="6264" y="3661"/>
                    <a:pt x="5542" y="1"/>
                    <a:pt x="33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1"/>
            <p:cNvSpPr/>
            <p:nvPr/>
          </p:nvSpPr>
          <p:spPr>
            <a:xfrm>
              <a:off x="-439083" y="-357284"/>
              <a:ext cx="246156" cy="186236"/>
            </a:xfrm>
            <a:custGeom>
              <a:rect b="b" l="l" r="r" t="t"/>
              <a:pathLst>
                <a:path extrusionOk="0" h="10636" w="14058">
                  <a:moveTo>
                    <a:pt x="6491" y="0"/>
                  </a:moveTo>
                  <a:cubicBezTo>
                    <a:pt x="1621" y="0"/>
                    <a:pt x="1" y="8216"/>
                    <a:pt x="1" y="8216"/>
                  </a:cubicBezTo>
                  <a:lnTo>
                    <a:pt x="2405" y="10620"/>
                  </a:lnTo>
                  <a:cubicBezTo>
                    <a:pt x="2580" y="10630"/>
                    <a:pt x="2754" y="10635"/>
                    <a:pt x="2926" y="10635"/>
                  </a:cubicBezTo>
                  <a:cubicBezTo>
                    <a:pt x="9834" y="10635"/>
                    <a:pt x="14057" y="2264"/>
                    <a:pt x="8086" y="275"/>
                  </a:cubicBezTo>
                  <a:cubicBezTo>
                    <a:pt x="7519" y="86"/>
                    <a:pt x="6988" y="0"/>
                    <a:pt x="64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1"/>
            <p:cNvSpPr/>
            <p:nvPr/>
          </p:nvSpPr>
          <p:spPr>
            <a:xfrm>
              <a:off x="-408055" y="-294633"/>
              <a:ext cx="109665" cy="82997"/>
            </a:xfrm>
            <a:custGeom>
              <a:rect b="b" l="l" r="r" t="t"/>
              <a:pathLst>
                <a:path extrusionOk="0" h="4740" w="6263">
                  <a:moveTo>
                    <a:pt x="2892" y="1"/>
                  </a:moveTo>
                  <a:cubicBezTo>
                    <a:pt x="722" y="1"/>
                    <a:pt x="0" y="3661"/>
                    <a:pt x="0" y="3661"/>
                  </a:cubicBezTo>
                  <a:lnTo>
                    <a:pt x="1070" y="4733"/>
                  </a:lnTo>
                  <a:cubicBezTo>
                    <a:pt x="1148" y="4737"/>
                    <a:pt x="1225" y="4740"/>
                    <a:pt x="1301" y="4740"/>
                  </a:cubicBezTo>
                  <a:cubicBezTo>
                    <a:pt x="4381" y="4740"/>
                    <a:pt x="6262" y="1009"/>
                    <a:pt x="3603" y="123"/>
                  </a:cubicBezTo>
                  <a:cubicBezTo>
                    <a:pt x="3350" y="39"/>
                    <a:pt x="3113" y="1"/>
                    <a:pt x="28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1"/>
            <p:cNvSpPr/>
            <p:nvPr/>
          </p:nvSpPr>
          <p:spPr>
            <a:xfrm>
              <a:off x="-1178828" y="657893"/>
              <a:ext cx="802186" cy="892642"/>
            </a:xfrm>
            <a:custGeom>
              <a:rect b="b" l="l" r="r" t="t"/>
              <a:pathLst>
                <a:path extrusionOk="0" h="50979" w="45813">
                  <a:moveTo>
                    <a:pt x="22906" y="0"/>
                  </a:moveTo>
                  <a:cubicBezTo>
                    <a:pt x="10255" y="0"/>
                    <a:pt x="0" y="11413"/>
                    <a:pt x="0" y="25490"/>
                  </a:cubicBezTo>
                  <a:cubicBezTo>
                    <a:pt x="0" y="39566"/>
                    <a:pt x="10256" y="50979"/>
                    <a:pt x="22906" y="50979"/>
                  </a:cubicBezTo>
                  <a:cubicBezTo>
                    <a:pt x="35557" y="50979"/>
                    <a:pt x="45813" y="39566"/>
                    <a:pt x="45813" y="25490"/>
                  </a:cubicBezTo>
                  <a:cubicBezTo>
                    <a:pt x="45813" y="11414"/>
                    <a:pt x="35558" y="0"/>
                    <a:pt x="22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1"/>
            <p:cNvSpPr/>
            <p:nvPr/>
          </p:nvSpPr>
          <p:spPr>
            <a:xfrm>
              <a:off x="-1448780" y="344849"/>
              <a:ext cx="359200" cy="1034351"/>
            </a:xfrm>
            <a:custGeom>
              <a:rect b="b" l="l" r="r" t="t"/>
              <a:pathLst>
                <a:path extrusionOk="0" h="59072" w="20514">
                  <a:moveTo>
                    <a:pt x="14799" y="1"/>
                  </a:moveTo>
                  <a:cubicBezTo>
                    <a:pt x="14799" y="1"/>
                    <a:pt x="6529" y="11912"/>
                    <a:pt x="3265" y="24713"/>
                  </a:cubicBezTo>
                  <a:cubicBezTo>
                    <a:pt x="1" y="37513"/>
                    <a:pt x="3515" y="55589"/>
                    <a:pt x="8661" y="58098"/>
                  </a:cubicBezTo>
                  <a:cubicBezTo>
                    <a:pt x="9980" y="58742"/>
                    <a:pt x="11422" y="59072"/>
                    <a:pt x="12817" y="59072"/>
                  </a:cubicBezTo>
                  <a:cubicBezTo>
                    <a:pt x="16865" y="59072"/>
                    <a:pt x="20513" y="56291"/>
                    <a:pt x="19580" y="50317"/>
                  </a:cubicBezTo>
                  <a:cubicBezTo>
                    <a:pt x="18326" y="42285"/>
                    <a:pt x="15061" y="10154"/>
                    <a:pt x="16568" y="2875"/>
                  </a:cubicBezTo>
                  <a:lnTo>
                    <a:pt x="147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1"/>
            <p:cNvSpPr/>
            <p:nvPr/>
          </p:nvSpPr>
          <p:spPr>
            <a:xfrm>
              <a:off x="-480617" y="344849"/>
              <a:ext cx="359183" cy="1034351"/>
            </a:xfrm>
            <a:custGeom>
              <a:rect b="b" l="l" r="r" t="t"/>
              <a:pathLst>
                <a:path extrusionOk="0" h="59072" w="20513">
                  <a:moveTo>
                    <a:pt x="5714" y="1"/>
                  </a:moveTo>
                  <a:lnTo>
                    <a:pt x="3945" y="2875"/>
                  </a:lnTo>
                  <a:cubicBezTo>
                    <a:pt x="5453" y="10154"/>
                    <a:pt x="2188" y="42285"/>
                    <a:pt x="933" y="50317"/>
                  </a:cubicBezTo>
                  <a:cubicBezTo>
                    <a:pt x="0" y="56291"/>
                    <a:pt x="3648" y="59072"/>
                    <a:pt x="7696" y="59072"/>
                  </a:cubicBezTo>
                  <a:cubicBezTo>
                    <a:pt x="9090" y="59072"/>
                    <a:pt x="10532" y="58742"/>
                    <a:pt x="11851" y="58098"/>
                  </a:cubicBezTo>
                  <a:cubicBezTo>
                    <a:pt x="16998" y="55589"/>
                    <a:pt x="20513" y="37513"/>
                    <a:pt x="17249" y="24713"/>
                  </a:cubicBezTo>
                  <a:cubicBezTo>
                    <a:pt x="13985" y="11912"/>
                    <a:pt x="5714" y="1"/>
                    <a:pt x="57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1"/>
            <p:cNvSpPr/>
            <p:nvPr/>
          </p:nvSpPr>
          <p:spPr>
            <a:xfrm>
              <a:off x="-526406" y="91585"/>
              <a:ext cx="83785" cy="80581"/>
            </a:xfrm>
            <a:custGeom>
              <a:rect b="b" l="l" r="r" t="t"/>
              <a:pathLst>
                <a:path extrusionOk="0" h="4602" w="4785">
                  <a:moveTo>
                    <a:pt x="2302" y="0"/>
                  </a:moveTo>
                  <a:cubicBezTo>
                    <a:pt x="1032" y="0"/>
                    <a:pt x="2" y="1029"/>
                    <a:pt x="2" y="2300"/>
                  </a:cubicBezTo>
                  <a:cubicBezTo>
                    <a:pt x="1" y="3231"/>
                    <a:pt x="562" y="4070"/>
                    <a:pt x="1422" y="4426"/>
                  </a:cubicBezTo>
                  <a:cubicBezTo>
                    <a:pt x="1707" y="4544"/>
                    <a:pt x="2006" y="4601"/>
                    <a:pt x="2302" y="4601"/>
                  </a:cubicBezTo>
                  <a:cubicBezTo>
                    <a:pt x="2901" y="4601"/>
                    <a:pt x="3489" y="4368"/>
                    <a:pt x="3928" y="3928"/>
                  </a:cubicBezTo>
                  <a:cubicBezTo>
                    <a:pt x="4588" y="3268"/>
                    <a:pt x="4784" y="2279"/>
                    <a:pt x="4428" y="1420"/>
                  </a:cubicBezTo>
                  <a:cubicBezTo>
                    <a:pt x="4071" y="560"/>
                    <a:pt x="3233" y="0"/>
                    <a:pt x="2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1"/>
            <p:cNvSpPr/>
            <p:nvPr/>
          </p:nvSpPr>
          <p:spPr>
            <a:xfrm>
              <a:off x="-1135964" y="77279"/>
              <a:ext cx="83768" cy="80564"/>
            </a:xfrm>
            <a:custGeom>
              <a:rect b="b" l="l" r="r" t="t"/>
              <a:pathLst>
                <a:path extrusionOk="0" h="4601" w="4784">
                  <a:moveTo>
                    <a:pt x="2305" y="0"/>
                  </a:moveTo>
                  <a:cubicBezTo>
                    <a:pt x="2304" y="0"/>
                    <a:pt x="2303" y="0"/>
                    <a:pt x="2302" y="0"/>
                  </a:cubicBezTo>
                  <a:cubicBezTo>
                    <a:pt x="1031" y="0"/>
                    <a:pt x="2" y="1030"/>
                    <a:pt x="2" y="2301"/>
                  </a:cubicBezTo>
                  <a:cubicBezTo>
                    <a:pt x="0" y="3231"/>
                    <a:pt x="562" y="4070"/>
                    <a:pt x="1421" y="4426"/>
                  </a:cubicBezTo>
                  <a:cubicBezTo>
                    <a:pt x="1706" y="4544"/>
                    <a:pt x="2004" y="4601"/>
                    <a:pt x="2300" y="4601"/>
                  </a:cubicBezTo>
                  <a:cubicBezTo>
                    <a:pt x="2899" y="4601"/>
                    <a:pt x="3488" y="4367"/>
                    <a:pt x="3928" y="3927"/>
                  </a:cubicBezTo>
                  <a:cubicBezTo>
                    <a:pt x="4587" y="3269"/>
                    <a:pt x="4784" y="2279"/>
                    <a:pt x="4427" y="1420"/>
                  </a:cubicBezTo>
                  <a:cubicBezTo>
                    <a:pt x="4071" y="562"/>
                    <a:pt x="3234" y="0"/>
                    <a:pt x="23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2"/>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PREFER THIS ONE?</a:t>
            </a:r>
            <a:endParaRPr/>
          </a:p>
        </p:txBody>
      </p:sp>
      <p:sp>
        <p:nvSpPr>
          <p:cNvPr id="694" name="Google Shape;694;p52"/>
          <p:cNvSpPr txBox="1"/>
          <p:nvPr>
            <p:ph idx="1" type="body"/>
          </p:nvPr>
        </p:nvSpPr>
        <p:spPr>
          <a:xfrm>
            <a:off x="847375" y="3750909"/>
            <a:ext cx="2625600" cy="1957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If you want to modify this graph, click on it, follow the link, change the data and replace it here</a:t>
            </a:r>
            <a:endParaRPr/>
          </a:p>
        </p:txBody>
      </p:sp>
      <p:sp>
        <p:nvSpPr>
          <p:cNvPr id="695" name="Google Shape;695;p52"/>
          <p:cNvSpPr txBox="1"/>
          <p:nvPr>
            <p:ph idx="2" type="title"/>
          </p:nvPr>
        </p:nvSpPr>
        <p:spPr>
          <a:xfrm>
            <a:off x="847375" y="3316359"/>
            <a:ext cx="24690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Edit the Graph!</a:t>
            </a:r>
            <a:endParaRPr/>
          </a:p>
        </p:txBody>
      </p:sp>
      <p:sp>
        <p:nvSpPr>
          <p:cNvPr id="696" name="Google Shape;696;p52"/>
          <p:cNvSpPr txBox="1"/>
          <p:nvPr/>
        </p:nvSpPr>
        <p:spPr>
          <a:xfrm>
            <a:off x="1155986" y="2030375"/>
            <a:ext cx="8388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Bear</a:t>
            </a:r>
            <a:endParaRPr sz="1200">
              <a:latin typeface="Catamaran"/>
              <a:ea typeface="Catamaran"/>
              <a:cs typeface="Catamaran"/>
              <a:sym typeface="Catamaran"/>
            </a:endParaRPr>
          </a:p>
        </p:txBody>
      </p:sp>
      <p:sp>
        <p:nvSpPr>
          <p:cNvPr id="697" name="Google Shape;697;p52"/>
          <p:cNvSpPr/>
          <p:nvPr/>
        </p:nvSpPr>
        <p:spPr>
          <a:xfrm>
            <a:off x="960443" y="2058575"/>
            <a:ext cx="189300" cy="189300"/>
          </a:xfrm>
          <a:prstGeom prst="ellipse">
            <a:avLst/>
          </a:prstGeom>
          <a:solidFill>
            <a:srgbClr val="D95F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2"/>
          <p:cNvSpPr txBox="1"/>
          <p:nvPr/>
        </p:nvSpPr>
        <p:spPr>
          <a:xfrm>
            <a:off x="1155986" y="2276075"/>
            <a:ext cx="8388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Eagle</a:t>
            </a:r>
            <a:endParaRPr sz="1200">
              <a:latin typeface="Catamaran"/>
              <a:ea typeface="Catamaran"/>
              <a:cs typeface="Catamaran"/>
              <a:sym typeface="Catamaran"/>
            </a:endParaRPr>
          </a:p>
        </p:txBody>
      </p:sp>
      <p:sp>
        <p:nvSpPr>
          <p:cNvPr id="699" name="Google Shape;699;p52"/>
          <p:cNvSpPr/>
          <p:nvPr/>
        </p:nvSpPr>
        <p:spPr>
          <a:xfrm>
            <a:off x="960443" y="2304275"/>
            <a:ext cx="189300" cy="18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2"/>
          <p:cNvSpPr txBox="1"/>
          <p:nvPr/>
        </p:nvSpPr>
        <p:spPr>
          <a:xfrm>
            <a:off x="1155986" y="2521775"/>
            <a:ext cx="8388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Gorilla</a:t>
            </a:r>
            <a:endParaRPr sz="1200">
              <a:latin typeface="Catamaran"/>
              <a:ea typeface="Catamaran"/>
              <a:cs typeface="Catamaran"/>
              <a:sym typeface="Catamaran"/>
            </a:endParaRPr>
          </a:p>
        </p:txBody>
      </p:sp>
      <p:sp>
        <p:nvSpPr>
          <p:cNvPr id="701" name="Google Shape;701;p52"/>
          <p:cNvSpPr/>
          <p:nvPr/>
        </p:nvSpPr>
        <p:spPr>
          <a:xfrm>
            <a:off x="960443" y="2549975"/>
            <a:ext cx="189300" cy="189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2"/>
          <p:cNvSpPr txBox="1"/>
          <p:nvPr/>
        </p:nvSpPr>
        <p:spPr>
          <a:xfrm>
            <a:off x="1155986" y="2767475"/>
            <a:ext cx="838800" cy="24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latin typeface="Catamaran"/>
                <a:ea typeface="Catamaran"/>
                <a:cs typeface="Catamaran"/>
                <a:sym typeface="Catamaran"/>
              </a:rPr>
              <a:t>Tiger</a:t>
            </a:r>
            <a:endParaRPr sz="1200">
              <a:latin typeface="Catamaran"/>
              <a:ea typeface="Catamaran"/>
              <a:cs typeface="Catamaran"/>
              <a:sym typeface="Catamaran"/>
            </a:endParaRPr>
          </a:p>
        </p:txBody>
      </p:sp>
      <p:sp>
        <p:nvSpPr>
          <p:cNvPr id="703" name="Google Shape;703;p52"/>
          <p:cNvSpPr/>
          <p:nvPr/>
        </p:nvSpPr>
        <p:spPr>
          <a:xfrm>
            <a:off x="960443" y="2795675"/>
            <a:ext cx="189300" cy="189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04" name="Google Shape;704;p52" title="Gráfico">
            <a:hlinkClick r:id="rId3"/>
          </p:cNvPr>
          <p:cNvPicPr preferRelativeResize="0"/>
          <p:nvPr/>
        </p:nvPicPr>
        <p:blipFill>
          <a:blip r:embed="rId4">
            <a:alphaModFix/>
          </a:blip>
          <a:stretch>
            <a:fillRect/>
          </a:stretch>
        </p:blipFill>
        <p:spPr>
          <a:xfrm>
            <a:off x="3810075" y="1880128"/>
            <a:ext cx="4382100" cy="2709597"/>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53"/>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grpSp>
        <p:nvGrpSpPr>
          <p:cNvPr id="710" name="Google Shape;710;p53"/>
          <p:cNvGrpSpPr/>
          <p:nvPr/>
        </p:nvGrpSpPr>
        <p:grpSpPr>
          <a:xfrm>
            <a:off x="3608596" y="1900223"/>
            <a:ext cx="1926798" cy="3014668"/>
            <a:chOff x="2961775" y="2126050"/>
            <a:chExt cx="278250" cy="435350"/>
          </a:xfrm>
        </p:grpSpPr>
        <p:sp>
          <p:nvSpPr>
            <p:cNvPr id="711" name="Google Shape;711;p53"/>
            <p:cNvSpPr/>
            <p:nvPr/>
          </p:nvSpPr>
          <p:spPr>
            <a:xfrm>
              <a:off x="3051325" y="2274575"/>
              <a:ext cx="65025" cy="279900"/>
            </a:xfrm>
            <a:custGeom>
              <a:rect b="b" l="l" r="r" t="t"/>
              <a:pathLst>
                <a:path extrusionOk="0" h="11196" w="2601">
                  <a:moveTo>
                    <a:pt x="1691" y="1"/>
                  </a:moveTo>
                  <a:cubicBezTo>
                    <a:pt x="0" y="4048"/>
                    <a:pt x="459" y="11196"/>
                    <a:pt x="459" y="11196"/>
                  </a:cubicBezTo>
                  <a:lnTo>
                    <a:pt x="2125" y="11196"/>
                  </a:lnTo>
                  <a:cubicBezTo>
                    <a:pt x="2125" y="11196"/>
                    <a:pt x="1160" y="4567"/>
                    <a:pt x="2601" y="355"/>
                  </a:cubicBezTo>
                  <a:lnTo>
                    <a:pt x="2601" y="354"/>
                  </a:lnTo>
                  <a:lnTo>
                    <a:pt x="16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3"/>
            <p:cNvSpPr/>
            <p:nvPr/>
          </p:nvSpPr>
          <p:spPr>
            <a:xfrm>
              <a:off x="3051425" y="2233100"/>
              <a:ext cx="97900" cy="321375"/>
            </a:xfrm>
            <a:custGeom>
              <a:rect b="b" l="l" r="r" t="t"/>
              <a:pathLst>
                <a:path extrusionOk="0" h="12855" w="3916">
                  <a:moveTo>
                    <a:pt x="1368" y="0"/>
                  </a:moveTo>
                  <a:cubicBezTo>
                    <a:pt x="1256" y="200"/>
                    <a:pt x="1197" y="424"/>
                    <a:pt x="1195" y="653"/>
                  </a:cubicBezTo>
                  <a:cubicBezTo>
                    <a:pt x="1195" y="1069"/>
                    <a:pt x="1384" y="1436"/>
                    <a:pt x="1677" y="1686"/>
                  </a:cubicBezTo>
                  <a:cubicBezTo>
                    <a:pt x="0" y="5737"/>
                    <a:pt x="455" y="12855"/>
                    <a:pt x="455" y="12855"/>
                  </a:cubicBezTo>
                  <a:lnTo>
                    <a:pt x="1233" y="12855"/>
                  </a:lnTo>
                  <a:cubicBezTo>
                    <a:pt x="1149" y="11551"/>
                    <a:pt x="860" y="5879"/>
                    <a:pt x="1973" y="2171"/>
                  </a:cubicBezTo>
                  <a:cubicBezTo>
                    <a:pt x="2009" y="2053"/>
                    <a:pt x="2118" y="1984"/>
                    <a:pt x="2236" y="1984"/>
                  </a:cubicBezTo>
                  <a:cubicBezTo>
                    <a:pt x="2256" y="1984"/>
                    <a:pt x="2276" y="1986"/>
                    <a:pt x="2296" y="1990"/>
                  </a:cubicBezTo>
                  <a:cubicBezTo>
                    <a:pt x="2383" y="2008"/>
                    <a:pt x="2470" y="2017"/>
                    <a:pt x="2558" y="2017"/>
                  </a:cubicBezTo>
                  <a:cubicBezTo>
                    <a:pt x="3291" y="2015"/>
                    <a:pt x="3891" y="1435"/>
                    <a:pt x="3915" y="702"/>
                  </a:cubicBezTo>
                  <a:cubicBezTo>
                    <a:pt x="3072" y="450"/>
                    <a:pt x="2225" y="209"/>
                    <a:pt x="1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3"/>
            <p:cNvSpPr/>
            <p:nvPr/>
          </p:nvSpPr>
          <p:spPr>
            <a:xfrm>
              <a:off x="3041950" y="2547500"/>
              <a:ext cx="83300" cy="13900"/>
            </a:xfrm>
            <a:custGeom>
              <a:rect b="b" l="l" r="r" t="t"/>
              <a:pathLst>
                <a:path extrusionOk="0" h="556" w="3332">
                  <a:moveTo>
                    <a:pt x="279" y="1"/>
                  </a:moveTo>
                  <a:cubicBezTo>
                    <a:pt x="125" y="1"/>
                    <a:pt x="1" y="125"/>
                    <a:pt x="1" y="279"/>
                  </a:cubicBezTo>
                  <a:cubicBezTo>
                    <a:pt x="1" y="431"/>
                    <a:pt x="125" y="555"/>
                    <a:pt x="279" y="555"/>
                  </a:cubicBezTo>
                  <a:lnTo>
                    <a:pt x="3054" y="555"/>
                  </a:lnTo>
                  <a:cubicBezTo>
                    <a:pt x="3207" y="555"/>
                    <a:pt x="3332" y="431"/>
                    <a:pt x="3332" y="279"/>
                  </a:cubicBezTo>
                  <a:cubicBezTo>
                    <a:pt x="3332" y="125"/>
                    <a:pt x="3207" y="1"/>
                    <a:pt x="30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3"/>
            <p:cNvSpPr/>
            <p:nvPr/>
          </p:nvSpPr>
          <p:spPr>
            <a:xfrm>
              <a:off x="3080850" y="2126050"/>
              <a:ext cx="71025" cy="123200"/>
            </a:xfrm>
            <a:custGeom>
              <a:rect b="b" l="l" r="r" t="t"/>
              <a:pathLst>
                <a:path extrusionOk="0" h="4928" w="2841">
                  <a:moveTo>
                    <a:pt x="212" y="1"/>
                  </a:moveTo>
                  <a:cubicBezTo>
                    <a:pt x="91" y="1"/>
                    <a:pt x="0" y="128"/>
                    <a:pt x="55" y="247"/>
                  </a:cubicBezTo>
                  <a:cubicBezTo>
                    <a:pt x="401" y="1025"/>
                    <a:pt x="1260" y="3091"/>
                    <a:pt x="1498" y="4927"/>
                  </a:cubicBezTo>
                  <a:cubicBezTo>
                    <a:pt x="2840" y="3259"/>
                    <a:pt x="2713" y="2305"/>
                    <a:pt x="2462" y="1780"/>
                  </a:cubicBezTo>
                  <a:cubicBezTo>
                    <a:pt x="1904" y="615"/>
                    <a:pt x="819" y="167"/>
                    <a:pt x="261" y="8"/>
                  </a:cubicBezTo>
                  <a:cubicBezTo>
                    <a:pt x="244" y="3"/>
                    <a:pt x="228" y="1"/>
                    <a:pt x="2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3"/>
            <p:cNvSpPr/>
            <p:nvPr/>
          </p:nvSpPr>
          <p:spPr>
            <a:xfrm>
              <a:off x="2961775" y="2207275"/>
              <a:ext cx="156525" cy="59475"/>
            </a:xfrm>
            <a:custGeom>
              <a:rect b="b" l="l" r="r" t="t"/>
              <a:pathLst>
                <a:path extrusionOk="0" h="2379" w="6261">
                  <a:moveTo>
                    <a:pt x="3494" y="0"/>
                  </a:moveTo>
                  <a:cubicBezTo>
                    <a:pt x="3231" y="0"/>
                    <a:pt x="2982" y="28"/>
                    <a:pt x="2760" y="71"/>
                  </a:cubicBezTo>
                  <a:cubicBezTo>
                    <a:pt x="1295" y="357"/>
                    <a:pt x="410" y="1576"/>
                    <a:pt x="56" y="2175"/>
                  </a:cubicBezTo>
                  <a:cubicBezTo>
                    <a:pt x="0" y="2269"/>
                    <a:pt x="71" y="2379"/>
                    <a:pt x="168" y="2379"/>
                  </a:cubicBezTo>
                  <a:cubicBezTo>
                    <a:pt x="183" y="2379"/>
                    <a:pt x="200" y="2376"/>
                    <a:pt x="216" y="2370"/>
                  </a:cubicBezTo>
                  <a:cubicBezTo>
                    <a:pt x="903" y="2107"/>
                    <a:pt x="2572" y="1567"/>
                    <a:pt x="4653" y="1567"/>
                  </a:cubicBezTo>
                  <a:cubicBezTo>
                    <a:pt x="5167" y="1567"/>
                    <a:pt x="5705" y="1600"/>
                    <a:pt x="6261" y="1678"/>
                  </a:cubicBezTo>
                  <a:cubicBezTo>
                    <a:pt x="5607" y="368"/>
                    <a:pt x="4457" y="0"/>
                    <a:pt x="34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3"/>
            <p:cNvSpPr/>
            <p:nvPr/>
          </p:nvSpPr>
          <p:spPr>
            <a:xfrm>
              <a:off x="3118275" y="2231800"/>
              <a:ext cx="109700" cy="96750"/>
            </a:xfrm>
            <a:custGeom>
              <a:rect b="b" l="l" r="r" t="t"/>
              <a:pathLst>
                <a:path extrusionOk="0" h="3870" w="4388">
                  <a:moveTo>
                    <a:pt x="1559" y="1"/>
                  </a:moveTo>
                  <a:cubicBezTo>
                    <a:pt x="580" y="1"/>
                    <a:pt x="1" y="696"/>
                    <a:pt x="1" y="696"/>
                  </a:cubicBezTo>
                  <a:cubicBezTo>
                    <a:pt x="2141" y="1505"/>
                    <a:pt x="3502" y="3063"/>
                    <a:pt x="4054" y="3799"/>
                  </a:cubicBezTo>
                  <a:cubicBezTo>
                    <a:pt x="4091" y="3848"/>
                    <a:pt x="4142" y="3870"/>
                    <a:pt x="4193" y="3870"/>
                  </a:cubicBezTo>
                  <a:cubicBezTo>
                    <a:pt x="4282" y="3870"/>
                    <a:pt x="4369" y="3802"/>
                    <a:pt x="4371" y="3695"/>
                  </a:cubicBezTo>
                  <a:cubicBezTo>
                    <a:pt x="4387" y="2980"/>
                    <a:pt x="4323" y="1529"/>
                    <a:pt x="3389" y="764"/>
                  </a:cubicBezTo>
                  <a:cubicBezTo>
                    <a:pt x="2688" y="189"/>
                    <a:pt x="2069" y="1"/>
                    <a:pt x="15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3"/>
            <p:cNvSpPr/>
            <p:nvPr/>
          </p:nvSpPr>
          <p:spPr>
            <a:xfrm>
              <a:off x="2995725" y="2139600"/>
              <a:ext cx="244300" cy="109650"/>
            </a:xfrm>
            <a:custGeom>
              <a:rect b="b" l="l" r="r" t="t"/>
              <a:pathLst>
                <a:path extrusionOk="0" h="4386" w="9772">
                  <a:moveTo>
                    <a:pt x="1422" y="1"/>
                  </a:moveTo>
                  <a:cubicBezTo>
                    <a:pt x="959" y="1"/>
                    <a:pt x="539" y="73"/>
                    <a:pt x="207" y="158"/>
                  </a:cubicBezTo>
                  <a:cubicBezTo>
                    <a:pt x="19" y="207"/>
                    <a:pt x="1" y="470"/>
                    <a:pt x="183" y="549"/>
                  </a:cubicBezTo>
                  <a:cubicBezTo>
                    <a:pt x="1181" y="987"/>
                    <a:pt x="3616" y="2705"/>
                    <a:pt x="4903" y="4385"/>
                  </a:cubicBezTo>
                  <a:cubicBezTo>
                    <a:pt x="6210" y="3458"/>
                    <a:pt x="8661" y="2389"/>
                    <a:pt x="9570" y="2244"/>
                  </a:cubicBezTo>
                  <a:cubicBezTo>
                    <a:pt x="9735" y="2217"/>
                    <a:pt x="9772" y="1996"/>
                    <a:pt x="9626" y="1914"/>
                  </a:cubicBezTo>
                  <a:cubicBezTo>
                    <a:pt x="9162" y="1656"/>
                    <a:pt x="8376" y="1305"/>
                    <a:pt x="7536" y="1305"/>
                  </a:cubicBezTo>
                  <a:cubicBezTo>
                    <a:pt x="7244" y="1305"/>
                    <a:pt x="6946" y="1347"/>
                    <a:pt x="6652" y="1450"/>
                  </a:cubicBezTo>
                  <a:cubicBezTo>
                    <a:pt x="5701" y="1786"/>
                    <a:pt x="5252" y="2409"/>
                    <a:pt x="5045" y="2995"/>
                  </a:cubicBezTo>
                  <a:cubicBezTo>
                    <a:pt x="4967" y="2251"/>
                    <a:pt x="4615" y="1342"/>
                    <a:pt x="3533" y="618"/>
                  </a:cubicBezTo>
                  <a:cubicBezTo>
                    <a:pt x="2832" y="149"/>
                    <a:pt x="2083" y="1"/>
                    <a:pt x="1422"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 name="Google Shape;718;p53"/>
          <p:cNvSpPr txBox="1"/>
          <p:nvPr>
            <p:ph idx="4294967295" type="title"/>
          </p:nvPr>
        </p:nvSpPr>
        <p:spPr>
          <a:xfrm>
            <a:off x="956725" y="1994850"/>
            <a:ext cx="1722300" cy="57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719" name="Google Shape;719;p53"/>
          <p:cNvSpPr txBox="1"/>
          <p:nvPr>
            <p:ph idx="4294967295" type="subTitle"/>
          </p:nvPr>
        </p:nvSpPr>
        <p:spPr>
          <a:xfrm>
            <a:off x="956725" y="2344463"/>
            <a:ext cx="1722300" cy="573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Despite being red, Mars is a cold place</a:t>
            </a:r>
            <a:endParaRPr sz="1400"/>
          </a:p>
        </p:txBody>
      </p:sp>
      <p:sp>
        <p:nvSpPr>
          <p:cNvPr id="720" name="Google Shape;720;p53"/>
          <p:cNvSpPr txBox="1"/>
          <p:nvPr>
            <p:ph idx="4294967295" type="title"/>
          </p:nvPr>
        </p:nvSpPr>
        <p:spPr>
          <a:xfrm>
            <a:off x="956725" y="3284750"/>
            <a:ext cx="1722300" cy="57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MERCURY</a:t>
            </a:r>
            <a:endParaRPr sz="1800"/>
          </a:p>
        </p:txBody>
      </p:sp>
      <p:sp>
        <p:nvSpPr>
          <p:cNvPr id="721" name="Google Shape;721;p53"/>
          <p:cNvSpPr txBox="1"/>
          <p:nvPr>
            <p:ph idx="4294967295" type="subTitle"/>
          </p:nvPr>
        </p:nvSpPr>
        <p:spPr>
          <a:xfrm>
            <a:off x="956725" y="3634363"/>
            <a:ext cx="1722300" cy="573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It’s the closest planet to the Sun</a:t>
            </a:r>
            <a:endParaRPr sz="1400"/>
          </a:p>
        </p:txBody>
      </p:sp>
      <p:sp>
        <p:nvSpPr>
          <p:cNvPr id="722" name="Google Shape;722;p53"/>
          <p:cNvSpPr txBox="1"/>
          <p:nvPr>
            <p:ph idx="4294967295" type="title"/>
          </p:nvPr>
        </p:nvSpPr>
        <p:spPr>
          <a:xfrm>
            <a:off x="6464975" y="1994850"/>
            <a:ext cx="1722300" cy="57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SATURN</a:t>
            </a:r>
            <a:endParaRPr sz="1800"/>
          </a:p>
        </p:txBody>
      </p:sp>
      <p:sp>
        <p:nvSpPr>
          <p:cNvPr id="723" name="Google Shape;723;p53"/>
          <p:cNvSpPr txBox="1"/>
          <p:nvPr>
            <p:ph idx="4294967295" type="subTitle"/>
          </p:nvPr>
        </p:nvSpPr>
        <p:spPr>
          <a:xfrm>
            <a:off x="6464975" y="2344463"/>
            <a:ext cx="1722300" cy="573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It’s the ringed planet and a gas giant</a:t>
            </a:r>
            <a:endParaRPr sz="1400"/>
          </a:p>
        </p:txBody>
      </p:sp>
      <p:sp>
        <p:nvSpPr>
          <p:cNvPr id="724" name="Google Shape;724;p53"/>
          <p:cNvSpPr txBox="1"/>
          <p:nvPr>
            <p:ph idx="4294967295" type="title"/>
          </p:nvPr>
        </p:nvSpPr>
        <p:spPr>
          <a:xfrm>
            <a:off x="6464975" y="3284750"/>
            <a:ext cx="1722300" cy="57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725" name="Google Shape;725;p53"/>
          <p:cNvSpPr txBox="1"/>
          <p:nvPr>
            <p:ph idx="4294967295" type="subTitle"/>
          </p:nvPr>
        </p:nvSpPr>
        <p:spPr>
          <a:xfrm>
            <a:off x="6464975" y="3634363"/>
            <a:ext cx="1722300" cy="573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Venus has a cool name, but it’s hot</a:t>
            </a:r>
            <a:endParaRPr sz="1400"/>
          </a:p>
        </p:txBody>
      </p:sp>
      <p:cxnSp>
        <p:nvCxnSpPr>
          <p:cNvPr id="726" name="Google Shape;726;p53"/>
          <p:cNvCxnSpPr/>
          <p:nvPr/>
        </p:nvCxnSpPr>
        <p:spPr>
          <a:xfrm flipH="1">
            <a:off x="2813550" y="2102150"/>
            <a:ext cx="1310100" cy="380400"/>
          </a:xfrm>
          <a:prstGeom prst="bentConnector3">
            <a:avLst>
              <a:gd fmla="val 50000" name="adj1"/>
            </a:avLst>
          </a:prstGeom>
          <a:noFill/>
          <a:ln cap="flat" cmpd="sng" w="19050">
            <a:solidFill>
              <a:srgbClr val="559972"/>
            </a:solidFill>
            <a:prstDash val="solid"/>
            <a:round/>
            <a:headEnd len="med" w="med" type="none"/>
            <a:tailEnd len="med" w="med" type="oval"/>
          </a:ln>
        </p:spPr>
      </p:cxnSp>
      <p:cxnSp>
        <p:nvCxnSpPr>
          <p:cNvPr id="727" name="Google Shape;727;p53"/>
          <p:cNvCxnSpPr/>
          <p:nvPr/>
        </p:nvCxnSpPr>
        <p:spPr>
          <a:xfrm flipH="1">
            <a:off x="2813550" y="2682725"/>
            <a:ext cx="1429200" cy="1095000"/>
          </a:xfrm>
          <a:prstGeom prst="bentConnector3">
            <a:avLst>
              <a:gd fmla="val 50000" name="adj1"/>
            </a:avLst>
          </a:prstGeom>
          <a:noFill/>
          <a:ln cap="flat" cmpd="sng" w="19050">
            <a:solidFill>
              <a:schemeClr val="accent6"/>
            </a:solidFill>
            <a:prstDash val="solid"/>
            <a:round/>
            <a:headEnd len="med" w="med" type="none"/>
            <a:tailEnd len="med" w="med" type="oval"/>
          </a:ln>
        </p:spPr>
      </p:cxnSp>
      <p:cxnSp>
        <p:nvCxnSpPr>
          <p:cNvPr id="728" name="Google Shape;728;p53"/>
          <p:cNvCxnSpPr/>
          <p:nvPr/>
        </p:nvCxnSpPr>
        <p:spPr>
          <a:xfrm>
            <a:off x="5255250" y="2355350"/>
            <a:ext cx="1075200" cy="127200"/>
          </a:xfrm>
          <a:prstGeom prst="bentConnector3">
            <a:avLst>
              <a:gd fmla="val 50000" name="adj1"/>
            </a:avLst>
          </a:prstGeom>
          <a:noFill/>
          <a:ln cap="flat" cmpd="sng" w="19050">
            <a:solidFill>
              <a:srgbClr val="559972"/>
            </a:solidFill>
            <a:prstDash val="solid"/>
            <a:round/>
            <a:headEnd len="med" w="med" type="none"/>
            <a:tailEnd len="med" w="med" type="oval"/>
          </a:ln>
        </p:spPr>
      </p:cxnSp>
      <p:cxnSp>
        <p:nvCxnSpPr>
          <p:cNvPr id="729" name="Google Shape;729;p53"/>
          <p:cNvCxnSpPr/>
          <p:nvPr/>
        </p:nvCxnSpPr>
        <p:spPr>
          <a:xfrm>
            <a:off x="5136150" y="2816825"/>
            <a:ext cx="1194300" cy="960900"/>
          </a:xfrm>
          <a:prstGeom prst="bentConnector3">
            <a:avLst>
              <a:gd fmla="val 50000" name="adj1"/>
            </a:avLst>
          </a:prstGeom>
          <a:noFill/>
          <a:ln cap="flat" cmpd="sng" w="19050">
            <a:solidFill>
              <a:schemeClr val="accent6"/>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0D9C6"/>
        </a:solidFill>
      </p:bgPr>
    </p:bg>
    <p:spTree>
      <p:nvGrpSpPr>
        <p:cNvPr id="733" name="Shape 733"/>
        <p:cNvGrpSpPr/>
        <p:nvPr/>
      </p:nvGrpSpPr>
      <p:grpSpPr>
        <a:xfrm>
          <a:off x="0" y="0"/>
          <a:ext cx="0" cy="0"/>
          <a:chOff x="0" y="0"/>
          <a:chExt cx="0" cy="0"/>
        </a:xfrm>
      </p:grpSpPr>
      <p:sp>
        <p:nvSpPr>
          <p:cNvPr id="734" name="Google Shape;734;p54"/>
          <p:cNvSpPr/>
          <p:nvPr/>
        </p:nvSpPr>
        <p:spPr>
          <a:xfrm flipH="1" rot="-5076295">
            <a:off x="1928529" y="4180480"/>
            <a:ext cx="1897876" cy="1006852"/>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4"/>
          <p:cNvSpPr/>
          <p:nvPr/>
        </p:nvSpPr>
        <p:spPr>
          <a:xfrm flipH="1" rot="-3393757">
            <a:off x="465899" y="3735746"/>
            <a:ext cx="1897759" cy="1006789"/>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4"/>
          <p:cNvSpPr/>
          <p:nvPr/>
        </p:nvSpPr>
        <p:spPr>
          <a:xfrm flipH="1" rot="323722">
            <a:off x="1811818" y="3801904"/>
            <a:ext cx="1225989" cy="1065276"/>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4"/>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THE SAME GOES FOR TABLES</a:t>
            </a:r>
            <a:endParaRPr/>
          </a:p>
        </p:txBody>
      </p:sp>
      <p:graphicFrame>
        <p:nvGraphicFramePr>
          <p:cNvPr id="738" name="Google Shape;738;p54"/>
          <p:cNvGraphicFramePr/>
          <p:nvPr/>
        </p:nvGraphicFramePr>
        <p:xfrm>
          <a:off x="952500" y="2267725"/>
          <a:ext cx="3000000" cy="3000000"/>
        </p:xfrm>
        <a:graphic>
          <a:graphicData uri="http://schemas.openxmlformats.org/drawingml/2006/table">
            <a:tbl>
              <a:tblPr>
                <a:noFill/>
                <a:tableStyleId>{7291C928-D883-4C0A-91FC-70AC2241756F}</a:tableStyleId>
              </a:tblPr>
              <a:tblGrid>
                <a:gridCol w="1809750"/>
                <a:gridCol w="1809750"/>
                <a:gridCol w="1809750"/>
                <a:gridCol w="1809750"/>
              </a:tblGrid>
              <a:tr h="451100">
                <a:tc>
                  <a:txBody>
                    <a:bodyPr/>
                    <a:lstStyle/>
                    <a:p>
                      <a:pPr indent="0" lvl="0" marL="0" rtl="0" algn="l">
                        <a:spcBef>
                          <a:spcPts val="0"/>
                        </a:spcBef>
                        <a:spcAft>
                          <a:spcPts val="0"/>
                        </a:spcAft>
                        <a:buNone/>
                      </a:pPr>
                      <a:r>
                        <a:t/>
                      </a:r>
                      <a:endParaRPr>
                        <a:latin typeface="Catamaran"/>
                        <a:ea typeface="Catamaran"/>
                        <a:cs typeface="Catamaran"/>
                        <a:sym typeface="Catamaran"/>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latin typeface="Mali"/>
                          <a:ea typeface="Mali"/>
                          <a:cs typeface="Mali"/>
                          <a:sym typeface="Mali"/>
                        </a:rPr>
                        <a:t>BEAR</a:t>
                      </a:r>
                      <a:endParaRPr b="1">
                        <a:latin typeface="Mali"/>
                        <a:ea typeface="Mali"/>
                        <a:cs typeface="Mali"/>
                        <a:sym typeface="Mali"/>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b="1" lang="en">
                          <a:latin typeface="Mali"/>
                          <a:ea typeface="Mali"/>
                          <a:cs typeface="Mali"/>
                          <a:sym typeface="Mali"/>
                        </a:rPr>
                        <a:t>EAGLE</a:t>
                      </a:r>
                      <a:endParaRPr b="1">
                        <a:latin typeface="Mali"/>
                        <a:ea typeface="Mali"/>
                        <a:cs typeface="Mali"/>
                        <a:sym typeface="Mali"/>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b="1" lang="en">
                          <a:latin typeface="Mali"/>
                          <a:ea typeface="Mali"/>
                          <a:cs typeface="Mali"/>
                          <a:sym typeface="Mali"/>
                        </a:rPr>
                        <a:t>TIGER</a:t>
                      </a:r>
                      <a:endParaRPr b="1">
                        <a:latin typeface="Mali"/>
                        <a:ea typeface="Mali"/>
                        <a:cs typeface="Mali"/>
                        <a:sym typeface="Mali"/>
                      </a:endParaRPr>
                    </a:p>
                  </a:txBody>
                  <a:tcPr marT="91425" marB="91425" marR="91425" marL="91425">
                    <a:lnL cap="flat" cmpd="sng" w="19050">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r>
              <a:tr h="451100">
                <a:tc>
                  <a:txBody>
                    <a:bodyPr/>
                    <a:lstStyle/>
                    <a:p>
                      <a:pPr indent="0" lvl="0" marL="0" rtl="0" algn="ctr">
                        <a:spcBef>
                          <a:spcPts val="0"/>
                        </a:spcBef>
                        <a:spcAft>
                          <a:spcPts val="0"/>
                        </a:spcAft>
                        <a:buNone/>
                      </a:pPr>
                      <a:r>
                        <a:rPr b="1" lang="en">
                          <a:latin typeface="Mali"/>
                          <a:ea typeface="Mali"/>
                          <a:cs typeface="Mali"/>
                          <a:sym typeface="Mali"/>
                        </a:rPr>
                        <a:t>LOCATION</a:t>
                      </a:r>
                      <a:endParaRPr b="1">
                        <a:latin typeface="Mali"/>
                        <a:ea typeface="Mali"/>
                        <a:cs typeface="Mali"/>
                        <a:sym typeface="Mali"/>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Mars</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Saturn</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Mars</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r>
              <a:tr h="451100">
                <a:tc>
                  <a:txBody>
                    <a:bodyPr/>
                    <a:lstStyle/>
                    <a:p>
                      <a:pPr indent="0" lvl="0" marL="0" rtl="0" algn="ctr">
                        <a:spcBef>
                          <a:spcPts val="0"/>
                        </a:spcBef>
                        <a:spcAft>
                          <a:spcPts val="0"/>
                        </a:spcAft>
                        <a:buNone/>
                      </a:pPr>
                      <a:r>
                        <a:rPr b="1" lang="en">
                          <a:latin typeface="Mali"/>
                          <a:ea typeface="Mali"/>
                          <a:cs typeface="Mali"/>
                          <a:sym typeface="Mali"/>
                        </a:rPr>
                        <a:t>HABITAT</a:t>
                      </a:r>
                      <a:endParaRPr b="1">
                        <a:latin typeface="Mali"/>
                        <a:ea typeface="Mali"/>
                        <a:cs typeface="Mali"/>
                        <a:sym typeface="Mali"/>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Jupiter</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Jupiter</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Neptune</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E0D9C6"/>
                    </a:solidFill>
                  </a:tcPr>
                </a:tc>
              </a:tr>
              <a:tr h="451100">
                <a:tc>
                  <a:txBody>
                    <a:bodyPr/>
                    <a:lstStyle/>
                    <a:p>
                      <a:pPr indent="0" lvl="0" marL="0" rtl="0" algn="ctr">
                        <a:spcBef>
                          <a:spcPts val="0"/>
                        </a:spcBef>
                        <a:spcAft>
                          <a:spcPts val="0"/>
                        </a:spcAft>
                        <a:buNone/>
                      </a:pPr>
                      <a:r>
                        <a:rPr b="1" lang="en">
                          <a:latin typeface="Mali"/>
                          <a:ea typeface="Mali"/>
                          <a:cs typeface="Mali"/>
                          <a:sym typeface="Mali"/>
                        </a:rPr>
                        <a:t>FEEDING</a:t>
                      </a:r>
                      <a:endParaRPr b="1">
                        <a:latin typeface="Mali"/>
                        <a:ea typeface="Mali"/>
                        <a:cs typeface="Mali"/>
                        <a:sym typeface="Mali"/>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Venus</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Mercury</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c>
                  <a:txBody>
                    <a:bodyPr/>
                    <a:lstStyle/>
                    <a:p>
                      <a:pPr indent="0" lvl="0" marL="0" rtl="0" algn="ctr">
                        <a:spcBef>
                          <a:spcPts val="0"/>
                        </a:spcBef>
                        <a:spcAft>
                          <a:spcPts val="0"/>
                        </a:spcAft>
                        <a:buNone/>
                      </a:pPr>
                      <a:r>
                        <a:rPr lang="en">
                          <a:latin typeface="Catamaran"/>
                          <a:ea typeface="Catamaran"/>
                          <a:cs typeface="Catamaran"/>
                          <a:sym typeface="Catamaran"/>
                        </a:rPr>
                        <a:t>Sun</a:t>
                      </a:r>
                      <a:endParaRPr>
                        <a:latin typeface="Catamaran"/>
                        <a:ea typeface="Catamaran"/>
                        <a:cs typeface="Catamaran"/>
                        <a:sym typeface="Catamaran"/>
                      </a:endParaRPr>
                    </a:p>
                  </a:txBody>
                  <a:tcPr marT="91425" marB="91425" marR="91425" marL="91425" anchor="ctr">
                    <a:lnL cap="flat" cmpd="sng" w="19050">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rgbClr val="E0D9C6"/>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 name="Shape 742"/>
        <p:cNvGrpSpPr/>
        <p:nvPr/>
      </p:nvGrpSpPr>
      <p:grpSpPr>
        <a:xfrm>
          <a:off x="0" y="0"/>
          <a:ext cx="0" cy="0"/>
          <a:chOff x="0" y="0"/>
          <a:chExt cx="0" cy="0"/>
        </a:xfrm>
      </p:grpSpPr>
      <p:sp>
        <p:nvSpPr>
          <p:cNvPr id="743" name="Google Shape;743;p55"/>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744" name="Google Shape;744;p55"/>
          <p:cNvGrpSpPr/>
          <p:nvPr/>
        </p:nvGrpSpPr>
        <p:grpSpPr>
          <a:xfrm>
            <a:off x="1593601" y="1494714"/>
            <a:ext cx="5956791" cy="3173400"/>
            <a:chOff x="233350" y="949250"/>
            <a:chExt cx="7137300" cy="3802300"/>
          </a:xfrm>
        </p:grpSpPr>
        <p:sp>
          <p:nvSpPr>
            <p:cNvPr id="745" name="Google Shape;745;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55"/>
          <p:cNvGrpSpPr/>
          <p:nvPr/>
        </p:nvGrpSpPr>
        <p:grpSpPr>
          <a:xfrm>
            <a:off x="5540351" y="2482522"/>
            <a:ext cx="705761" cy="528425"/>
            <a:chOff x="2932200" y="946000"/>
            <a:chExt cx="443150" cy="331800"/>
          </a:xfrm>
        </p:grpSpPr>
        <p:sp>
          <p:nvSpPr>
            <p:cNvPr id="797" name="Google Shape;797;p55"/>
            <p:cNvSpPr/>
            <p:nvPr/>
          </p:nvSpPr>
          <p:spPr>
            <a:xfrm>
              <a:off x="3328075" y="1059775"/>
              <a:ext cx="47275" cy="218025"/>
            </a:xfrm>
            <a:custGeom>
              <a:rect b="b" l="l" r="r" t="t"/>
              <a:pathLst>
                <a:path extrusionOk="0" h="8721" w="1891">
                  <a:moveTo>
                    <a:pt x="1454" y="0"/>
                  </a:moveTo>
                  <a:lnTo>
                    <a:pt x="401" y="1053"/>
                  </a:lnTo>
                  <a:lnTo>
                    <a:pt x="1" y="8720"/>
                  </a:lnTo>
                  <a:lnTo>
                    <a:pt x="1142" y="8720"/>
                  </a:lnTo>
                  <a:cubicBezTo>
                    <a:pt x="1311" y="8720"/>
                    <a:pt x="1444" y="8578"/>
                    <a:pt x="1433" y="8410"/>
                  </a:cubicBezTo>
                  <a:cubicBezTo>
                    <a:pt x="1377" y="7622"/>
                    <a:pt x="1235" y="5576"/>
                    <a:pt x="1235" y="5196"/>
                  </a:cubicBezTo>
                  <a:cubicBezTo>
                    <a:pt x="1235" y="4724"/>
                    <a:pt x="1890" y="1635"/>
                    <a:pt x="14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5"/>
            <p:cNvSpPr/>
            <p:nvPr/>
          </p:nvSpPr>
          <p:spPr>
            <a:xfrm>
              <a:off x="3057100" y="1111075"/>
              <a:ext cx="115700" cy="166725"/>
            </a:xfrm>
            <a:custGeom>
              <a:rect b="b" l="l" r="r" t="t"/>
              <a:pathLst>
                <a:path extrusionOk="0" h="6669" w="4628">
                  <a:moveTo>
                    <a:pt x="2954" y="1"/>
                  </a:moveTo>
                  <a:lnTo>
                    <a:pt x="755" y="3910"/>
                  </a:lnTo>
                  <a:cubicBezTo>
                    <a:pt x="697" y="4011"/>
                    <a:pt x="659" y="4125"/>
                    <a:pt x="645" y="4241"/>
                  </a:cubicBezTo>
                  <a:lnTo>
                    <a:pt x="515" y="5354"/>
                  </a:lnTo>
                  <a:cubicBezTo>
                    <a:pt x="502" y="5454"/>
                    <a:pt x="473" y="5551"/>
                    <a:pt x="428" y="5642"/>
                  </a:cubicBezTo>
                  <a:lnTo>
                    <a:pt x="75" y="6349"/>
                  </a:lnTo>
                  <a:cubicBezTo>
                    <a:pt x="1" y="6495"/>
                    <a:pt x="107" y="6668"/>
                    <a:pt x="272" y="6668"/>
                  </a:cubicBezTo>
                  <a:lnTo>
                    <a:pt x="2102" y="6668"/>
                  </a:lnTo>
                  <a:lnTo>
                    <a:pt x="2556" y="4071"/>
                  </a:lnTo>
                  <a:lnTo>
                    <a:pt x="4627" y="1617"/>
                  </a:lnTo>
                  <a:lnTo>
                    <a:pt x="295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5"/>
            <p:cNvSpPr/>
            <p:nvPr/>
          </p:nvSpPr>
          <p:spPr>
            <a:xfrm>
              <a:off x="2976725" y="946000"/>
              <a:ext cx="394975" cy="331800"/>
            </a:xfrm>
            <a:custGeom>
              <a:rect b="b" l="l" r="r" t="t"/>
              <a:pathLst>
                <a:path extrusionOk="0" h="13272" w="15799">
                  <a:moveTo>
                    <a:pt x="5608" y="1"/>
                  </a:moveTo>
                  <a:cubicBezTo>
                    <a:pt x="5039" y="1"/>
                    <a:pt x="4754" y="191"/>
                    <a:pt x="4754" y="191"/>
                  </a:cubicBezTo>
                  <a:cubicBezTo>
                    <a:pt x="3882" y="481"/>
                    <a:pt x="2774" y="290"/>
                    <a:pt x="1991" y="662"/>
                  </a:cubicBezTo>
                  <a:cubicBezTo>
                    <a:pt x="1357" y="965"/>
                    <a:pt x="405" y="3830"/>
                    <a:pt x="158" y="5313"/>
                  </a:cubicBezTo>
                  <a:cubicBezTo>
                    <a:pt x="136" y="5437"/>
                    <a:pt x="7" y="6098"/>
                    <a:pt x="6" y="6367"/>
                  </a:cubicBezTo>
                  <a:cubicBezTo>
                    <a:pt x="1" y="7506"/>
                    <a:pt x="327" y="10479"/>
                    <a:pt x="1523" y="11263"/>
                  </a:cubicBezTo>
                  <a:cubicBezTo>
                    <a:pt x="1739" y="11408"/>
                    <a:pt x="1994" y="11485"/>
                    <a:pt x="2254" y="11485"/>
                  </a:cubicBezTo>
                  <a:cubicBezTo>
                    <a:pt x="2460" y="11483"/>
                    <a:pt x="2665" y="11440"/>
                    <a:pt x="2854" y="11359"/>
                  </a:cubicBezTo>
                  <a:cubicBezTo>
                    <a:pt x="3001" y="11296"/>
                    <a:pt x="3071" y="11127"/>
                    <a:pt x="3010" y="10979"/>
                  </a:cubicBezTo>
                  <a:cubicBezTo>
                    <a:pt x="2963" y="10868"/>
                    <a:pt x="2855" y="10800"/>
                    <a:pt x="2741" y="10800"/>
                  </a:cubicBezTo>
                  <a:cubicBezTo>
                    <a:pt x="2704" y="10800"/>
                    <a:pt x="2667" y="10807"/>
                    <a:pt x="2631" y="10822"/>
                  </a:cubicBezTo>
                  <a:cubicBezTo>
                    <a:pt x="2497" y="10878"/>
                    <a:pt x="2373" y="10906"/>
                    <a:pt x="2256" y="10906"/>
                  </a:cubicBezTo>
                  <a:cubicBezTo>
                    <a:pt x="2109" y="10906"/>
                    <a:pt x="1974" y="10862"/>
                    <a:pt x="1842" y="10777"/>
                  </a:cubicBezTo>
                  <a:cubicBezTo>
                    <a:pt x="1648" y="10650"/>
                    <a:pt x="1479" y="10435"/>
                    <a:pt x="1329" y="10166"/>
                  </a:cubicBezTo>
                  <a:cubicBezTo>
                    <a:pt x="933" y="8998"/>
                    <a:pt x="1108" y="7169"/>
                    <a:pt x="1210" y="6383"/>
                  </a:cubicBezTo>
                  <a:cubicBezTo>
                    <a:pt x="1240" y="6155"/>
                    <a:pt x="1388" y="5966"/>
                    <a:pt x="1597" y="5871"/>
                  </a:cubicBezTo>
                  <a:cubicBezTo>
                    <a:pt x="2164" y="5612"/>
                    <a:pt x="2834" y="5173"/>
                    <a:pt x="3222" y="4906"/>
                  </a:cubicBezTo>
                  <a:cubicBezTo>
                    <a:pt x="3355" y="4814"/>
                    <a:pt x="3502" y="4772"/>
                    <a:pt x="3647" y="4772"/>
                  </a:cubicBezTo>
                  <a:cubicBezTo>
                    <a:pt x="4007" y="4772"/>
                    <a:pt x="4347" y="5034"/>
                    <a:pt x="4395" y="5435"/>
                  </a:cubicBezTo>
                  <a:lnTo>
                    <a:pt x="5170" y="11945"/>
                  </a:lnTo>
                  <a:cubicBezTo>
                    <a:pt x="5183" y="12052"/>
                    <a:pt x="5165" y="12159"/>
                    <a:pt x="5121" y="12256"/>
                  </a:cubicBezTo>
                  <a:lnTo>
                    <a:pt x="4769" y="13024"/>
                  </a:lnTo>
                  <a:cubicBezTo>
                    <a:pt x="4716" y="13138"/>
                    <a:pt x="4801" y="13270"/>
                    <a:pt x="4928" y="13270"/>
                  </a:cubicBezTo>
                  <a:lnTo>
                    <a:pt x="6207" y="13270"/>
                  </a:lnTo>
                  <a:cubicBezTo>
                    <a:pt x="6367" y="13270"/>
                    <a:pt x="6497" y="13141"/>
                    <a:pt x="6497" y="12980"/>
                  </a:cubicBezTo>
                  <a:lnTo>
                    <a:pt x="6497" y="7749"/>
                  </a:lnTo>
                  <a:cubicBezTo>
                    <a:pt x="6497" y="7749"/>
                    <a:pt x="8106" y="9117"/>
                    <a:pt x="10367" y="9117"/>
                  </a:cubicBezTo>
                  <a:cubicBezTo>
                    <a:pt x="10833" y="9117"/>
                    <a:pt x="11327" y="9059"/>
                    <a:pt x="11840" y="8919"/>
                  </a:cubicBezTo>
                  <a:lnTo>
                    <a:pt x="12626" y="9813"/>
                  </a:lnTo>
                  <a:cubicBezTo>
                    <a:pt x="12719" y="9918"/>
                    <a:pt x="12770" y="10055"/>
                    <a:pt x="12770" y="10196"/>
                  </a:cubicBezTo>
                  <a:lnTo>
                    <a:pt x="12770" y="11998"/>
                  </a:lnTo>
                  <a:cubicBezTo>
                    <a:pt x="12770" y="12071"/>
                    <a:pt x="12757" y="12143"/>
                    <a:pt x="12730" y="12212"/>
                  </a:cubicBezTo>
                  <a:lnTo>
                    <a:pt x="12405" y="13033"/>
                  </a:lnTo>
                  <a:cubicBezTo>
                    <a:pt x="12359" y="13147"/>
                    <a:pt x="12444" y="13271"/>
                    <a:pt x="12567" y="13271"/>
                  </a:cubicBezTo>
                  <a:lnTo>
                    <a:pt x="14345" y="13271"/>
                  </a:lnTo>
                  <a:lnTo>
                    <a:pt x="14345" y="9492"/>
                  </a:lnTo>
                  <a:cubicBezTo>
                    <a:pt x="14345" y="8620"/>
                    <a:pt x="15798" y="6295"/>
                    <a:pt x="15508" y="4551"/>
                  </a:cubicBezTo>
                  <a:cubicBezTo>
                    <a:pt x="15234" y="2907"/>
                    <a:pt x="13411" y="747"/>
                    <a:pt x="11742" y="747"/>
                  </a:cubicBezTo>
                  <a:cubicBezTo>
                    <a:pt x="11640" y="747"/>
                    <a:pt x="11539" y="755"/>
                    <a:pt x="11438" y="772"/>
                  </a:cubicBezTo>
                  <a:cubicBezTo>
                    <a:pt x="10566" y="917"/>
                    <a:pt x="9985" y="1063"/>
                    <a:pt x="9403" y="1063"/>
                  </a:cubicBezTo>
                  <a:cubicBezTo>
                    <a:pt x="8822" y="1063"/>
                    <a:pt x="8241" y="917"/>
                    <a:pt x="7370" y="481"/>
                  </a:cubicBezTo>
                  <a:cubicBezTo>
                    <a:pt x="6622" y="108"/>
                    <a:pt x="6035" y="1"/>
                    <a:pt x="56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5"/>
            <p:cNvSpPr/>
            <p:nvPr/>
          </p:nvSpPr>
          <p:spPr>
            <a:xfrm>
              <a:off x="3139125" y="1125175"/>
              <a:ext cx="133625" cy="48775"/>
            </a:xfrm>
            <a:custGeom>
              <a:rect b="b" l="l" r="r" t="t"/>
              <a:pathLst>
                <a:path extrusionOk="0" h="1951" w="5345">
                  <a:moveTo>
                    <a:pt x="578" y="0"/>
                  </a:moveTo>
                  <a:cubicBezTo>
                    <a:pt x="271" y="0"/>
                    <a:pt x="0" y="248"/>
                    <a:pt x="1" y="578"/>
                  </a:cubicBezTo>
                  <a:lnTo>
                    <a:pt x="1" y="579"/>
                  </a:lnTo>
                  <a:lnTo>
                    <a:pt x="1" y="582"/>
                  </a:lnTo>
                  <a:cubicBezTo>
                    <a:pt x="1" y="582"/>
                    <a:pt x="1609" y="1950"/>
                    <a:pt x="3871" y="1950"/>
                  </a:cubicBezTo>
                  <a:cubicBezTo>
                    <a:pt x="4337" y="1950"/>
                    <a:pt x="4831" y="1892"/>
                    <a:pt x="5344" y="1752"/>
                  </a:cubicBezTo>
                  <a:lnTo>
                    <a:pt x="4470" y="877"/>
                  </a:lnTo>
                  <a:cubicBezTo>
                    <a:pt x="4359" y="769"/>
                    <a:pt x="4210" y="709"/>
                    <a:pt x="4055" y="709"/>
                  </a:cubicBezTo>
                  <a:cubicBezTo>
                    <a:pt x="4050" y="709"/>
                    <a:pt x="4046" y="709"/>
                    <a:pt x="4041" y="709"/>
                  </a:cubicBezTo>
                  <a:cubicBezTo>
                    <a:pt x="4025" y="709"/>
                    <a:pt x="4009" y="709"/>
                    <a:pt x="3993" y="709"/>
                  </a:cubicBezTo>
                  <a:cubicBezTo>
                    <a:pt x="2869" y="709"/>
                    <a:pt x="1575" y="321"/>
                    <a:pt x="772" y="34"/>
                  </a:cubicBezTo>
                  <a:cubicBezTo>
                    <a:pt x="707" y="11"/>
                    <a:pt x="642" y="0"/>
                    <a:pt x="5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5"/>
            <p:cNvSpPr/>
            <p:nvPr/>
          </p:nvSpPr>
          <p:spPr>
            <a:xfrm>
              <a:off x="3056025" y="957175"/>
              <a:ext cx="79850" cy="114925"/>
            </a:xfrm>
            <a:custGeom>
              <a:rect b="b" l="l" r="r" t="t"/>
              <a:pathLst>
                <a:path extrusionOk="0" h="4597" w="3194">
                  <a:moveTo>
                    <a:pt x="1889" y="1"/>
                  </a:moveTo>
                  <a:cubicBezTo>
                    <a:pt x="1469" y="1"/>
                    <a:pt x="1091" y="282"/>
                    <a:pt x="920" y="672"/>
                  </a:cubicBezTo>
                  <a:lnTo>
                    <a:pt x="357" y="1955"/>
                  </a:lnTo>
                  <a:cubicBezTo>
                    <a:pt x="1" y="2764"/>
                    <a:pt x="109" y="3717"/>
                    <a:pt x="677" y="4393"/>
                  </a:cubicBezTo>
                  <a:cubicBezTo>
                    <a:pt x="716" y="4440"/>
                    <a:pt x="756" y="4483"/>
                    <a:pt x="802" y="4524"/>
                  </a:cubicBezTo>
                  <a:cubicBezTo>
                    <a:pt x="856" y="4572"/>
                    <a:pt x="924" y="4597"/>
                    <a:pt x="992" y="4597"/>
                  </a:cubicBezTo>
                  <a:cubicBezTo>
                    <a:pt x="1062" y="4597"/>
                    <a:pt x="1131" y="4571"/>
                    <a:pt x="1186" y="4520"/>
                  </a:cubicBezTo>
                  <a:cubicBezTo>
                    <a:pt x="1208" y="4500"/>
                    <a:pt x="1231" y="4479"/>
                    <a:pt x="1255" y="4456"/>
                  </a:cubicBezTo>
                  <a:cubicBezTo>
                    <a:pt x="1401" y="4318"/>
                    <a:pt x="1539" y="4172"/>
                    <a:pt x="1669" y="4020"/>
                  </a:cubicBezTo>
                  <a:lnTo>
                    <a:pt x="2085" y="3535"/>
                  </a:lnTo>
                  <a:cubicBezTo>
                    <a:pt x="2298" y="3286"/>
                    <a:pt x="2497" y="3021"/>
                    <a:pt x="2659" y="2734"/>
                  </a:cubicBezTo>
                  <a:cubicBezTo>
                    <a:pt x="2833" y="2426"/>
                    <a:pt x="2970" y="2103"/>
                    <a:pt x="3034" y="1779"/>
                  </a:cubicBezTo>
                  <a:cubicBezTo>
                    <a:pt x="3193" y="982"/>
                    <a:pt x="2753" y="80"/>
                    <a:pt x="1982" y="6"/>
                  </a:cubicBezTo>
                  <a:cubicBezTo>
                    <a:pt x="1951" y="2"/>
                    <a:pt x="1920" y="1"/>
                    <a:pt x="1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5"/>
            <p:cNvSpPr/>
            <p:nvPr/>
          </p:nvSpPr>
          <p:spPr>
            <a:xfrm>
              <a:off x="2932200" y="1075575"/>
              <a:ext cx="75900" cy="35900"/>
            </a:xfrm>
            <a:custGeom>
              <a:rect b="b" l="l" r="r" t="t"/>
              <a:pathLst>
                <a:path extrusionOk="0" h="1436" w="3036">
                  <a:moveTo>
                    <a:pt x="2234" y="1"/>
                  </a:moveTo>
                  <a:cubicBezTo>
                    <a:pt x="2166" y="1"/>
                    <a:pt x="2098" y="28"/>
                    <a:pt x="2045" y="77"/>
                  </a:cubicBezTo>
                  <a:cubicBezTo>
                    <a:pt x="1470" y="602"/>
                    <a:pt x="541" y="918"/>
                    <a:pt x="99" y="1045"/>
                  </a:cubicBezTo>
                  <a:cubicBezTo>
                    <a:pt x="8" y="1073"/>
                    <a:pt x="1" y="1198"/>
                    <a:pt x="87" y="1236"/>
                  </a:cubicBezTo>
                  <a:cubicBezTo>
                    <a:pt x="410" y="1380"/>
                    <a:pt x="742" y="1436"/>
                    <a:pt x="1061" y="1436"/>
                  </a:cubicBezTo>
                  <a:cubicBezTo>
                    <a:pt x="1808" y="1436"/>
                    <a:pt x="2486" y="1132"/>
                    <a:pt x="2822" y="952"/>
                  </a:cubicBezTo>
                  <a:cubicBezTo>
                    <a:pt x="2971" y="871"/>
                    <a:pt x="3036" y="684"/>
                    <a:pt x="2949" y="540"/>
                  </a:cubicBezTo>
                  <a:cubicBezTo>
                    <a:pt x="2803" y="295"/>
                    <a:pt x="2527" y="121"/>
                    <a:pt x="2347" y="28"/>
                  </a:cubicBezTo>
                  <a:cubicBezTo>
                    <a:pt x="2311" y="9"/>
                    <a:pt x="2272" y="1"/>
                    <a:pt x="2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5"/>
            <p:cNvSpPr/>
            <p:nvPr/>
          </p:nvSpPr>
          <p:spPr>
            <a:xfrm>
              <a:off x="3008275" y="1023425"/>
              <a:ext cx="14600" cy="14550"/>
            </a:xfrm>
            <a:custGeom>
              <a:rect b="b" l="l" r="r" t="t"/>
              <a:pathLst>
                <a:path extrusionOk="0" h="582" w="584">
                  <a:moveTo>
                    <a:pt x="291" y="0"/>
                  </a:moveTo>
                  <a:cubicBezTo>
                    <a:pt x="130" y="1"/>
                    <a:pt x="0" y="132"/>
                    <a:pt x="2" y="293"/>
                  </a:cubicBezTo>
                  <a:cubicBezTo>
                    <a:pt x="2" y="452"/>
                    <a:pt x="132" y="582"/>
                    <a:pt x="293" y="582"/>
                  </a:cubicBezTo>
                  <a:cubicBezTo>
                    <a:pt x="454" y="582"/>
                    <a:pt x="584" y="451"/>
                    <a:pt x="584" y="292"/>
                  </a:cubicBezTo>
                  <a:cubicBezTo>
                    <a:pt x="584" y="131"/>
                    <a:pt x="454" y="0"/>
                    <a:pt x="2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55"/>
          <p:cNvGrpSpPr/>
          <p:nvPr/>
        </p:nvGrpSpPr>
        <p:grpSpPr>
          <a:xfrm>
            <a:off x="2913925" y="3407763"/>
            <a:ext cx="558565" cy="693378"/>
            <a:chOff x="1639400" y="1457250"/>
            <a:chExt cx="350725" cy="435375"/>
          </a:xfrm>
        </p:grpSpPr>
        <p:sp>
          <p:nvSpPr>
            <p:cNvPr id="805" name="Google Shape;805;p55"/>
            <p:cNvSpPr/>
            <p:nvPr/>
          </p:nvSpPr>
          <p:spPr>
            <a:xfrm>
              <a:off x="1849150" y="1634250"/>
              <a:ext cx="140975" cy="217700"/>
            </a:xfrm>
            <a:custGeom>
              <a:rect b="b" l="l" r="r" t="t"/>
              <a:pathLst>
                <a:path extrusionOk="0" h="8708" w="5639">
                  <a:moveTo>
                    <a:pt x="4358" y="1"/>
                  </a:moveTo>
                  <a:cubicBezTo>
                    <a:pt x="4252" y="1"/>
                    <a:pt x="4146" y="16"/>
                    <a:pt x="4043" y="49"/>
                  </a:cubicBezTo>
                  <a:cubicBezTo>
                    <a:pt x="3699" y="155"/>
                    <a:pt x="3459" y="422"/>
                    <a:pt x="3396" y="760"/>
                  </a:cubicBezTo>
                  <a:cubicBezTo>
                    <a:pt x="3278" y="1383"/>
                    <a:pt x="3702" y="1706"/>
                    <a:pt x="4015" y="1772"/>
                  </a:cubicBezTo>
                  <a:cubicBezTo>
                    <a:pt x="4033" y="1776"/>
                    <a:pt x="4052" y="1777"/>
                    <a:pt x="4070" y="1777"/>
                  </a:cubicBezTo>
                  <a:cubicBezTo>
                    <a:pt x="4199" y="1777"/>
                    <a:pt x="4314" y="1688"/>
                    <a:pt x="4343" y="1558"/>
                  </a:cubicBezTo>
                  <a:cubicBezTo>
                    <a:pt x="4377" y="1407"/>
                    <a:pt x="4283" y="1259"/>
                    <a:pt x="4134" y="1223"/>
                  </a:cubicBezTo>
                  <a:cubicBezTo>
                    <a:pt x="4024" y="1195"/>
                    <a:pt x="3902" y="1111"/>
                    <a:pt x="3948" y="863"/>
                  </a:cubicBezTo>
                  <a:cubicBezTo>
                    <a:pt x="3982" y="681"/>
                    <a:pt x="4125" y="610"/>
                    <a:pt x="4208" y="585"/>
                  </a:cubicBezTo>
                  <a:cubicBezTo>
                    <a:pt x="4258" y="570"/>
                    <a:pt x="4310" y="562"/>
                    <a:pt x="4360" y="562"/>
                  </a:cubicBezTo>
                  <a:cubicBezTo>
                    <a:pt x="4491" y="562"/>
                    <a:pt x="4618" y="612"/>
                    <a:pt x="4710" y="703"/>
                  </a:cubicBezTo>
                  <a:cubicBezTo>
                    <a:pt x="5137" y="1129"/>
                    <a:pt x="4877" y="1628"/>
                    <a:pt x="4684" y="1889"/>
                  </a:cubicBezTo>
                  <a:cubicBezTo>
                    <a:pt x="4539" y="2082"/>
                    <a:pt x="4330" y="2244"/>
                    <a:pt x="4088" y="2433"/>
                  </a:cubicBezTo>
                  <a:cubicBezTo>
                    <a:pt x="3644" y="2777"/>
                    <a:pt x="3090" y="3207"/>
                    <a:pt x="2727" y="4044"/>
                  </a:cubicBezTo>
                  <a:cubicBezTo>
                    <a:pt x="2534" y="4488"/>
                    <a:pt x="2387" y="5446"/>
                    <a:pt x="2494" y="6587"/>
                  </a:cubicBezTo>
                  <a:cubicBezTo>
                    <a:pt x="2554" y="7232"/>
                    <a:pt x="2313" y="7748"/>
                    <a:pt x="1832" y="8002"/>
                  </a:cubicBezTo>
                  <a:cubicBezTo>
                    <a:pt x="1649" y="8098"/>
                    <a:pt x="1452" y="8146"/>
                    <a:pt x="1257" y="8146"/>
                  </a:cubicBezTo>
                  <a:cubicBezTo>
                    <a:pt x="983" y="8146"/>
                    <a:pt x="714" y="8053"/>
                    <a:pt x="496" y="7871"/>
                  </a:cubicBezTo>
                  <a:cubicBezTo>
                    <a:pt x="443" y="7828"/>
                    <a:pt x="379" y="7806"/>
                    <a:pt x="316" y="7806"/>
                  </a:cubicBezTo>
                  <a:cubicBezTo>
                    <a:pt x="235" y="7806"/>
                    <a:pt x="155" y="7841"/>
                    <a:pt x="100" y="7908"/>
                  </a:cubicBezTo>
                  <a:cubicBezTo>
                    <a:pt x="0" y="8027"/>
                    <a:pt x="17" y="8204"/>
                    <a:pt x="136" y="8304"/>
                  </a:cubicBezTo>
                  <a:cubicBezTo>
                    <a:pt x="449" y="8564"/>
                    <a:pt x="843" y="8707"/>
                    <a:pt x="1249" y="8707"/>
                  </a:cubicBezTo>
                  <a:cubicBezTo>
                    <a:pt x="1251" y="8707"/>
                    <a:pt x="1253" y="8707"/>
                    <a:pt x="1255" y="8707"/>
                  </a:cubicBezTo>
                  <a:cubicBezTo>
                    <a:pt x="1548" y="8707"/>
                    <a:pt x="1835" y="8636"/>
                    <a:pt x="2093" y="8499"/>
                  </a:cubicBezTo>
                  <a:cubicBezTo>
                    <a:pt x="2776" y="8139"/>
                    <a:pt x="3135" y="7405"/>
                    <a:pt x="3053" y="6534"/>
                  </a:cubicBezTo>
                  <a:cubicBezTo>
                    <a:pt x="2941" y="5341"/>
                    <a:pt x="3128" y="4529"/>
                    <a:pt x="3242" y="4268"/>
                  </a:cubicBezTo>
                  <a:cubicBezTo>
                    <a:pt x="3549" y="3563"/>
                    <a:pt x="3997" y="3213"/>
                    <a:pt x="4432" y="2877"/>
                  </a:cubicBezTo>
                  <a:cubicBezTo>
                    <a:pt x="4696" y="2672"/>
                    <a:pt x="4944" y="2479"/>
                    <a:pt x="5135" y="2223"/>
                  </a:cubicBezTo>
                  <a:cubicBezTo>
                    <a:pt x="5639" y="1544"/>
                    <a:pt x="5629" y="828"/>
                    <a:pt x="5107" y="306"/>
                  </a:cubicBezTo>
                  <a:cubicBezTo>
                    <a:pt x="4909" y="109"/>
                    <a:pt x="4636" y="1"/>
                    <a:pt x="4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5"/>
            <p:cNvSpPr/>
            <p:nvPr/>
          </p:nvSpPr>
          <p:spPr>
            <a:xfrm>
              <a:off x="1639400" y="1667900"/>
              <a:ext cx="339650" cy="168550"/>
            </a:xfrm>
            <a:custGeom>
              <a:rect b="b" l="l" r="r" t="t"/>
              <a:pathLst>
                <a:path extrusionOk="0" h="6742" w="13586">
                  <a:moveTo>
                    <a:pt x="3423" y="1"/>
                  </a:moveTo>
                  <a:cubicBezTo>
                    <a:pt x="3423" y="1"/>
                    <a:pt x="1" y="1233"/>
                    <a:pt x="124" y="6742"/>
                  </a:cubicBezTo>
                  <a:lnTo>
                    <a:pt x="1395" y="6742"/>
                  </a:lnTo>
                  <a:cubicBezTo>
                    <a:pt x="1385" y="4217"/>
                    <a:pt x="2429" y="3225"/>
                    <a:pt x="2959" y="2892"/>
                  </a:cubicBezTo>
                  <a:cubicBezTo>
                    <a:pt x="3006" y="2862"/>
                    <a:pt x="3058" y="2848"/>
                    <a:pt x="3109" y="2848"/>
                  </a:cubicBezTo>
                  <a:cubicBezTo>
                    <a:pt x="3220" y="2848"/>
                    <a:pt x="3327" y="2915"/>
                    <a:pt x="3370" y="3028"/>
                  </a:cubicBezTo>
                  <a:lnTo>
                    <a:pt x="3633" y="3699"/>
                  </a:lnTo>
                  <a:lnTo>
                    <a:pt x="4546" y="6180"/>
                  </a:lnTo>
                  <a:lnTo>
                    <a:pt x="9039" y="6180"/>
                  </a:lnTo>
                  <a:lnTo>
                    <a:pt x="9951" y="3699"/>
                  </a:lnTo>
                  <a:lnTo>
                    <a:pt x="10214" y="3028"/>
                  </a:lnTo>
                  <a:cubicBezTo>
                    <a:pt x="10258" y="2915"/>
                    <a:pt x="10365" y="2848"/>
                    <a:pt x="10476" y="2848"/>
                  </a:cubicBezTo>
                  <a:cubicBezTo>
                    <a:pt x="10526" y="2848"/>
                    <a:pt x="10578" y="2862"/>
                    <a:pt x="10625" y="2892"/>
                  </a:cubicBezTo>
                  <a:cubicBezTo>
                    <a:pt x="11157" y="3225"/>
                    <a:pt x="12201" y="4217"/>
                    <a:pt x="12190" y="6742"/>
                  </a:cubicBezTo>
                  <a:lnTo>
                    <a:pt x="13463" y="6742"/>
                  </a:lnTo>
                  <a:cubicBezTo>
                    <a:pt x="13585" y="1231"/>
                    <a:pt x="10164" y="1"/>
                    <a:pt x="10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5"/>
            <p:cNvSpPr/>
            <p:nvPr/>
          </p:nvSpPr>
          <p:spPr>
            <a:xfrm>
              <a:off x="1752800" y="1738150"/>
              <a:ext cx="112825" cy="126400"/>
            </a:xfrm>
            <a:custGeom>
              <a:rect b="b" l="l" r="r" t="t"/>
              <a:pathLst>
                <a:path extrusionOk="0" h="5056" w="4513">
                  <a:moveTo>
                    <a:pt x="2257" y="0"/>
                  </a:moveTo>
                  <a:cubicBezTo>
                    <a:pt x="1270" y="0"/>
                    <a:pt x="417" y="630"/>
                    <a:pt x="1" y="1546"/>
                  </a:cubicBezTo>
                  <a:lnTo>
                    <a:pt x="2257" y="5055"/>
                  </a:lnTo>
                  <a:lnTo>
                    <a:pt x="4513" y="1546"/>
                  </a:lnTo>
                  <a:cubicBezTo>
                    <a:pt x="4096" y="630"/>
                    <a:pt x="3244" y="0"/>
                    <a:pt x="22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5"/>
            <p:cNvSpPr/>
            <p:nvPr/>
          </p:nvSpPr>
          <p:spPr>
            <a:xfrm>
              <a:off x="1673025" y="1534525"/>
              <a:ext cx="73025" cy="70225"/>
            </a:xfrm>
            <a:custGeom>
              <a:rect b="b" l="l" r="r" t="t"/>
              <a:pathLst>
                <a:path extrusionOk="0" h="2809" w="2921">
                  <a:moveTo>
                    <a:pt x="1513" y="0"/>
                  </a:moveTo>
                  <a:cubicBezTo>
                    <a:pt x="946" y="0"/>
                    <a:pt x="435" y="343"/>
                    <a:pt x="218" y="866"/>
                  </a:cubicBezTo>
                  <a:cubicBezTo>
                    <a:pt x="1" y="1392"/>
                    <a:pt x="121" y="1995"/>
                    <a:pt x="522" y="2397"/>
                  </a:cubicBezTo>
                  <a:cubicBezTo>
                    <a:pt x="791" y="2666"/>
                    <a:pt x="1151" y="2808"/>
                    <a:pt x="1517" y="2808"/>
                  </a:cubicBezTo>
                  <a:cubicBezTo>
                    <a:pt x="1697" y="2808"/>
                    <a:pt x="1880" y="2773"/>
                    <a:pt x="2053" y="2702"/>
                  </a:cubicBezTo>
                  <a:cubicBezTo>
                    <a:pt x="2578" y="2484"/>
                    <a:pt x="2920" y="1973"/>
                    <a:pt x="2920" y="1404"/>
                  </a:cubicBezTo>
                  <a:cubicBezTo>
                    <a:pt x="2920" y="630"/>
                    <a:pt x="2293" y="0"/>
                    <a:pt x="1519" y="0"/>
                  </a:cubicBezTo>
                  <a:cubicBezTo>
                    <a:pt x="1518" y="0"/>
                    <a:pt x="1517" y="0"/>
                    <a:pt x="1516" y="0"/>
                  </a:cubicBezTo>
                  <a:cubicBezTo>
                    <a:pt x="1515" y="0"/>
                    <a:pt x="1514" y="0"/>
                    <a:pt x="1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5"/>
            <p:cNvSpPr/>
            <p:nvPr/>
          </p:nvSpPr>
          <p:spPr>
            <a:xfrm>
              <a:off x="1688175" y="1548575"/>
              <a:ext cx="43825" cy="42125"/>
            </a:xfrm>
            <a:custGeom>
              <a:rect b="b" l="l" r="r" t="t"/>
              <a:pathLst>
                <a:path extrusionOk="0" h="1685" w="1753">
                  <a:moveTo>
                    <a:pt x="907" y="0"/>
                  </a:moveTo>
                  <a:cubicBezTo>
                    <a:pt x="567" y="0"/>
                    <a:pt x="261" y="206"/>
                    <a:pt x="131" y="519"/>
                  </a:cubicBezTo>
                  <a:cubicBezTo>
                    <a:pt x="0" y="835"/>
                    <a:pt x="73" y="1197"/>
                    <a:pt x="313" y="1438"/>
                  </a:cubicBezTo>
                  <a:cubicBezTo>
                    <a:pt x="475" y="1599"/>
                    <a:pt x="690" y="1685"/>
                    <a:pt x="909" y="1685"/>
                  </a:cubicBezTo>
                  <a:cubicBezTo>
                    <a:pt x="1018" y="1685"/>
                    <a:pt x="1128" y="1664"/>
                    <a:pt x="1232" y="1620"/>
                  </a:cubicBezTo>
                  <a:cubicBezTo>
                    <a:pt x="1548" y="1490"/>
                    <a:pt x="1752" y="1183"/>
                    <a:pt x="1752" y="842"/>
                  </a:cubicBezTo>
                  <a:cubicBezTo>
                    <a:pt x="1752" y="377"/>
                    <a:pt x="1375" y="0"/>
                    <a:pt x="910" y="0"/>
                  </a:cubicBezTo>
                  <a:cubicBezTo>
                    <a:pt x="909" y="0"/>
                    <a:pt x="908" y="0"/>
                    <a:pt x="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5"/>
            <p:cNvSpPr/>
            <p:nvPr/>
          </p:nvSpPr>
          <p:spPr>
            <a:xfrm>
              <a:off x="1869625" y="1534525"/>
              <a:ext cx="73000" cy="70225"/>
            </a:xfrm>
            <a:custGeom>
              <a:rect b="b" l="l" r="r" t="t"/>
              <a:pathLst>
                <a:path extrusionOk="0" h="2809" w="2920">
                  <a:moveTo>
                    <a:pt x="1518" y="0"/>
                  </a:moveTo>
                  <a:cubicBezTo>
                    <a:pt x="1517" y="0"/>
                    <a:pt x="1516" y="0"/>
                    <a:pt x="1515" y="0"/>
                  </a:cubicBezTo>
                  <a:cubicBezTo>
                    <a:pt x="947" y="0"/>
                    <a:pt x="434" y="342"/>
                    <a:pt x="218" y="866"/>
                  </a:cubicBezTo>
                  <a:cubicBezTo>
                    <a:pt x="1" y="1392"/>
                    <a:pt x="120" y="1995"/>
                    <a:pt x="522" y="2397"/>
                  </a:cubicBezTo>
                  <a:cubicBezTo>
                    <a:pt x="790" y="2666"/>
                    <a:pt x="1149" y="2809"/>
                    <a:pt x="1515" y="2809"/>
                  </a:cubicBezTo>
                  <a:cubicBezTo>
                    <a:pt x="1696" y="2809"/>
                    <a:pt x="1879" y="2774"/>
                    <a:pt x="2053" y="2702"/>
                  </a:cubicBezTo>
                  <a:cubicBezTo>
                    <a:pt x="2577" y="2484"/>
                    <a:pt x="2919" y="1973"/>
                    <a:pt x="2919" y="1404"/>
                  </a:cubicBezTo>
                  <a:cubicBezTo>
                    <a:pt x="2919" y="630"/>
                    <a:pt x="2292" y="0"/>
                    <a:pt x="15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5"/>
            <p:cNvSpPr/>
            <p:nvPr/>
          </p:nvSpPr>
          <p:spPr>
            <a:xfrm>
              <a:off x="1884775" y="1548575"/>
              <a:ext cx="43800" cy="42125"/>
            </a:xfrm>
            <a:custGeom>
              <a:rect b="b" l="l" r="r" t="t"/>
              <a:pathLst>
                <a:path extrusionOk="0" h="1685" w="1752">
                  <a:moveTo>
                    <a:pt x="912" y="0"/>
                  </a:moveTo>
                  <a:cubicBezTo>
                    <a:pt x="911" y="0"/>
                    <a:pt x="910" y="0"/>
                    <a:pt x="909" y="0"/>
                  </a:cubicBezTo>
                  <a:cubicBezTo>
                    <a:pt x="569" y="0"/>
                    <a:pt x="261" y="205"/>
                    <a:pt x="131" y="519"/>
                  </a:cubicBezTo>
                  <a:cubicBezTo>
                    <a:pt x="1" y="835"/>
                    <a:pt x="72" y="1197"/>
                    <a:pt x="314" y="1438"/>
                  </a:cubicBezTo>
                  <a:cubicBezTo>
                    <a:pt x="475" y="1599"/>
                    <a:pt x="690" y="1685"/>
                    <a:pt x="909" y="1685"/>
                  </a:cubicBezTo>
                  <a:cubicBezTo>
                    <a:pt x="1018" y="1685"/>
                    <a:pt x="1128" y="1664"/>
                    <a:pt x="1232" y="1620"/>
                  </a:cubicBezTo>
                  <a:cubicBezTo>
                    <a:pt x="1547" y="1490"/>
                    <a:pt x="1752" y="1183"/>
                    <a:pt x="1752" y="842"/>
                  </a:cubicBezTo>
                  <a:cubicBezTo>
                    <a:pt x="1752" y="378"/>
                    <a:pt x="1376" y="0"/>
                    <a:pt x="9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5"/>
            <p:cNvSpPr/>
            <p:nvPr/>
          </p:nvSpPr>
          <p:spPr>
            <a:xfrm>
              <a:off x="1700950" y="1457250"/>
              <a:ext cx="216525" cy="259825"/>
            </a:xfrm>
            <a:custGeom>
              <a:rect b="b" l="l" r="r" t="t"/>
              <a:pathLst>
                <a:path extrusionOk="0" h="10393" w="8661">
                  <a:moveTo>
                    <a:pt x="4678" y="1"/>
                  </a:moveTo>
                  <a:cubicBezTo>
                    <a:pt x="4220" y="153"/>
                    <a:pt x="3831" y="472"/>
                    <a:pt x="3538" y="783"/>
                  </a:cubicBezTo>
                  <a:cubicBezTo>
                    <a:pt x="1911" y="1146"/>
                    <a:pt x="693" y="2595"/>
                    <a:pt x="693" y="4331"/>
                  </a:cubicBezTo>
                  <a:cubicBezTo>
                    <a:pt x="695" y="4671"/>
                    <a:pt x="603" y="5006"/>
                    <a:pt x="431" y="5300"/>
                  </a:cubicBezTo>
                  <a:cubicBezTo>
                    <a:pt x="156" y="5766"/>
                    <a:pt x="1" y="6290"/>
                    <a:pt x="1" y="6842"/>
                  </a:cubicBezTo>
                  <a:cubicBezTo>
                    <a:pt x="1" y="8803"/>
                    <a:pt x="1939" y="10393"/>
                    <a:pt x="4331" y="10393"/>
                  </a:cubicBezTo>
                  <a:cubicBezTo>
                    <a:pt x="6723" y="10393"/>
                    <a:pt x="8661" y="8803"/>
                    <a:pt x="8661" y="6842"/>
                  </a:cubicBezTo>
                  <a:cubicBezTo>
                    <a:pt x="8661" y="6298"/>
                    <a:pt x="8510" y="5784"/>
                    <a:pt x="8244" y="5324"/>
                  </a:cubicBezTo>
                  <a:cubicBezTo>
                    <a:pt x="8112" y="5099"/>
                    <a:pt x="8024" y="4850"/>
                    <a:pt x="7986" y="4591"/>
                  </a:cubicBezTo>
                  <a:lnTo>
                    <a:pt x="7919" y="3960"/>
                  </a:lnTo>
                  <a:cubicBezTo>
                    <a:pt x="7850" y="3310"/>
                    <a:pt x="7635" y="2675"/>
                    <a:pt x="7242" y="2153"/>
                  </a:cubicBezTo>
                  <a:cubicBezTo>
                    <a:pt x="6848" y="1628"/>
                    <a:pt x="6322" y="1220"/>
                    <a:pt x="5716" y="969"/>
                  </a:cubicBezTo>
                  <a:lnTo>
                    <a:pt x="5716" y="348"/>
                  </a:lnTo>
                  <a:lnTo>
                    <a:pt x="4850" y="693"/>
                  </a:lnTo>
                  <a:lnTo>
                    <a:pt x="4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5"/>
            <p:cNvSpPr/>
            <p:nvPr/>
          </p:nvSpPr>
          <p:spPr>
            <a:xfrm>
              <a:off x="1738975" y="1548550"/>
              <a:ext cx="140450" cy="147475"/>
            </a:xfrm>
            <a:custGeom>
              <a:rect b="b" l="l" r="r" t="t"/>
              <a:pathLst>
                <a:path extrusionOk="0" h="5899" w="5618">
                  <a:moveTo>
                    <a:pt x="1124" y="0"/>
                  </a:moveTo>
                  <a:cubicBezTo>
                    <a:pt x="1078" y="0"/>
                    <a:pt x="1032" y="3"/>
                    <a:pt x="985" y="9"/>
                  </a:cubicBezTo>
                  <a:cubicBezTo>
                    <a:pt x="413" y="78"/>
                    <a:pt x="1" y="598"/>
                    <a:pt x="1" y="1174"/>
                  </a:cubicBezTo>
                  <a:lnTo>
                    <a:pt x="1" y="1405"/>
                  </a:lnTo>
                  <a:cubicBezTo>
                    <a:pt x="1" y="1672"/>
                    <a:pt x="95" y="1931"/>
                    <a:pt x="270" y="2133"/>
                  </a:cubicBezTo>
                  <a:cubicBezTo>
                    <a:pt x="395" y="2281"/>
                    <a:pt x="438" y="2484"/>
                    <a:pt x="382" y="2670"/>
                  </a:cubicBezTo>
                  <a:cubicBezTo>
                    <a:pt x="302" y="2942"/>
                    <a:pt x="270" y="3225"/>
                    <a:pt x="285" y="3508"/>
                  </a:cubicBezTo>
                  <a:cubicBezTo>
                    <a:pt x="355" y="4811"/>
                    <a:pt x="1459" y="5875"/>
                    <a:pt x="2763" y="5899"/>
                  </a:cubicBezTo>
                  <a:cubicBezTo>
                    <a:pt x="2779" y="5899"/>
                    <a:pt x="2794" y="5899"/>
                    <a:pt x="2809" y="5899"/>
                  </a:cubicBezTo>
                  <a:cubicBezTo>
                    <a:pt x="4202" y="5899"/>
                    <a:pt x="5336" y="4770"/>
                    <a:pt x="5336" y="3371"/>
                  </a:cubicBezTo>
                  <a:cubicBezTo>
                    <a:pt x="5337" y="3132"/>
                    <a:pt x="5302" y="2895"/>
                    <a:pt x="5236" y="2666"/>
                  </a:cubicBezTo>
                  <a:cubicBezTo>
                    <a:pt x="5180" y="2481"/>
                    <a:pt x="5223" y="2280"/>
                    <a:pt x="5349" y="2134"/>
                  </a:cubicBezTo>
                  <a:cubicBezTo>
                    <a:pt x="5522" y="1931"/>
                    <a:pt x="5618" y="1672"/>
                    <a:pt x="5618" y="1405"/>
                  </a:cubicBezTo>
                  <a:lnTo>
                    <a:pt x="5618" y="1174"/>
                  </a:lnTo>
                  <a:cubicBezTo>
                    <a:pt x="5618" y="598"/>
                    <a:pt x="5207" y="78"/>
                    <a:pt x="4634" y="9"/>
                  </a:cubicBezTo>
                  <a:cubicBezTo>
                    <a:pt x="4587" y="3"/>
                    <a:pt x="4540" y="0"/>
                    <a:pt x="4494" y="0"/>
                  </a:cubicBezTo>
                  <a:cubicBezTo>
                    <a:pt x="4145" y="0"/>
                    <a:pt x="3811" y="165"/>
                    <a:pt x="3598" y="449"/>
                  </a:cubicBezTo>
                  <a:cubicBezTo>
                    <a:pt x="3413" y="697"/>
                    <a:pt x="3134" y="843"/>
                    <a:pt x="2825" y="843"/>
                  </a:cubicBezTo>
                  <a:cubicBezTo>
                    <a:pt x="2824" y="843"/>
                    <a:pt x="2823" y="843"/>
                    <a:pt x="2821" y="843"/>
                  </a:cubicBezTo>
                  <a:lnTo>
                    <a:pt x="2799" y="843"/>
                  </a:lnTo>
                  <a:cubicBezTo>
                    <a:pt x="2797" y="843"/>
                    <a:pt x="2796" y="843"/>
                    <a:pt x="2795" y="843"/>
                  </a:cubicBezTo>
                  <a:cubicBezTo>
                    <a:pt x="2485" y="843"/>
                    <a:pt x="2207" y="697"/>
                    <a:pt x="2021" y="449"/>
                  </a:cubicBezTo>
                  <a:cubicBezTo>
                    <a:pt x="1807" y="165"/>
                    <a:pt x="1474" y="0"/>
                    <a:pt x="11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5"/>
            <p:cNvSpPr/>
            <p:nvPr/>
          </p:nvSpPr>
          <p:spPr>
            <a:xfrm>
              <a:off x="1786650" y="1611750"/>
              <a:ext cx="15600" cy="14050"/>
            </a:xfrm>
            <a:custGeom>
              <a:rect b="b" l="l" r="r" t="t"/>
              <a:pathLst>
                <a:path extrusionOk="0" h="562" w="624">
                  <a:moveTo>
                    <a:pt x="342" y="0"/>
                  </a:moveTo>
                  <a:cubicBezTo>
                    <a:pt x="306" y="0"/>
                    <a:pt x="269" y="8"/>
                    <a:pt x="234" y="22"/>
                  </a:cubicBezTo>
                  <a:cubicBezTo>
                    <a:pt x="200" y="36"/>
                    <a:pt x="169" y="56"/>
                    <a:pt x="141" y="81"/>
                  </a:cubicBezTo>
                  <a:cubicBezTo>
                    <a:pt x="0" y="223"/>
                    <a:pt x="49" y="463"/>
                    <a:pt x="234" y="540"/>
                  </a:cubicBezTo>
                  <a:cubicBezTo>
                    <a:pt x="268" y="554"/>
                    <a:pt x="305" y="561"/>
                    <a:pt x="341" y="561"/>
                  </a:cubicBezTo>
                  <a:cubicBezTo>
                    <a:pt x="343" y="561"/>
                    <a:pt x="344" y="561"/>
                    <a:pt x="346" y="561"/>
                  </a:cubicBezTo>
                  <a:cubicBezTo>
                    <a:pt x="499" y="561"/>
                    <a:pt x="624" y="436"/>
                    <a:pt x="621" y="281"/>
                  </a:cubicBezTo>
                  <a:cubicBezTo>
                    <a:pt x="621" y="262"/>
                    <a:pt x="619" y="243"/>
                    <a:pt x="616" y="225"/>
                  </a:cubicBezTo>
                  <a:cubicBezTo>
                    <a:pt x="613" y="207"/>
                    <a:pt x="608" y="191"/>
                    <a:pt x="599" y="174"/>
                  </a:cubicBezTo>
                  <a:cubicBezTo>
                    <a:pt x="594" y="157"/>
                    <a:pt x="585" y="139"/>
                    <a:pt x="574" y="124"/>
                  </a:cubicBezTo>
                  <a:cubicBezTo>
                    <a:pt x="562" y="110"/>
                    <a:pt x="552" y="95"/>
                    <a:pt x="541" y="81"/>
                  </a:cubicBezTo>
                  <a:cubicBezTo>
                    <a:pt x="487" y="29"/>
                    <a:pt x="415" y="0"/>
                    <a:pt x="3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5"/>
            <p:cNvSpPr/>
            <p:nvPr/>
          </p:nvSpPr>
          <p:spPr>
            <a:xfrm>
              <a:off x="1815550" y="1611725"/>
              <a:ext cx="14725" cy="14075"/>
            </a:xfrm>
            <a:custGeom>
              <a:rect b="b" l="l" r="r" t="t"/>
              <a:pathLst>
                <a:path extrusionOk="0" h="563" w="589">
                  <a:moveTo>
                    <a:pt x="309" y="1"/>
                  </a:moveTo>
                  <a:cubicBezTo>
                    <a:pt x="272" y="1"/>
                    <a:pt x="236" y="8"/>
                    <a:pt x="202" y="23"/>
                  </a:cubicBezTo>
                  <a:cubicBezTo>
                    <a:pt x="168" y="38"/>
                    <a:pt x="137" y="57"/>
                    <a:pt x="109" y="82"/>
                  </a:cubicBezTo>
                  <a:cubicBezTo>
                    <a:pt x="1" y="193"/>
                    <a:pt x="1" y="370"/>
                    <a:pt x="109" y="482"/>
                  </a:cubicBezTo>
                  <a:cubicBezTo>
                    <a:pt x="137" y="506"/>
                    <a:pt x="168" y="526"/>
                    <a:pt x="202" y="541"/>
                  </a:cubicBezTo>
                  <a:cubicBezTo>
                    <a:pt x="236" y="555"/>
                    <a:pt x="271" y="562"/>
                    <a:pt x="309" y="562"/>
                  </a:cubicBezTo>
                  <a:cubicBezTo>
                    <a:pt x="345" y="562"/>
                    <a:pt x="382" y="555"/>
                    <a:pt x="416" y="541"/>
                  </a:cubicBezTo>
                  <a:cubicBezTo>
                    <a:pt x="449" y="526"/>
                    <a:pt x="481" y="506"/>
                    <a:pt x="507" y="482"/>
                  </a:cubicBezTo>
                  <a:cubicBezTo>
                    <a:pt x="559" y="428"/>
                    <a:pt x="588" y="356"/>
                    <a:pt x="589" y="282"/>
                  </a:cubicBezTo>
                  <a:cubicBezTo>
                    <a:pt x="589" y="263"/>
                    <a:pt x="586" y="244"/>
                    <a:pt x="584" y="226"/>
                  </a:cubicBezTo>
                  <a:cubicBezTo>
                    <a:pt x="580" y="208"/>
                    <a:pt x="575" y="192"/>
                    <a:pt x="566" y="175"/>
                  </a:cubicBezTo>
                  <a:cubicBezTo>
                    <a:pt x="560" y="158"/>
                    <a:pt x="551" y="140"/>
                    <a:pt x="541" y="125"/>
                  </a:cubicBezTo>
                  <a:cubicBezTo>
                    <a:pt x="530" y="111"/>
                    <a:pt x="519" y="96"/>
                    <a:pt x="507" y="82"/>
                  </a:cubicBezTo>
                  <a:cubicBezTo>
                    <a:pt x="481" y="57"/>
                    <a:pt x="449" y="38"/>
                    <a:pt x="416" y="23"/>
                  </a:cubicBezTo>
                  <a:cubicBezTo>
                    <a:pt x="382" y="8"/>
                    <a:pt x="345"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5"/>
            <p:cNvSpPr/>
            <p:nvPr/>
          </p:nvSpPr>
          <p:spPr>
            <a:xfrm>
              <a:off x="1769675" y="1646850"/>
              <a:ext cx="79050" cy="35600"/>
            </a:xfrm>
            <a:custGeom>
              <a:rect b="b" l="l" r="r" t="t"/>
              <a:pathLst>
                <a:path extrusionOk="0" h="1424" w="3162">
                  <a:moveTo>
                    <a:pt x="324" y="1"/>
                  </a:moveTo>
                  <a:cubicBezTo>
                    <a:pt x="136" y="1"/>
                    <a:pt x="1" y="179"/>
                    <a:pt x="51" y="359"/>
                  </a:cubicBezTo>
                  <a:cubicBezTo>
                    <a:pt x="228" y="972"/>
                    <a:pt x="845" y="1424"/>
                    <a:pt x="1582" y="1424"/>
                  </a:cubicBezTo>
                  <a:cubicBezTo>
                    <a:pt x="2317" y="1424"/>
                    <a:pt x="2936" y="971"/>
                    <a:pt x="3112" y="359"/>
                  </a:cubicBezTo>
                  <a:cubicBezTo>
                    <a:pt x="3162" y="179"/>
                    <a:pt x="3027" y="1"/>
                    <a:pt x="2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5"/>
            <p:cNvSpPr/>
            <p:nvPr/>
          </p:nvSpPr>
          <p:spPr>
            <a:xfrm>
              <a:off x="1753025" y="1562575"/>
              <a:ext cx="28125" cy="35175"/>
            </a:xfrm>
            <a:custGeom>
              <a:rect b="b" l="l" r="r" t="t"/>
              <a:pathLst>
                <a:path extrusionOk="0" h="1407" w="1125">
                  <a:moveTo>
                    <a:pt x="562" y="1"/>
                  </a:moveTo>
                  <a:cubicBezTo>
                    <a:pt x="252" y="1"/>
                    <a:pt x="1" y="252"/>
                    <a:pt x="1" y="563"/>
                  </a:cubicBezTo>
                  <a:lnTo>
                    <a:pt x="1" y="844"/>
                  </a:lnTo>
                  <a:cubicBezTo>
                    <a:pt x="1" y="1153"/>
                    <a:pt x="252" y="1405"/>
                    <a:pt x="562" y="1406"/>
                  </a:cubicBezTo>
                  <a:cubicBezTo>
                    <a:pt x="873" y="1406"/>
                    <a:pt x="1124" y="1153"/>
                    <a:pt x="1124" y="844"/>
                  </a:cubicBezTo>
                  <a:lnTo>
                    <a:pt x="1124" y="563"/>
                  </a:lnTo>
                  <a:cubicBezTo>
                    <a:pt x="1124" y="252"/>
                    <a:pt x="873" y="1"/>
                    <a:pt x="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5"/>
            <p:cNvSpPr/>
            <p:nvPr/>
          </p:nvSpPr>
          <p:spPr>
            <a:xfrm>
              <a:off x="1716650" y="1756200"/>
              <a:ext cx="92575" cy="108350"/>
            </a:xfrm>
            <a:custGeom>
              <a:rect b="b" l="l" r="r" t="t"/>
              <a:pathLst>
                <a:path extrusionOk="0" h="4334" w="3703">
                  <a:moveTo>
                    <a:pt x="1073" y="1"/>
                  </a:moveTo>
                  <a:cubicBezTo>
                    <a:pt x="916" y="1"/>
                    <a:pt x="757" y="41"/>
                    <a:pt x="610" y="125"/>
                  </a:cubicBezTo>
                  <a:cubicBezTo>
                    <a:pt x="140" y="397"/>
                    <a:pt x="0" y="1013"/>
                    <a:pt x="311" y="1460"/>
                  </a:cubicBezTo>
                  <a:lnTo>
                    <a:pt x="2299" y="4333"/>
                  </a:lnTo>
                  <a:lnTo>
                    <a:pt x="3703" y="4333"/>
                  </a:lnTo>
                  <a:lnTo>
                    <a:pt x="1916" y="535"/>
                  </a:lnTo>
                  <a:cubicBezTo>
                    <a:pt x="1756" y="196"/>
                    <a:pt x="1421" y="1"/>
                    <a:pt x="10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5"/>
            <p:cNvSpPr/>
            <p:nvPr/>
          </p:nvSpPr>
          <p:spPr>
            <a:xfrm>
              <a:off x="1724925" y="1864525"/>
              <a:ext cx="168550" cy="28100"/>
            </a:xfrm>
            <a:custGeom>
              <a:rect b="b" l="l" r="r" t="t"/>
              <a:pathLst>
                <a:path extrusionOk="0" h="1124" w="6742">
                  <a:moveTo>
                    <a:pt x="1081" y="0"/>
                  </a:moveTo>
                  <a:cubicBezTo>
                    <a:pt x="485" y="0"/>
                    <a:pt x="1" y="483"/>
                    <a:pt x="1" y="1079"/>
                  </a:cubicBezTo>
                  <a:lnTo>
                    <a:pt x="1" y="1124"/>
                  </a:lnTo>
                  <a:lnTo>
                    <a:pt x="6742" y="1124"/>
                  </a:lnTo>
                  <a:lnTo>
                    <a:pt x="6742" y="1079"/>
                  </a:lnTo>
                  <a:cubicBezTo>
                    <a:pt x="6742" y="483"/>
                    <a:pt x="6259" y="0"/>
                    <a:pt x="5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5"/>
            <p:cNvSpPr/>
            <p:nvPr/>
          </p:nvSpPr>
          <p:spPr>
            <a:xfrm>
              <a:off x="1809200" y="1756200"/>
              <a:ext cx="92250" cy="108350"/>
            </a:xfrm>
            <a:custGeom>
              <a:rect b="b" l="l" r="r" t="t"/>
              <a:pathLst>
                <a:path extrusionOk="0" h="4334" w="3690">
                  <a:moveTo>
                    <a:pt x="2631" y="0"/>
                  </a:moveTo>
                  <a:cubicBezTo>
                    <a:pt x="2284" y="0"/>
                    <a:pt x="1948" y="194"/>
                    <a:pt x="1788" y="535"/>
                  </a:cubicBezTo>
                  <a:lnTo>
                    <a:pt x="1" y="4333"/>
                  </a:lnTo>
                  <a:lnTo>
                    <a:pt x="1405" y="4333"/>
                  </a:lnTo>
                  <a:lnTo>
                    <a:pt x="3393" y="1460"/>
                  </a:lnTo>
                  <a:cubicBezTo>
                    <a:pt x="3690" y="1033"/>
                    <a:pt x="3578" y="444"/>
                    <a:pt x="3146" y="155"/>
                  </a:cubicBezTo>
                  <a:lnTo>
                    <a:pt x="3146" y="157"/>
                  </a:lnTo>
                  <a:cubicBezTo>
                    <a:pt x="2986" y="50"/>
                    <a:pt x="2807" y="0"/>
                    <a:pt x="26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5"/>
            <p:cNvSpPr/>
            <p:nvPr/>
          </p:nvSpPr>
          <p:spPr>
            <a:xfrm>
              <a:off x="1837300" y="1562575"/>
              <a:ext cx="28075" cy="35175"/>
            </a:xfrm>
            <a:custGeom>
              <a:rect b="b" l="l" r="r" t="t"/>
              <a:pathLst>
                <a:path extrusionOk="0" h="1407" w="1123">
                  <a:moveTo>
                    <a:pt x="562" y="1"/>
                  </a:moveTo>
                  <a:cubicBezTo>
                    <a:pt x="252" y="1"/>
                    <a:pt x="1" y="252"/>
                    <a:pt x="1" y="563"/>
                  </a:cubicBezTo>
                  <a:lnTo>
                    <a:pt x="1" y="844"/>
                  </a:lnTo>
                  <a:cubicBezTo>
                    <a:pt x="1" y="1153"/>
                    <a:pt x="252" y="1406"/>
                    <a:pt x="562" y="1406"/>
                  </a:cubicBezTo>
                  <a:cubicBezTo>
                    <a:pt x="872" y="1406"/>
                    <a:pt x="1123" y="1153"/>
                    <a:pt x="1123" y="844"/>
                  </a:cubicBezTo>
                  <a:lnTo>
                    <a:pt x="1123" y="563"/>
                  </a:lnTo>
                  <a:cubicBezTo>
                    <a:pt x="1123" y="252"/>
                    <a:pt x="872" y="1"/>
                    <a:pt x="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5"/>
            <p:cNvSpPr/>
            <p:nvPr/>
          </p:nvSpPr>
          <p:spPr>
            <a:xfrm>
              <a:off x="1642350" y="1836425"/>
              <a:ext cx="54550" cy="56175"/>
            </a:xfrm>
            <a:custGeom>
              <a:rect b="b" l="l" r="r" t="t"/>
              <a:pathLst>
                <a:path extrusionOk="0" h="2247" w="2182">
                  <a:moveTo>
                    <a:pt x="1" y="1"/>
                  </a:moveTo>
                  <a:cubicBezTo>
                    <a:pt x="10" y="390"/>
                    <a:pt x="35" y="801"/>
                    <a:pt x="81" y="1235"/>
                  </a:cubicBezTo>
                  <a:lnTo>
                    <a:pt x="81" y="1236"/>
                  </a:lnTo>
                  <a:cubicBezTo>
                    <a:pt x="144" y="1809"/>
                    <a:pt x="624" y="2247"/>
                    <a:pt x="1200" y="2247"/>
                  </a:cubicBezTo>
                  <a:lnTo>
                    <a:pt x="1900" y="2247"/>
                  </a:lnTo>
                  <a:cubicBezTo>
                    <a:pt x="2056" y="2247"/>
                    <a:pt x="2182" y="2121"/>
                    <a:pt x="2182" y="1966"/>
                  </a:cubicBezTo>
                  <a:lnTo>
                    <a:pt x="2182" y="1685"/>
                  </a:lnTo>
                  <a:cubicBezTo>
                    <a:pt x="2182" y="1374"/>
                    <a:pt x="1929" y="1123"/>
                    <a:pt x="1620" y="1123"/>
                  </a:cubicBezTo>
                  <a:lnTo>
                    <a:pt x="1338" y="1123"/>
                  </a:lnTo>
                  <a:cubicBezTo>
                    <a:pt x="1295" y="751"/>
                    <a:pt x="1273" y="375"/>
                    <a:pt x="12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5"/>
            <p:cNvSpPr/>
            <p:nvPr/>
          </p:nvSpPr>
          <p:spPr>
            <a:xfrm>
              <a:off x="1802175" y="1864525"/>
              <a:ext cx="14075" cy="28075"/>
            </a:xfrm>
            <a:custGeom>
              <a:rect b="b" l="l" r="r" t="t"/>
              <a:pathLst>
                <a:path extrusionOk="0" h="1123" w="563">
                  <a:moveTo>
                    <a:pt x="0" y="0"/>
                  </a:moveTo>
                  <a:lnTo>
                    <a:pt x="0" y="1123"/>
                  </a:lnTo>
                  <a:lnTo>
                    <a:pt x="562" y="1123"/>
                  </a:lnTo>
                  <a:lnTo>
                    <a:pt x="5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5"/>
            <p:cNvSpPr/>
            <p:nvPr/>
          </p:nvSpPr>
          <p:spPr>
            <a:xfrm>
              <a:off x="1921550" y="1836425"/>
              <a:ext cx="54525" cy="56175"/>
            </a:xfrm>
            <a:custGeom>
              <a:rect b="b" l="l" r="r" t="t"/>
              <a:pathLst>
                <a:path extrusionOk="0" h="2247" w="2181">
                  <a:moveTo>
                    <a:pt x="910" y="1"/>
                  </a:moveTo>
                  <a:cubicBezTo>
                    <a:pt x="908" y="375"/>
                    <a:pt x="885" y="751"/>
                    <a:pt x="842" y="1123"/>
                  </a:cubicBezTo>
                  <a:lnTo>
                    <a:pt x="562" y="1123"/>
                  </a:lnTo>
                  <a:cubicBezTo>
                    <a:pt x="252" y="1123"/>
                    <a:pt x="0" y="1374"/>
                    <a:pt x="0" y="1685"/>
                  </a:cubicBezTo>
                  <a:lnTo>
                    <a:pt x="0" y="1966"/>
                  </a:lnTo>
                  <a:cubicBezTo>
                    <a:pt x="0" y="2121"/>
                    <a:pt x="126" y="2247"/>
                    <a:pt x="281" y="2247"/>
                  </a:cubicBezTo>
                  <a:lnTo>
                    <a:pt x="981" y="2247"/>
                  </a:lnTo>
                  <a:cubicBezTo>
                    <a:pt x="1558" y="2247"/>
                    <a:pt x="2038" y="1809"/>
                    <a:pt x="2099" y="1236"/>
                  </a:cubicBezTo>
                  <a:lnTo>
                    <a:pt x="2099" y="1235"/>
                  </a:lnTo>
                  <a:cubicBezTo>
                    <a:pt x="2147" y="801"/>
                    <a:pt x="2172" y="390"/>
                    <a:pt x="21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55"/>
          <p:cNvGrpSpPr/>
          <p:nvPr/>
        </p:nvGrpSpPr>
        <p:grpSpPr>
          <a:xfrm>
            <a:off x="4090878" y="2961401"/>
            <a:ext cx="857331" cy="446259"/>
            <a:chOff x="3185750" y="1622100"/>
            <a:chExt cx="435525" cy="226700"/>
          </a:xfrm>
        </p:grpSpPr>
        <p:sp>
          <p:nvSpPr>
            <p:cNvPr id="826" name="Google Shape;826;p55"/>
            <p:cNvSpPr/>
            <p:nvPr/>
          </p:nvSpPr>
          <p:spPr>
            <a:xfrm>
              <a:off x="3496550" y="1645800"/>
              <a:ext cx="124725" cy="133025"/>
            </a:xfrm>
            <a:custGeom>
              <a:rect b="b" l="l" r="r" t="t"/>
              <a:pathLst>
                <a:path extrusionOk="0" h="5321" w="4989">
                  <a:moveTo>
                    <a:pt x="299" y="0"/>
                  </a:moveTo>
                  <a:cubicBezTo>
                    <a:pt x="170" y="0"/>
                    <a:pt x="53" y="92"/>
                    <a:pt x="28" y="224"/>
                  </a:cubicBezTo>
                  <a:cubicBezTo>
                    <a:pt x="0" y="373"/>
                    <a:pt x="98" y="518"/>
                    <a:pt x="248" y="547"/>
                  </a:cubicBezTo>
                  <a:cubicBezTo>
                    <a:pt x="1686" y="823"/>
                    <a:pt x="2452" y="1673"/>
                    <a:pt x="2811" y="3390"/>
                  </a:cubicBezTo>
                  <a:lnTo>
                    <a:pt x="2848" y="3578"/>
                  </a:lnTo>
                  <a:cubicBezTo>
                    <a:pt x="2973" y="4216"/>
                    <a:pt x="3144" y="5087"/>
                    <a:pt x="3967" y="5284"/>
                  </a:cubicBezTo>
                  <a:cubicBezTo>
                    <a:pt x="4072" y="5308"/>
                    <a:pt x="4182" y="5320"/>
                    <a:pt x="4290" y="5320"/>
                  </a:cubicBezTo>
                  <a:cubicBezTo>
                    <a:pt x="4463" y="5320"/>
                    <a:pt x="4656" y="5288"/>
                    <a:pt x="4794" y="5185"/>
                  </a:cubicBezTo>
                  <a:cubicBezTo>
                    <a:pt x="4904" y="5103"/>
                    <a:pt x="4974" y="4977"/>
                    <a:pt x="4981" y="4840"/>
                  </a:cubicBezTo>
                  <a:cubicBezTo>
                    <a:pt x="4989" y="4687"/>
                    <a:pt x="4872" y="4558"/>
                    <a:pt x="4720" y="4549"/>
                  </a:cubicBezTo>
                  <a:cubicBezTo>
                    <a:pt x="4714" y="4548"/>
                    <a:pt x="4707" y="4548"/>
                    <a:pt x="4701" y="4548"/>
                  </a:cubicBezTo>
                  <a:cubicBezTo>
                    <a:pt x="4578" y="4548"/>
                    <a:pt x="4470" y="4631"/>
                    <a:pt x="4438" y="4751"/>
                  </a:cubicBezTo>
                  <a:cubicBezTo>
                    <a:pt x="4404" y="4761"/>
                    <a:pt x="4350" y="4767"/>
                    <a:pt x="4287" y="4767"/>
                  </a:cubicBezTo>
                  <a:cubicBezTo>
                    <a:pt x="4227" y="4767"/>
                    <a:pt x="4158" y="4761"/>
                    <a:pt x="4095" y="4746"/>
                  </a:cubicBezTo>
                  <a:cubicBezTo>
                    <a:pt x="3653" y="4641"/>
                    <a:pt x="3524" y="4152"/>
                    <a:pt x="3390" y="3472"/>
                  </a:cubicBezTo>
                  <a:lnTo>
                    <a:pt x="3351" y="3277"/>
                  </a:lnTo>
                  <a:cubicBezTo>
                    <a:pt x="2946" y="1334"/>
                    <a:pt x="2021" y="324"/>
                    <a:pt x="352" y="5"/>
                  </a:cubicBezTo>
                  <a:cubicBezTo>
                    <a:pt x="334" y="2"/>
                    <a:pt x="317"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5"/>
            <p:cNvSpPr/>
            <p:nvPr/>
          </p:nvSpPr>
          <p:spPr>
            <a:xfrm>
              <a:off x="3445825" y="1731300"/>
              <a:ext cx="57800" cy="117500"/>
            </a:xfrm>
            <a:custGeom>
              <a:rect b="b" l="l" r="r" t="t"/>
              <a:pathLst>
                <a:path extrusionOk="0" h="4700" w="2312">
                  <a:moveTo>
                    <a:pt x="1206" y="0"/>
                  </a:moveTo>
                  <a:lnTo>
                    <a:pt x="515" y="334"/>
                  </a:lnTo>
                  <a:cubicBezTo>
                    <a:pt x="535" y="1138"/>
                    <a:pt x="965" y="3870"/>
                    <a:pt x="965" y="3870"/>
                  </a:cubicBezTo>
                  <a:lnTo>
                    <a:pt x="723" y="3870"/>
                  </a:lnTo>
                  <a:cubicBezTo>
                    <a:pt x="530" y="3870"/>
                    <a:pt x="350" y="3971"/>
                    <a:pt x="251" y="4136"/>
                  </a:cubicBezTo>
                  <a:lnTo>
                    <a:pt x="72" y="4429"/>
                  </a:lnTo>
                  <a:cubicBezTo>
                    <a:pt x="1" y="4549"/>
                    <a:pt x="86" y="4700"/>
                    <a:pt x="224" y="4700"/>
                  </a:cubicBezTo>
                  <a:lnTo>
                    <a:pt x="957" y="4700"/>
                  </a:lnTo>
                  <a:cubicBezTo>
                    <a:pt x="1135" y="4700"/>
                    <a:pt x="1301" y="4613"/>
                    <a:pt x="1406" y="4468"/>
                  </a:cubicBezTo>
                  <a:lnTo>
                    <a:pt x="1787" y="3938"/>
                  </a:lnTo>
                  <a:cubicBezTo>
                    <a:pt x="1849" y="3849"/>
                    <a:pt x="1886" y="3743"/>
                    <a:pt x="1888" y="3634"/>
                  </a:cubicBezTo>
                  <a:cubicBezTo>
                    <a:pt x="1920" y="2771"/>
                    <a:pt x="2177" y="1794"/>
                    <a:pt x="2312" y="1383"/>
                  </a:cubicBezTo>
                  <a:lnTo>
                    <a:pt x="12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5"/>
            <p:cNvSpPr/>
            <p:nvPr/>
          </p:nvSpPr>
          <p:spPr>
            <a:xfrm>
              <a:off x="3317025" y="1752025"/>
              <a:ext cx="52950" cy="96775"/>
            </a:xfrm>
            <a:custGeom>
              <a:rect b="b" l="l" r="r" t="t"/>
              <a:pathLst>
                <a:path extrusionOk="0" h="3871" w="2118">
                  <a:moveTo>
                    <a:pt x="1" y="1"/>
                  </a:moveTo>
                  <a:lnTo>
                    <a:pt x="1163" y="3041"/>
                  </a:lnTo>
                  <a:cubicBezTo>
                    <a:pt x="958" y="3041"/>
                    <a:pt x="770" y="3154"/>
                    <a:pt x="674" y="3336"/>
                  </a:cubicBezTo>
                  <a:lnTo>
                    <a:pt x="521" y="3628"/>
                  </a:lnTo>
                  <a:cubicBezTo>
                    <a:pt x="463" y="3739"/>
                    <a:pt x="542" y="3871"/>
                    <a:pt x="667" y="3871"/>
                  </a:cubicBezTo>
                  <a:lnTo>
                    <a:pt x="1293" y="3871"/>
                  </a:lnTo>
                  <a:cubicBezTo>
                    <a:pt x="1515" y="3871"/>
                    <a:pt x="1715" y="3737"/>
                    <a:pt x="1802" y="3532"/>
                  </a:cubicBezTo>
                  <a:lnTo>
                    <a:pt x="2064" y="2913"/>
                  </a:lnTo>
                  <a:cubicBezTo>
                    <a:pt x="2105" y="2816"/>
                    <a:pt x="2117" y="2709"/>
                    <a:pt x="2100" y="2606"/>
                  </a:cubicBezTo>
                  <a:lnTo>
                    <a:pt x="16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5"/>
            <p:cNvSpPr/>
            <p:nvPr/>
          </p:nvSpPr>
          <p:spPr>
            <a:xfrm>
              <a:off x="3309650" y="1710575"/>
              <a:ext cx="159425" cy="53175"/>
            </a:xfrm>
            <a:custGeom>
              <a:rect b="b" l="l" r="r" t="t"/>
              <a:pathLst>
                <a:path extrusionOk="0" h="2127" w="6377">
                  <a:moveTo>
                    <a:pt x="0" y="1"/>
                  </a:moveTo>
                  <a:lnTo>
                    <a:pt x="0" y="2126"/>
                  </a:lnTo>
                  <a:cubicBezTo>
                    <a:pt x="3360" y="2093"/>
                    <a:pt x="5427" y="1515"/>
                    <a:pt x="6376" y="1165"/>
                  </a:cubicBezTo>
                  <a:lnTo>
                    <a:pt x="63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5"/>
            <p:cNvSpPr/>
            <p:nvPr/>
          </p:nvSpPr>
          <p:spPr>
            <a:xfrm>
              <a:off x="3185750" y="1628250"/>
              <a:ext cx="379850" cy="219950"/>
            </a:xfrm>
            <a:custGeom>
              <a:rect b="b" l="l" r="r" t="t"/>
              <a:pathLst>
                <a:path extrusionOk="0" h="8798" w="15194">
                  <a:moveTo>
                    <a:pt x="2941" y="1"/>
                  </a:moveTo>
                  <a:cubicBezTo>
                    <a:pt x="2754" y="1"/>
                    <a:pt x="2566" y="20"/>
                    <a:pt x="2381" y="57"/>
                  </a:cubicBezTo>
                  <a:lnTo>
                    <a:pt x="1837" y="167"/>
                  </a:lnTo>
                  <a:cubicBezTo>
                    <a:pt x="1123" y="301"/>
                    <a:pt x="876" y="466"/>
                    <a:pt x="612" y="901"/>
                  </a:cubicBezTo>
                  <a:cubicBezTo>
                    <a:pt x="355" y="1328"/>
                    <a:pt x="0" y="2430"/>
                    <a:pt x="0" y="2430"/>
                  </a:cubicBezTo>
                  <a:cubicBezTo>
                    <a:pt x="0" y="2430"/>
                    <a:pt x="657" y="3314"/>
                    <a:pt x="997" y="3314"/>
                  </a:cubicBezTo>
                  <a:cubicBezTo>
                    <a:pt x="1039" y="3314"/>
                    <a:pt x="1076" y="3300"/>
                    <a:pt x="1106" y="3270"/>
                  </a:cubicBezTo>
                  <a:cubicBezTo>
                    <a:pt x="1429" y="2947"/>
                    <a:pt x="1750" y="2751"/>
                    <a:pt x="2143" y="2737"/>
                  </a:cubicBezTo>
                  <a:cubicBezTo>
                    <a:pt x="2154" y="2737"/>
                    <a:pt x="2165" y="2736"/>
                    <a:pt x="2177" y="2736"/>
                  </a:cubicBezTo>
                  <a:cubicBezTo>
                    <a:pt x="2319" y="2736"/>
                    <a:pt x="2478" y="2770"/>
                    <a:pt x="2636" y="2770"/>
                  </a:cubicBezTo>
                  <a:cubicBezTo>
                    <a:pt x="2741" y="2770"/>
                    <a:pt x="2846" y="2755"/>
                    <a:pt x="2946" y="2706"/>
                  </a:cubicBezTo>
                  <a:lnTo>
                    <a:pt x="2946" y="2706"/>
                  </a:lnTo>
                  <a:cubicBezTo>
                    <a:pt x="4291" y="4680"/>
                    <a:pt x="2765" y="7968"/>
                    <a:pt x="2765" y="7968"/>
                  </a:cubicBezTo>
                  <a:lnTo>
                    <a:pt x="2686" y="7968"/>
                  </a:lnTo>
                  <a:cubicBezTo>
                    <a:pt x="2475" y="7968"/>
                    <a:pt x="2282" y="8089"/>
                    <a:pt x="2189" y="8279"/>
                  </a:cubicBezTo>
                  <a:lnTo>
                    <a:pt x="2047" y="8570"/>
                  </a:lnTo>
                  <a:cubicBezTo>
                    <a:pt x="1996" y="8674"/>
                    <a:pt x="2072" y="8798"/>
                    <a:pt x="2190" y="8798"/>
                  </a:cubicBezTo>
                  <a:lnTo>
                    <a:pt x="2875" y="8798"/>
                  </a:lnTo>
                  <a:cubicBezTo>
                    <a:pt x="2877" y="8798"/>
                    <a:pt x="2879" y="8798"/>
                    <a:pt x="2880" y="8798"/>
                  </a:cubicBezTo>
                  <a:cubicBezTo>
                    <a:pt x="2999" y="8798"/>
                    <a:pt x="3115" y="8759"/>
                    <a:pt x="3209" y="8687"/>
                  </a:cubicBezTo>
                  <a:cubicBezTo>
                    <a:pt x="4514" y="7645"/>
                    <a:pt x="5565" y="5070"/>
                    <a:pt x="5888" y="4216"/>
                  </a:cubicBezTo>
                  <a:cubicBezTo>
                    <a:pt x="5954" y="4039"/>
                    <a:pt x="6108" y="3907"/>
                    <a:pt x="6294" y="3869"/>
                  </a:cubicBezTo>
                  <a:cubicBezTo>
                    <a:pt x="6327" y="3863"/>
                    <a:pt x="6364" y="3856"/>
                    <a:pt x="6403" y="3849"/>
                  </a:cubicBezTo>
                  <a:lnTo>
                    <a:pt x="7544" y="3705"/>
                  </a:lnTo>
                  <a:cubicBezTo>
                    <a:pt x="7744" y="3691"/>
                    <a:pt x="7957" y="3683"/>
                    <a:pt x="8177" y="3683"/>
                  </a:cubicBezTo>
                  <a:cubicBezTo>
                    <a:pt x="8967" y="3683"/>
                    <a:pt x="9862" y="3790"/>
                    <a:pt x="10665" y="4146"/>
                  </a:cubicBezTo>
                  <a:cubicBezTo>
                    <a:pt x="10847" y="4226"/>
                    <a:pt x="11004" y="4353"/>
                    <a:pt x="11120" y="4517"/>
                  </a:cubicBezTo>
                  <a:cubicBezTo>
                    <a:pt x="11650" y="5272"/>
                    <a:pt x="12450" y="5537"/>
                    <a:pt x="13371" y="6258"/>
                  </a:cubicBezTo>
                  <a:cubicBezTo>
                    <a:pt x="14188" y="6897"/>
                    <a:pt x="14218" y="7968"/>
                    <a:pt x="14218" y="7968"/>
                  </a:cubicBezTo>
                  <a:cubicBezTo>
                    <a:pt x="13981" y="7968"/>
                    <a:pt x="13769" y="8120"/>
                    <a:pt x="13694" y="8346"/>
                  </a:cubicBezTo>
                  <a:lnTo>
                    <a:pt x="13614" y="8589"/>
                  </a:lnTo>
                  <a:cubicBezTo>
                    <a:pt x="13580" y="8692"/>
                    <a:pt x="13655" y="8798"/>
                    <a:pt x="13763" y="8798"/>
                  </a:cubicBezTo>
                  <a:lnTo>
                    <a:pt x="14674" y="8798"/>
                  </a:lnTo>
                  <a:cubicBezTo>
                    <a:pt x="14818" y="8798"/>
                    <a:pt x="14937" y="8690"/>
                    <a:pt x="14950" y="8548"/>
                  </a:cubicBezTo>
                  <a:lnTo>
                    <a:pt x="15187" y="6046"/>
                  </a:lnTo>
                  <a:cubicBezTo>
                    <a:pt x="15193" y="5977"/>
                    <a:pt x="15175" y="5908"/>
                    <a:pt x="15132" y="5854"/>
                  </a:cubicBezTo>
                  <a:cubicBezTo>
                    <a:pt x="14904" y="5552"/>
                    <a:pt x="14149" y="4448"/>
                    <a:pt x="14149" y="3010"/>
                  </a:cubicBezTo>
                  <a:lnTo>
                    <a:pt x="14148" y="3011"/>
                  </a:lnTo>
                  <a:lnTo>
                    <a:pt x="14148" y="2239"/>
                  </a:lnTo>
                  <a:cubicBezTo>
                    <a:pt x="14149" y="1544"/>
                    <a:pt x="13684" y="936"/>
                    <a:pt x="13013" y="755"/>
                  </a:cubicBezTo>
                  <a:cubicBezTo>
                    <a:pt x="13008" y="754"/>
                    <a:pt x="12731" y="696"/>
                    <a:pt x="12731" y="696"/>
                  </a:cubicBezTo>
                  <a:cubicBezTo>
                    <a:pt x="12356" y="624"/>
                    <a:pt x="11914" y="595"/>
                    <a:pt x="11442" y="595"/>
                  </a:cubicBezTo>
                  <a:cubicBezTo>
                    <a:pt x="9649" y="595"/>
                    <a:pt x="7419" y="1008"/>
                    <a:pt x="6732" y="1024"/>
                  </a:cubicBezTo>
                  <a:cubicBezTo>
                    <a:pt x="6710" y="1024"/>
                    <a:pt x="6688" y="1025"/>
                    <a:pt x="6665" y="1025"/>
                  </a:cubicBezTo>
                  <a:cubicBezTo>
                    <a:pt x="5554" y="1025"/>
                    <a:pt x="4587" y="386"/>
                    <a:pt x="3668" y="106"/>
                  </a:cubicBezTo>
                  <a:cubicBezTo>
                    <a:pt x="3432" y="34"/>
                    <a:pt x="3187" y="1"/>
                    <a:pt x="29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5"/>
            <p:cNvSpPr/>
            <p:nvPr/>
          </p:nvSpPr>
          <p:spPr>
            <a:xfrm>
              <a:off x="3229150" y="1622100"/>
              <a:ext cx="26550" cy="21975"/>
            </a:xfrm>
            <a:custGeom>
              <a:rect b="b" l="l" r="r" t="t"/>
              <a:pathLst>
                <a:path extrusionOk="0" h="879" w="1062">
                  <a:moveTo>
                    <a:pt x="657" y="0"/>
                  </a:moveTo>
                  <a:cubicBezTo>
                    <a:pt x="619" y="0"/>
                    <a:pt x="582" y="10"/>
                    <a:pt x="548" y="32"/>
                  </a:cubicBezTo>
                  <a:cubicBezTo>
                    <a:pt x="341" y="165"/>
                    <a:pt x="172" y="351"/>
                    <a:pt x="62" y="571"/>
                  </a:cubicBezTo>
                  <a:cubicBezTo>
                    <a:pt x="0" y="694"/>
                    <a:pt x="84" y="840"/>
                    <a:pt x="221" y="846"/>
                  </a:cubicBezTo>
                  <a:lnTo>
                    <a:pt x="841" y="878"/>
                  </a:lnTo>
                  <a:cubicBezTo>
                    <a:pt x="845" y="878"/>
                    <a:pt x="849" y="878"/>
                    <a:pt x="853" y="878"/>
                  </a:cubicBezTo>
                  <a:cubicBezTo>
                    <a:pt x="971" y="878"/>
                    <a:pt x="1061" y="768"/>
                    <a:pt x="1036" y="650"/>
                  </a:cubicBezTo>
                  <a:cubicBezTo>
                    <a:pt x="1002" y="488"/>
                    <a:pt x="939" y="271"/>
                    <a:pt x="830" y="96"/>
                  </a:cubicBezTo>
                  <a:cubicBezTo>
                    <a:pt x="791" y="34"/>
                    <a:pt x="724" y="0"/>
                    <a:pt x="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5"/>
            <p:cNvSpPr/>
            <p:nvPr/>
          </p:nvSpPr>
          <p:spPr>
            <a:xfrm>
              <a:off x="3185775" y="1681450"/>
              <a:ext cx="73650" cy="29650"/>
            </a:xfrm>
            <a:custGeom>
              <a:rect b="b" l="l" r="r" t="t"/>
              <a:pathLst>
                <a:path extrusionOk="0" h="1186" w="2946">
                  <a:moveTo>
                    <a:pt x="1884" y="1"/>
                  </a:moveTo>
                  <a:cubicBezTo>
                    <a:pt x="1542" y="1"/>
                    <a:pt x="1057" y="501"/>
                    <a:pt x="531" y="501"/>
                  </a:cubicBezTo>
                  <a:cubicBezTo>
                    <a:pt x="357" y="501"/>
                    <a:pt x="179" y="446"/>
                    <a:pt x="1" y="302"/>
                  </a:cubicBezTo>
                  <a:lnTo>
                    <a:pt x="1" y="302"/>
                  </a:lnTo>
                  <a:cubicBezTo>
                    <a:pt x="1" y="302"/>
                    <a:pt x="656" y="1186"/>
                    <a:pt x="996" y="1186"/>
                  </a:cubicBezTo>
                  <a:cubicBezTo>
                    <a:pt x="1038" y="1186"/>
                    <a:pt x="1075" y="1172"/>
                    <a:pt x="1105" y="1142"/>
                  </a:cubicBezTo>
                  <a:cubicBezTo>
                    <a:pt x="1428" y="819"/>
                    <a:pt x="1749" y="623"/>
                    <a:pt x="2142" y="609"/>
                  </a:cubicBezTo>
                  <a:cubicBezTo>
                    <a:pt x="2153" y="609"/>
                    <a:pt x="2164" y="608"/>
                    <a:pt x="2176" y="608"/>
                  </a:cubicBezTo>
                  <a:cubicBezTo>
                    <a:pt x="2318" y="608"/>
                    <a:pt x="2477" y="642"/>
                    <a:pt x="2635" y="642"/>
                  </a:cubicBezTo>
                  <a:cubicBezTo>
                    <a:pt x="2740" y="642"/>
                    <a:pt x="2845" y="627"/>
                    <a:pt x="2945" y="578"/>
                  </a:cubicBezTo>
                  <a:lnTo>
                    <a:pt x="2945" y="578"/>
                  </a:lnTo>
                  <a:cubicBezTo>
                    <a:pt x="2930" y="584"/>
                    <a:pt x="2914" y="586"/>
                    <a:pt x="2898" y="586"/>
                  </a:cubicBezTo>
                  <a:cubicBezTo>
                    <a:pt x="2866" y="586"/>
                    <a:pt x="2831" y="576"/>
                    <a:pt x="2795" y="557"/>
                  </a:cubicBezTo>
                  <a:cubicBezTo>
                    <a:pt x="2586" y="452"/>
                    <a:pt x="2307" y="90"/>
                    <a:pt x="1953" y="8"/>
                  </a:cubicBezTo>
                  <a:cubicBezTo>
                    <a:pt x="1930" y="3"/>
                    <a:pt x="1907" y="1"/>
                    <a:pt x="18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5"/>
            <p:cNvSpPr/>
            <p:nvPr/>
          </p:nvSpPr>
          <p:spPr>
            <a:xfrm>
              <a:off x="3411375" y="1665775"/>
              <a:ext cx="25050" cy="39650"/>
            </a:xfrm>
            <a:custGeom>
              <a:rect b="b" l="l" r="r" t="t"/>
              <a:pathLst>
                <a:path extrusionOk="0" h="1586" w="1002">
                  <a:moveTo>
                    <a:pt x="692" y="0"/>
                  </a:moveTo>
                  <a:cubicBezTo>
                    <a:pt x="580" y="0"/>
                    <a:pt x="475" y="69"/>
                    <a:pt x="433" y="179"/>
                  </a:cubicBezTo>
                  <a:lnTo>
                    <a:pt x="65" y="1216"/>
                  </a:lnTo>
                  <a:cubicBezTo>
                    <a:pt x="1" y="1396"/>
                    <a:pt x="134" y="1585"/>
                    <a:pt x="325" y="1585"/>
                  </a:cubicBezTo>
                  <a:cubicBezTo>
                    <a:pt x="442" y="1585"/>
                    <a:pt x="546" y="1511"/>
                    <a:pt x="585" y="1402"/>
                  </a:cubicBezTo>
                  <a:lnTo>
                    <a:pt x="955" y="365"/>
                  </a:lnTo>
                  <a:cubicBezTo>
                    <a:pt x="1001" y="222"/>
                    <a:pt x="926" y="67"/>
                    <a:pt x="785" y="17"/>
                  </a:cubicBezTo>
                  <a:cubicBezTo>
                    <a:pt x="754" y="6"/>
                    <a:pt x="723" y="0"/>
                    <a:pt x="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5"/>
            <p:cNvSpPr/>
            <p:nvPr/>
          </p:nvSpPr>
          <p:spPr>
            <a:xfrm>
              <a:off x="3491450" y="1670250"/>
              <a:ext cx="25100" cy="40075"/>
            </a:xfrm>
            <a:custGeom>
              <a:rect b="b" l="l" r="r" t="t"/>
              <a:pathLst>
                <a:path extrusionOk="0" h="1603" w="1004">
                  <a:moveTo>
                    <a:pt x="692" y="1"/>
                  </a:moveTo>
                  <a:cubicBezTo>
                    <a:pt x="579" y="1"/>
                    <a:pt x="471" y="72"/>
                    <a:pt x="432" y="186"/>
                  </a:cubicBezTo>
                  <a:lnTo>
                    <a:pt x="63" y="1234"/>
                  </a:lnTo>
                  <a:cubicBezTo>
                    <a:pt x="1" y="1414"/>
                    <a:pt x="134" y="1601"/>
                    <a:pt x="324" y="1602"/>
                  </a:cubicBezTo>
                  <a:cubicBezTo>
                    <a:pt x="442" y="1601"/>
                    <a:pt x="546" y="1527"/>
                    <a:pt x="585" y="1416"/>
                  </a:cubicBezTo>
                  <a:lnTo>
                    <a:pt x="953" y="369"/>
                  </a:lnTo>
                  <a:cubicBezTo>
                    <a:pt x="1003" y="225"/>
                    <a:pt x="928" y="68"/>
                    <a:pt x="784" y="16"/>
                  </a:cubicBezTo>
                  <a:cubicBezTo>
                    <a:pt x="753" y="6"/>
                    <a:pt x="723" y="1"/>
                    <a:pt x="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5"/>
            <p:cNvSpPr/>
            <p:nvPr/>
          </p:nvSpPr>
          <p:spPr>
            <a:xfrm>
              <a:off x="3338900" y="1673600"/>
              <a:ext cx="20025" cy="30950"/>
            </a:xfrm>
            <a:custGeom>
              <a:rect b="b" l="l" r="r" t="t"/>
              <a:pathLst>
                <a:path extrusionOk="0" h="1238" w="801">
                  <a:moveTo>
                    <a:pt x="310" y="0"/>
                  </a:moveTo>
                  <a:cubicBezTo>
                    <a:pt x="286" y="0"/>
                    <a:pt x="261" y="4"/>
                    <a:pt x="237" y="10"/>
                  </a:cubicBezTo>
                  <a:cubicBezTo>
                    <a:pt x="87" y="51"/>
                    <a:pt x="0" y="205"/>
                    <a:pt x="43" y="354"/>
                  </a:cubicBezTo>
                  <a:lnTo>
                    <a:pt x="228" y="1034"/>
                  </a:lnTo>
                  <a:cubicBezTo>
                    <a:pt x="261" y="1154"/>
                    <a:pt x="370" y="1237"/>
                    <a:pt x="494" y="1237"/>
                  </a:cubicBezTo>
                  <a:cubicBezTo>
                    <a:pt x="518" y="1237"/>
                    <a:pt x="543" y="1235"/>
                    <a:pt x="567" y="1228"/>
                  </a:cubicBezTo>
                  <a:cubicBezTo>
                    <a:pt x="714" y="1188"/>
                    <a:pt x="801" y="1036"/>
                    <a:pt x="761" y="889"/>
                  </a:cubicBezTo>
                  <a:lnTo>
                    <a:pt x="577" y="209"/>
                  </a:lnTo>
                  <a:cubicBezTo>
                    <a:pt x="546" y="84"/>
                    <a:pt x="434"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5"/>
            <p:cNvSpPr/>
            <p:nvPr/>
          </p:nvSpPr>
          <p:spPr>
            <a:xfrm>
              <a:off x="3212225" y="1655300"/>
              <a:ext cx="8100" cy="6950"/>
            </a:xfrm>
            <a:custGeom>
              <a:rect b="b" l="l" r="r" t="t"/>
              <a:pathLst>
                <a:path extrusionOk="0" h="278" w="324">
                  <a:moveTo>
                    <a:pt x="186" y="1"/>
                  </a:moveTo>
                  <a:cubicBezTo>
                    <a:pt x="62" y="1"/>
                    <a:pt x="1" y="149"/>
                    <a:pt x="88" y="236"/>
                  </a:cubicBezTo>
                  <a:cubicBezTo>
                    <a:pt x="116" y="264"/>
                    <a:pt x="150" y="277"/>
                    <a:pt x="184" y="277"/>
                  </a:cubicBezTo>
                  <a:cubicBezTo>
                    <a:pt x="255" y="277"/>
                    <a:pt x="324" y="221"/>
                    <a:pt x="324" y="138"/>
                  </a:cubicBezTo>
                  <a:cubicBezTo>
                    <a:pt x="324" y="63"/>
                    <a:pt x="261"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5"/>
            <p:cNvSpPr/>
            <p:nvPr/>
          </p:nvSpPr>
          <p:spPr>
            <a:xfrm>
              <a:off x="3185750" y="1683800"/>
              <a:ext cx="12275" cy="16875"/>
            </a:xfrm>
            <a:custGeom>
              <a:rect b="b" l="l" r="r" t="t"/>
              <a:pathLst>
                <a:path extrusionOk="0" h="675" w="491">
                  <a:moveTo>
                    <a:pt x="69" y="1"/>
                  </a:moveTo>
                  <a:cubicBezTo>
                    <a:pt x="27" y="127"/>
                    <a:pt x="0" y="208"/>
                    <a:pt x="0" y="208"/>
                  </a:cubicBezTo>
                  <a:cubicBezTo>
                    <a:pt x="123" y="370"/>
                    <a:pt x="255" y="526"/>
                    <a:pt x="396" y="675"/>
                  </a:cubicBezTo>
                  <a:cubicBezTo>
                    <a:pt x="457" y="602"/>
                    <a:pt x="489" y="510"/>
                    <a:pt x="490" y="414"/>
                  </a:cubicBezTo>
                  <a:cubicBezTo>
                    <a:pt x="490" y="186"/>
                    <a:pt x="304"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5"/>
            <p:cNvSpPr/>
            <p:nvPr/>
          </p:nvSpPr>
          <p:spPr>
            <a:xfrm>
              <a:off x="3235600" y="1827450"/>
              <a:ext cx="47800" cy="20750"/>
            </a:xfrm>
            <a:custGeom>
              <a:rect b="b" l="l" r="r" t="t"/>
              <a:pathLst>
                <a:path extrusionOk="0" h="830" w="1912">
                  <a:moveTo>
                    <a:pt x="691" y="0"/>
                  </a:moveTo>
                  <a:cubicBezTo>
                    <a:pt x="480" y="0"/>
                    <a:pt x="288" y="121"/>
                    <a:pt x="195" y="311"/>
                  </a:cubicBezTo>
                  <a:lnTo>
                    <a:pt x="53" y="602"/>
                  </a:lnTo>
                  <a:cubicBezTo>
                    <a:pt x="1" y="706"/>
                    <a:pt x="78" y="830"/>
                    <a:pt x="195" y="830"/>
                  </a:cubicBezTo>
                  <a:lnTo>
                    <a:pt x="881" y="830"/>
                  </a:lnTo>
                  <a:cubicBezTo>
                    <a:pt x="883" y="830"/>
                    <a:pt x="885" y="830"/>
                    <a:pt x="886" y="830"/>
                  </a:cubicBezTo>
                  <a:cubicBezTo>
                    <a:pt x="1005" y="830"/>
                    <a:pt x="1121" y="791"/>
                    <a:pt x="1215" y="719"/>
                  </a:cubicBezTo>
                  <a:cubicBezTo>
                    <a:pt x="1456" y="526"/>
                    <a:pt x="1690" y="279"/>
                    <a:pt x="19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5"/>
            <p:cNvSpPr/>
            <p:nvPr/>
          </p:nvSpPr>
          <p:spPr>
            <a:xfrm>
              <a:off x="3525200" y="1827450"/>
              <a:ext cx="35675" cy="20750"/>
            </a:xfrm>
            <a:custGeom>
              <a:rect b="b" l="l" r="r" t="t"/>
              <a:pathLst>
                <a:path extrusionOk="0" h="830" w="1427">
                  <a:moveTo>
                    <a:pt x="640" y="0"/>
                  </a:moveTo>
                  <a:cubicBezTo>
                    <a:pt x="403" y="0"/>
                    <a:pt x="191" y="152"/>
                    <a:pt x="116" y="378"/>
                  </a:cubicBezTo>
                  <a:lnTo>
                    <a:pt x="36" y="621"/>
                  </a:lnTo>
                  <a:cubicBezTo>
                    <a:pt x="0" y="724"/>
                    <a:pt x="77" y="830"/>
                    <a:pt x="185" y="830"/>
                  </a:cubicBezTo>
                  <a:lnTo>
                    <a:pt x="1096" y="830"/>
                  </a:lnTo>
                  <a:cubicBezTo>
                    <a:pt x="1240" y="830"/>
                    <a:pt x="1358" y="722"/>
                    <a:pt x="1372" y="580"/>
                  </a:cubicBezTo>
                  <a:lnTo>
                    <a:pt x="14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5"/>
            <p:cNvSpPr/>
            <p:nvPr/>
          </p:nvSpPr>
          <p:spPr>
            <a:xfrm>
              <a:off x="3445825" y="1828050"/>
              <a:ext cx="45550" cy="20750"/>
            </a:xfrm>
            <a:custGeom>
              <a:rect b="b" l="l" r="r" t="t"/>
              <a:pathLst>
                <a:path extrusionOk="0" h="830" w="1822">
                  <a:moveTo>
                    <a:pt x="723" y="0"/>
                  </a:moveTo>
                  <a:cubicBezTo>
                    <a:pt x="530" y="0"/>
                    <a:pt x="350" y="102"/>
                    <a:pt x="251" y="268"/>
                  </a:cubicBezTo>
                  <a:lnTo>
                    <a:pt x="72" y="561"/>
                  </a:lnTo>
                  <a:cubicBezTo>
                    <a:pt x="1" y="679"/>
                    <a:pt x="86" y="830"/>
                    <a:pt x="224" y="830"/>
                  </a:cubicBezTo>
                  <a:lnTo>
                    <a:pt x="957" y="830"/>
                  </a:lnTo>
                  <a:cubicBezTo>
                    <a:pt x="1135" y="830"/>
                    <a:pt x="1301" y="744"/>
                    <a:pt x="1406" y="598"/>
                  </a:cubicBezTo>
                  <a:lnTo>
                    <a:pt x="1787" y="68"/>
                  </a:lnTo>
                  <a:cubicBezTo>
                    <a:pt x="1800" y="47"/>
                    <a:pt x="1812" y="24"/>
                    <a:pt x="18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5"/>
            <p:cNvSpPr/>
            <p:nvPr/>
          </p:nvSpPr>
          <p:spPr>
            <a:xfrm>
              <a:off x="3328600" y="1828050"/>
              <a:ext cx="38700" cy="20750"/>
            </a:xfrm>
            <a:custGeom>
              <a:rect b="b" l="l" r="r" t="t"/>
              <a:pathLst>
                <a:path extrusionOk="0" h="830" w="1548">
                  <a:moveTo>
                    <a:pt x="700" y="0"/>
                  </a:moveTo>
                  <a:cubicBezTo>
                    <a:pt x="495" y="0"/>
                    <a:pt x="307" y="113"/>
                    <a:pt x="211" y="295"/>
                  </a:cubicBezTo>
                  <a:lnTo>
                    <a:pt x="58" y="587"/>
                  </a:lnTo>
                  <a:cubicBezTo>
                    <a:pt x="0" y="698"/>
                    <a:pt x="79" y="830"/>
                    <a:pt x="205" y="830"/>
                  </a:cubicBezTo>
                  <a:lnTo>
                    <a:pt x="830" y="830"/>
                  </a:lnTo>
                  <a:cubicBezTo>
                    <a:pt x="1052" y="830"/>
                    <a:pt x="1252" y="696"/>
                    <a:pt x="1339" y="491"/>
                  </a:cubicBezTo>
                  <a:lnTo>
                    <a:pt x="15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5"/>
            <p:cNvSpPr/>
            <p:nvPr/>
          </p:nvSpPr>
          <p:spPr>
            <a:xfrm>
              <a:off x="3283500" y="1632975"/>
              <a:ext cx="14050" cy="40375"/>
            </a:xfrm>
            <a:custGeom>
              <a:rect b="b" l="l" r="r" t="t"/>
              <a:pathLst>
                <a:path extrusionOk="0" h="1615" w="562">
                  <a:moveTo>
                    <a:pt x="4" y="0"/>
                  </a:moveTo>
                  <a:lnTo>
                    <a:pt x="4" y="1331"/>
                  </a:lnTo>
                  <a:cubicBezTo>
                    <a:pt x="0" y="1486"/>
                    <a:pt x="126" y="1614"/>
                    <a:pt x="281" y="1614"/>
                  </a:cubicBezTo>
                  <a:cubicBezTo>
                    <a:pt x="437" y="1614"/>
                    <a:pt x="561" y="1486"/>
                    <a:pt x="557" y="1331"/>
                  </a:cubicBezTo>
                  <a:lnTo>
                    <a:pt x="557" y="220"/>
                  </a:lnTo>
                  <a:cubicBezTo>
                    <a:pt x="370" y="142"/>
                    <a:pt x="186" y="66"/>
                    <a:pt x="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5"/>
            <p:cNvSpPr/>
            <p:nvPr/>
          </p:nvSpPr>
          <p:spPr>
            <a:xfrm>
              <a:off x="3289625" y="1646700"/>
              <a:ext cx="41250" cy="98575"/>
            </a:xfrm>
            <a:custGeom>
              <a:rect b="b" l="l" r="r" t="t"/>
              <a:pathLst>
                <a:path extrusionOk="0" h="3943" w="1650">
                  <a:moveTo>
                    <a:pt x="1122" y="1"/>
                  </a:moveTo>
                  <a:lnTo>
                    <a:pt x="48" y="3581"/>
                  </a:lnTo>
                  <a:cubicBezTo>
                    <a:pt x="1" y="3728"/>
                    <a:pt x="84" y="3886"/>
                    <a:pt x="232" y="3931"/>
                  </a:cubicBezTo>
                  <a:cubicBezTo>
                    <a:pt x="258" y="3939"/>
                    <a:pt x="285" y="3942"/>
                    <a:pt x="311" y="3942"/>
                  </a:cubicBezTo>
                  <a:cubicBezTo>
                    <a:pt x="432" y="3942"/>
                    <a:pt x="543" y="3863"/>
                    <a:pt x="577" y="3740"/>
                  </a:cubicBezTo>
                  <a:lnTo>
                    <a:pt x="1650" y="166"/>
                  </a:lnTo>
                  <a:cubicBezTo>
                    <a:pt x="1470" y="120"/>
                    <a:pt x="1294" y="63"/>
                    <a:pt x="1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5"/>
            <p:cNvSpPr/>
            <p:nvPr/>
          </p:nvSpPr>
          <p:spPr>
            <a:xfrm>
              <a:off x="3366800" y="1651100"/>
              <a:ext cx="26475" cy="49800"/>
            </a:xfrm>
            <a:custGeom>
              <a:rect b="b" l="l" r="r" t="t"/>
              <a:pathLst>
                <a:path extrusionOk="0" h="1992" w="1059">
                  <a:moveTo>
                    <a:pt x="556" y="1"/>
                  </a:moveTo>
                  <a:cubicBezTo>
                    <a:pt x="350" y="27"/>
                    <a:pt x="165" y="50"/>
                    <a:pt x="0" y="68"/>
                  </a:cubicBezTo>
                  <a:lnTo>
                    <a:pt x="483" y="1787"/>
                  </a:lnTo>
                  <a:cubicBezTo>
                    <a:pt x="517" y="1911"/>
                    <a:pt x="628" y="1992"/>
                    <a:pt x="750" y="1992"/>
                  </a:cubicBezTo>
                  <a:cubicBezTo>
                    <a:pt x="775" y="1992"/>
                    <a:pt x="800" y="1988"/>
                    <a:pt x="825" y="1981"/>
                  </a:cubicBezTo>
                  <a:cubicBezTo>
                    <a:pt x="973" y="1940"/>
                    <a:pt x="1059" y="1785"/>
                    <a:pt x="1016" y="1637"/>
                  </a:cubicBezTo>
                  <a:lnTo>
                    <a:pt x="5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5"/>
            <p:cNvSpPr/>
            <p:nvPr/>
          </p:nvSpPr>
          <p:spPr>
            <a:xfrm>
              <a:off x="3453025" y="1643150"/>
              <a:ext cx="29375" cy="68350"/>
            </a:xfrm>
            <a:custGeom>
              <a:rect b="b" l="l" r="r" t="t"/>
              <a:pathLst>
                <a:path extrusionOk="0" h="2734" w="1175">
                  <a:moveTo>
                    <a:pt x="752" y="1"/>
                  </a:moveTo>
                  <a:cubicBezTo>
                    <a:pt x="704" y="1"/>
                    <a:pt x="656" y="1"/>
                    <a:pt x="607" y="2"/>
                  </a:cubicBezTo>
                  <a:lnTo>
                    <a:pt x="37" y="2391"/>
                  </a:lnTo>
                  <a:cubicBezTo>
                    <a:pt x="0" y="2541"/>
                    <a:pt x="92" y="2690"/>
                    <a:pt x="242" y="2725"/>
                  </a:cubicBezTo>
                  <a:cubicBezTo>
                    <a:pt x="264" y="2731"/>
                    <a:pt x="286" y="2733"/>
                    <a:pt x="307" y="2733"/>
                  </a:cubicBezTo>
                  <a:cubicBezTo>
                    <a:pt x="433" y="2733"/>
                    <a:pt x="546" y="2647"/>
                    <a:pt x="575" y="2519"/>
                  </a:cubicBezTo>
                  <a:lnTo>
                    <a:pt x="1174" y="9"/>
                  </a:lnTo>
                  <a:cubicBezTo>
                    <a:pt x="1037" y="4"/>
                    <a:pt x="896" y="1"/>
                    <a:pt x="7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5"/>
            <p:cNvSpPr/>
            <p:nvPr/>
          </p:nvSpPr>
          <p:spPr>
            <a:xfrm>
              <a:off x="3501475" y="1704950"/>
              <a:ext cx="39575" cy="40850"/>
            </a:xfrm>
            <a:custGeom>
              <a:rect b="b" l="l" r="r" t="t"/>
              <a:pathLst>
                <a:path extrusionOk="0" h="1634" w="1583">
                  <a:moveTo>
                    <a:pt x="1520" y="1"/>
                  </a:moveTo>
                  <a:cubicBezTo>
                    <a:pt x="1520" y="1"/>
                    <a:pt x="1520" y="1"/>
                    <a:pt x="1520" y="2"/>
                  </a:cubicBezTo>
                  <a:lnTo>
                    <a:pt x="1520" y="2"/>
                  </a:lnTo>
                  <a:lnTo>
                    <a:pt x="1521" y="1"/>
                  </a:lnTo>
                  <a:close/>
                  <a:moveTo>
                    <a:pt x="1520" y="2"/>
                  </a:moveTo>
                  <a:lnTo>
                    <a:pt x="139" y="1141"/>
                  </a:lnTo>
                  <a:cubicBezTo>
                    <a:pt x="18" y="1238"/>
                    <a:pt x="0" y="1414"/>
                    <a:pt x="98" y="1532"/>
                  </a:cubicBezTo>
                  <a:cubicBezTo>
                    <a:pt x="153" y="1599"/>
                    <a:pt x="233" y="1633"/>
                    <a:pt x="313" y="1633"/>
                  </a:cubicBezTo>
                  <a:cubicBezTo>
                    <a:pt x="376" y="1633"/>
                    <a:pt x="439" y="1612"/>
                    <a:pt x="491" y="1568"/>
                  </a:cubicBezTo>
                  <a:lnTo>
                    <a:pt x="1583" y="667"/>
                  </a:lnTo>
                  <a:cubicBezTo>
                    <a:pt x="1544" y="447"/>
                    <a:pt x="1524" y="224"/>
                    <a:pt x="1520" y="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5"/>
            <p:cNvSpPr/>
            <p:nvPr/>
          </p:nvSpPr>
          <p:spPr>
            <a:xfrm>
              <a:off x="3529525" y="1744750"/>
              <a:ext cx="23850" cy="22075"/>
            </a:xfrm>
            <a:custGeom>
              <a:rect b="b" l="l" r="r" t="t"/>
              <a:pathLst>
                <a:path extrusionOk="0" h="883" w="954">
                  <a:moveTo>
                    <a:pt x="721" y="0"/>
                  </a:moveTo>
                  <a:lnTo>
                    <a:pt x="167" y="373"/>
                  </a:lnTo>
                  <a:cubicBezTo>
                    <a:pt x="36" y="458"/>
                    <a:pt x="1" y="632"/>
                    <a:pt x="86" y="760"/>
                  </a:cubicBezTo>
                  <a:cubicBezTo>
                    <a:pt x="140" y="840"/>
                    <a:pt x="227" y="883"/>
                    <a:pt x="316" y="883"/>
                  </a:cubicBezTo>
                  <a:cubicBezTo>
                    <a:pt x="371" y="883"/>
                    <a:pt x="427" y="866"/>
                    <a:pt x="476" y="832"/>
                  </a:cubicBezTo>
                  <a:lnTo>
                    <a:pt x="954" y="510"/>
                  </a:lnTo>
                  <a:cubicBezTo>
                    <a:pt x="867" y="344"/>
                    <a:pt x="789" y="173"/>
                    <a:pt x="7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55"/>
          <p:cNvGrpSpPr/>
          <p:nvPr/>
        </p:nvGrpSpPr>
        <p:grpSpPr>
          <a:xfrm>
            <a:off x="2272702" y="1751402"/>
            <a:ext cx="641343" cy="626530"/>
            <a:chOff x="4942700" y="930725"/>
            <a:chExt cx="438375" cy="428250"/>
          </a:xfrm>
        </p:grpSpPr>
        <p:sp>
          <p:nvSpPr>
            <p:cNvPr id="849" name="Google Shape;849;p55"/>
            <p:cNvSpPr/>
            <p:nvPr/>
          </p:nvSpPr>
          <p:spPr>
            <a:xfrm>
              <a:off x="4942700" y="930725"/>
              <a:ext cx="206475" cy="183450"/>
            </a:xfrm>
            <a:custGeom>
              <a:rect b="b" l="l" r="r" t="t"/>
              <a:pathLst>
                <a:path extrusionOk="0" h="7338" w="8259">
                  <a:moveTo>
                    <a:pt x="2515" y="0"/>
                  </a:moveTo>
                  <a:cubicBezTo>
                    <a:pt x="2366" y="0"/>
                    <a:pt x="2246" y="118"/>
                    <a:pt x="2242" y="265"/>
                  </a:cubicBezTo>
                  <a:cubicBezTo>
                    <a:pt x="2242" y="828"/>
                    <a:pt x="2158" y="2381"/>
                    <a:pt x="1783" y="3038"/>
                  </a:cubicBezTo>
                  <a:cubicBezTo>
                    <a:pt x="496" y="1966"/>
                    <a:pt x="602" y="640"/>
                    <a:pt x="609" y="566"/>
                  </a:cubicBezTo>
                  <a:cubicBezTo>
                    <a:pt x="622" y="417"/>
                    <a:pt x="514" y="287"/>
                    <a:pt x="365" y="272"/>
                  </a:cubicBezTo>
                  <a:cubicBezTo>
                    <a:pt x="356" y="271"/>
                    <a:pt x="347" y="270"/>
                    <a:pt x="337" y="270"/>
                  </a:cubicBezTo>
                  <a:cubicBezTo>
                    <a:pt x="202" y="270"/>
                    <a:pt x="84" y="372"/>
                    <a:pt x="67" y="509"/>
                  </a:cubicBezTo>
                  <a:cubicBezTo>
                    <a:pt x="65" y="537"/>
                    <a:pt x="1" y="1185"/>
                    <a:pt x="333" y="1982"/>
                  </a:cubicBezTo>
                  <a:cubicBezTo>
                    <a:pt x="634" y="2708"/>
                    <a:pt x="1336" y="3703"/>
                    <a:pt x="2961" y="4328"/>
                  </a:cubicBezTo>
                  <a:cubicBezTo>
                    <a:pt x="6374" y="5641"/>
                    <a:pt x="7732" y="7225"/>
                    <a:pt x="7744" y="7240"/>
                  </a:cubicBezTo>
                  <a:cubicBezTo>
                    <a:pt x="7799" y="7305"/>
                    <a:pt x="7876" y="7338"/>
                    <a:pt x="7954" y="7338"/>
                  </a:cubicBezTo>
                  <a:cubicBezTo>
                    <a:pt x="8015" y="7338"/>
                    <a:pt x="8077" y="7317"/>
                    <a:pt x="8128" y="7275"/>
                  </a:cubicBezTo>
                  <a:cubicBezTo>
                    <a:pt x="8243" y="7178"/>
                    <a:pt x="8259" y="7007"/>
                    <a:pt x="8163" y="6892"/>
                  </a:cubicBezTo>
                  <a:cubicBezTo>
                    <a:pt x="8120" y="6840"/>
                    <a:pt x="7328" y="5909"/>
                    <a:pt x="5432" y="4868"/>
                  </a:cubicBezTo>
                  <a:lnTo>
                    <a:pt x="5193" y="4643"/>
                  </a:lnTo>
                  <a:cubicBezTo>
                    <a:pt x="4947" y="4315"/>
                    <a:pt x="4729" y="4025"/>
                    <a:pt x="4558" y="3741"/>
                  </a:cubicBezTo>
                  <a:cubicBezTo>
                    <a:pt x="4828" y="3581"/>
                    <a:pt x="5304" y="3235"/>
                    <a:pt x="5732" y="2593"/>
                  </a:cubicBezTo>
                  <a:cubicBezTo>
                    <a:pt x="5811" y="2467"/>
                    <a:pt x="5777" y="2303"/>
                    <a:pt x="5654" y="2220"/>
                  </a:cubicBezTo>
                  <a:cubicBezTo>
                    <a:pt x="5608" y="2189"/>
                    <a:pt x="5556" y="2174"/>
                    <a:pt x="5504" y="2174"/>
                  </a:cubicBezTo>
                  <a:cubicBezTo>
                    <a:pt x="5417" y="2174"/>
                    <a:pt x="5332" y="2215"/>
                    <a:pt x="5280" y="2292"/>
                  </a:cubicBezTo>
                  <a:cubicBezTo>
                    <a:pt x="4921" y="2828"/>
                    <a:pt x="4534" y="3117"/>
                    <a:pt x="4314" y="3253"/>
                  </a:cubicBezTo>
                  <a:cubicBezTo>
                    <a:pt x="4152" y="2832"/>
                    <a:pt x="4122" y="2392"/>
                    <a:pt x="4292" y="1843"/>
                  </a:cubicBezTo>
                  <a:cubicBezTo>
                    <a:pt x="4337" y="1700"/>
                    <a:pt x="4257" y="1546"/>
                    <a:pt x="4113" y="1502"/>
                  </a:cubicBezTo>
                  <a:cubicBezTo>
                    <a:pt x="4087" y="1494"/>
                    <a:pt x="4059" y="1490"/>
                    <a:pt x="4033" y="1490"/>
                  </a:cubicBezTo>
                  <a:cubicBezTo>
                    <a:pt x="3917" y="1490"/>
                    <a:pt x="3808" y="1564"/>
                    <a:pt x="3773" y="1682"/>
                  </a:cubicBezTo>
                  <a:cubicBezTo>
                    <a:pt x="3436" y="2767"/>
                    <a:pt x="3739" y="3512"/>
                    <a:pt x="4262" y="4285"/>
                  </a:cubicBezTo>
                  <a:cubicBezTo>
                    <a:pt x="3917" y="4128"/>
                    <a:pt x="3553" y="3972"/>
                    <a:pt x="3156" y="3820"/>
                  </a:cubicBezTo>
                  <a:cubicBezTo>
                    <a:pt x="2831" y="3697"/>
                    <a:pt x="2520" y="3542"/>
                    <a:pt x="2225" y="3359"/>
                  </a:cubicBezTo>
                  <a:cubicBezTo>
                    <a:pt x="2779" y="2455"/>
                    <a:pt x="2786" y="357"/>
                    <a:pt x="2786" y="265"/>
                  </a:cubicBezTo>
                  <a:cubicBezTo>
                    <a:pt x="2782" y="118"/>
                    <a:pt x="2662" y="0"/>
                    <a:pt x="2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5"/>
            <p:cNvSpPr/>
            <p:nvPr/>
          </p:nvSpPr>
          <p:spPr>
            <a:xfrm>
              <a:off x="5174600" y="930725"/>
              <a:ext cx="206475" cy="183475"/>
            </a:xfrm>
            <a:custGeom>
              <a:rect b="b" l="l" r="r" t="t"/>
              <a:pathLst>
                <a:path extrusionOk="0" h="7339" w="8259">
                  <a:moveTo>
                    <a:pt x="5745" y="0"/>
                  </a:moveTo>
                  <a:cubicBezTo>
                    <a:pt x="5597" y="0"/>
                    <a:pt x="5477" y="118"/>
                    <a:pt x="5473" y="267"/>
                  </a:cubicBezTo>
                  <a:cubicBezTo>
                    <a:pt x="5473" y="357"/>
                    <a:pt x="5481" y="2456"/>
                    <a:pt x="6034" y="3359"/>
                  </a:cubicBezTo>
                  <a:cubicBezTo>
                    <a:pt x="5739" y="3542"/>
                    <a:pt x="5428" y="3697"/>
                    <a:pt x="5102" y="3820"/>
                  </a:cubicBezTo>
                  <a:cubicBezTo>
                    <a:pt x="4706" y="3972"/>
                    <a:pt x="4342" y="4128"/>
                    <a:pt x="3997" y="4285"/>
                  </a:cubicBezTo>
                  <a:cubicBezTo>
                    <a:pt x="4520" y="3512"/>
                    <a:pt x="4823" y="2767"/>
                    <a:pt x="4486" y="1682"/>
                  </a:cubicBezTo>
                  <a:cubicBezTo>
                    <a:pt x="4449" y="1567"/>
                    <a:pt x="4343" y="1495"/>
                    <a:pt x="4228" y="1495"/>
                  </a:cubicBezTo>
                  <a:cubicBezTo>
                    <a:pt x="4201" y="1495"/>
                    <a:pt x="4174" y="1499"/>
                    <a:pt x="4147" y="1507"/>
                  </a:cubicBezTo>
                  <a:cubicBezTo>
                    <a:pt x="4005" y="1550"/>
                    <a:pt x="3925" y="1700"/>
                    <a:pt x="3966" y="1843"/>
                  </a:cubicBezTo>
                  <a:cubicBezTo>
                    <a:pt x="4137" y="2392"/>
                    <a:pt x="4107" y="2832"/>
                    <a:pt x="3945" y="3253"/>
                  </a:cubicBezTo>
                  <a:cubicBezTo>
                    <a:pt x="3723" y="3117"/>
                    <a:pt x="3338" y="2828"/>
                    <a:pt x="2979" y="2292"/>
                  </a:cubicBezTo>
                  <a:cubicBezTo>
                    <a:pt x="2926" y="2213"/>
                    <a:pt x="2840" y="2170"/>
                    <a:pt x="2753" y="2170"/>
                  </a:cubicBezTo>
                  <a:cubicBezTo>
                    <a:pt x="2701" y="2170"/>
                    <a:pt x="2649" y="2185"/>
                    <a:pt x="2602" y="2216"/>
                  </a:cubicBezTo>
                  <a:cubicBezTo>
                    <a:pt x="2477" y="2299"/>
                    <a:pt x="2443" y="2467"/>
                    <a:pt x="2527" y="2593"/>
                  </a:cubicBezTo>
                  <a:cubicBezTo>
                    <a:pt x="2956" y="3235"/>
                    <a:pt x="3431" y="3581"/>
                    <a:pt x="3701" y="3741"/>
                  </a:cubicBezTo>
                  <a:cubicBezTo>
                    <a:pt x="3530" y="4025"/>
                    <a:pt x="3311" y="4315"/>
                    <a:pt x="3065" y="4643"/>
                  </a:cubicBezTo>
                  <a:lnTo>
                    <a:pt x="2827" y="4868"/>
                  </a:lnTo>
                  <a:cubicBezTo>
                    <a:pt x="931" y="5909"/>
                    <a:pt x="139" y="6840"/>
                    <a:pt x="96" y="6892"/>
                  </a:cubicBezTo>
                  <a:cubicBezTo>
                    <a:pt x="1" y="7007"/>
                    <a:pt x="16" y="7180"/>
                    <a:pt x="131" y="7275"/>
                  </a:cubicBezTo>
                  <a:cubicBezTo>
                    <a:pt x="182" y="7318"/>
                    <a:pt x="244" y="7338"/>
                    <a:pt x="305" y="7338"/>
                  </a:cubicBezTo>
                  <a:cubicBezTo>
                    <a:pt x="383" y="7338"/>
                    <a:pt x="460" y="7305"/>
                    <a:pt x="515" y="7240"/>
                  </a:cubicBezTo>
                  <a:cubicBezTo>
                    <a:pt x="527" y="7225"/>
                    <a:pt x="1885" y="5641"/>
                    <a:pt x="5298" y="4328"/>
                  </a:cubicBezTo>
                  <a:cubicBezTo>
                    <a:pt x="6923" y="3703"/>
                    <a:pt x="7625" y="2708"/>
                    <a:pt x="7926" y="1982"/>
                  </a:cubicBezTo>
                  <a:cubicBezTo>
                    <a:pt x="8258" y="1185"/>
                    <a:pt x="8194" y="537"/>
                    <a:pt x="8192" y="511"/>
                  </a:cubicBezTo>
                  <a:cubicBezTo>
                    <a:pt x="8174" y="372"/>
                    <a:pt x="8058" y="271"/>
                    <a:pt x="7924" y="271"/>
                  </a:cubicBezTo>
                  <a:cubicBezTo>
                    <a:pt x="7914" y="271"/>
                    <a:pt x="7904" y="272"/>
                    <a:pt x="7894" y="273"/>
                  </a:cubicBezTo>
                  <a:cubicBezTo>
                    <a:pt x="7745" y="288"/>
                    <a:pt x="7637" y="419"/>
                    <a:pt x="7650" y="566"/>
                  </a:cubicBezTo>
                  <a:cubicBezTo>
                    <a:pt x="7657" y="640"/>
                    <a:pt x="7763" y="1966"/>
                    <a:pt x="6476" y="3038"/>
                  </a:cubicBezTo>
                  <a:cubicBezTo>
                    <a:pt x="6101" y="2381"/>
                    <a:pt x="6017" y="830"/>
                    <a:pt x="6017" y="267"/>
                  </a:cubicBezTo>
                  <a:cubicBezTo>
                    <a:pt x="6013" y="118"/>
                    <a:pt x="5893" y="0"/>
                    <a:pt x="57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5"/>
            <p:cNvSpPr/>
            <p:nvPr/>
          </p:nvSpPr>
          <p:spPr>
            <a:xfrm>
              <a:off x="4992425" y="1074250"/>
              <a:ext cx="115150" cy="73925"/>
            </a:xfrm>
            <a:custGeom>
              <a:rect b="b" l="l" r="r" t="t"/>
              <a:pathLst>
                <a:path extrusionOk="0" h="2957" w="4606">
                  <a:moveTo>
                    <a:pt x="282" y="1"/>
                  </a:moveTo>
                  <a:cubicBezTo>
                    <a:pt x="126" y="1"/>
                    <a:pt x="0" y="141"/>
                    <a:pt x="34" y="300"/>
                  </a:cubicBezTo>
                  <a:cubicBezTo>
                    <a:pt x="198" y="1058"/>
                    <a:pt x="836" y="2850"/>
                    <a:pt x="3245" y="2957"/>
                  </a:cubicBezTo>
                  <a:lnTo>
                    <a:pt x="4605" y="1597"/>
                  </a:lnTo>
                  <a:cubicBezTo>
                    <a:pt x="4605" y="1597"/>
                    <a:pt x="2366" y="295"/>
                    <a:pt x="318" y="3"/>
                  </a:cubicBezTo>
                  <a:cubicBezTo>
                    <a:pt x="306" y="1"/>
                    <a:pt x="294" y="1"/>
                    <a:pt x="2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5"/>
            <p:cNvSpPr/>
            <p:nvPr/>
          </p:nvSpPr>
          <p:spPr>
            <a:xfrm>
              <a:off x="4996150" y="1074250"/>
              <a:ext cx="111425" cy="62400"/>
            </a:xfrm>
            <a:custGeom>
              <a:rect b="b" l="l" r="r" t="t"/>
              <a:pathLst>
                <a:path extrusionOk="0" h="2496" w="4457">
                  <a:moveTo>
                    <a:pt x="134" y="1"/>
                  </a:moveTo>
                  <a:cubicBezTo>
                    <a:pt x="88" y="1"/>
                    <a:pt x="42" y="13"/>
                    <a:pt x="1" y="37"/>
                  </a:cubicBezTo>
                  <a:cubicBezTo>
                    <a:pt x="531" y="275"/>
                    <a:pt x="2213" y="1094"/>
                    <a:pt x="3558" y="2496"/>
                  </a:cubicBezTo>
                  <a:lnTo>
                    <a:pt x="4456" y="1597"/>
                  </a:lnTo>
                  <a:cubicBezTo>
                    <a:pt x="4456" y="1597"/>
                    <a:pt x="2217" y="295"/>
                    <a:pt x="169" y="3"/>
                  </a:cubicBezTo>
                  <a:cubicBezTo>
                    <a:pt x="158" y="2"/>
                    <a:pt x="146" y="1"/>
                    <a:pt x="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5"/>
            <p:cNvSpPr/>
            <p:nvPr/>
          </p:nvSpPr>
          <p:spPr>
            <a:xfrm>
              <a:off x="5216325" y="1074250"/>
              <a:ext cx="115150" cy="73925"/>
            </a:xfrm>
            <a:custGeom>
              <a:rect b="b" l="l" r="r" t="t"/>
              <a:pathLst>
                <a:path extrusionOk="0" h="2957" w="4606">
                  <a:moveTo>
                    <a:pt x="4323" y="1"/>
                  </a:moveTo>
                  <a:cubicBezTo>
                    <a:pt x="4311" y="1"/>
                    <a:pt x="4299" y="1"/>
                    <a:pt x="4287" y="3"/>
                  </a:cubicBezTo>
                  <a:cubicBezTo>
                    <a:pt x="2239" y="295"/>
                    <a:pt x="1" y="1597"/>
                    <a:pt x="1" y="1597"/>
                  </a:cubicBezTo>
                  <a:lnTo>
                    <a:pt x="1361" y="2957"/>
                  </a:lnTo>
                  <a:cubicBezTo>
                    <a:pt x="3770" y="2850"/>
                    <a:pt x="4409" y="1058"/>
                    <a:pt x="4572" y="300"/>
                  </a:cubicBezTo>
                  <a:cubicBezTo>
                    <a:pt x="4606" y="141"/>
                    <a:pt x="4480" y="1"/>
                    <a:pt x="43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5"/>
            <p:cNvSpPr/>
            <p:nvPr/>
          </p:nvSpPr>
          <p:spPr>
            <a:xfrm>
              <a:off x="5216325" y="1074250"/>
              <a:ext cx="111400" cy="62400"/>
            </a:xfrm>
            <a:custGeom>
              <a:rect b="b" l="l" r="r" t="t"/>
              <a:pathLst>
                <a:path extrusionOk="0" h="2496" w="4456">
                  <a:moveTo>
                    <a:pt x="4322" y="1"/>
                  </a:moveTo>
                  <a:cubicBezTo>
                    <a:pt x="4310" y="1"/>
                    <a:pt x="4298" y="2"/>
                    <a:pt x="4287" y="3"/>
                  </a:cubicBezTo>
                  <a:cubicBezTo>
                    <a:pt x="2239" y="295"/>
                    <a:pt x="1" y="1597"/>
                    <a:pt x="1" y="1597"/>
                  </a:cubicBezTo>
                  <a:lnTo>
                    <a:pt x="899" y="2496"/>
                  </a:lnTo>
                  <a:cubicBezTo>
                    <a:pt x="2243" y="1094"/>
                    <a:pt x="3925" y="275"/>
                    <a:pt x="4455" y="37"/>
                  </a:cubicBezTo>
                  <a:cubicBezTo>
                    <a:pt x="4415" y="13"/>
                    <a:pt x="4369" y="1"/>
                    <a:pt x="43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5"/>
            <p:cNvSpPr/>
            <p:nvPr/>
          </p:nvSpPr>
          <p:spPr>
            <a:xfrm>
              <a:off x="5121150" y="1318150"/>
              <a:ext cx="81600" cy="40825"/>
            </a:xfrm>
            <a:custGeom>
              <a:rect b="b" l="l" r="r" t="t"/>
              <a:pathLst>
                <a:path extrusionOk="0" h="1633" w="3264">
                  <a:moveTo>
                    <a:pt x="1" y="1"/>
                  </a:moveTo>
                  <a:cubicBezTo>
                    <a:pt x="1" y="902"/>
                    <a:pt x="393" y="1632"/>
                    <a:pt x="1632" y="1632"/>
                  </a:cubicBezTo>
                  <a:cubicBezTo>
                    <a:pt x="2871" y="1632"/>
                    <a:pt x="3263" y="902"/>
                    <a:pt x="3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5"/>
            <p:cNvSpPr/>
            <p:nvPr/>
          </p:nvSpPr>
          <p:spPr>
            <a:xfrm>
              <a:off x="5059950" y="1093775"/>
              <a:ext cx="204000" cy="197200"/>
            </a:xfrm>
            <a:custGeom>
              <a:rect b="b" l="l" r="r" t="t"/>
              <a:pathLst>
                <a:path extrusionOk="0" h="7888" w="8160">
                  <a:moveTo>
                    <a:pt x="4080" y="0"/>
                  </a:moveTo>
                  <a:cubicBezTo>
                    <a:pt x="925" y="0"/>
                    <a:pt x="0" y="1826"/>
                    <a:pt x="0" y="4080"/>
                  </a:cubicBezTo>
                  <a:cubicBezTo>
                    <a:pt x="0" y="5984"/>
                    <a:pt x="544" y="5984"/>
                    <a:pt x="1904" y="7887"/>
                  </a:cubicBezTo>
                  <a:lnTo>
                    <a:pt x="6256" y="7887"/>
                  </a:lnTo>
                  <a:cubicBezTo>
                    <a:pt x="7616" y="5984"/>
                    <a:pt x="8160" y="5984"/>
                    <a:pt x="8160" y="4080"/>
                  </a:cubicBezTo>
                  <a:cubicBezTo>
                    <a:pt x="8160" y="1826"/>
                    <a:pt x="7235" y="0"/>
                    <a:pt x="40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5"/>
            <p:cNvSpPr/>
            <p:nvPr/>
          </p:nvSpPr>
          <p:spPr>
            <a:xfrm>
              <a:off x="5087125" y="1182375"/>
              <a:ext cx="27225" cy="33800"/>
            </a:xfrm>
            <a:custGeom>
              <a:rect b="b" l="l" r="r" t="t"/>
              <a:pathLst>
                <a:path extrusionOk="0" h="1352" w="1089">
                  <a:moveTo>
                    <a:pt x="545" y="1"/>
                  </a:moveTo>
                  <a:cubicBezTo>
                    <a:pt x="248" y="1"/>
                    <a:pt x="5" y="238"/>
                    <a:pt x="0" y="536"/>
                  </a:cubicBezTo>
                  <a:lnTo>
                    <a:pt x="0" y="808"/>
                  </a:lnTo>
                  <a:cubicBezTo>
                    <a:pt x="0" y="1108"/>
                    <a:pt x="244" y="1352"/>
                    <a:pt x="545" y="1352"/>
                  </a:cubicBezTo>
                  <a:cubicBezTo>
                    <a:pt x="845" y="1352"/>
                    <a:pt x="1089" y="1108"/>
                    <a:pt x="1089" y="808"/>
                  </a:cubicBezTo>
                  <a:lnTo>
                    <a:pt x="1089" y="536"/>
                  </a:lnTo>
                  <a:cubicBezTo>
                    <a:pt x="1084" y="238"/>
                    <a:pt x="841" y="1"/>
                    <a:pt x="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5"/>
            <p:cNvSpPr/>
            <p:nvPr/>
          </p:nvSpPr>
          <p:spPr>
            <a:xfrm>
              <a:off x="5209550" y="1182150"/>
              <a:ext cx="27200" cy="34025"/>
            </a:xfrm>
            <a:custGeom>
              <a:rect b="b" l="l" r="r" t="t"/>
              <a:pathLst>
                <a:path extrusionOk="0" h="1361" w="1088">
                  <a:moveTo>
                    <a:pt x="543" y="1"/>
                  </a:moveTo>
                  <a:cubicBezTo>
                    <a:pt x="243" y="1"/>
                    <a:pt x="0" y="245"/>
                    <a:pt x="0" y="545"/>
                  </a:cubicBezTo>
                  <a:lnTo>
                    <a:pt x="0" y="817"/>
                  </a:lnTo>
                  <a:cubicBezTo>
                    <a:pt x="0" y="1117"/>
                    <a:pt x="243" y="1361"/>
                    <a:pt x="543" y="1361"/>
                  </a:cubicBezTo>
                  <a:cubicBezTo>
                    <a:pt x="844" y="1361"/>
                    <a:pt x="1087" y="1117"/>
                    <a:pt x="1087" y="817"/>
                  </a:cubicBezTo>
                  <a:lnTo>
                    <a:pt x="1087" y="545"/>
                  </a:lnTo>
                  <a:cubicBezTo>
                    <a:pt x="1087" y="245"/>
                    <a:pt x="844" y="1"/>
                    <a:pt x="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5"/>
            <p:cNvSpPr/>
            <p:nvPr/>
          </p:nvSpPr>
          <p:spPr>
            <a:xfrm>
              <a:off x="5104975" y="1243375"/>
              <a:ext cx="113925" cy="88400"/>
            </a:xfrm>
            <a:custGeom>
              <a:rect b="b" l="l" r="r" t="t"/>
              <a:pathLst>
                <a:path extrusionOk="0" h="3536" w="4557">
                  <a:moveTo>
                    <a:pt x="2279" y="0"/>
                  </a:moveTo>
                  <a:cubicBezTo>
                    <a:pt x="1021" y="0"/>
                    <a:pt x="0" y="791"/>
                    <a:pt x="0" y="1767"/>
                  </a:cubicBezTo>
                  <a:cubicBezTo>
                    <a:pt x="0" y="2744"/>
                    <a:pt x="548" y="3536"/>
                    <a:pt x="2279" y="3536"/>
                  </a:cubicBezTo>
                  <a:cubicBezTo>
                    <a:pt x="4009" y="3536"/>
                    <a:pt x="4557" y="2744"/>
                    <a:pt x="4557" y="1767"/>
                  </a:cubicBezTo>
                  <a:cubicBezTo>
                    <a:pt x="4557" y="791"/>
                    <a:pt x="3537" y="0"/>
                    <a:pt x="2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5"/>
            <p:cNvSpPr/>
            <p:nvPr/>
          </p:nvSpPr>
          <p:spPr>
            <a:xfrm>
              <a:off x="5134725" y="1277375"/>
              <a:ext cx="54450" cy="34025"/>
            </a:xfrm>
            <a:custGeom>
              <a:rect b="b" l="l" r="r" t="t"/>
              <a:pathLst>
                <a:path extrusionOk="0" h="1361" w="2178">
                  <a:moveTo>
                    <a:pt x="1089" y="0"/>
                  </a:moveTo>
                  <a:cubicBezTo>
                    <a:pt x="488" y="0"/>
                    <a:pt x="1" y="260"/>
                    <a:pt x="1" y="582"/>
                  </a:cubicBezTo>
                  <a:cubicBezTo>
                    <a:pt x="1" y="904"/>
                    <a:pt x="488" y="1360"/>
                    <a:pt x="1089" y="1360"/>
                  </a:cubicBezTo>
                  <a:cubicBezTo>
                    <a:pt x="1690" y="1360"/>
                    <a:pt x="2178" y="904"/>
                    <a:pt x="2178" y="582"/>
                  </a:cubicBezTo>
                  <a:cubicBezTo>
                    <a:pt x="2178" y="260"/>
                    <a:pt x="1690" y="0"/>
                    <a:pt x="10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5"/>
            <p:cNvSpPr/>
            <p:nvPr/>
          </p:nvSpPr>
          <p:spPr>
            <a:xfrm>
              <a:off x="5134725" y="1279350"/>
              <a:ext cx="36125" cy="52400"/>
            </a:xfrm>
            <a:custGeom>
              <a:rect b="b" l="l" r="r" t="t"/>
              <a:pathLst>
                <a:path extrusionOk="0" h="2096" w="1445">
                  <a:moveTo>
                    <a:pt x="550" y="0"/>
                  </a:moveTo>
                  <a:lnTo>
                    <a:pt x="550" y="0"/>
                  </a:lnTo>
                  <a:cubicBezTo>
                    <a:pt x="223" y="101"/>
                    <a:pt x="1" y="287"/>
                    <a:pt x="1" y="503"/>
                  </a:cubicBezTo>
                  <a:cubicBezTo>
                    <a:pt x="1" y="775"/>
                    <a:pt x="349" y="1137"/>
                    <a:pt x="816" y="1245"/>
                  </a:cubicBezTo>
                  <a:lnTo>
                    <a:pt x="816" y="2088"/>
                  </a:lnTo>
                  <a:cubicBezTo>
                    <a:pt x="904" y="2092"/>
                    <a:pt x="995" y="2096"/>
                    <a:pt x="1089" y="2096"/>
                  </a:cubicBezTo>
                  <a:cubicBezTo>
                    <a:pt x="1183" y="2096"/>
                    <a:pt x="1273" y="2092"/>
                    <a:pt x="1361" y="2088"/>
                  </a:cubicBezTo>
                  <a:lnTo>
                    <a:pt x="1361" y="1242"/>
                  </a:lnTo>
                  <a:cubicBezTo>
                    <a:pt x="1388" y="1236"/>
                    <a:pt x="1416" y="1231"/>
                    <a:pt x="1443" y="1223"/>
                  </a:cubicBezTo>
                  <a:lnTo>
                    <a:pt x="1443" y="1223"/>
                  </a:lnTo>
                  <a:cubicBezTo>
                    <a:pt x="1443" y="1223"/>
                    <a:pt x="1444" y="1223"/>
                    <a:pt x="1445" y="1223"/>
                  </a:cubicBezTo>
                  <a:lnTo>
                    <a:pt x="1445" y="1222"/>
                  </a:lnTo>
                  <a:cubicBezTo>
                    <a:pt x="1444" y="1222"/>
                    <a:pt x="1443" y="1222"/>
                    <a:pt x="1443" y="1223"/>
                  </a:cubicBezTo>
                  <a:lnTo>
                    <a:pt x="1443" y="1223"/>
                  </a:lnTo>
                  <a:cubicBezTo>
                    <a:pt x="925" y="1041"/>
                    <a:pt x="545" y="466"/>
                    <a:pt x="545" y="37"/>
                  </a:cubicBezTo>
                  <a:cubicBezTo>
                    <a:pt x="545" y="24"/>
                    <a:pt x="549" y="13"/>
                    <a:pt x="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5" name="Shape 865"/>
        <p:cNvGrpSpPr/>
        <p:nvPr/>
      </p:nvGrpSpPr>
      <p:grpSpPr>
        <a:xfrm>
          <a:off x="0" y="0"/>
          <a:ext cx="0" cy="0"/>
          <a:chOff x="0" y="0"/>
          <a:chExt cx="0" cy="0"/>
        </a:xfrm>
      </p:grpSpPr>
      <p:sp>
        <p:nvSpPr>
          <p:cNvPr id="866" name="Google Shape;866;p56"/>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YES! </a:t>
            </a:r>
            <a:r>
              <a:rPr lang="en"/>
              <a:t>A TIMELINE ALWAYS WORKS WELL</a:t>
            </a:r>
            <a:endParaRPr/>
          </a:p>
        </p:txBody>
      </p:sp>
      <p:sp>
        <p:nvSpPr>
          <p:cNvPr id="867" name="Google Shape;867;p56"/>
          <p:cNvSpPr/>
          <p:nvPr/>
        </p:nvSpPr>
        <p:spPr>
          <a:xfrm>
            <a:off x="1332137" y="2905750"/>
            <a:ext cx="959888" cy="509235"/>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3172087" y="2905750"/>
            <a:ext cx="959888" cy="509235"/>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6"/>
          <p:cNvSpPr/>
          <p:nvPr/>
        </p:nvSpPr>
        <p:spPr>
          <a:xfrm>
            <a:off x="5012037" y="2905750"/>
            <a:ext cx="959888" cy="509235"/>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6"/>
          <p:cNvSpPr/>
          <p:nvPr/>
        </p:nvSpPr>
        <p:spPr>
          <a:xfrm>
            <a:off x="6851987" y="2905750"/>
            <a:ext cx="959888" cy="509235"/>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6"/>
          <p:cNvSpPr txBox="1"/>
          <p:nvPr>
            <p:ph idx="2" type="title"/>
          </p:nvPr>
        </p:nvSpPr>
        <p:spPr>
          <a:xfrm>
            <a:off x="1139325" y="2193750"/>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1</a:t>
            </a:r>
            <a:endParaRPr/>
          </a:p>
        </p:txBody>
      </p:sp>
      <p:sp>
        <p:nvSpPr>
          <p:cNvPr id="872" name="Google Shape;872;p56"/>
          <p:cNvSpPr txBox="1"/>
          <p:nvPr>
            <p:ph idx="1" type="subTitle"/>
          </p:nvPr>
        </p:nvSpPr>
        <p:spPr>
          <a:xfrm>
            <a:off x="951825" y="37309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a:t>
            </a:r>
            <a:endParaRPr/>
          </a:p>
        </p:txBody>
      </p:sp>
      <p:sp>
        <p:nvSpPr>
          <p:cNvPr id="873" name="Google Shape;873;p56"/>
          <p:cNvSpPr txBox="1"/>
          <p:nvPr>
            <p:ph idx="3" type="title"/>
          </p:nvPr>
        </p:nvSpPr>
        <p:spPr>
          <a:xfrm>
            <a:off x="2979275" y="2193750"/>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2</a:t>
            </a:r>
            <a:endParaRPr/>
          </a:p>
        </p:txBody>
      </p:sp>
      <p:sp>
        <p:nvSpPr>
          <p:cNvPr id="874" name="Google Shape;874;p56"/>
          <p:cNvSpPr txBox="1"/>
          <p:nvPr>
            <p:ph idx="4" type="subTitle"/>
          </p:nvPr>
        </p:nvSpPr>
        <p:spPr>
          <a:xfrm>
            <a:off x="2791775" y="37309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a:t>
            </a:r>
            <a:endParaRPr/>
          </a:p>
          <a:p>
            <a:pPr indent="0" lvl="0" marL="0" rtl="0" algn="ctr">
              <a:spcBef>
                <a:spcPts val="0"/>
              </a:spcBef>
              <a:spcAft>
                <a:spcPts val="0"/>
              </a:spcAft>
              <a:buClr>
                <a:schemeClr val="dk1"/>
              </a:buClr>
              <a:buSzPts val="1100"/>
              <a:buFont typeface="Arial"/>
              <a:buNone/>
            </a:pPr>
            <a:r>
              <a:rPr lang="en"/>
              <a:t>planet in our Solar System</a:t>
            </a:r>
            <a:endParaRPr/>
          </a:p>
          <a:p>
            <a:pPr indent="0" lvl="0" marL="0" rtl="0" algn="ctr">
              <a:spcBef>
                <a:spcPts val="0"/>
              </a:spcBef>
              <a:spcAft>
                <a:spcPts val="0"/>
              </a:spcAft>
              <a:buNone/>
            </a:pPr>
            <a:r>
              <a:t/>
            </a:r>
            <a:endParaRPr/>
          </a:p>
        </p:txBody>
      </p:sp>
      <p:sp>
        <p:nvSpPr>
          <p:cNvPr id="875" name="Google Shape;875;p56"/>
          <p:cNvSpPr txBox="1"/>
          <p:nvPr>
            <p:ph idx="5" type="title"/>
          </p:nvPr>
        </p:nvSpPr>
        <p:spPr>
          <a:xfrm>
            <a:off x="4819225" y="2193750"/>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3</a:t>
            </a:r>
            <a:endParaRPr/>
          </a:p>
        </p:txBody>
      </p:sp>
      <p:sp>
        <p:nvSpPr>
          <p:cNvPr id="876" name="Google Shape;876;p56"/>
          <p:cNvSpPr txBox="1"/>
          <p:nvPr>
            <p:ph idx="6" type="subTitle"/>
          </p:nvPr>
        </p:nvSpPr>
        <p:spPr>
          <a:xfrm>
            <a:off x="4631726" y="37309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a:t>
            </a:r>
            <a:endParaRPr/>
          </a:p>
          <a:p>
            <a:pPr indent="0" lvl="0" marL="0" rtl="0" algn="ctr">
              <a:spcBef>
                <a:spcPts val="0"/>
              </a:spcBef>
              <a:spcAft>
                <a:spcPts val="0"/>
              </a:spcAft>
              <a:buNone/>
            </a:pPr>
            <a:r>
              <a:rPr lang="en"/>
              <a:t>Mars is actually a cold place</a:t>
            </a:r>
            <a:endParaRPr/>
          </a:p>
        </p:txBody>
      </p:sp>
      <p:sp>
        <p:nvSpPr>
          <p:cNvPr id="877" name="Google Shape;877;p56"/>
          <p:cNvSpPr txBox="1"/>
          <p:nvPr>
            <p:ph idx="7" type="title"/>
          </p:nvPr>
        </p:nvSpPr>
        <p:spPr>
          <a:xfrm>
            <a:off x="6612225" y="2193750"/>
            <a:ext cx="14394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4</a:t>
            </a:r>
            <a:endParaRPr/>
          </a:p>
        </p:txBody>
      </p:sp>
      <p:sp>
        <p:nvSpPr>
          <p:cNvPr id="878" name="Google Shape;878;p56"/>
          <p:cNvSpPr txBox="1"/>
          <p:nvPr>
            <p:ph idx="8" type="subTitle"/>
          </p:nvPr>
        </p:nvSpPr>
        <p:spPr>
          <a:xfrm>
            <a:off x="6471679" y="3730950"/>
            <a:ext cx="17205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cxnSp>
        <p:nvCxnSpPr>
          <p:cNvPr id="879" name="Google Shape;879;p56"/>
          <p:cNvCxnSpPr>
            <a:stCxn id="880" idx="3"/>
            <a:endCxn id="881" idx="1"/>
          </p:cNvCxnSpPr>
          <p:nvPr/>
        </p:nvCxnSpPr>
        <p:spPr>
          <a:xfrm>
            <a:off x="1936625" y="3160350"/>
            <a:ext cx="1235400" cy="0"/>
          </a:xfrm>
          <a:prstGeom prst="straightConnector1">
            <a:avLst/>
          </a:prstGeom>
          <a:noFill/>
          <a:ln cap="flat" cmpd="sng" w="19050">
            <a:solidFill>
              <a:schemeClr val="accent1"/>
            </a:solidFill>
            <a:prstDash val="solid"/>
            <a:round/>
            <a:headEnd len="med" w="med" type="none"/>
            <a:tailEnd len="med" w="med" type="triangle"/>
          </a:ln>
        </p:spPr>
      </p:cxnSp>
      <p:cxnSp>
        <p:nvCxnSpPr>
          <p:cNvPr id="882" name="Google Shape;882;p56"/>
          <p:cNvCxnSpPr>
            <a:endCxn id="883" idx="1"/>
          </p:cNvCxnSpPr>
          <p:nvPr/>
        </p:nvCxnSpPr>
        <p:spPr>
          <a:xfrm>
            <a:off x="3776625" y="3160350"/>
            <a:ext cx="1235400" cy="0"/>
          </a:xfrm>
          <a:prstGeom prst="straightConnector1">
            <a:avLst/>
          </a:prstGeom>
          <a:noFill/>
          <a:ln cap="flat" cmpd="sng" w="19050">
            <a:solidFill>
              <a:schemeClr val="accent5"/>
            </a:solidFill>
            <a:prstDash val="solid"/>
            <a:round/>
            <a:headEnd len="med" w="med" type="none"/>
            <a:tailEnd len="med" w="med" type="triangle"/>
          </a:ln>
        </p:spPr>
      </p:cxnSp>
      <p:cxnSp>
        <p:nvCxnSpPr>
          <p:cNvPr id="884" name="Google Shape;884;p56"/>
          <p:cNvCxnSpPr>
            <a:stCxn id="885" idx="3"/>
            <a:endCxn id="886" idx="1"/>
          </p:cNvCxnSpPr>
          <p:nvPr/>
        </p:nvCxnSpPr>
        <p:spPr>
          <a:xfrm>
            <a:off x="5616525" y="3160350"/>
            <a:ext cx="1235400" cy="0"/>
          </a:xfrm>
          <a:prstGeom prst="straightConnector1">
            <a:avLst/>
          </a:prstGeom>
          <a:noFill/>
          <a:ln cap="flat" cmpd="sng" w="19050">
            <a:solidFill>
              <a:schemeClr val="accent6"/>
            </a:solidFill>
            <a:prstDash val="solid"/>
            <a:round/>
            <a:headEnd len="med" w="med" type="none"/>
            <a:tailEnd len="med" w="med" type="triangl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sp>
        <p:nvSpPr>
          <p:cNvPr id="891" name="Google Shape;891;p57"/>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a:t>
            </a:r>
            <a:endParaRPr/>
          </a:p>
        </p:txBody>
      </p:sp>
      <p:sp>
        <p:nvSpPr>
          <p:cNvPr id="892" name="Google Shape;892;p57"/>
          <p:cNvSpPr txBox="1"/>
          <p:nvPr>
            <p:ph idx="1" type="subTitle"/>
          </p:nvPr>
        </p:nvSpPr>
        <p:spPr>
          <a:xfrm>
            <a:off x="2955750" y="3082750"/>
            <a:ext cx="3232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could enter a subtitle here if you need it</a:t>
            </a:r>
            <a:endParaRPr/>
          </a:p>
          <a:p>
            <a:pPr indent="0" lvl="0" marL="0" rtl="0" algn="ctr">
              <a:spcBef>
                <a:spcPts val="0"/>
              </a:spcBef>
              <a:spcAft>
                <a:spcPts val="0"/>
              </a:spcAft>
              <a:buNone/>
            </a:pPr>
            <a:r>
              <a:t/>
            </a:r>
            <a:endParaRPr/>
          </a:p>
        </p:txBody>
      </p:sp>
      <p:sp>
        <p:nvSpPr>
          <p:cNvPr id="893" name="Google Shape;893;p57"/>
          <p:cNvSpPr txBox="1"/>
          <p:nvPr>
            <p:ph idx="2" type="title"/>
          </p:nvPr>
        </p:nvSpPr>
        <p:spPr>
          <a:xfrm>
            <a:off x="3965100" y="1674750"/>
            <a:ext cx="1213800" cy="62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 name="Shape 897"/>
        <p:cNvGrpSpPr/>
        <p:nvPr/>
      </p:nvGrpSpPr>
      <p:grpSpPr>
        <a:xfrm>
          <a:off x="0" y="0"/>
          <a:ext cx="0" cy="0"/>
          <a:chOff x="0" y="0"/>
          <a:chExt cx="0" cy="0"/>
        </a:xfrm>
      </p:grpSpPr>
      <p:sp>
        <p:nvSpPr>
          <p:cNvPr id="898" name="Google Shape;898;p58"/>
          <p:cNvSpPr txBox="1"/>
          <p:nvPr>
            <p:ph type="title"/>
          </p:nvPr>
        </p:nvSpPr>
        <p:spPr>
          <a:xfrm>
            <a:off x="1003650" y="965975"/>
            <a:ext cx="7136700" cy="123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899" name="Google Shape;899;p58"/>
          <p:cNvSpPr txBox="1"/>
          <p:nvPr>
            <p:ph idx="1" type="body"/>
          </p:nvPr>
        </p:nvSpPr>
        <p:spPr>
          <a:xfrm>
            <a:off x="2019900" y="2141575"/>
            <a:ext cx="5104200" cy="564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a:t>
            </a:r>
            <a:r>
              <a:rPr lang="en"/>
              <a:t>numbers catch your audience’s attention</a:t>
            </a:r>
            <a:endParaRPr/>
          </a:p>
        </p:txBody>
      </p:sp>
      <p:grpSp>
        <p:nvGrpSpPr>
          <p:cNvPr id="900" name="Google Shape;900;p58"/>
          <p:cNvGrpSpPr/>
          <p:nvPr/>
        </p:nvGrpSpPr>
        <p:grpSpPr>
          <a:xfrm>
            <a:off x="823359" y="2825595"/>
            <a:ext cx="3166416" cy="2590671"/>
            <a:chOff x="-9359475" y="1634625"/>
            <a:chExt cx="2363350" cy="1933625"/>
          </a:xfrm>
        </p:grpSpPr>
        <p:sp>
          <p:nvSpPr>
            <p:cNvPr id="901" name="Google Shape;901;p58"/>
            <p:cNvSpPr/>
            <p:nvPr/>
          </p:nvSpPr>
          <p:spPr>
            <a:xfrm>
              <a:off x="-8613575" y="3134500"/>
              <a:ext cx="210825" cy="433750"/>
            </a:xfrm>
            <a:custGeom>
              <a:rect b="b" l="l" r="r" t="t"/>
              <a:pathLst>
                <a:path extrusionOk="0" h="17350" w="8433">
                  <a:moveTo>
                    <a:pt x="8432" y="0"/>
                  </a:moveTo>
                  <a:lnTo>
                    <a:pt x="1298" y="1946"/>
                  </a:lnTo>
                  <a:cubicBezTo>
                    <a:pt x="1298" y="1946"/>
                    <a:pt x="1298" y="12648"/>
                    <a:pt x="648" y="14593"/>
                  </a:cubicBezTo>
                  <a:cubicBezTo>
                    <a:pt x="0" y="16539"/>
                    <a:pt x="0" y="17350"/>
                    <a:pt x="0" y="17350"/>
                  </a:cubicBezTo>
                  <a:lnTo>
                    <a:pt x="4216" y="17350"/>
                  </a:lnTo>
                  <a:lnTo>
                    <a:pt x="8432" y="0"/>
                  </a:lnTo>
                  <a:close/>
                </a:path>
              </a:pathLst>
            </a:custGeom>
            <a:solidFill>
              <a:srgbClr val="DAA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8"/>
            <p:cNvSpPr/>
            <p:nvPr/>
          </p:nvSpPr>
          <p:spPr>
            <a:xfrm>
              <a:off x="-7989300" y="2980450"/>
              <a:ext cx="340500" cy="510800"/>
            </a:xfrm>
            <a:custGeom>
              <a:rect b="b" l="l" r="r" t="t"/>
              <a:pathLst>
                <a:path extrusionOk="0" h="20432" w="13620">
                  <a:moveTo>
                    <a:pt x="13620" y="1"/>
                  </a:moveTo>
                  <a:lnTo>
                    <a:pt x="0" y="973"/>
                  </a:lnTo>
                  <a:cubicBezTo>
                    <a:pt x="0" y="973"/>
                    <a:pt x="5189" y="10053"/>
                    <a:pt x="5513" y="15242"/>
                  </a:cubicBezTo>
                  <a:lnTo>
                    <a:pt x="5837" y="20431"/>
                  </a:lnTo>
                  <a:lnTo>
                    <a:pt x="9080" y="20431"/>
                  </a:lnTo>
                  <a:lnTo>
                    <a:pt x="13620" y="1"/>
                  </a:lnTo>
                  <a:close/>
                </a:path>
              </a:pathLst>
            </a:custGeom>
            <a:solidFill>
              <a:srgbClr val="DAA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8"/>
            <p:cNvSpPr/>
            <p:nvPr/>
          </p:nvSpPr>
          <p:spPr>
            <a:xfrm>
              <a:off x="-8637900" y="2660550"/>
              <a:ext cx="1292950" cy="907700"/>
            </a:xfrm>
            <a:custGeom>
              <a:rect b="b" l="l" r="r" t="t"/>
              <a:pathLst>
                <a:path extrusionOk="0" h="36308" w="51718">
                  <a:moveTo>
                    <a:pt x="30694" y="0"/>
                  </a:moveTo>
                  <a:cubicBezTo>
                    <a:pt x="26515" y="0"/>
                    <a:pt x="23351" y="311"/>
                    <a:pt x="23351" y="311"/>
                  </a:cubicBezTo>
                  <a:cubicBezTo>
                    <a:pt x="23351" y="311"/>
                    <a:pt x="1" y="11499"/>
                    <a:pt x="1136" y="18958"/>
                  </a:cubicBezTo>
                  <a:cubicBezTo>
                    <a:pt x="1508" y="21409"/>
                    <a:pt x="5505" y="22231"/>
                    <a:pt x="10703" y="22231"/>
                  </a:cubicBezTo>
                  <a:cubicBezTo>
                    <a:pt x="21327" y="22231"/>
                    <a:pt x="36970" y="18796"/>
                    <a:pt x="36970" y="18796"/>
                  </a:cubicBezTo>
                  <a:cubicBezTo>
                    <a:pt x="45240" y="27066"/>
                    <a:pt x="45726" y="36308"/>
                    <a:pt x="45726" y="36308"/>
                  </a:cubicBezTo>
                  <a:lnTo>
                    <a:pt x="48645" y="36308"/>
                  </a:lnTo>
                  <a:cubicBezTo>
                    <a:pt x="48645" y="36308"/>
                    <a:pt x="49118" y="30212"/>
                    <a:pt x="49132" y="23660"/>
                  </a:cubicBezTo>
                  <a:cubicBezTo>
                    <a:pt x="49143" y="18011"/>
                    <a:pt x="51717" y="10689"/>
                    <a:pt x="50591" y="6635"/>
                  </a:cubicBezTo>
                  <a:cubicBezTo>
                    <a:pt x="49028" y="1006"/>
                    <a:pt x="38217" y="0"/>
                    <a:pt x="306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8"/>
            <p:cNvSpPr/>
            <p:nvPr/>
          </p:nvSpPr>
          <p:spPr>
            <a:xfrm>
              <a:off x="-9359475" y="1634625"/>
              <a:ext cx="1499925" cy="1564725"/>
            </a:xfrm>
            <a:custGeom>
              <a:rect b="b" l="l" r="r" t="t"/>
              <a:pathLst>
                <a:path extrusionOk="0" h="62589" w="59997">
                  <a:moveTo>
                    <a:pt x="29999" y="0"/>
                  </a:moveTo>
                  <a:cubicBezTo>
                    <a:pt x="13431" y="0"/>
                    <a:pt x="1" y="13430"/>
                    <a:pt x="1" y="29998"/>
                  </a:cubicBezTo>
                  <a:cubicBezTo>
                    <a:pt x="1" y="46564"/>
                    <a:pt x="14566" y="62589"/>
                    <a:pt x="31134" y="62589"/>
                  </a:cubicBezTo>
                  <a:cubicBezTo>
                    <a:pt x="47701" y="62589"/>
                    <a:pt x="59996" y="46564"/>
                    <a:pt x="59996" y="29998"/>
                  </a:cubicBezTo>
                  <a:cubicBezTo>
                    <a:pt x="59996" y="13430"/>
                    <a:pt x="46566" y="0"/>
                    <a:pt x="299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8"/>
            <p:cNvSpPr/>
            <p:nvPr/>
          </p:nvSpPr>
          <p:spPr>
            <a:xfrm>
              <a:off x="-9024250" y="2072400"/>
              <a:ext cx="772700" cy="832850"/>
            </a:xfrm>
            <a:custGeom>
              <a:rect b="b" l="l" r="r" t="t"/>
              <a:pathLst>
                <a:path extrusionOk="0" h="33314" w="30908">
                  <a:moveTo>
                    <a:pt x="15455" y="1"/>
                  </a:moveTo>
                  <a:cubicBezTo>
                    <a:pt x="6919" y="1"/>
                    <a:pt x="1" y="8495"/>
                    <a:pt x="1" y="18972"/>
                  </a:cubicBezTo>
                  <a:cubicBezTo>
                    <a:pt x="1" y="29450"/>
                    <a:pt x="3989" y="32946"/>
                    <a:pt x="16210" y="33296"/>
                  </a:cubicBezTo>
                  <a:cubicBezTo>
                    <a:pt x="16617" y="33307"/>
                    <a:pt x="17014" y="33313"/>
                    <a:pt x="17401" y="33313"/>
                  </a:cubicBezTo>
                  <a:cubicBezTo>
                    <a:pt x="27797" y="33313"/>
                    <a:pt x="30907" y="29075"/>
                    <a:pt x="30907" y="18972"/>
                  </a:cubicBezTo>
                  <a:cubicBezTo>
                    <a:pt x="30907" y="8495"/>
                    <a:pt x="23990" y="1"/>
                    <a:pt x="154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8"/>
            <p:cNvSpPr/>
            <p:nvPr/>
          </p:nvSpPr>
          <p:spPr>
            <a:xfrm>
              <a:off x="-9069475" y="2009500"/>
              <a:ext cx="279250" cy="296475"/>
            </a:xfrm>
            <a:custGeom>
              <a:rect b="b" l="l" r="r" t="t"/>
              <a:pathLst>
                <a:path extrusionOk="0" h="11859" w="11170">
                  <a:moveTo>
                    <a:pt x="4432" y="1"/>
                  </a:moveTo>
                  <a:cubicBezTo>
                    <a:pt x="3511" y="1"/>
                    <a:pt x="2648" y="261"/>
                    <a:pt x="1931" y="769"/>
                  </a:cubicBezTo>
                  <a:cubicBezTo>
                    <a:pt x="838" y="1543"/>
                    <a:pt x="175" y="2829"/>
                    <a:pt x="88" y="4343"/>
                  </a:cubicBezTo>
                  <a:cubicBezTo>
                    <a:pt x="0" y="5858"/>
                    <a:pt x="495" y="7479"/>
                    <a:pt x="1465" y="8848"/>
                  </a:cubicBezTo>
                  <a:cubicBezTo>
                    <a:pt x="2434" y="10217"/>
                    <a:pt x="3798" y="11222"/>
                    <a:pt x="5255" y="11642"/>
                  </a:cubicBezTo>
                  <a:cubicBezTo>
                    <a:pt x="5757" y="11787"/>
                    <a:pt x="6256" y="11858"/>
                    <a:pt x="6738" y="11858"/>
                  </a:cubicBezTo>
                  <a:cubicBezTo>
                    <a:pt x="7659" y="11858"/>
                    <a:pt x="8522" y="11598"/>
                    <a:pt x="9239" y="11090"/>
                  </a:cubicBezTo>
                  <a:cubicBezTo>
                    <a:pt x="10332" y="10318"/>
                    <a:pt x="10995" y="9032"/>
                    <a:pt x="11082" y="7516"/>
                  </a:cubicBezTo>
                  <a:cubicBezTo>
                    <a:pt x="11170" y="6001"/>
                    <a:pt x="10675" y="4382"/>
                    <a:pt x="9706" y="3013"/>
                  </a:cubicBezTo>
                  <a:cubicBezTo>
                    <a:pt x="8736" y="1644"/>
                    <a:pt x="7373" y="638"/>
                    <a:pt x="5915" y="217"/>
                  </a:cubicBezTo>
                  <a:cubicBezTo>
                    <a:pt x="5413" y="72"/>
                    <a:pt x="4915" y="1"/>
                    <a:pt x="4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8"/>
            <p:cNvSpPr/>
            <p:nvPr/>
          </p:nvSpPr>
          <p:spPr>
            <a:xfrm>
              <a:off x="-8994625" y="2111175"/>
              <a:ext cx="121650" cy="107725"/>
            </a:xfrm>
            <a:custGeom>
              <a:rect b="b" l="l" r="r" t="t"/>
              <a:pathLst>
                <a:path extrusionOk="0" h="4309" w="4866">
                  <a:moveTo>
                    <a:pt x="486" y="1"/>
                  </a:moveTo>
                  <a:cubicBezTo>
                    <a:pt x="324" y="1"/>
                    <a:pt x="161" y="16"/>
                    <a:pt x="1" y="51"/>
                  </a:cubicBezTo>
                  <a:cubicBezTo>
                    <a:pt x="509" y="358"/>
                    <a:pt x="940" y="666"/>
                    <a:pt x="1357" y="992"/>
                  </a:cubicBezTo>
                  <a:cubicBezTo>
                    <a:pt x="1772" y="1314"/>
                    <a:pt x="2159" y="1656"/>
                    <a:pt x="2541" y="2007"/>
                  </a:cubicBezTo>
                  <a:cubicBezTo>
                    <a:pt x="2917" y="2364"/>
                    <a:pt x="3285" y="2737"/>
                    <a:pt x="3661" y="3124"/>
                  </a:cubicBezTo>
                  <a:cubicBezTo>
                    <a:pt x="3850" y="3313"/>
                    <a:pt x="4035" y="3516"/>
                    <a:pt x="4237" y="3710"/>
                  </a:cubicBezTo>
                  <a:cubicBezTo>
                    <a:pt x="4435" y="3909"/>
                    <a:pt x="4624" y="4118"/>
                    <a:pt x="4865" y="4309"/>
                  </a:cubicBezTo>
                  <a:cubicBezTo>
                    <a:pt x="4833" y="4010"/>
                    <a:pt x="4762" y="3726"/>
                    <a:pt x="4681" y="3443"/>
                  </a:cubicBezTo>
                  <a:cubicBezTo>
                    <a:pt x="4575" y="3174"/>
                    <a:pt x="4479" y="2891"/>
                    <a:pt x="4335" y="2637"/>
                  </a:cubicBezTo>
                  <a:cubicBezTo>
                    <a:pt x="4055" y="2115"/>
                    <a:pt x="3693" y="1641"/>
                    <a:pt x="3263" y="1235"/>
                  </a:cubicBezTo>
                  <a:cubicBezTo>
                    <a:pt x="2824" y="832"/>
                    <a:pt x="2319" y="493"/>
                    <a:pt x="1762" y="269"/>
                  </a:cubicBezTo>
                  <a:cubicBezTo>
                    <a:pt x="1357" y="114"/>
                    <a:pt x="922" y="1"/>
                    <a:pt x="4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8"/>
            <p:cNvSpPr/>
            <p:nvPr/>
          </p:nvSpPr>
          <p:spPr>
            <a:xfrm>
              <a:off x="-8458650" y="2009075"/>
              <a:ext cx="279250" cy="296475"/>
            </a:xfrm>
            <a:custGeom>
              <a:rect b="b" l="l" r="r" t="t"/>
              <a:pathLst>
                <a:path extrusionOk="0" h="11859" w="11170">
                  <a:moveTo>
                    <a:pt x="6738" y="1"/>
                  </a:moveTo>
                  <a:cubicBezTo>
                    <a:pt x="6255" y="1"/>
                    <a:pt x="5757" y="72"/>
                    <a:pt x="5255" y="217"/>
                  </a:cubicBezTo>
                  <a:cubicBezTo>
                    <a:pt x="3797" y="638"/>
                    <a:pt x="2434" y="1643"/>
                    <a:pt x="1464" y="3012"/>
                  </a:cubicBezTo>
                  <a:cubicBezTo>
                    <a:pt x="495" y="4380"/>
                    <a:pt x="0" y="6001"/>
                    <a:pt x="88" y="7516"/>
                  </a:cubicBezTo>
                  <a:cubicBezTo>
                    <a:pt x="175" y="9032"/>
                    <a:pt x="838" y="10316"/>
                    <a:pt x="1931" y="11090"/>
                  </a:cubicBezTo>
                  <a:cubicBezTo>
                    <a:pt x="2648" y="11598"/>
                    <a:pt x="3511" y="11858"/>
                    <a:pt x="4432" y="11858"/>
                  </a:cubicBezTo>
                  <a:cubicBezTo>
                    <a:pt x="4914" y="11858"/>
                    <a:pt x="5413" y="11787"/>
                    <a:pt x="5915" y="11642"/>
                  </a:cubicBezTo>
                  <a:cubicBezTo>
                    <a:pt x="7373" y="11221"/>
                    <a:pt x="8736" y="10215"/>
                    <a:pt x="9706" y="8847"/>
                  </a:cubicBezTo>
                  <a:cubicBezTo>
                    <a:pt x="10675" y="7478"/>
                    <a:pt x="11170" y="5858"/>
                    <a:pt x="11082" y="4343"/>
                  </a:cubicBezTo>
                  <a:cubicBezTo>
                    <a:pt x="10995" y="2828"/>
                    <a:pt x="10332" y="1542"/>
                    <a:pt x="9239" y="769"/>
                  </a:cubicBezTo>
                  <a:cubicBezTo>
                    <a:pt x="8522" y="261"/>
                    <a:pt x="7659" y="1"/>
                    <a:pt x="67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8"/>
            <p:cNvSpPr/>
            <p:nvPr/>
          </p:nvSpPr>
          <p:spPr>
            <a:xfrm>
              <a:off x="-8375775" y="2111175"/>
              <a:ext cx="121650" cy="107700"/>
            </a:xfrm>
            <a:custGeom>
              <a:rect b="b" l="l" r="r" t="t"/>
              <a:pathLst>
                <a:path extrusionOk="0" h="4308" w="4866">
                  <a:moveTo>
                    <a:pt x="4380" y="1"/>
                  </a:moveTo>
                  <a:cubicBezTo>
                    <a:pt x="3944" y="1"/>
                    <a:pt x="3509" y="114"/>
                    <a:pt x="3104" y="269"/>
                  </a:cubicBezTo>
                  <a:cubicBezTo>
                    <a:pt x="2546" y="492"/>
                    <a:pt x="2041" y="831"/>
                    <a:pt x="1603" y="1235"/>
                  </a:cubicBezTo>
                  <a:cubicBezTo>
                    <a:pt x="1173" y="1641"/>
                    <a:pt x="811" y="2115"/>
                    <a:pt x="531" y="2637"/>
                  </a:cubicBezTo>
                  <a:cubicBezTo>
                    <a:pt x="386" y="2891"/>
                    <a:pt x="291" y="3174"/>
                    <a:pt x="184" y="3443"/>
                  </a:cubicBezTo>
                  <a:cubicBezTo>
                    <a:pt x="104" y="3726"/>
                    <a:pt x="31" y="4011"/>
                    <a:pt x="1" y="4307"/>
                  </a:cubicBezTo>
                  <a:cubicBezTo>
                    <a:pt x="241" y="4118"/>
                    <a:pt x="431" y="3909"/>
                    <a:pt x="628" y="3710"/>
                  </a:cubicBezTo>
                  <a:cubicBezTo>
                    <a:pt x="830" y="3515"/>
                    <a:pt x="1015" y="3313"/>
                    <a:pt x="1205" y="3123"/>
                  </a:cubicBezTo>
                  <a:cubicBezTo>
                    <a:pt x="1580" y="2737"/>
                    <a:pt x="1948" y="2363"/>
                    <a:pt x="2325" y="2007"/>
                  </a:cubicBezTo>
                  <a:cubicBezTo>
                    <a:pt x="2706" y="1655"/>
                    <a:pt x="3093" y="1314"/>
                    <a:pt x="3509" y="992"/>
                  </a:cubicBezTo>
                  <a:cubicBezTo>
                    <a:pt x="3925" y="666"/>
                    <a:pt x="4357" y="358"/>
                    <a:pt x="4865" y="51"/>
                  </a:cubicBezTo>
                  <a:cubicBezTo>
                    <a:pt x="4704" y="16"/>
                    <a:pt x="4542" y="1"/>
                    <a:pt x="4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8"/>
            <p:cNvSpPr/>
            <p:nvPr/>
          </p:nvSpPr>
          <p:spPr>
            <a:xfrm>
              <a:off x="-8800750" y="2648375"/>
              <a:ext cx="322325" cy="202725"/>
            </a:xfrm>
            <a:custGeom>
              <a:rect b="b" l="l" r="r" t="t"/>
              <a:pathLst>
                <a:path extrusionOk="0" h="8109" w="12893">
                  <a:moveTo>
                    <a:pt x="3901" y="1"/>
                  </a:moveTo>
                  <a:cubicBezTo>
                    <a:pt x="1748" y="1"/>
                    <a:pt x="1" y="1816"/>
                    <a:pt x="1" y="4054"/>
                  </a:cubicBezTo>
                  <a:cubicBezTo>
                    <a:pt x="1" y="6293"/>
                    <a:pt x="1748" y="8108"/>
                    <a:pt x="3901" y="8108"/>
                  </a:cubicBezTo>
                  <a:cubicBezTo>
                    <a:pt x="4875" y="8108"/>
                    <a:pt x="5763" y="7735"/>
                    <a:pt x="6446" y="7121"/>
                  </a:cubicBezTo>
                  <a:cubicBezTo>
                    <a:pt x="7130" y="7735"/>
                    <a:pt x="8018" y="8108"/>
                    <a:pt x="8992" y="8108"/>
                  </a:cubicBezTo>
                  <a:cubicBezTo>
                    <a:pt x="11146" y="8108"/>
                    <a:pt x="12892" y="6293"/>
                    <a:pt x="12892" y="4054"/>
                  </a:cubicBezTo>
                  <a:cubicBezTo>
                    <a:pt x="12892" y="1816"/>
                    <a:pt x="11146" y="1"/>
                    <a:pt x="8992" y="1"/>
                  </a:cubicBezTo>
                  <a:cubicBezTo>
                    <a:pt x="8018" y="1"/>
                    <a:pt x="7130" y="374"/>
                    <a:pt x="6446" y="987"/>
                  </a:cubicBezTo>
                  <a:cubicBezTo>
                    <a:pt x="5763" y="374"/>
                    <a:pt x="4875" y="1"/>
                    <a:pt x="39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8"/>
            <p:cNvSpPr/>
            <p:nvPr/>
          </p:nvSpPr>
          <p:spPr>
            <a:xfrm>
              <a:off x="-8725300" y="2611050"/>
              <a:ext cx="173400" cy="88175"/>
            </a:xfrm>
            <a:custGeom>
              <a:rect b="b" l="l" r="r" t="t"/>
              <a:pathLst>
                <a:path extrusionOk="0" h="3527" w="6936">
                  <a:moveTo>
                    <a:pt x="3468" y="0"/>
                  </a:moveTo>
                  <a:cubicBezTo>
                    <a:pt x="1553" y="0"/>
                    <a:pt x="1" y="790"/>
                    <a:pt x="1" y="1764"/>
                  </a:cubicBezTo>
                  <a:cubicBezTo>
                    <a:pt x="1" y="2738"/>
                    <a:pt x="1553" y="3527"/>
                    <a:pt x="3468" y="3527"/>
                  </a:cubicBezTo>
                  <a:cubicBezTo>
                    <a:pt x="5383" y="3527"/>
                    <a:pt x="6936" y="2738"/>
                    <a:pt x="6936" y="1764"/>
                  </a:cubicBezTo>
                  <a:cubicBezTo>
                    <a:pt x="6936" y="790"/>
                    <a:pt x="5383" y="0"/>
                    <a:pt x="3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8"/>
            <p:cNvSpPr/>
            <p:nvPr/>
          </p:nvSpPr>
          <p:spPr>
            <a:xfrm>
              <a:off x="-7380375" y="2518800"/>
              <a:ext cx="274525" cy="328200"/>
            </a:xfrm>
            <a:custGeom>
              <a:rect b="b" l="l" r="r" t="t"/>
              <a:pathLst>
                <a:path extrusionOk="0" h="13128" w="10981">
                  <a:moveTo>
                    <a:pt x="9419" y="0"/>
                  </a:moveTo>
                  <a:lnTo>
                    <a:pt x="7700" y="286"/>
                  </a:lnTo>
                  <a:cubicBezTo>
                    <a:pt x="8249" y="3581"/>
                    <a:pt x="7152" y="6450"/>
                    <a:pt x="4440" y="8815"/>
                  </a:cubicBezTo>
                  <a:cubicBezTo>
                    <a:pt x="2342" y="10643"/>
                    <a:pt x="24" y="11474"/>
                    <a:pt x="1" y="11482"/>
                  </a:cubicBezTo>
                  <a:lnTo>
                    <a:pt x="194" y="12030"/>
                  </a:lnTo>
                  <a:lnTo>
                    <a:pt x="577" y="13128"/>
                  </a:lnTo>
                  <a:cubicBezTo>
                    <a:pt x="682" y="13090"/>
                    <a:pt x="10981" y="9371"/>
                    <a:pt x="9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8"/>
            <p:cNvSpPr/>
            <p:nvPr/>
          </p:nvSpPr>
          <p:spPr>
            <a:xfrm>
              <a:off x="-7336650" y="2060250"/>
              <a:ext cx="340525" cy="510775"/>
            </a:xfrm>
            <a:custGeom>
              <a:rect b="b" l="l" r="r" t="t"/>
              <a:pathLst>
                <a:path extrusionOk="0" h="20431" w="13621">
                  <a:moveTo>
                    <a:pt x="8270" y="1"/>
                  </a:moveTo>
                  <a:cubicBezTo>
                    <a:pt x="4509" y="1"/>
                    <a:pt x="1" y="9861"/>
                    <a:pt x="1" y="13621"/>
                  </a:cubicBezTo>
                  <a:cubicBezTo>
                    <a:pt x="1" y="17382"/>
                    <a:pt x="3049" y="20431"/>
                    <a:pt x="6811" y="20431"/>
                  </a:cubicBezTo>
                  <a:cubicBezTo>
                    <a:pt x="10572" y="20431"/>
                    <a:pt x="13621" y="17382"/>
                    <a:pt x="13621" y="13621"/>
                  </a:cubicBezTo>
                  <a:cubicBezTo>
                    <a:pt x="13621" y="9859"/>
                    <a:pt x="12032" y="1"/>
                    <a:pt x="82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8"/>
            <p:cNvSpPr/>
            <p:nvPr/>
          </p:nvSpPr>
          <p:spPr>
            <a:xfrm>
              <a:off x="-8354150" y="3134500"/>
              <a:ext cx="210825" cy="433750"/>
            </a:xfrm>
            <a:custGeom>
              <a:rect b="b" l="l" r="r" t="t"/>
              <a:pathLst>
                <a:path extrusionOk="0" h="17350" w="8433">
                  <a:moveTo>
                    <a:pt x="8432" y="0"/>
                  </a:moveTo>
                  <a:lnTo>
                    <a:pt x="1298" y="1946"/>
                  </a:lnTo>
                  <a:cubicBezTo>
                    <a:pt x="1298" y="1946"/>
                    <a:pt x="1298" y="12648"/>
                    <a:pt x="650" y="14593"/>
                  </a:cubicBezTo>
                  <a:cubicBezTo>
                    <a:pt x="0" y="16539"/>
                    <a:pt x="0" y="17350"/>
                    <a:pt x="0" y="17350"/>
                  </a:cubicBezTo>
                  <a:lnTo>
                    <a:pt x="4217" y="17350"/>
                  </a:lnTo>
                  <a:lnTo>
                    <a:pt x="84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8"/>
            <p:cNvSpPr/>
            <p:nvPr/>
          </p:nvSpPr>
          <p:spPr>
            <a:xfrm>
              <a:off x="-8955775" y="2639925"/>
              <a:ext cx="97300" cy="97325"/>
            </a:xfrm>
            <a:custGeom>
              <a:rect b="b" l="l" r="r" t="t"/>
              <a:pathLst>
                <a:path extrusionOk="0" h="3893" w="3892">
                  <a:moveTo>
                    <a:pt x="1946" y="1"/>
                  </a:moveTo>
                  <a:cubicBezTo>
                    <a:pt x="871" y="1"/>
                    <a:pt x="0" y="872"/>
                    <a:pt x="0" y="1946"/>
                  </a:cubicBezTo>
                  <a:cubicBezTo>
                    <a:pt x="0" y="3021"/>
                    <a:pt x="871" y="3892"/>
                    <a:pt x="1946" y="3892"/>
                  </a:cubicBezTo>
                  <a:cubicBezTo>
                    <a:pt x="3021" y="3892"/>
                    <a:pt x="3891" y="3021"/>
                    <a:pt x="3891" y="1946"/>
                  </a:cubicBezTo>
                  <a:cubicBezTo>
                    <a:pt x="3891" y="872"/>
                    <a:pt x="3021" y="1"/>
                    <a:pt x="19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8"/>
            <p:cNvSpPr/>
            <p:nvPr/>
          </p:nvSpPr>
          <p:spPr>
            <a:xfrm>
              <a:off x="-8410900" y="2639925"/>
              <a:ext cx="97325" cy="97325"/>
            </a:xfrm>
            <a:custGeom>
              <a:rect b="b" l="l" r="r" t="t"/>
              <a:pathLst>
                <a:path extrusionOk="0" h="3893" w="3893">
                  <a:moveTo>
                    <a:pt x="1946" y="1"/>
                  </a:moveTo>
                  <a:cubicBezTo>
                    <a:pt x="872" y="1"/>
                    <a:pt x="0" y="872"/>
                    <a:pt x="0" y="1946"/>
                  </a:cubicBezTo>
                  <a:cubicBezTo>
                    <a:pt x="0" y="3021"/>
                    <a:pt x="872" y="3892"/>
                    <a:pt x="1946" y="3892"/>
                  </a:cubicBezTo>
                  <a:cubicBezTo>
                    <a:pt x="3021" y="3892"/>
                    <a:pt x="3892" y="3021"/>
                    <a:pt x="3892" y="1946"/>
                  </a:cubicBezTo>
                  <a:cubicBezTo>
                    <a:pt x="3892" y="872"/>
                    <a:pt x="3021" y="1"/>
                    <a:pt x="19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8"/>
            <p:cNvSpPr/>
            <p:nvPr/>
          </p:nvSpPr>
          <p:spPr>
            <a:xfrm>
              <a:off x="-8526300" y="2391225"/>
              <a:ext cx="76900" cy="99525"/>
            </a:xfrm>
            <a:custGeom>
              <a:rect b="b" l="l" r="r" t="t"/>
              <a:pathLst>
                <a:path extrusionOk="0" h="3981" w="3076">
                  <a:moveTo>
                    <a:pt x="1538" y="0"/>
                  </a:moveTo>
                  <a:cubicBezTo>
                    <a:pt x="688" y="0"/>
                    <a:pt x="0" y="890"/>
                    <a:pt x="0" y="1990"/>
                  </a:cubicBezTo>
                  <a:cubicBezTo>
                    <a:pt x="0" y="3090"/>
                    <a:pt x="688" y="3981"/>
                    <a:pt x="1538" y="3981"/>
                  </a:cubicBezTo>
                  <a:cubicBezTo>
                    <a:pt x="2387" y="3981"/>
                    <a:pt x="3075" y="3090"/>
                    <a:pt x="3075" y="1990"/>
                  </a:cubicBezTo>
                  <a:cubicBezTo>
                    <a:pt x="3075" y="890"/>
                    <a:pt x="2387" y="0"/>
                    <a:pt x="1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8"/>
            <p:cNvSpPr/>
            <p:nvPr/>
          </p:nvSpPr>
          <p:spPr>
            <a:xfrm>
              <a:off x="-8815000" y="2391225"/>
              <a:ext cx="76875" cy="99525"/>
            </a:xfrm>
            <a:custGeom>
              <a:rect b="b" l="l" r="r" t="t"/>
              <a:pathLst>
                <a:path extrusionOk="0" h="3981" w="3075">
                  <a:moveTo>
                    <a:pt x="1538" y="0"/>
                  </a:moveTo>
                  <a:cubicBezTo>
                    <a:pt x="688" y="0"/>
                    <a:pt x="0" y="890"/>
                    <a:pt x="0" y="1990"/>
                  </a:cubicBezTo>
                  <a:cubicBezTo>
                    <a:pt x="0" y="3090"/>
                    <a:pt x="688" y="3981"/>
                    <a:pt x="1538" y="3981"/>
                  </a:cubicBezTo>
                  <a:cubicBezTo>
                    <a:pt x="2387" y="3981"/>
                    <a:pt x="3075" y="3090"/>
                    <a:pt x="3075" y="1990"/>
                  </a:cubicBezTo>
                  <a:cubicBezTo>
                    <a:pt x="3075" y="890"/>
                    <a:pt x="2387" y="0"/>
                    <a:pt x="1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2" name="Shape 922"/>
        <p:cNvGrpSpPr/>
        <p:nvPr/>
      </p:nvGrpSpPr>
      <p:grpSpPr>
        <a:xfrm>
          <a:off x="0" y="0"/>
          <a:ext cx="0" cy="0"/>
          <a:chOff x="0" y="0"/>
          <a:chExt cx="0" cy="0"/>
        </a:xfrm>
      </p:grpSpPr>
      <p:sp>
        <p:nvSpPr>
          <p:cNvPr id="923" name="Google Shape;923;p59"/>
          <p:cNvSpPr txBox="1"/>
          <p:nvPr>
            <p:ph type="title"/>
          </p:nvPr>
        </p:nvSpPr>
        <p:spPr>
          <a:xfrm>
            <a:off x="1003650" y="1856300"/>
            <a:ext cx="7136700" cy="9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924" name="Google Shape;924;p59"/>
          <p:cNvSpPr txBox="1"/>
          <p:nvPr>
            <p:ph idx="1" type="body"/>
          </p:nvPr>
        </p:nvSpPr>
        <p:spPr>
          <a:xfrm>
            <a:off x="2019900" y="2733266"/>
            <a:ext cx="5104200" cy="49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Jupiter’s rotation period</a:t>
            </a:r>
            <a:endParaRPr/>
          </a:p>
        </p:txBody>
      </p:sp>
      <p:sp>
        <p:nvSpPr>
          <p:cNvPr id="925" name="Google Shape;925;p59"/>
          <p:cNvSpPr txBox="1"/>
          <p:nvPr>
            <p:ph idx="2" type="title"/>
          </p:nvPr>
        </p:nvSpPr>
        <p:spPr>
          <a:xfrm>
            <a:off x="1003650" y="402213"/>
            <a:ext cx="7136700" cy="9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333,000.000</a:t>
            </a:r>
            <a:endParaRPr/>
          </a:p>
        </p:txBody>
      </p:sp>
      <p:sp>
        <p:nvSpPr>
          <p:cNvPr id="926" name="Google Shape;926;p59"/>
          <p:cNvSpPr txBox="1"/>
          <p:nvPr>
            <p:ph idx="3" type="body"/>
          </p:nvPr>
        </p:nvSpPr>
        <p:spPr>
          <a:xfrm>
            <a:off x="2019900" y="1144984"/>
            <a:ext cx="5104200" cy="49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earths is the Sun’s mass</a:t>
            </a:r>
            <a:endParaRPr/>
          </a:p>
        </p:txBody>
      </p:sp>
      <p:sp>
        <p:nvSpPr>
          <p:cNvPr id="927" name="Google Shape;927;p59"/>
          <p:cNvSpPr txBox="1"/>
          <p:nvPr>
            <p:ph idx="4" type="title"/>
          </p:nvPr>
        </p:nvSpPr>
        <p:spPr>
          <a:xfrm>
            <a:off x="1003650" y="3439588"/>
            <a:ext cx="7136700" cy="9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928" name="Google Shape;928;p59"/>
          <p:cNvSpPr txBox="1"/>
          <p:nvPr>
            <p:ph idx="5" type="body"/>
          </p:nvPr>
        </p:nvSpPr>
        <p:spPr>
          <a:xfrm>
            <a:off x="2019900" y="4187515"/>
            <a:ext cx="5104200" cy="49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the distance between the Earth and the Moon</a:t>
            </a:r>
            <a:endParaRPr/>
          </a:p>
        </p:txBody>
      </p:sp>
      <p:sp>
        <p:nvSpPr>
          <p:cNvPr id="929" name="Google Shape;929;p59"/>
          <p:cNvSpPr/>
          <p:nvPr/>
        </p:nvSpPr>
        <p:spPr>
          <a:xfrm>
            <a:off x="-240375" y="4823952"/>
            <a:ext cx="9624742" cy="467111"/>
          </a:xfrm>
          <a:custGeom>
            <a:rect b="b" l="l" r="r" t="t"/>
            <a:pathLst>
              <a:path extrusionOk="0" h="34665" w="158739">
                <a:moveTo>
                  <a:pt x="3007" y="1"/>
                </a:moveTo>
                <a:cubicBezTo>
                  <a:pt x="2827" y="1"/>
                  <a:pt x="2647" y="89"/>
                  <a:pt x="2585" y="260"/>
                </a:cubicBezTo>
                <a:cubicBezTo>
                  <a:pt x="2546" y="162"/>
                  <a:pt x="2444" y="114"/>
                  <a:pt x="2338" y="114"/>
                </a:cubicBezTo>
                <a:cubicBezTo>
                  <a:pt x="2253" y="114"/>
                  <a:pt x="2165" y="144"/>
                  <a:pt x="2103" y="202"/>
                </a:cubicBezTo>
                <a:cubicBezTo>
                  <a:pt x="1964" y="334"/>
                  <a:pt x="1933" y="542"/>
                  <a:pt x="1934" y="732"/>
                </a:cubicBezTo>
                <a:cubicBezTo>
                  <a:pt x="1891" y="703"/>
                  <a:pt x="1842" y="690"/>
                  <a:pt x="1793" y="690"/>
                </a:cubicBezTo>
                <a:cubicBezTo>
                  <a:pt x="1590" y="690"/>
                  <a:pt x="1378" y="915"/>
                  <a:pt x="1461" y="1116"/>
                </a:cubicBezTo>
                <a:cubicBezTo>
                  <a:pt x="1456" y="1116"/>
                  <a:pt x="1451" y="1116"/>
                  <a:pt x="1446" y="1116"/>
                </a:cubicBezTo>
                <a:cubicBezTo>
                  <a:pt x="1204" y="1116"/>
                  <a:pt x="980" y="1340"/>
                  <a:pt x="985" y="1583"/>
                </a:cubicBezTo>
                <a:cubicBezTo>
                  <a:pt x="582" y="1624"/>
                  <a:pt x="219" y="1848"/>
                  <a:pt x="0" y="2191"/>
                </a:cubicBezTo>
                <a:lnTo>
                  <a:pt x="0" y="34664"/>
                </a:lnTo>
                <a:lnTo>
                  <a:pt x="158739" y="34664"/>
                </a:lnTo>
                <a:lnTo>
                  <a:pt x="158730" y="4785"/>
                </a:lnTo>
                <a:cubicBezTo>
                  <a:pt x="157628" y="4757"/>
                  <a:pt x="156337" y="4614"/>
                  <a:pt x="155119" y="4614"/>
                </a:cubicBezTo>
                <a:cubicBezTo>
                  <a:pt x="155014" y="4614"/>
                  <a:pt x="154909" y="4615"/>
                  <a:pt x="154805" y="4617"/>
                </a:cubicBezTo>
                <a:cubicBezTo>
                  <a:pt x="154797" y="4618"/>
                  <a:pt x="154788" y="4618"/>
                  <a:pt x="154780" y="4618"/>
                </a:cubicBezTo>
                <a:cubicBezTo>
                  <a:pt x="154741" y="4618"/>
                  <a:pt x="154703" y="4614"/>
                  <a:pt x="154671" y="4593"/>
                </a:cubicBezTo>
                <a:cubicBezTo>
                  <a:pt x="154628" y="4564"/>
                  <a:pt x="154608" y="4510"/>
                  <a:pt x="154576" y="4469"/>
                </a:cubicBezTo>
                <a:cubicBezTo>
                  <a:pt x="154529" y="4409"/>
                  <a:pt x="154426" y="4374"/>
                  <a:pt x="154331" y="4374"/>
                </a:cubicBezTo>
                <a:cubicBezTo>
                  <a:pt x="154261" y="4374"/>
                  <a:pt x="154195" y="4394"/>
                  <a:pt x="154162" y="4439"/>
                </a:cubicBezTo>
                <a:cubicBezTo>
                  <a:pt x="154167" y="4355"/>
                  <a:pt x="154168" y="4264"/>
                  <a:pt x="154123" y="4194"/>
                </a:cubicBezTo>
                <a:cubicBezTo>
                  <a:pt x="154094" y="4149"/>
                  <a:pt x="154038" y="4119"/>
                  <a:pt x="153987" y="4119"/>
                </a:cubicBezTo>
                <a:cubicBezTo>
                  <a:pt x="153957" y="4119"/>
                  <a:pt x="153929" y="4129"/>
                  <a:pt x="153908" y="4153"/>
                </a:cubicBezTo>
                <a:cubicBezTo>
                  <a:pt x="154002" y="3972"/>
                  <a:pt x="153857" y="3787"/>
                  <a:pt x="153687" y="3787"/>
                </a:cubicBezTo>
                <a:cubicBezTo>
                  <a:pt x="153641" y="3787"/>
                  <a:pt x="153593" y="3801"/>
                  <a:pt x="153547" y="3831"/>
                </a:cubicBezTo>
                <a:cubicBezTo>
                  <a:pt x="153529" y="3730"/>
                  <a:pt x="153507" y="3624"/>
                  <a:pt x="153441" y="3545"/>
                </a:cubicBezTo>
                <a:cubicBezTo>
                  <a:pt x="153399" y="3496"/>
                  <a:pt x="153332" y="3465"/>
                  <a:pt x="153269" y="3465"/>
                </a:cubicBezTo>
                <a:cubicBezTo>
                  <a:pt x="153231" y="3465"/>
                  <a:pt x="153194" y="3477"/>
                  <a:pt x="153166" y="3503"/>
                </a:cubicBezTo>
                <a:cubicBezTo>
                  <a:pt x="153188" y="3360"/>
                  <a:pt x="153053" y="3224"/>
                  <a:pt x="152913" y="3224"/>
                </a:cubicBezTo>
                <a:cubicBezTo>
                  <a:pt x="152894" y="3224"/>
                  <a:pt x="152875" y="3226"/>
                  <a:pt x="152857" y="3231"/>
                </a:cubicBezTo>
                <a:cubicBezTo>
                  <a:pt x="152823" y="3130"/>
                  <a:pt x="152727" y="3063"/>
                  <a:pt x="152623" y="3063"/>
                </a:cubicBezTo>
                <a:cubicBezTo>
                  <a:pt x="152608" y="3063"/>
                  <a:pt x="152594" y="3065"/>
                  <a:pt x="152579" y="3067"/>
                </a:cubicBezTo>
                <a:cubicBezTo>
                  <a:pt x="152458" y="3090"/>
                  <a:pt x="152371" y="3198"/>
                  <a:pt x="152377" y="3321"/>
                </a:cubicBezTo>
                <a:cubicBezTo>
                  <a:pt x="152348" y="3278"/>
                  <a:pt x="152298" y="3258"/>
                  <a:pt x="152247" y="3258"/>
                </a:cubicBezTo>
                <a:cubicBezTo>
                  <a:pt x="152190" y="3258"/>
                  <a:pt x="152130" y="3282"/>
                  <a:pt x="152090" y="3323"/>
                </a:cubicBezTo>
                <a:cubicBezTo>
                  <a:pt x="152014" y="3402"/>
                  <a:pt x="151993" y="3517"/>
                  <a:pt x="151983" y="3626"/>
                </a:cubicBezTo>
                <a:cubicBezTo>
                  <a:pt x="151947" y="3607"/>
                  <a:pt x="151912" y="3598"/>
                  <a:pt x="151878" y="3598"/>
                </a:cubicBezTo>
                <a:cubicBezTo>
                  <a:pt x="151716" y="3598"/>
                  <a:pt x="151591" y="3792"/>
                  <a:pt x="151706" y="3946"/>
                </a:cubicBezTo>
                <a:cubicBezTo>
                  <a:pt x="151668" y="3920"/>
                  <a:pt x="151624" y="3907"/>
                  <a:pt x="151579" y="3907"/>
                </a:cubicBezTo>
                <a:cubicBezTo>
                  <a:pt x="151536" y="3907"/>
                  <a:pt x="151494" y="3919"/>
                  <a:pt x="151456" y="3944"/>
                </a:cubicBezTo>
                <a:cubicBezTo>
                  <a:pt x="151455" y="4043"/>
                  <a:pt x="151484" y="4139"/>
                  <a:pt x="151540" y="4221"/>
                </a:cubicBezTo>
                <a:cubicBezTo>
                  <a:pt x="151130" y="4247"/>
                  <a:pt x="150715" y="4319"/>
                  <a:pt x="150309" y="4377"/>
                </a:cubicBezTo>
                <a:cubicBezTo>
                  <a:pt x="150359" y="4255"/>
                  <a:pt x="150251" y="4102"/>
                  <a:pt x="150122" y="4102"/>
                </a:cubicBezTo>
                <a:cubicBezTo>
                  <a:pt x="150117" y="4102"/>
                  <a:pt x="150112" y="4102"/>
                  <a:pt x="150107" y="4103"/>
                </a:cubicBezTo>
                <a:cubicBezTo>
                  <a:pt x="150177" y="4033"/>
                  <a:pt x="150179" y="3919"/>
                  <a:pt x="150109" y="3848"/>
                </a:cubicBezTo>
                <a:cubicBezTo>
                  <a:pt x="150074" y="3813"/>
                  <a:pt x="150028" y="3795"/>
                  <a:pt x="149981" y="3795"/>
                </a:cubicBezTo>
                <a:cubicBezTo>
                  <a:pt x="149936" y="3795"/>
                  <a:pt x="149891" y="3812"/>
                  <a:pt x="149855" y="3846"/>
                </a:cubicBezTo>
                <a:cubicBezTo>
                  <a:pt x="149877" y="3767"/>
                  <a:pt x="149898" y="3682"/>
                  <a:pt x="149867" y="3607"/>
                </a:cubicBezTo>
                <a:cubicBezTo>
                  <a:pt x="149847" y="3555"/>
                  <a:pt x="149790" y="3518"/>
                  <a:pt x="149737" y="3518"/>
                </a:cubicBezTo>
                <a:cubicBezTo>
                  <a:pt x="149713" y="3518"/>
                  <a:pt x="149689" y="3526"/>
                  <a:pt x="149671" y="3545"/>
                </a:cubicBezTo>
                <a:cubicBezTo>
                  <a:pt x="149746" y="3458"/>
                  <a:pt x="149669" y="3310"/>
                  <a:pt x="149560" y="3278"/>
                </a:cubicBezTo>
                <a:cubicBezTo>
                  <a:pt x="149536" y="3272"/>
                  <a:pt x="149512" y="3269"/>
                  <a:pt x="149488" y="3269"/>
                </a:cubicBezTo>
                <a:cubicBezTo>
                  <a:pt x="149400" y="3269"/>
                  <a:pt x="149311" y="3309"/>
                  <a:pt x="149234" y="3356"/>
                </a:cubicBezTo>
                <a:cubicBezTo>
                  <a:pt x="149255" y="3217"/>
                  <a:pt x="149110" y="3102"/>
                  <a:pt x="148977" y="3102"/>
                </a:cubicBezTo>
                <a:cubicBezTo>
                  <a:pt x="148926" y="3102"/>
                  <a:pt x="148877" y="3119"/>
                  <a:pt x="148839" y="3156"/>
                </a:cubicBezTo>
                <a:cubicBezTo>
                  <a:pt x="148824" y="3047"/>
                  <a:pt x="148804" y="2927"/>
                  <a:pt x="148719" y="2855"/>
                </a:cubicBezTo>
                <a:cubicBezTo>
                  <a:pt x="148689" y="2828"/>
                  <a:pt x="148647" y="2816"/>
                  <a:pt x="148605" y="2816"/>
                </a:cubicBezTo>
                <a:cubicBezTo>
                  <a:pt x="148534" y="2816"/>
                  <a:pt x="148465" y="2853"/>
                  <a:pt x="148459" y="2922"/>
                </a:cubicBezTo>
                <a:cubicBezTo>
                  <a:pt x="148460" y="2788"/>
                  <a:pt x="148349" y="2663"/>
                  <a:pt x="148215" y="2649"/>
                </a:cubicBezTo>
                <a:cubicBezTo>
                  <a:pt x="148206" y="2648"/>
                  <a:pt x="148197" y="2648"/>
                  <a:pt x="148188" y="2648"/>
                </a:cubicBezTo>
                <a:cubicBezTo>
                  <a:pt x="148065" y="2648"/>
                  <a:pt x="147945" y="2741"/>
                  <a:pt x="147918" y="2863"/>
                </a:cubicBezTo>
                <a:cubicBezTo>
                  <a:pt x="147901" y="2781"/>
                  <a:pt x="147817" y="2737"/>
                  <a:pt x="147732" y="2737"/>
                </a:cubicBezTo>
                <a:cubicBezTo>
                  <a:pt x="147698" y="2737"/>
                  <a:pt x="147664" y="2744"/>
                  <a:pt x="147634" y="2759"/>
                </a:cubicBezTo>
                <a:cubicBezTo>
                  <a:pt x="147529" y="2811"/>
                  <a:pt x="147470" y="2922"/>
                  <a:pt x="147425" y="3031"/>
                </a:cubicBezTo>
                <a:cubicBezTo>
                  <a:pt x="147416" y="2914"/>
                  <a:pt x="147325" y="2822"/>
                  <a:pt x="147209" y="2809"/>
                </a:cubicBezTo>
                <a:cubicBezTo>
                  <a:pt x="147200" y="2808"/>
                  <a:pt x="147190" y="2807"/>
                  <a:pt x="147181" y="2807"/>
                </a:cubicBezTo>
                <a:cubicBezTo>
                  <a:pt x="147076" y="2807"/>
                  <a:pt x="146982" y="2876"/>
                  <a:pt x="146949" y="2978"/>
                </a:cubicBezTo>
                <a:cubicBezTo>
                  <a:pt x="146928" y="2847"/>
                  <a:pt x="146815" y="2751"/>
                  <a:pt x="146683" y="2751"/>
                </a:cubicBezTo>
                <a:cubicBezTo>
                  <a:pt x="146679" y="2751"/>
                  <a:pt x="146675" y="2751"/>
                  <a:pt x="146671" y="2751"/>
                </a:cubicBezTo>
                <a:cubicBezTo>
                  <a:pt x="146534" y="2756"/>
                  <a:pt x="146423" y="2862"/>
                  <a:pt x="146411" y="2998"/>
                </a:cubicBezTo>
                <a:cubicBezTo>
                  <a:pt x="146355" y="2872"/>
                  <a:pt x="146231" y="2793"/>
                  <a:pt x="146096" y="2793"/>
                </a:cubicBezTo>
                <a:cubicBezTo>
                  <a:pt x="146079" y="2793"/>
                  <a:pt x="146061" y="2794"/>
                  <a:pt x="146044" y="2797"/>
                </a:cubicBezTo>
                <a:cubicBezTo>
                  <a:pt x="145891" y="2820"/>
                  <a:pt x="145771" y="2944"/>
                  <a:pt x="145754" y="3099"/>
                </a:cubicBezTo>
                <a:cubicBezTo>
                  <a:pt x="145696" y="3077"/>
                  <a:pt x="145635" y="3067"/>
                  <a:pt x="145576" y="3067"/>
                </a:cubicBezTo>
                <a:cubicBezTo>
                  <a:pt x="145385" y="3067"/>
                  <a:pt x="145209" y="3174"/>
                  <a:pt x="145189" y="3371"/>
                </a:cubicBezTo>
                <a:cubicBezTo>
                  <a:pt x="145172" y="3367"/>
                  <a:pt x="145154" y="3366"/>
                  <a:pt x="145137" y="3366"/>
                </a:cubicBezTo>
                <a:cubicBezTo>
                  <a:pt x="144983" y="3366"/>
                  <a:pt x="144835" y="3512"/>
                  <a:pt x="144849" y="3670"/>
                </a:cubicBezTo>
                <a:cubicBezTo>
                  <a:pt x="144851" y="3695"/>
                  <a:pt x="144856" y="3724"/>
                  <a:pt x="144843" y="3746"/>
                </a:cubicBezTo>
                <a:cubicBezTo>
                  <a:pt x="144823" y="3778"/>
                  <a:pt x="144778" y="3777"/>
                  <a:pt x="144740" y="3783"/>
                </a:cubicBezTo>
                <a:cubicBezTo>
                  <a:pt x="144634" y="3800"/>
                  <a:pt x="144557" y="3899"/>
                  <a:pt x="144533" y="4003"/>
                </a:cubicBezTo>
                <a:cubicBezTo>
                  <a:pt x="144507" y="4108"/>
                  <a:pt x="144525" y="4216"/>
                  <a:pt x="144542" y="4322"/>
                </a:cubicBezTo>
                <a:cubicBezTo>
                  <a:pt x="144371" y="4313"/>
                  <a:pt x="144198" y="4308"/>
                  <a:pt x="144026" y="4308"/>
                </a:cubicBezTo>
                <a:cubicBezTo>
                  <a:pt x="143774" y="4308"/>
                  <a:pt x="143522" y="4319"/>
                  <a:pt x="143275" y="4352"/>
                </a:cubicBezTo>
                <a:cubicBezTo>
                  <a:pt x="143249" y="4221"/>
                  <a:pt x="143195" y="4087"/>
                  <a:pt x="143084" y="4015"/>
                </a:cubicBezTo>
                <a:cubicBezTo>
                  <a:pt x="143041" y="3988"/>
                  <a:pt x="142988" y="3974"/>
                  <a:pt x="142937" y="3974"/>
                </a:cubicBezTo>
                <a:cubicBezTo>
                  <a:pt x="142854" y="3974"/>
                  <a:pt x="142774" y="4010"/>
                  <a:pt x="142737" y="4082"/>
                </a:cubicBezTo>
                <a:cubicBezTo>
                  <a:pt x="142722" y="3906"/>
                  <a:pt x="142607" y="3755"/>
                  <a:pt x="142440" y="3693"/>
                </a:cubicBezTo>
                <a:cubicBezTo>
                  <a:pt x="142356" y="3663"/>
                  <a:pt x="142269" y="3638"/>
                  <a:pt x="142187" y="3638"/>
                </a:cubicBezTo>
                <a:cubicBezTo>
                  <a:pt x="142110" y="3638"/>
                  <a:pt x="142038" y="3660"/>
                  <a:pt x="141980" y="3720"/>
                </a:cubicBezTo>
                <a:cubicBezTo>
                  <a:pt x="141816" y="3159"/>
                  <a:pt x="141398" y="2620"/>
                  <a:pt x="140820" y="2530"/>
                </a:cubicBezTo>
                <a:cubicBezTo>
                  <a:pt x="140756" y="2520"/>
                  <a:pt x="140692" y="2515"/>
                  <a:pt x="140627" y="2515"/>
                </a:cubicBezTo>
                <a:cubicBezTo>
                  <a:pt x="140425" y="2515"/>
                  <a:pt x="140221" y="2559"/>
                  <a:pt x="140023" y="2606"/>
                </a:cubicBezTo>
                <a:cubicBezTo>
                  <a:pt x="139882" y="2640"/>
                  <a:pt x="139740" y="2675"/>
                  <a:pt x="139607" y="2735"/>
                </a:cubicBezTo>
                <a:cubicBezTo>
                  <a:pt x="139342" y="2856"/>
                  <a:pt x="139144" y="3089"/>
                  <a:pt x="138940" y="3295"/>
                </a:cubicBezTo>
                <a:cubicBezTo>
                  <a:pt x="138792" y="3150"/>
                  <a:pt x="138584" y="3071"/>
                  <a:pt x="138377" y="3071"/>
                </a:cubicBezTo>
                <a:cubicBezTo>
                  <a:pt x="138288" y="3071"/>
                  <a:pt x="138199" y="3086"/>
                  <a:pt x="138115" y="3117"/>
                </a:cubicBezTo>
                <a:cubicBezTo>
                  <a:pt x="137836" y="3218"/>
                  <a:pt x="137586" y="3571"/>
                  <a:pt x="137558" y="3866"/>
                </a:cubicBezTo>
                <a:cubicBezTo>
                  <a:pt x="137110" y="3887"/>
                  <a:pt x="136624" y="3878"/>
                  <a:pt x="136177" y="3899"/>
                </a:cubicBezTo>
                <a:cubicBezTo>
                  <a:pt x="136235" y="3742"/>
                  <a:pt x="136111" y="3597"/>
                  <a:pt x="135968" y="3597"/>
                </a:cubicBezTo>
                <a:cubicBezTo>
                  <a:pt x="135931" y="3597"/>
                  <a:pt x="135893" y="3607"/>
                  <a:pt x="135856" y="3629"/>
                </a:cubicBezTo>
                <a:cubicBezTo>
                  <a:pt x="135915" y="3434"/>
                  <a:pt x="135765" y="3214"/>
                  <a:pt x="135569" y="3164"/>
                </a:cubicBezTo>
                <a:cubicBezTo>
                  <a:pt x="135531" y="3154"/>
                  <a:pt x="135494" y="3150"/>
                  <a:pt x="135457" y="3150"/>
                </a:cubicBezTo>
                <a:cubicBezTo>
                  <a:pt x="135299" y="3150"/>
                  <a:pt x="135147" y="3234"/>
                  <a:pt x="135046" y="3365"/>
                </a:cubicBezTo>
                <a:cubicBezTo>
                  <a:pt x="135060" y="3274"/>
                  <a:pt x="134996" y="3188"/>
                  <a:pt x="134905" y="3177"/>
                </a:cubicBezTo>
                <a:cubicBezTo>
                  <a:pt x="134898" y="3176"/>
                  <a:pt x="134891" y="3176"/>
                  <a:pt x="134885" y="3176"/>
                </a:cubicBezTo>
                <a:cubicBezTo>
                  <a:pt x="134800" y="3176"/>
                  <a:pt x="134729" y="3240"/>
                  <a:pt x="134721" y="3326"/>
                </a:cubicBezTo>
                <a:cubicBezTo>
                  <a:pt x="134691" y="3218"/>
                  <a:pt x="134592" y="3147"/>
                  <a:pt x="134484" y="3147"/>
                </a:cubicBezTo>
                <a:cubicBezTo>
                  <a:pt x="134471" y="3147"/>
                  <a:pt x="134457" y="3148"/>
                  <a:pt x="134443" y="3150"/>
                </a:cubicBezTo>
                <a:cubicBezTo>
                  <a:pt x="134319" y="3172"/>
                  <a:pt x="134232" y="3283"/>
                  <a:pt x="134239" y="3409"/>
                </a:cubicBezTo>
                <a:cubicBezTo>
                  <a:pt x="134203" y="3322"/>
                  <a:pt x="134114" y="3281"/>
                  <a:pt x="134020" y="3281"/>
                </a:cubicBezTo>
                <a:cubicBezTo>
                  <a:pt x="133943" y="3281"/>
                  <a:pt x="133862" y="3309"/>
                  <a:pt x="133807" y="3363"/>
                </a:cubicBezTo>
                <a:cubicBezTo>
                  <a:pt x="133685" y="3482"/>
                  <a:pt x="133667" y="3654"/>
                  <a:pt x="133683" y="3824"/>
                </a:cubicBezTo>
                <a:cubicBezTo>
                  <a:pt x="133489" y="3814"/>
                  <a:pt x="133296" y="3810"/>
                  <a:pt x="133103" y="3810"/>
                </a:cubicBezTo>
                <a:cubicBezTo>
                  <a:pt x="133042" y="3810"/>
                  <a:pt x="132981" y="3810"/>
                  <a:pt x="132920" y="3811"/>
                </a:cubicBezTo>
                <a:cubicBezTo>
                  <a:pt x="132943" y="3709"/>
                  <a:pt x="132951" y="3598"/>
                  <a:pt x="132902" y="3507"/>
                </a:cubicBezTo>
                <a:cubicBezTo>
                  <a:pt x="132865" y="3441"/>
                  <a:pt x="132789" y="3392"/>
                  <a:pt x="132716" y="3392"/>
                </a:cubicBezTo>
                <a:cubicBezTo>
                  <a:pt x="132689" y="3392"/>
                  <a:pt x="132663" y="3399"/>
                  <a:pt x="132638" y="3414"/>
                </a:cubicBezTo>
                <a:cubicBezTo>
                  <a:pt x="132682" y="3316"/>
                  <a:pt x="132676" y="3187"/>
                  <a:pt x="132595" y="3115"/>
                </a:cubicBezTo>
                <a:cubicBezTo>
                  <a:pt x="132565" y="3089"/>
                  <a:pt x="132524" y="3076"/>
                  <a:pt x="132483" y="3076"/>
                </a:cubicBezTo>
                <a:cubicBezTo>
                  <a:pt x="132416" y="3076"/>
                  <a:pt x="132350" y="3111"/>
                  <a:pt x="132333" y="3176"/>
                </a:cubicBezTo>
                <a:cubicBezTo>
                  <a:pt x="132354" y="3061"/>
                  <a:pt x="132372" y="2934"/>
                  <a:pt x="132309" y="2837"/>
                </a:cubicBezTo>
                <a:cubicBezTo>
                  <a:pt x="132276" y="2785"/>
                  <a:pt x="132211" y="2756"/>
                  <a:pt x="132151" y="2756"/>
                </a:cubicBezTo>
                <a:cubicBezTo>
                  <a:pt x="132098" y="2756"/>
                  <a:pt x="132048" y="2779"/>
                  <a:pt x="132030" y="2831"/>
                </a:cubicBezTo>
                <a:cubicBezTo>
                  <a:pt x="132023" y="2721"/>
                  <a:pt x="131920" y="2626"/>
                  <a:pt x="131810" y="2626"/>
                </a:cubicBezTo>
                <a:cubicBezTo>
                  <a:pt x="131807" y="2626"/>
                  <a:pt x="131805" y="2626"/>
                  <a:pt x="131802" y="2627"/>
                </a:cubicBezTo>
                <a:cubicBezTo>
                  <a:pt x="131688" y="2633"/>
                  <a:pt x="131591" y="2739"/>
                  <a:pt x="131595" y="2852"/>
                </a:cubicBezTo>
                <a:cubicBezTo>
                  <a:pt x="131551" y="2758"/>
                  <a:pt x="131457" y="2700"/>
                  <a:pt x="131357" y="2700"/>
                </a:cubicBezTo>
                <a:cubicBezTo>
                  <a:pt x="131340" y="2700"/>
                  <a:pt x="131324" y="2702"/>
                  <a:pt x="131307" y="2705"/>
                </a:cubicBezTo>
                <a:cubicBezTo>
                  <a:pt x="131189" y="2728"/>
                  <a:pt x="131100" y="2828"/>
                  <a:pt x="131093" y="2949"/>
                </a:cubicBezTo>
                <a:cubicBezTo>
                  <a:pt x="131054" y="2874"/>
                  <a:pt x="130977" y="2829"/>
                  <a:pt x="130895" y="2829"/>
                </a:cubicBezTo>
                <a:cubicBezTo>
                  <a:pt x="130886" y="2829"/>
                  <a:pt x="130876" y="2829"/>
                  <a:pt x="130866" y="2831"/>
                </a:cubicBezTo>
                <a:cubicBezTo>
                  <a:pt x="130776" y="2844"/>
                  <a:pt x="130591" y="2948"/>
                  <a:pt x="130576" y="3038"/>
                </a:cubicBezTo>
                <a:cubicBezTo>
                  <a:pt x="130528" y="2829"/>
                  <a:pt x="130369" y="2665"/>
                  <a:pt x="130162" y="2612"/>
                </a:cubicBezTo>
                <a:cubicBezTo>
                  <a:pt x="130122" y="2602"/>
                  <a:pt x="130081" y="2597"/>
                  <a:pt x="130040" y="2597"/>
                </a:cubicBezTo>
                <a:cubicBezTo>
                  <a:pt x="129874" y="2597"/>
                  <a:pt x="129710" y="2674"/>
                  <a:pt x="129603" y="2803"/>
                </a:cubicBezTo>
                <a:cubicBezTo>
                  <a:pt x="129665" y="2701"/>
                  <a:pt x="129545" y="2567"/>
                  <a:pt x="129426" y="2567"/>
                </a:cubicBezTo>
                <a:cubicBezTo>
                  <a:pt x="129426" y="2567"/>
                  <a:pt x="129425" y="2567"/>
                  <a:pt x="129425" y="2567"/>
                </a:cubicBezTo>
                <a:cubicBezTo>
                  <a:pt x="129305" y="2569"/>
                  <a:pt x="129204" y="2652"/>
                  <a:pt x="129113" y="2729"/>
                </a:cubicBezTo>
                <a:cubicBezTo>
                  <a:pt x="129106" y="2606"/>
                  <a:pt x="129011" y="2506"/>
                  <a:pt x="128889" y="2492"/>
                </a:cubicBezTo>
                <a:cubicBezTo>
                  <a:pt x="128879" y="2492"/>
                  <a:pt x="128870" y="2491"/>
                  <a:pt x="128861" y="2491"/>
                </a:cubicBezTo>
                <a:cubicBezTo>
                  <a:pt x="128749" y="2491"/>
                  <a:pt x="128648" y="2565"/>
                  <a:pt x="128618" y="2676"/>
                </a:cubicBezTo>
                <a:cubicBezTo>
                  <a:pt x="128616" y="2560"/>
                  <a:pt x="128500" y="2467"/>
                  <a:pt x="128384" y="2467"/>
                </a:cubicBezTo>
                <a:cubicBezTo>
                  <a:pt x="128383" y="2467"/>
                  <a:pt x="128382" y="2467"/>
                  <a:pt x="128382" y="2467"/>
                </a:cubicBezTo>
                <a:cubicBezTo>
                  <a:pt x="128265" y="2468"/>
                  <a:pt x="128158" y="2544"/>
                  <a:pt x="128094" y="2642"/>
                </a:cubicBezTo>
                <a:cubicBezTo>
                  <a:pt x="128110" y="2512"/>
                  <a:pt x="128011" y="2378"/>
                  <a:pt x="127881" y="2356"/>
                </a:cubicBezTo>
                <a:cubicBezTo>
                  <a:pt x="127868" y="2354"/>
                  <a:pt x="127855" y="2353"/>
                  <a:pt x="127843" y="2353"/>
                </a:cubicBezTo>
                <a:cubicBezTo>
                  <a:pt x="127726" y="2353"/>
                  <a:pt x="127610" y="2441"/>
                  <a:pt x="127586" y="2556"/>
                </a:cubicBezTo>
                <a:cubicBezTo>
                  <a:pt x="127551" y="2378"/>
                  <a:pt x="127417" y="2235"/>
                  <a:pt x="127241" y="2191"/>
                </a:cubicBezTo>
                <a:cubicBezTo>
                  <a:pt x="127213" y="2184"/>
                  <a:pt x="127183" y="2181"/>
                  <a:pt x="127152" y="2181"/>
                </a:cubicBezTo>
                <a:cubicBezTo>
                  <a:pt x="126995" y="2181"/>
                  <a:pt x="126817" y="2265"/>
                  <a:pt x="126728" y="2384"/>
                </a:cubicBezTo>
                <a:cubicBezTo>
                  <a:pt x="126740" y="2270"/>
                  <a:pt x="126666" y="2167"/>
                  <a:pt x="126555" y="2141"/>
                </a:cubicBezTo>
                <a:cubicBezTo>
                  <a:pt x="126538" y="2137"/>
                  <a:pt x="126521" y="2135"/>
                  <a:pt x="126505" y="2135"/>
                </a:cubicBezTo>
                <a:cubicBezTo>
                  <a:pt x="126412" y="2135"/>
                  <a:pt x="126326" y="2194"/>
                  <a:pt x="126294" y="2286"/>
                </a:cubicBezTo>
                <a:cubicBezTo>
                  <a:pt x="126282" y="2191"/>
                  <a:pt x="126184" y="2122"/>
                  <a:pt x="126088" y="2122"/>
                </a:cubicBezTo>
                <a:cubicBezTo>
                  <a:pt x="126078" y="2122"/>
                  <a:pt x="126068" y="2123"/>
                  <a:pt x="126059" y="2124"/>
                </a:cubicBezTo>
                <a:cubicBezTo>
                  <a:pt x="125954" y="2140"/>
                  <a:pt x="125869" y="2224"/>
                  <a:pt x="125829" y="2323"/>
                </a:cubicBezTo>
                <a:cubicBezTo>
                  <a:pt x="125774" y="2191"/>
                  <a:pt x="125655" y="2127"/>
                  <a:pt x="125535" y="2127"/>
                </a:cubicBezTo>
                <a:cubicBezTo>
                  <a:pt x="125403" y="2127"/>
                  <a:pt x="125271" y="2206"/>
                  <a:pt x="125228" y="2358"/>
                </a:cubicBezTo>
                <a:cubicBezTo>
                  <a:pt x="125105" y="2294"/>
                  <a:pt x="124969" y="2261"/>
                  <a:pt x="124833" y="2261"/>
                </a:cubicBezTo>
                <a:cubicBezTo>
                  <a:pt x="124713" y="2261"/>
                  <a:pt x="124592" y="2287"/>
                  <a:pt x="124480" y="2338"/>
                </a:cubicBezTo>
                <a:cubicBezTo>
                  <a:pt x="124244" y="2447"/>
                  <a:pt x="124032" y="2633"/>
                  <a:pt x="123976" y="2886"/>
                </a:cubicBezTo>
                <a:cubicBezTo>
                  <a:pt x="123995" y="2760"/>
                  <a:pt x="123866" y="2655"/>
                  <a:pt x="123745" y="2655"/>
                </a:cubicBezTo>
                <a:cubicBezTo>
                  <a:pt x="123703" y="2655"/>
                  <a:pt x="123662" y="2668"/>
                  <a:pt x="123629" y="2698"/>
                </a:cubicBezTo>
                <a:cubicBezTo>
                  <a:pt x="123651" y="2543"/>
                  <a:pt x="123527" y="2435"/>
                  <a:pt x="123399" y="2435"/>
                </a:cubicBezTo>
                <a:cubicBezTo>
                  <a:pt x="123336" y="2435"/>
                  <a:pt x="123271" y="2462"/>
                  <a:pt x="123223" y="2524"/>
                </a:cubicBezTo>
                <a:cubicBezTo>
                  <a:pt x="123216" y="2378"/>
                  <a:pt x="123098" y="2291"/>
                  <a:pt x="122978" y="2291"/>
                </a:cubicBezTo>
                <a:cubicBezTo>
                  <a:pt x="122899" y="2291"/>
                  <a:pt x="122819" y="2329"/>
                  <a:pt x="122770" y="2413"/>
                </a:cubicBezTo>
                <a:cubicBezTo>
                  <a:pt x="122796" y="2284"/>
                  <a:pt x="122710" y="2141"/>
                  <a:pt x="122583" y="2105"/>
                </a:cubicBezTo>
                <a:cubicBezTo>
                  <a:pt x="122561" y="2099"/>
                  <a:pt x="122539" y="2096"/>
                  <a:pt x="122517" y="2096"/>
                </a:cubicBezTo>
                <a:cubicBezTo>
                  <a:pt x="122409" y="2096"/>
                  <a:pt x="122301" y="2165"/>
                  <a:pt x="122262" y="2267"/>
                </a:cubicBezTo>
                <a:cubicBezTo>
                  <a:pt x="122224" y="2150"/>
                  <a:pt x="122115" y="2072"/>
                  <a:pt x="121995" y="2072"/>
                </a:cubicBezTo>
                <a:cubicBezTo>
                  <a:pt x="121986" y="2072"/>
                  <a:pt x="121977" y="2073"/>
                  <a:pt x="121967" y="2074"/>
                </a:cubicBezTo>
                <a:cubicBezTo>
                  <a:pt x="121836" y="2087"/>
                  <a:pt x="121732" y="2191"/>
                  <a:pt x="121716" y="2321"/>
                </a:cubicBezTo>
                <a:cubicBezTo>
                  <a:pt x="121667" y="2239"/>
                  <a:pt x="121578" y="2191"/>
                  <a:pt x="121486" y="2191"/>
                </a:cubicBezTo>
                <a:cubicBezTo>
                  <a:pt x="121455" y="2191"/>
                  <a:pt x="121423" y="2197"/>
                  <a:pt x="121391" y="2209"/>
                </a:cubicBezTo>
                <a:cubicBezTo>
                  <a:pt x="121271" y="2256"/>
                  <a:pt x="121201" y="2384"/>
                  <a:pt x="121226" y="2511"/>
                </a:cubicBezTo>
                <a:cubicBezTo>
                  <a:pt x="121185" y="2471"/>
                  <a:pt x="121132" y="2452"/>
                  <a:pt x="121078" y="2452"/>
                </a:cubicBezTo>
                <a:cubicBezTo>
                  <a:pt x="121034" y="2452"/>
                  <a:pt x="120991" y="2465"/>
                  <a:pt x="120953" y="2491"/>
                </a:cubicBezTo>
                <a:cubicBezTo>
                  <a:pt x="120870" y="2552"/>
                  <a:pt x="120841" y="2663"/>
                  <a:pt x="120884" y="2757"/>
                </a:cubicBezTo>
                <a:cubicBezTo>
                  <a:pt x="120883" y="2757"/>
                  <a:pt x="120881" y="2757"/>
                  <a:pt x="120879" y="2757"/>
                </a:cubicBezTo>
                <a:cubicBezTo>
                  <a:pt x="120677" y="2757"/>
                  <a:pt x="120541" y="3038"/>
                  <a:pt x="120668" y="3196"/>
                </a:cubicBezTo>
                <a:cubicBezTo>
                  <a:pt x="120637" y="3187"/>
                  <a:pt x="120605" y="3182"/>
                  <a:pt x="120572" y="3182"/>
                </a:cubicBezTo>
                <a:cubicBezTo>
                  <a:pt x="120440" y="3182"/>
                  <a:pt x="120307" y="3259"/>
                  <a:pt x="120249" y="3380"/>
                </a:cubicBezTo>
                <a:cubicBezTo>
                  <a:pt x="120167" y="3309"/>
                  <a:pt x="120059" y="3275"/>
                  <a:pt x="119949" y="3275"/>
                </a:cubicBezTo>
                <a:cubicBezTo>
                  <a:pt x="119797" y="3275"/>
                  <a:pt x="119642" y="3339"/>
                  <a:pt x="119548" y="3455"/>
                </a:cubicBezTo>
                <a:cubicBezTo>
                  <a:pt x="119443" y="3449"/>
                  <a:pt x="119338" y="3447"/>
                  <a:pt x="119234" y="3447"/>
                </a:cubicBezTo>
                <a:cubicBezTo>
                  <a:pt x="118769" y="3447"/>
                  <a:pt x="118309" y="3490"/>
                  <a:pt x="117843" y="3490"/>
                </a:cubicBezTo>
                <a:cubicBezTo>
                  <a:pt x="117819" y="3490"/>
                  <a:pt x="117794" y="3490"/>
                  <a:pt x="117770" y="3490"/>
                </a:cubicBezTo>
                <a:cubicBezTo>
                  <a:pt x="117512" y="3487"/>
                  <a:pt x="117254" y="3486"/>
                  <a:pt x="116996" y="3486"/>
                </a:cubicBezTo>
                <a:cubicBezTo>
                  <a:pt x="112096" y="3486"/>
                  <a:pt x="107206" y="3934"/>
                  <a:pt x="102333" y="4466"/>
                </a:cubicBezTo>
                <a:cubicBezTo>
                  <a:pt x="102037" y="4499"/>
                  <a:pt x="101737" y="4547"/>
                  <a:pt x="101443" y="4547"/>
                </a:cubicBezTo>
                <a:cubicBezTo>
                  <a:pt x="101249" y="4547"/>
                  <a:pt x="101058" y="4526"/>
                  <a:pt x="100870" y="4466"/>
                </a:cubicBezTo>
                <a:cubicBezTo>
                  <a:pt x="100940" y="4138"/>
                  <a:pt x="100728" y="3792"/>
                  <a:pt x="100431" y="3633"/>
                </a:cubicBezTo>
                <a:cubicBezTo>
                  <a:pt x="100428" y="3523"/>
                  <a:pt x="100340" y="3461"/>
                  <a:pt x="100252" y="3461"/>
                </a:cubicBezTo>
                <a:cubicBezTo>
                  <a:pt x="100186" y="3461"/>
                  <a:pt x="100119" y="3497"/>
                  <a:pt x="100089" y="3574"/>
                </a:cubicBezTo>
                <a:cubicBezTo>
                  <a:pt x="100134" y="3455"/>
                  <a:pt x="100031" y="3323"/>
                  <a:pt x="99909" y="3287"/>
                </a:cubicBezTo>
                <a:cubicBezTo>
                  <a:pt x="99871" y="3276"/>
                  <a:pt x="99833" y="3271"/>
                  <a:pt x="99794" y="3271"/>
                </a:cubicBezTo>
                <a:cubicBezTo>
                  <a:pt x="99708" y="3271"/>
                  <a:pt x="99620" y="3293"/>
                  <a:pt x="99535" y="3315"/>
                </a:cubicBezTo>
                <a:cubicBezTo>
                  <a:pt x="99572" y="3129"/>
                  <a:pt x="99426" y="2978"/>
                  <a:pt x="99261" y="2978"/>
                </a:cubicBezTo>
                <a:cubicBezTo>
                  <a:pt x="99212" y="2978"/>
                  <a:pt x="99161" y="2992"/>
                  <a:pt x="99114" y="3021"/>
                </a:cubicBezTo>
                <a:cubicBezTo>
                  <a:pt x="99156" y="2882"/>
                  <a:pt x="99099" y="2734"/>
                  <a:pt x="98976" y="2659"/>
                </a:cubicBezTo>
                <a:cubicBezTo>
                  <a:pt x="98925" y="2629"/>
                  <a:pt x="98869" y="2614"/>
                  <a:pt x="98813" y="2614"/>
                </a:cubicBezTo>
                <a:cubicBezTo>
                  <a:pt x="98732" y="2614"/>
                  <a:pt x="98652" y="2645"/>
                  <a:pt x="98591" y="2705"/>
                </a:cubicBezTo>
                <a:cubicBezTo>
                  <a:pt x="98569" y="2398"/>
                  <a:pt x="98383" y="2071"/>
                  <a:pt x="98081" y="2014"/>
                </a:cubicBezTo>
                <a:cubicBezTo>
                  <a:pt x="98061" y="2010"/>
                  <a:pt x="98040" y="2009"/>
                  <a:pt x="98019" y="2009"/>
                </a:cubicBezTo>
                <a:cubicBezTo>
                  <a:pt x="97856" y="2009"/>
                  <a:pt x="97665" y="2116"/>
                  <a:pt x="97564" y="2234"/>
                </a:cubicBezTo>
                <a:cubicBezTo>
                  <a:pt x="97554" y="2144"/>
                  <a:pt x="97479" y="2079"/>
                  <a:pt x="97391" y="2079"/>
                </a:cubicBezTo>
                <a:cubicBezTo>
                  <a:pt x="97383" y="2079"/>
                  <a:pt x="97375" y="2080"/>
                  <a:pt x="97367" y="2081"/>
                </a:cubicBezTo>
                <a:cubicBezTo>
                  <a:pt x="97270" y="2094"/>
                  <a:pt x="97204" y="2185"/>
                  <a:pt x="97219" y="2281"/>
                </a:cubicBezTo>
                <a:cubicBezTo>
                  <a:pt x="97147" y="2206"/>
                  <a:pt x="97057" y="2172"/>
                  <a:pt x="96968" y="2172"/>
                </a:cubicBezTo>
                <a:cubicBezTo>
                  <a:pt x="96783" y="2172"/>
                  <a:pt x="96606" y="2319"/>
                  <a:pt x="96613" y="2537"/>
                </a:cubicBezTo>
                <a:cubicBezTo>
                  <a:pt x="96444" y="2372"/>
                  <a:pt x="96210" y="2260"/>
                  <a:pt x="95977" y="2260"/>
                </a:cubicBezTo>
                <a:cubicBezTo>
                  <a:pt x="95915" y="2260"/>
                  <a:pt x="95853" y="2268"/>
                  <a:pt x="95792" y="2285"/>
                </a:cubicBezTo>
                <a:cubicBezTo>
                  <a:pt x="95505" y="2367"/>
                  <a:pt x="95288" y="2692"/>
                  <a:pt x="95382" y="2977"/>
                </a:cubicBezTo>
                <a:cubicBezTo>
                  <a:pt x="95356" y="2966"/>
                  <a:pt x="95329" y="2961"/>
                  <a:pt x="95302" y="2961"/>
                </a:cubicBezTo>
                <a:cubicBezTo>
                  <a:pt x="95229" y="2961"/>
                  <a:pt x="95158" y="3000"/>
                  <a:pt x="95119" y="3067"/>
                </a:cubicBezTo>
                <a:cubicBezTo>
                  <a:pt x="95063" y="2970"/>
                  <a:pt x="94961" y="2912"/>
                  <a:pt x="94852" y="2912"/>
                </a:cubicBezTo>
                <a:cubicBezTo>
                  <a:pt x="94837" y="2912"/>
                  <a:pt x="94822" y="2913"/>
                  <a:pt x="94807" y="2915"/>
                </a:cubicBezTo>
                <a:cubicBezTo>
                  <a:pt x="94697" y="3119"/>
                  <a:pt x="94488" y="3235"/>
                  <a:pt x="94272" y="3235"/>
                </a:cubicBezTo>
                <a:cubicBezTo>
                  <a:pt x="94176" y="3235"/>
                  <a:pt x="94078" y="3212"/>
                  <a:pt x="93988" y="3164"/>
                </a:cubicBezTo>
                <a:cubicBezTo>
                  <a:pt x="93955" y="3012"/>
                  <a:pt x="93796" y="2915"/>
                  <a:pt x="93644" y="2915"/>
                </a:cubicBezTo>
                <a:cubicBezTo>
                  <a:pt x="93567" y="2915"/>
                  <a:pt x="93490" y="2940"/>
                  <a:pt x="93433" y="2996"/>
                </a:cubicBezTo>
                <a:cubicBezTo>
                  <a:pt x="93436" y="2815"/>
                  <a:pt x="93330" y="2651"/>
                  <a:pt x="93165" y="2578"/>
                </a:cubicBezTo>
                <a:cubicBezTo>
                  <a:pt x="93125" y="2562"/>
                  <a:pt x="93081" y="2554"/>
                  <a:pt x="93036" y="2554"/>
                </a:cubicBezTo>
                <a:cubicBezTo>
                  <a:pt x="92896" y="2554"/>
                  <a:pt x="92742" y="2625"/>
                  <a:pt x="92650" y="2721"/>
                </a:cubicBezTo>
                <a:cubicBezTo>
                  <a:pt x="92630" y="2555"/>
                  <a:pt x="92473" y="2418"/>
                  <a:pt x="92307" y="2418"/>
                </a:cubicBezTo>
                <a:cubicBezTo>
                  <a:pt x="92304" y="2418"/>
                  <a:pt x="92301" y="2418"/>
                  <a:pt x="92299" y="2418"/>
                </a:cubicBezTo>
                <a:cubicBezTo>
                  <a:pt x="92130" y="2421"/>
                  <a:pt x="91976" y="2569"/>
                  <a:pt x="91964" y="2739"/>
                </a:cubicBezTo>
                <a:cubicBezTo>
                  <a:pt x="91919" y="2592"/>
                  <a:pt x="91769" y="2488"/>
                  <a:pt x="91618" y="2488"/>
                </a:cubicBezTo>
                <a:cubicBezTo>
                  <a:pt x="91594" y="2488"/>
                  <a:pt x="91570" y="2491"/>
                  <a:pt x="91546" y="2496"/>
                </a:cubicBezTo>
                <a:cubicBezTo>
                  <a:pt x="91408" y="2527"/>
                  <a:pt x="91229" y="2575"/>
                  <a:pt x="91176" y="2682"/>
                </a:cubicBezTo>
                <a:lnTo>
                  <a:pt x="91176" y="2682"/>
                </a:lnTo>
                <a:cubicBezTo>
                  <a:pt x="91173" y="2514"/>
                  <a:pt x="91032" y="2347"/>
                  <a:pt x="90860" y="2339"/>
                </a:cubicBezTo>
                <a:cubicBezTo>
                  <a:pt x="90898" y="2237"/>
                  <a:pt x="90853" y="2122"/>
                  <a:pt x="90756" y="2072"/>
                </a:cubicBezTo>
                <a:cubicBezTo>
                  <a:pt x="90725" y="2057"/>
                  <a:pt x="90692" y="2049"/>
                  <a:pt x="90659" y="2049"/>
                </a:cubicBezTo>
                <a:cubicBezTo>
                  <a:pt x="90589" y="2049"/>
                  <a:pt x="90521" y="2084"/>
                  <a:pt x="90480" y="2146"/>
                </a:cubicBezTo>
                <a:cubicBezTo>
                  <a:pt x="90540" y="2014"/>
                  <a:pt x="90483" y="1843"/>
                  <a:pt x="90356" y="1773"/>
                </a:cubicBezTo>
                <a:cubicBezTo>
                  <a:pt x="90315" y="1751"/>
                  <a:pt x="90269" y="1740"/>
                  <a:pt x="90223" y="1740"/>
                </a:cubicBezTo>
                <a:cubicBezTo>
                  <a:pt x="90126" y="1740"/>
                  <a:pt x="90028" y="1787"/>
                  <a:pt x="89975" y="1868"/>
                </a:cubicBezTo>
                <a:cubicBezTo>
                  <a:pt x="90026" y="1756"/>
                  <a:pt x="89901" y="1631"/>
                  <a:pt x="89778" y="1631"/>
                </a:cubicBezTo>
                <a:cubicBezTo>
                  <a:pt x="89774" y="1631"/>
                  <a:pt x="89770" y="1631"/>
                  <a:pt x="89766" y="1632"/>
                </a:cubicBezTo>
                <a:cubicBezTo>
                  <a:pt x="89639" y="1639"/>
                  <a:pt x="89535" y="1731"/>
                  <a:pt x="89442" y="1816"/>
                </a:cubicBezTo>
                <a:cubicBezTo>
                  <a:pt x="89441" y="1679"/>
                  <a:pt x="89318" y="1553"/>
                  <a:pt x="89179" y="1550"/>
                </a:cubicBezTo>
                <a:cubicBezTo>
                  <a:pt x="89177" y="1550"/>
                  <a:pt x="89175" y="1550"/>
                  <a:pt x="89173" y="1550"/>
                </a:cubicBezTo>
                <a:cubicBezTo>
                  <a:pt x="89038" y="1550"/>
                  <a:pt x="88911" y="1668"/>
                  <a:pt x="88903" y="1803"/>
                </a:cubicBezTo>
                <a:cubicBezTo>
                  <a:pt x="88897" y="1659"/>
                  <a:pt x="88745" y="1564"/>
                  <a:pt x="88597" y="1564"/>
                </a:cubicBezTo>
                <a:cubicBezTo>
                  <a:pt x="88569" y="1564"/>
                  <a:pt x="88542" y="1568"/>
                  <a:pt x="88515" y="1575"/>
                </a:cubicBezTo>
                <a:cubicBezTo>
                  <a:pt x="88348" y="1620"/>
                  <a:pt x="88226" y="1757"/>
                  <a:pt x="88115" y="1890"/>
                </a:cubicBezTo>
                <a:cubicBezTo>
                  <a:pt x="88080" y="1739"/>
                  <a:pt x="87945" y="1634"/>
                  <a:pt x="87791" y="1634"/>
                </a:cubicBezTo>
                <a:cubicBezTo>
                  <a:pt x="87789" y="1634"/>
                  <a:pt x="87786" y="1634"/>
                  <a:pt x="87783" y="1634"/>
                </a:cubicBezTo>
                <a:cubicBezTo>
                  <a:pt x="87628" y="1638"/>
                  <a:pt x="87494" y="1749"/>
                  <a:pt x="87463" y="1903"/>
                </a:cubicBezTo>
                <a:cubicBezTo>
                  <a:pt x="87451" y="1804"/>
                  <a:pt x="87348" y="1746"/>
                  <a:pt x="87245" y="1746"/>
                </a:cubicBezTo>
                <a:cubicBezTo>
                  <a:pt x="87211" y="1746"/>
                  <a:pt x="87177" y="1752"/>
                  <a:pt x="87146" y="1766"/>
                </a:cubicBezTo>
                <a:cubicBezTo>
                  <a:pt x="87024" y="1818"/>
                  <a:pt x="86947" y="1938"/>
                  <a:pt x="86877" y="2053"/>
                </a:cubicBezTo>
                <a:cubicBezTo>
                  <a:pt x="86850" y="1916"/>
                  <a:pt x="86708" y="1825"/>
                  <a:pt x="86571" y="1825"/>
                </a:cubicBezTo>
                <a:cubicBezTo>
                  <a:pt x="86512" y="1825"/>
                  <a:pt x="86453" y="1842"/>
                  <a:pt x="86406" y="1880"/>
                </a:cubicBezTo>
                <a:cubicBezTo>
                  <a:pt x="86394" y="1703"/>
                  <a:pt x="86192" y="1510"/>
                  <a:pt x="86013" y="1510"/>
                </a:cubicBezTo>
                <a:cubicBezTo>
                  <a:pt x="85990" y="1510"/>
                  <a:pt x="85967" y="1514"/>
                  <a:pt x="85945" y="1521"/>
                </a:cubicBezTo>
                <a:cubicBezTo>
                  <a:pt x="85959" y="1367"/>
                  <a:pt x="85818" y="1219"/>
                  <a:pt x="85665" y="1219"/>
                </a:cubicBezTo>
                <a:cubicBezTo>
                  <a:pt x="85658" y="1219"/>
                  <a:pt x="85652" y="1219"/>
                  <a:pt x="85645" y="1220"/>
                </a:cubicBezTo>
                <a:lnTo>
                  <a:pt x="85586" y="1033"/>
                </a:lnTo>
                <a:cubicBezTo>
                  <a:pt x="85181" y="852"/>
                  <a:pt x="84746" y="759"/>
                  <a:pt x="84307" y="759"/>
                </a:cubicBezTo>
                <a:cubicBezTo>
                  <a:pt x="84123" y="759"/>
                  <a:pt x="83938" y="775"/>
                  <a:pt x="83755" y="808"/>
                </a:cubicBezTo>
                <a:cubicBezTo>
                  <a:pt x="83603" y="836"/>
                  <a:pt x="83411" y="944"/>
                  <a:pt x="83463" y="1090"/>
                </a:cubicBezTo>
                <a:cubicBezTo>
                  <a:pt x="83426" y="1011"/>
                  <a:pt x="83339" y="963"/>
                  <a:pt x="83254" y="963"/>
                </a:cubicBezTo>
                <a:cubicBezTo>
                  <a:pt x="83219" y="963"/>
                  <a:pt x="83185" y="970"/>
                  <a:pt x="83155" y="987"/>
                </a:cubicBezTo>
                <a:cubicBezTo>
                  <a:pt x="83048" y="1044"/>
                  <a:pt x="83006" y="1197"/>
                  <a:pt x="83070" y="1300"/>
                </a:cubicBezTo>
                <a:cubicBezTo>
                  <a:pt x="83024" y="1254"/>
                  <a:pt x="82967" y="1235"/>
                  <a:pt x="82907" y="1235"/>
                </a:cubicBezTo>
                <a:cubicBezTo>
                  <a:pt x="82723" y="1235"/>
                  <a:pt x="82519" y="1423"/>
                  <a:pt x="82587" y="1610"/>
                </a:cubicBezTo>
                <a:lnTo>
                  <a:pt x="82587" y="1610"/>
                </a:lnTo>
                <a:cubicBezTo>
                  <a:pt x="82552" y="1523"/>
                  <a:pt x="82462" y="1480"/>
                  <a:pt x="82367" y="1480"/>
                </a:cubicBezTo>
                <a:cubicBezTo>
                  <a:pt x="82287" y="1480"/>
                  <a:pt x="82204" y="1511"/>
                  <a:pt x="82150" y="1571"/>
                </a:cubicBezTo>
                <a:cubicBezTo>
                  <a:pt x="82033" y="1703"/>
                  <a:pt x="82038" y="1907"/>
                  <a:pt x="82101" y="2074"/>
                </a:cubicBezTo>
                <a:cubicBezTo>
                  <a:pt x="82003" y="1992"/>
                  <a:pt x="81876" y="1950"/>
                  <a:pt x="81749" y="1950"/>
                </a:cubicBezTo>
                <a:cubicBezTo>
                  <a:pt x="81648" y="1950"/>
                  <a:pt x="81547" y="1976"/>
                  <a:pt x="81462" y="2030"/>
                </a:cubicBezTo>
                <a:cubicBezTo>
                  <a:pt x="81269" y="2153"/>
                  <a:pt x="81169" y="2406"/>
                  <a:pt x="81227" y="2627"/>
                </a:cubicBezTo>
                <a:cubicBezTo>
                  <a:pt x="81192" y="2588"/>
                  <a:pt x="81143" y="2571"/>
                  <a:pt x="81093" y="2571"/>
                </a:cubicBezTo>
                <a:cubicBezTo>
                  <a:pt x="80992" y="2571"/>
                  <a:pt x="80885" y="2639"/>
                  <a:pt x="80875" y="2742"/>
                </a:cubicBezTo>
                <a:cubicBezTo>
                  <a:pt x="80800" y="2689"/>
                  <a:pt x="80711" y="2665"/>
                  <a:pt x="80620" y="2665"/>
                </a:cubicBezTo>
                <a:cubicBezTo>
                  <a:pt x="80433" y="2665"/>
                  <a:pt x="80243" y="2769"/>
                  <a:pt x="80168" y="2942"/>
                </a:cubicBezTo>
                <a:cubicBezTo>
                  <a:pt x="80111" y="2789"/>
                  <a:pt x="79948" y="2708"/>
                  <a:pt x="79787" y="2708"/>
                </a:cubicBezTo>
                <a:cubicBezTo>
                  <a:pt x="79653" y="2708"/>
                  <a:pt x="79521" y="2764"/>
                  <a:pt x="79453" y="2881"/>
                </a:cubicBezTo>
                <a:cubicBezTo>
                  <a:pt x="79462" y="2733"/>
                  <a:pt x="79310" y="2620"/>
                  <a:pt x="79168" y="2620"/>
                </a:cubicBezTo>
                <a:cubicBezTo>
                  <a:pt x="79112" y="2620"/>
                  <a:pt x="79057" y="2638"/>
                  <a:pt x="79015" y="2678"/>
                </a:cubicBezTo>
                <a:cubicBezTo>
                  <a:pt x="79035" y="2582"/>
                  <a:pt x="78932" y="2512"/>
                  <a:pt x="78840" y="2512"/>
                </a:cubicBezTo>
                <a:cubicBezTo>
                  <a:pt x="78789" y="2512"/>
                  <a:pt x="78741" y="2533"/>
                  <a:pt x="78719" y="2583"/>
                </a:cubicBezTo>
                <a:cubicBezTo>
                  <a:pt x="78704" y="2553"/>
                  <a:pt x="78667" y="2543"/>
                  <a:pt x="78623" y="2543"/>
                </a:cubicBezTo>
                <a:cubicBezTo>
                  <a:pt x="78559" y="2543"/>
                  <a:pt x="78482" y="2562"/>
                  <a:pt x="78434" y="2567"/>
                </a:cubicBezTo>
                <a:cubicBezTo>
                  <a:pt x="78213" y="2234"/>
                  <a:pt x="77815" y="2076"/>
                  <a:pt x="77410" y="2076"/>
                </a:cubicBezTo>
                <a:cubicBezTo>
                  <a:pt x="77188" y="2076"/>
                  <a:pt x="76963" y="2123"/>
                  <a:pt x="76763" y="2215"/>
                </a:cubicBezTo>
                <a:cubicBezTo>
                  <a:pt x="76865" y="1941"/>
                  <a:pt x="76687" y="1597"/>
                  <a:pt x="76405" y="1521"/>
                </a:cubicBezTo>
                <a:cubicBezTo>
                  <a:pt x="76365" y="1510"/>
                  <a:pt x="76324" y="1505"/>
                  <a:pt x="76283" y="1505"/>
                </a:cubicBezTo>
                <a:cubicBezTo>
                  <a:pt x="76035" y="1505"/>
                  <a:pt x="75788" y="1693"/>
                  <a:pt x="75746" y="1941"/>
                </a:cubicBezTo>
                <a:cubicBezTo>
                  <a:pt x="75521" y="1655"/>
                  <a:pt x="75158" y="1506"/>
                  <a:pt x="74797" y="1506"/>
                </a:cubicBezTo>
                <a:cubicBezTo>
                  <a:pt x="74520" y="1506"/>
                  <a:pt x="74244" y="1594"/>
                  <a:pt x="74034" y="1777"/>
                </a:cubicBezTo>
                <a:cubicBezTo>
                  <a:pt x="73969" y="1755"/>
                  <a:pt x="73900" y="1744"/>
                  <a:pt x="73832" y="1744"/>
                </a:cubicBezTo>
                <a:cubicBezTo>
                  <a:pt x="73630" y="1744"/>
                  <a:pt x="73428" y="1836"/>
                  <a:pt x="73305" y="1995"/>
                </a:cubicBezTo>
                <a:cubicBezTo>
                  <a:pt x="73216" y="1758"/>
                  <a:pt x="72970" y="1594"/>
                  <a:pt x="72719" y="1594"/>
                </a:cubicBezTo>
                <a:cubicBezTo>
                  <a:pt x="72700" y="1594"/>
                  <a:pt x="72680" y="1595"/>
                  <a:pt x="72661" y="1597"/>
                </a:cubicBezTo>
                <a:cubicBezTo>
                  <a:pt x="72391" y="1623"/>
                  <a:pt x="72154" y="1848"/>
                  <a:pt x="72111" y="2115"/>
                </a:cubicBezTo>
                <a:cubicBezTo>
                  <a:pt x="71375" y="1941"/>
                  <a:pt x="70632" y="1809"/>
                  <a:pt x="69882" y="1719"/>
                </a:cubicBezTo>
                <a:cubicBezTo>
                  <a:pt x="69796" y="1708"/>
                  <a:pt x="69707" y="1699"/>
                  <a:pt x="69619" y="1699"/>
                </a:cubicBezTo>
                <a:cubicBezTo>
                  <a:pt x="69471" y="1699"/>
                  <a:pt x="69328" y="1725"/>
                  <a:pt x="69212" y="1813"/>
                </a:cubicBezTo>
                <a:cubicBezTo>
                  <a:pt x="69184" y="1652"/>
                  <a:pt x="69017" y="1553"/>
                  <a:pt x="68857" y="1553"/>
                </a:cubicBezTo>
                <a:cubicBezTo>
                  <a:pt x="68763" y="1553"/>
                  <a:pt x="68672" y="1587"/>
                  <a:pt x="68613" y="1663"/>
                </a:cubicBezTo>
                <a:lnTo>
                  <a:pt x="64799" y="1574"/>
                </a:lnTo>
                <a:cubicBezTo>
                  <a:pt x="64746" y="1507"/>
                  <a:pt x="64668" y="1479"/>
                  <a:pt x="64585" y="1479"/>
                </a:cubicBezTo>
                <a:cubicBezTo>
                  <a:pt x="64473" y="1479"/>
                  <a:pt x="64350" y="1528"/>
                  <a:pt x="64260" y="1598"/>
                </a:cubicBezTo>
                <a:cubicBezTo>
                  <a:pt x="64103" y="1721"/>
                  <a:pt x="63976" y="1895"/>
                  <a:pt x="63786" y="1959"/>
                </a:cubicBezTo>
                <a:cubicBezTo>
                  <a:pt x="63733" y="1977"/>
                  <a:pt x="63679" y="1985"/>
                  <a:pt x="63625" y="1985"/>
                </a:cubicBezTo>
                <a:cubicBezTo>
                  <a:pt x="63355" y="1985"/>
                  <a:pt x="63091" y="1778"/>
                  <a:pt x="62846" y="1627"/>
                </a:cubicBezTo>
                <a:cubicBezTo>
                  <a:pt x="62507" y="1419"/>
                  <a:pt x="62112" y="1320"/>
                  <a:pt x="61716" y="1320"/>
                </a:cubicBezTo>
                <a:cubicBezTo>
                  <a:pt x="61012" y="1320"/>
                  <a:pt x="60301" y="1633"/>
                  <a:pt x="59880" y="2202"/>
                </a:cubicBezTo>
                <a:cubicBezTo>
                  <a:pt x="59732" y="1858"/>
                  <a:pt x="59341" y="1705"/>
                  <a:pt x="58956" y="1705"/>
                </a:cubicBezTo>
                <a:cubicBezTo>
                  <a:pt x="58862" y="1705"/>
                  <a:pt x="58769" y="1714"/>
                  <a:pt x="58680" y="1732"/>
                </a:cubicBezTo>
                <a:cubicBezTo>
                  <a:pt x="58223" y="1822"/>
                  <a:pt x="57813" y="2070"/>
                  <a:pt x="57361" y="2182"/>
                </a:cubicBezTo>
                <a:cubicBezTo>
                  <a:pt x="57235" y="2045"/>
                  <a:pt x="57048" y="1971"/>
                  <a:pt x="56862" y="1971"/>
                </a:cubicBezTo>
                <a:cubicBezTo>
                  <a:pt x="56767" y="1971"/>
                  <a:pt x="56672" y="1990"/>
                  <a:pt x="56585" y="2031"/>
                </a:cubicBezTo>
                <a:lnTo>
                  <a:pt x="55818" y="1592"/>
                </a:lnTo>
                <a:cubicBezTo>
                  <a:pt x="55728" y="1539"/>
                  <a:pt x="55632" y="1486"/>
                  <a:pt x="55529" y="1470"/>
                </a:cubicBezTo>
                <a:cubicBezTo>
                  <a:pt x="55508" y="1467"/>
                  <a:pt x="55484" y="1465"/>
                  <a:pt x="55459" y="1465"/>
                </a:cubicBezTo>
                <a:cubicBezTo>
                  <a:pt x="55300" y="1465"/>
                  <a:pt x="55065" y="1523"/>
                  <a:pt x="54987" y="1628"/>
                </a:cubicBezTo>
                <a:cubicBezTo>
                  <a:pt x="54929" y="1610"/>
                  <a:pt x="54869" y="1601"/>
                  <a:pt x="54808" y="1601"/>
                </a:cubicBezTo>
                <a:cubicBezTo>
                  <a:pt x="54604" y="1601"/>
                  <a:pt x="54397" y="1702"/>
                  <a:pt x="54282" y="1872"/>
                </a:cubicBezTo>
                <a:cubicBezTo>
                  <a:pt x="54225" y="1754"/>
                  <a:pt x="54095" y="1697"/>
                  <a:pt x="53961" y="1697"/>
                </a:cubicBezTo>
                <a:cubicBezTo>
                  <a:pt x="53894" y="1697"/>
                  <a:pt x="53826" y="1712"/>
                  <a:pt x="53766" y="1740"/>
                </a:cubicBezTo>
                <a:cubicBezTo>
                  <a:pt x="53587" y="1825"/>
                  <a:pt x="53467" y="1995"/>
                  <a:pt x="53354" y="2157"/>
                </a:cubicBezTo>
                <a:cubicBezTo>
                  <a:pt x="53278" y="2054"/>
                  <a:pt x="53152" y="2005"/>
                  <a:pt x="53025" y="2005"/>
                </a:cubicBezTo>
                <a:cubicBezTo>
                  <a:pt x="52873" y="2005"/>
                  <a:pt x="52720" y="2076"/>
                  <a:pt x="52648" y="2211"/>
                </a:cubicBezTo>
                <a:cubicBezTo>
                  <a:pt x="52544" y="2100"/>
                  <a:pt x="52391" y="2040"/>
                  <a:pt x="52239" y="2040"/>
                </a:cubicBezTo>
                <a:cubicBezTo>
                  <a:pt x="52141" y="2040"/>
                  <a:pt x="52044" y="2065"/>
                  <a:pt x="51960" y="2116"/>
                </a:cubicBezTo>
                <a:cubicBezTo>
                  <a:pt x="51950" y="1866"/>
                  <a:pt x="51803" y="1643"/>
                  <a:pt x="51577" y="1535"/>
                </a:cubicBezTo>
                <a:cubicBezTo>
                  <a:pt x="51448" y="1475"/>
                  <a:pt x="51264" y="1425"/>
                  <a:pt x="51096" y="1425"/>
                </a:cubicBezTo>
                <a:cubicBezTo>
                  <a:pt x="50978" y="1425"/>
                  <a:pt x="50868" y="1450"/>
                  <a:pt x="50789" y="1513"/>
                </a:cubicBezTo>
                <a:cubicBezTo>
                  <a:pt x="50742" y="1438"/>
                  <a:pt x="50654" y="1397"/>
                  <a:pt x="50566" y="1397"/>
                </a:cubicBezTo>
                <a:cubicBezTo>
                  <a:pt x="50506" y="1397"/>
                  <a:pt x="50446" y="1416"/>
                  <a:pt x="50401" y="1457"/>
                </a:cubicBezTo>
                <a:cubicBezTo>
                  <a:pt x="50346" y="1369"/>
                  <a:pt x="50226" y="1355"/>
                  <a:pt x="50122" y="1350"/>
                </a:cubicBezTo>
                <a:cubicBezTo>
                  <a:pt x="49804" y="1336"/>
                  <a:pt x="49484" y="1318"/>
                  <a:pt x="49165" y="1298"/>
                </a:cubicBezTo>
                <a:cubicBezTo>
                  <a:pt x="49089" y="1221"/>
                  <a:pt x="48980" y="1183"/>
                  <a:pt x="48872" y="1183"/>
                </a:cubicBezTo>
                <a:cubicBezTo>
                  <a:pt x="48738" y="1183"/>
                  <a:pt x="48604" y="1240"/>
                  <a:pt x="48526" y="1348"/>
                </a:cubicBezTo>
                <a:cubicBezTo>
                  <a:pt x="48537" y="1149"/>
                  <a:pt x="48335" y="986"/>
                  <a:pt x="48142" y="986"/>
                </a:cubicBezTo>
                <a:cubicBezTo>
                  <a:pt x="48082" y="986"/>
                  <a:pt x="48024" y="1002"/>
                  <a:pt x="47972" y="1037"/>
                </a:cubicBezTo>
                <a:cubicBezTo>
                  <a:pt x="47920" y="1073"/>
                  <a:pt x="47875" y="1123"/>
                  <a:pt x="47814" y="1143"/>
                </a:cubicBezTo>
                <a:cubicBezTo>
                  <a:pt x="47796" y="1148"/>
                  <a:pt x="47778" y="1151"/>
                  <a:pt x="47760" y="1151"/>
                </a:cubicBezTo>
                <a:cubicBezTo>
                  <a:pt x="47614" y="1151"/>
                  <a:pt x="47497" y="971"/>
                  <a:pt x="47347" y="910"/>
                </a:cubicBezTo>
                <a:cubicBezTo>
                  <a:pt x="47306" y="893"/>
                  <a:pt x="47265" y="886"/>
                  <a:pt x="47223" y="886"/>
                </a:cubicBezTo>
                <a:cubicBezTo>
                  <a:pt x="47053" y="886"/>
                  <a:pt x="46879" y="1008"/>
                  <a:pt x="46718" y="1093"/>
                </a:cubicBezTo>
                <a:cubicBezTo>
                  <a:pt x="46462" y="1228"/>
                  <a:pt x="46182" y="1320"/>
                  <a:pt x="45915" y="1320"/>
                </a:cubicBezTo>
                <a:cubicBezTo>
                  <a:pt x="45684" y="1320"/>
                  <a:pt x="45465" y="1251"/>
                  <a:pt x="45281" y="1080"/>
                </a:cubicBezTo>
                <a:cubicBezTo>
                  <a:pt x="44886" y="1010"/>
                  <a:pt x="44487" y="974"/>
                  <a:pt x="44087" y="974"/>
                </a:cubicBezTo>
                <a:cubicBezTo>
                  <a:pt x="43576" y="974"/>
                  <a:pt x="43066" y="1032"/>
                  <a:pt x="42565" y="1146"/>
                </a:cubicBezTo>
                <a:cubicBezTo>
                  <a:pt x="41997" y="1277"/>
                  <a:pt x="41451" y="1478"/>
                  <a:pt x="40888" y="1628"/>
                </a:cubicBezTo>
                <a:cubicBezTo>
                  <a:pt x="40206" y="1809"/>
                  <a:pt x="39506" y="1913"/>
                  <a:pt x="38799" y="1936"/>
                </a:cubicBezTo>
                <a:cubicBezTo>
                  <a:pt x="38731" y="1938"/>
                  <a:pt x="38663" y="1939"/>
                  <a:pt x="38594" y="1939"/>
                </a:cubicBezTo>
                <a:cubicBezTo>
                  <a:pt x="38141" y="1939"/>
                  <a:pt x="37679" y="1882"/>
                  <a:pt x="37298" y="1644"/>
                </a:cubicBezTo>
                <a:cubicBezTo>
                  <a:pt x="37033" y="1478"/>
                  <a:pt x="36780" y="1303"/>
                  <a:pt x="36469" y="1278"/>
                </a:cubicBezTo>
                <a:cubicBezTo>
                  <a:pt x="36432" y="1275"/>
                  <a:pt x="36395" y="1273"/>
                  <a:pt x="36359" y="1273"/>
                </a:cubicBezTo>
                <a:cubicBezTo>
                  <a:pt x="36073" y="1273"/>
                  <a:pt x="35793" y="1364"/>
                  <a:pt x="35560" y="1533"/>
                </a:cubicBezTo>
                <a:cubicBezTo>
                  <a:pt x="35458" y="1382"/>
                  <a:pt x="35327" y="1215"/>
                  <a:pt x="35145" y="1215"/>
                </a:cubicBezTo>
                <a:cubicBezTo>
                  <a:pt x="35144" y="1215"/>
                  <a:pt x="35143" y="1215"/>
                  <a:pt x="35143" y="1215"/>
                </a:cubicBezTo>
                <a:cubicBezTo>
                  <a:pt x="34963" y="1216"/>
                  <a:pt x="34835" y="1382"/>
                  <a:pt x="34720" y="1521"/>
                </a:cubicBezTo>
                <a:cubicBezTo>
                  <a:pt x="34627" y="1634"/>
                  <a:pt x="34491" y="1747"/>
                  <a:pt x="34354" y="1747"/>
                </a:cubicBezTo>
                <a:cubicBezTo>
                  <a:pt x="34323" y="1747"/>
                  <a:pt x="34292" y="1741"/>
                  <a:pt x="34261" y="1728"/>
                </a:cubicBezTo>
                <a:cubicBezTo>
                  <a:pt x="34167" y="1687"/>
                  <a:pt x="34108" y="1589"/>
                  <a:pt x="34016" y="1544"/>
                </a:cubicBezTo>
                <a:cubicBezTo>
                  <a:pt x="33977" y="1524"/>
                  <a:pt x="33937" y="1516"/>
                  <a:pt x="33895" y="1516"/>
                </a:cubicBezTo>
                <a:cubicBezTo>
                  <a:pt x="33763" y="1516"/>
                  <a:pt x="33626" y="1602"/>
                  <a:pt x="33513" y="1685"/>
                </a:cubicBezTo>
                <a:cubicBezTo>
                  <a:pt x="33464" y="1474"/>
                  <a:pt x="33155" y="1261"/>
                  <a:pt x="32921" y="1261"/>
                </a:cubicBezTo>
                <a:cubicBezTo>
                  <a:pt x="32852" y="1261"/>
                  <a:pt x="32790" y="1280"/>
                  <a:pt x="32743" y="1323"/>
                </a:cubicBezTo>
                <a:lnTo>
                  <a:pt x="32321" y="743"/>
                </a:lnTo>
                <a:cubicBezTo>
                  <a:pt x="32211" y="591"/>
                  <a:pt x="32026" y="429"/>
                  <a:pt x="31864" y="429"/>
                </a:cubicBezTo>
                <a:cubicBezTo>
                  <a:pt x="31809" y="429"/>
                  <a:pt x="31757" y="447"/>
                  <a:pt x="31712" y="490"/>
                </a:cubicBezTo>
                <a:cubicBezTo>
                  <a:pt x="31792" y="370"/>
                  <a:pt x="31646" y="211"/>
                  <a:pt x="31503" y="211"/>
                </a:cubicBezTo>
                <a:cubicBezTo>
                  <a:pt x="31493" y="211"/>
                  <a:pt x="31483" y="211"/>
                  <a:pt x="31472" y="213"/>
                </a:cubicBezTo>
                <a:cubicBezTo>
                  <a:pt x="31320" y="237"/>
                  <a:pt x="31213" y="373"/>
                  <a:pt x="31122" y="497"/>
                </a:cubicBezTo>
                <a:cubicBezTo>
                  <a:pt x="31080" y="428"/>
                  <a:pt x="31005" y="397"/>
                  <a:pt x="30928" y="397"/>
                </a:cubicBezTo>
                <a:cubicBezTo>
                  <a:pt x="30787" y="397"/>
                  <a:pt x="30636" y="496"/>
                  <a:pt x="30642" y="642"/>
                </a:cubicBezTo>
                <a:cubicBezTo>
                  <a:pt x="30610" y="630"/>
                  <a:pt x="30576" y="624"/>
                  <a:pt x="30543" y="624"/>
                </a:cubicBezTo>
                <a:cubicBezTo>
                  <a:pt x="30334" y="624"/>
                  <a:pt x="30130" y="846"/>
                  <a:pt x="30188" y="1057"/>
                </a:cubicBezTo>
                <a:cubicBezTo>
                  <a:pt x="30161" y="1024"/>
                  <a:pt x="30125" y="1010"/>
                  <a:pt x="30086" y="1010"/>
                </a:cubicBezTo>
                <a:cubicBezTo>
                  <a:pt x="30001" y="1010"/>
                  <a:pt x="29903" y="1078"/>
                  <a:pt x="29860" y="1161"/>
                </a:cubicBezTo>
                <a:cubicBezTo>
                  <a:pt x="29798" y="1283"/>
                  <a:pt x="29787" y="1433"/>
                  <a:pt x="29694" y="1531"/>
                </a:cubicBezTo>
                <a:cubicBezTo>
                  <a:pt x="29606" y="1627"/>
                  <a:pt x="29467" y="1653"/>
                  <a:pt x="29338" y="1672"/>
                </a:cubicBezTo>
                <a:cubicBezTo>
                  <a:pt x="28526" y="1791"/>
                  <a:pt x="27710" y="1842"/>
                  <a:pt x="26892" y="1842"/>
                </a:cubicBezTo>
                <a:cubicBezTo>
                  <a:pt x="25891" y="1842"/>
                  <a:pt x="24888" y="1765"/>
                  <a:pt x="23891" y="1640"/>
                </a:cubicBezTo>
                <a:cubicBezTo>
                  <a:pt x="23921" y="1471"/>
                  <a:pt x="23817" y="1288"/>
                  <a:pt x="23657" y="1227"/>
                </a:cubicBezTo>
                <a:cubicBezTo>
                  <a:pt x="23617" y="1212"/>
                  <a:pt x="23575" y="1205"/>
                  <a:pt x="23534" y="1205"/>
                </a:cubicBezTo>
                <a:cubicBezTo>
                  <a:pt x="23405" y="1205"/>
                  <a:pt x="23276" y="1272"/>
                  <a:pt x="23209" y="1382"/>
                </a:cubicBezTo>
                <a:cubicBezTo>
                  <a:pt x="23236" y="1222"/>
                  <a:pt x="23107" y="1052"/>
                  <a:pt x="22945" y="1035"/>
                </a:cubicBezTo>
                <a:cubicBezTo>
                  <a:pt x="22936" y="1034"/>
                  <a:pt x="22928" y="1034"/>
                  <a:pt x="22919" y="1034"/>
                </a:cubicBezTo>
                <a:cubicBezTo>
                  <a:pt x="22766" y="1034"/>
                  <a:pt x="22623" y="1166"/>
                  <a:pt x="22616" y="1320"/>
                </a:cubicBezTo>
                <a:cubicBezTo>
                  <a:pt x="22611" y="1217"/>
                  <a:pt x="22506" y="1154"/>
                  <a:pt x="22403" y="1154"/>
                </a:cubicBezTo>
                <a:cubicBezTo>
                  <a:pt x="22368" y="1154"/>
                  <a:pt x="22333" y="1161"/>
                  <a:pt x="22302" y="1177"/>
                </a:cubicBezTo>
                <a:cubicBezTo>
                  <a:pt x="22180" y="1238"/>
                  <a:pt x="22120" y="1379"/>
                  <a:pt x="22093" y="1513"/>
                </a:cubicBezTo>
                <a:cubicBezTo>
                  <a:pt x="22067" y="1647"/>
                  <a:pt x="22063" y="1787"/>
                  <a:pt x="22010" y="1914"/>
                </a:cubicBezTo>
                <a:cubicBezTo>
                  <a:pt x="21926" y="2117"/>
                  <a:pt x="21711" y="2256"/>
                  <a:pt x="21492" y="2256"/>
                </a:cubicBezTo>
                <a:cubicBezTo>
                  <a:pt x="21471" y="2256"/>
                  <a:pt x="21450" y="2255"/>
                  <a:pt x="21429" y="2252"/>
                </a:cubicBezTo>
                <a:lnTo>
                  <a:pt x="21429" y="2252"/>
                </a:lnTo>
                <a:cubicBezTo>
                  <a:pt x="21433" y="2372"/>
                  <a:pt x="21321" y="2430"/>
                  <a:pt x="21197" y="2430"/>
                </a:cubicBezTo>
                <a:cubicBezTo>
                  <a:pt x="21115" y="2430"/>
                  <a:pt x="21028" y="2405"/>
                  <a:pt x="20966" y="2356"/>
                </a:cubicBezTo>
                <a:cubicBezTo>
                  <a:pt x="20809" y="2234"/>
                  <a:pt x="20696" y="2035"/>
                  <a:pt x="20502" y="1994"/>
                </a:cubicBezTo>
                <a:cubicBezTo>
                  <a:pt x="20432" y="1979"/>
                  <a:pt x="20357" y="1987"/>
                  <a:pt x="20292" y="1960"/>
                </a:cubicBezTo>
                <a:cubicBezTo>
                  <a:pt x="20215" y="1930"/>
                  <a:pt x="20163" y="1860"/>
                  <a:pt x="20094" y="1815"/>
                </a:cubicBezTo>
                <a:cubicBezTo>
                  <a:pt x="20039" y="1782"/>
                  <a:pt x="19978" y="1765"/>
                  <a:pt x="19918" y="1765"/>
                </a:cubicBezTo>
                <a:cubicBezTo>
                  <a:pt x="19835" y="1765"/>
                  <a:pt x="19752" y="1796"/>
                  <a:pt x="19688" y="1855"/>
                </a:cubicBezTo>
                <a:cubicBezTo>
                  <a:pt x="19652" y="1702"/>
                  <a:pt x="19502" y="1586"/>
                  <a:pt x="19345" y="1586"/>
                </a:cubicBezTo>
                <a:cubicBezTo>
                  <a:pt x="19342" y="1586"/>
                  <a:pt x="19339" y="1586"/>
                  <a:pt x="19336" y="1586"/>
                </a:cubicBezTo>
                <a:cubicBezTo>
                  <a:pt x="19176" y="1592"/>
                  <a:pt x="19029" y="1720"/>
                  <a:pt x="19003" y="1877"/>
                </a:cubicBezTo>
                <a:cubicBezTo>
                  <a:pt x="18970" y="1696"/>
                  <a:pt x="18820" y="1559"/>
                  <a:pt x="18638" y="1542"/>
                </a:cubicBezTo>
                <a:cubicBezTo>
                  <a:pt x="18625" y="1541"/>
                  <a:pt x="18612" y="1541"/>
                  <a:pt x="18600" y="1541"/>
                </a:cubicBezTo>
                <a:cubicBezTo>
                  <a:pt x="18431" y="1541"/>
                  <a:pt x="18278" y="1644"/>
                  <a:pt x="18218" y="1803"/>
                </a:cubicBezTo>
                <a:cubicBezTo>
                  <a:pt x="18193" y="1676"/>
                  <a:pt x="18069" y="1578"/>
                  <a:pt x="17941" y="1578"/>
                </a:cubicBezTo>
                <a:cubicBezTo>
                  <a:pt x="17930" y="1578"/>
                  <a:pt x="17919" y="1578"/>
                  <a:pt x="17909" y="1580"/>
                </a:cubicBezTo>
                <a:cubicBezTo>
                  <a:pt x="17771" y="1598"/>
                  <a:pt x="17494" y="1737"/>
                  <a:pt x="17505" y="1877"/>
                </a:cubicBezTo>
                <a:lnTo>
                  <a:pt x="17505" y="1877"/>
                </a:lnTo>
                <a:cubicBezTo>
                  <a:pt x="17489" y="1891"/>
                  <a:pt x="17283" y="2095"/>
                  <a:pt x="17268" y="2111"/>
                </a:cubicBezTo>
                <a:lnTo>
                  <a:pt x="17268" y="2111"/>
                </a:lnTo>
                <a:cubicBezTo>
                  <a:pt x="17252" y="2110"/>
                  <a:pt x="17237" y="2109"/>
                  <a:pt x="17221" y="2109"/>
                </a:cubicBezTo>
                <a:cubicBezTo>
                  <a:pt x="16810" y="2109"/>
                  <a:pt x="16536" y="2587"/>
                  <a:pt x="16503" y="3008"/>
                </a:cubicBezTo>
                <a:cubicBezTo>
                  <a:pt x="16493" y="3153"/>
                  <a:pt x="16496" y="3305"/>
                  <a:pt x="16429" y="3434"/>
                </a:cubicBezTo>
                <a:cubicBezTo>
                  <a:pt x="16290" y="3697"/>
                  <a:pt x="15951" y="3735"/>
                  <a:pt x="15643" y="3735"/>
                </a:cubicBezTo>
                <a:cubicBezTo>
                  <a:pt x="15605" y="3735"/>
                  <a:pt x="15567" y="3734"/>
                  <a:pt x="15530" y="3734"/>
                </a:cubicBezTo>
                <a:cubicBezTo>
                  <a:pt x="15518" y="3733"/>
                  <a:pt x="15505" y="3733"/>
                  <a:pt x="15492" y="3733"/>
                </a:cubicBezTo>
                <a:cubicBezTo>
                  <a:pt x="15165" y="3733"/>
                  <a:pt x="14772" y="3823"/>
                  <a:pt x="14705" y="4137"/>
                </a:cubicBezTo>
                <a:cubicBezTo>
                  <a:pt x="14622" y="4035"/>
                  <a:pt x="14492" y="3985"/>
                  <a:pt x="14362" y="3985"/>
                </a:cubicBezTo>
                <a:cubicBezTo>
                  <a:pt x="14223" y="3985"/>
                  <a:pt x="14083" y="4042"/>
                  <a:pt x="14001" y="4155"/>
                </a:cubicBezTo>
                <a:lnTo>
                  <a:pt x="13750" y="3956"/>
                </a:lnTo>
                <a:lnTo>
                  <a:pt x="13391" y="4137"/>
                </a:lnTo>
                <a:cubicBezTo>
                  <a:pt x="13324" y="3903"/>
                  <a:pt x="13251" y="3660"/>
                  <a:pt x="13091" y="3475"/>
                </a:cubicBezTo>
                <a:cubicBezTo>
                  <a:pt x="12973" y="3340"/>
                  <a:pt x="12793" y="3244"/>
                  <a:pt x="12618" y="3244"/>
                </a:cubicBezTo>
                <a:cubicBezTo>
                  <a:pt x="12556" y="3244"/>
                  <a:pt x="12494" y="3256"/>
                  <a:pt x="12436" y="3283"/>
                </a:cubicBezTo>
                <a:cubicBezTo>
                  <a:pt x="12408" y="3190"/>
                  <a:pt x="12313" y="3143"/>
                  <a:pt x="12217" y="3143"/>
                </a:cubicBezTo>
                <a:cubicBezTo>
                  <a:pt x="12119" y="3143"/>
                  <a:pt x="12021" y="3192"/>
                  <a:pt x="11994" y="3288"/>
                </a:cubicBezTo>
                <a:cubicBezTo>
                  <a:pt x="11961" y="3133"/>
                  <a:pt x="11802" y="3048"/>
                  <a:pt x="11646" y="3048"/>
                </a:cubicBezTo>
                <a:cubicBezTo>
                  <a:pt x="11518" y="3048"/>
                  <a:pt x="11392" y="3105"/>
                  <a:pt x="11341" y="3227"/>
                </a:cubicBezTo>
                <a:cubicBezTo>
                  <a:pt x="11287" y="3043"/>
                  <a:pt x="11094" y="2922"/>
                  <a:pt x="10905" y="2922"/>
                </a:cubicBezTo>
                <a:cubicBezTo>
                  <a:pt x="10836" y="2922"/>
                  <a:pt x="10768" y="2938"/>
                  <a:pt x="10707" y="2973"/>
                </a:cubicBezTo>
                <a:cubicBezTo>
                  <a:pt x="10602" y="3033"/>
                  <a:pt x="10526" y="3135"/>
                  <a:pt x="10427" y="3205"/>
                </a:cubicBezTo>
                <a:cubicBezTo>
                  <a:pt x="10327" y="3274"/>
                  <a:pt x="10185" y="3310"/>
                  <a:pt x="10042" y="3310"/>
                </a:cubicBezTo>
                <a:cubicBezTo>
                  <a:pt x="9857" y="3310"/>
                  <a:pt x="9672" y="3251"/>
                  <a:pt x="9574" y="3128"/>
                </a:cubicBezTo>
                <a:cubicBezTo>
                  <a:pt x="9594" y="3128"/>
                  <a:pt x="9364" y="3091"/>
                  <a:pt x="9384" y="3091"/>
                </a:cubicBezTo>
                <a:cubicBezTo>
                  <a:pt x="9196" y="2843"/>
                  <a:pt x="8882" y="2705"/>
                  <a:pt x="8572" y="2705"/>
                </a:cubicBezTo>
                <a:cubicBezTo>
                  <a:pt x="8404" y="2705"/>
                  <a:pt x="8238" y="2745"/>
                  <a:pt x="8092" y="2829"/>
                </a:cubicBezTo>
                <a:cubicBezTo>
                  <a:pt x="8048" y="2742"/>
                  <a:pt x="7956" y="2703"/>
                  <a:pt x="7861" y="2703"/>
                </a:cubicBezTo>
                <a:cubicBezTo>
                  <a:pt x="7728" y="2703"/>
                  <a:pt x="7590" y="2781"/>
                  <a:pt x="7571" y="2916"/>
                </a:cubicBezTo>
                <a:cubicBezTo>
                  <a:pt x="7481" y="2797"/>
                  <a:pt x="7331" y="2734"/>
                  <a:pt x="7182" y="2734"/>
                </a:cubicBezTo>
                <a:cubicBezTo>
                  <a:pt x="7078" y="2734"/>
                  <a:pt x="6973" y="2765"/>
                  <a:pt x="6891" y="2831"/>
                </a:cubicBezTo>
                <a:cubicBezTo>
                  <a:pt x="7006" y="2345"/>
                  <a:pt x="7042" y="1692"/>
                  <a:pt x="6585" y="1495"/>
                </a:cubicBezTo>
                <a:cubicBezTo>
                  <a:pt x="6657" y="1349"/>
                  <a:pt x="6594" y="1151"/>
                  <a:pt x="6450" y="1074"/>
                </a:cubicBezTo>
                <a:cubicBezTo>
                  <a:pt x="6406" y="1050"/>
                  <a:pt x="6356" y="1038"/>
                  <a:pt x="6306" y="1038"/>
                </a:cubicBezTo>
                <a:cubicBezTo>
                  <a:pt x="6195" y="1038"/>
                  <a:pt x="6082" y="1094"/>
                  <a:pt x="6024" y="1190"/>
                </a:cubicBezTo>
                <a:cubicBezTo>
                  <a:pt x="6136" y="993"/>
                  <a:pt x="5934" y="726"/>
                  <a:pt x="5709" y="726"/>
                </a:cubicBezTo>
                <a:cubicBezTo>
                  <a:pt x="5702" y="726"/>
                  <a:pt x="5696" y="726"/>
                  <a:pt x="5689" y="726"/>
                </a:cubicBezTo>
                <a:cubicBezTo>
                  <a:pt x="5456" y="743"/>
                  <a:pt x="5282" y="980"/>
                  <a:pt x="5275" y="1214"/>
                </a:cubicBezTo>
                <a:cubicBezTo>
                  <a:pt x="5028" y="1145"/>
                  <a:pt x="4939" y="853"/>
                  <a:pt x="4815" y="630"/>
                </a:cubicBezTo>
                <a:cubicBezTo>
                  <a:pt x="4729" y="477"/>
                  <a:pt x="4543" y="345"/>
                  <a:pt x="4388" y="345"/>
                </a:cubicBezTo>
                <a:cubicBezTo>
                  <a:pt x="4316" y="345"/>
                  <a:pt x="4251" y="373"/>
                  <a:pt x="4205" y="439"/>
                </a:cubicBezTo>
                <a:cubicBezTo>
                  <a:pt x="4144" y="236"/>
                  <a:pt x="3929" y="114"/>
                  <a:pt x="3721" y="114"/>
                </a:cubicBezTo>
                <a:cubicBezTo>
                  <a:pt x="3606" y="114"/>
                  <a:pt x="3493" y="151"/>
                  <a:pt x="3409" y="234"/>
                </a:cubicBezTo>
                <a:cubicBezTo>
                  <a:pt x="3342" y="77"/>
                  <a:pt x="3175" y="1"/>
                  <a:pt x="30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 name="Google Shape;930;p59"/>
          <p:cNvGrpSpPr/>
          <p:nvPr/>
        </p:nvGrpSpPr>
        <p:grpSpPr>
          <a:xfrm>
            <a:off x="-486717" y="3955943"/>
            <a:ext cx="2436591" cy="999266"/>
            <a:chOff x="-2913176" y="1363021"/>
            <a:chExt cx="1341809" cy="550287"/>
          </a:xfrm>
        </p:grpSpPr>
        <p:sp>
          <p:nvSpPr>
            <p:cNvPr id="931" name="Google Shape;931;p59"/>
            <p:cNvSpPr/>
            <p:nvPr/>
          </p:nvSpPr>
          <p:spPr>
            <a:xfrm>
              <a:off x="-2109852" y="1381897"/>
              <a:ext cx="538485" cy="388547"/>
            </a:xfrm>
            <a:custGeom>
              <a:rect b="b" l="l" r="r" t="t"/>
              <a:pathLst>
                <a:path extrusionOk="0" h="22190" w="30753">
                  <a:moveTo>
                    <a:pt x="22537" y="0"/>
                  </a:moveTo>
                  <a:cubicBezTo>
                    <a:pt x="21052" y="0"/>
                    <a:pt x="19597" y="572"/>
                    <a:pt x="18330" y="1838"/>
                  </a:cubicBezTo>
                  <a:cubicBezTo>
                    <a:pt x="14424" y="5745"/>
                    <a:pt x="16127" y="11253"/>
                    <a:pt x="16127" y="11253"/>
                  </a:cubicBezTo>
                  <a:cubicBezTo>
                    <a:pt x="14014" y="13806"/>
                    <a:pt x="10277" y="13961"/>
                    <a:pt x="9403" y="13961"/>
                  </a:cubicBezTo>
                  <a:cubicBezTo>
                    <a:pt x="9282" y="13961"/>
                    <a:pt x="9216" y="13958"/>
                    <a:pt x="9216" y="13958"/>
                  </a:cubicBezTo>
                  <a:lnTo>
                    <a:pt x="0" y="21070"/>
                  </a:lnTo>
                  <a:cubicBezTo>
                    <a:pt x="2912" y="21858"/>
                    <a:pt x="5509" y="22189"/>
                    <a:pt x="7817" y="22189"/>
                  </a:cubicBezTo>
                  <a:cubicBezTo>
                    <a:pt x="19876" y="22189"/>
                    <a:pt x="24040" y="13156"/>
                    <a:pt x="24040" y="13156"/>
                  </a:cubicBezTo>
                  <a:cubicBezTo>
                    <a:pt x="29449" y="12856"/>
                    <a:pt x="30752" y="6345"/>
                    <a:pt x="30752" y="6345"/>
                  </a:cubicBezTo>
                  <a:cubicBezTo>
                    <a:pt x="28857" y="2486"/>
                    <a:pt x="25634" y="0"/>
                    <a:pt x="225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9"/>
            <p:cNvSpPr/>
            <p:nvPr/>
          </p:nvSpPr>
          <p:spPr>
            <a:xfrm>
              <a:off x="-2269456" y="1770426"/>
              <a:ext cx="196445" cy="142882"/>
            </a:xfrm>
            <a:custGeom>
              <a:rect b="b" l="l" r="r" t="t"/>
              <a:pathLst>
                <a:path extrusionOk="0" h="8160" w="11219">
                  <a:moveTo>
                    <a:pt x="7413" y="1"/>
                  </a:moveTo>
                  <a:lnTo>
                    <a:pt x="0" y="1710"/>
                  </a:lnTo>
                  <a:cubicBezTo>
                    <a:pt x="0" y="1710"/>
                    <a:pt x="799" y="6294"/>
                    <a:pt x="2103" y="7496"/>
                  </a:cubicBezTo>
                  <a:cubicBezTo>
                    <a:pt x="2634" y="7986"/>
                    <a:pt x="4080" y="8159"/>
                    <a:pt x="5640" y="8159"/>
                  </a:cubicBezTo>
                  <a:cubicBezTo>
                    <a:pt x="7909" y="8159"/>
                    <a:pt x="10421" y="7792"/>
                    <a:pt x="10717" y="7496"/>
                  </a:cubicBezTo>
                  <a:cubicBezTo>
                    <a:pt x="11219" y="6995"/>
                    <a:pt x="7413" y="1"/>
                    <a:pt x="7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9"/>
            <p:cNvSpPr/>
            <p:nvPr/>
          </p:nvSpPr>
          <p:spPr>
            <a:xfrm>
              <a:off x="-2749265" y="1770426"/>
              <a:ext cx="196462" cy="142882"/>
            </a:xfrm>
            <a:custGeom>
              <a:rect b="b" l="l" r="r" t="t"/>
              <a:pathLst>
                <a:path extrusionOk="0" h="8160" w="11220">
                  <a:moveTo>
                    <a:pt x="3807" y="1"/>
                  </a:moveTo>
                  <a:cubicBezTo>
                    <a:pt x="3807" y="1"/>
                    <a:pt x="1" y="6995"/>
                    <a:pt x="501" y="7496"/>
                  </a:cubicBezTo>
                  <a:cubicBezTo>
                    <a:pt x="798" y="7792"/>
                    <a:pt x="3310" y="8159"/>
                    <a:pt x="5579" y="8159"/>
                  </a:cubicBezTo>
                  <a:cubicBezTo>
                    <a:pt x="7140" y="8159"/>
                    <a:pt x="8586" y="7986"/>
                    <a:pt x="9117" y="7496"/>
                  </a:cubicBezTo>
                  <a:cubicBezTo>
                    <a:pt x="10420" y="6294"/>
                    <a:pt x="11220" y="1710"/>
                    <a:pt x="11220" y="1710"/>
                  </a:cubicBezTo>
                  <a:lnTo>
                    <a:pt x="38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9"/>
            <p:cNvSpPr/>
            <p:nvPr/>
          </p:nvSpPr>
          <p:spPr>
            <a:xfrm>
              <a:off x="-2913176" y="1749046"/>
              <a:ext cx="192960" cy="95429"/>
            </a:xfrm>
            <a:custGeom>
              <a:rect b="b" l="l" r="r" t="t"/>
              <a:pathLst>
                <a:path extrusionOk="0" h="5450" w="11020">
                  <a:moveTo>
                    <a:pt x="7613" y="1"/>
                  </a:moveTo>
                  <a:cubicBezTo>
                    <a:pt x="7613" y="1"/>
                    <a:pt x="4508" y="4890"/>
                    <a:pt x="0" y="5301"/>
                  </a:cubicBezTo>
                  <a:cubicBezTo>
                    <a:pt x="0" y="5301"/>
                    <a:pt x="850" y="5449"/>
                    <a:pt x="2107" y="5449"/>
                  </a:cubicBezTo>
                  <a:cubicBezTo>
                    <a:pt x="4635" y="5449"/>
                    <a:pt x="8811" y="4847"/>
                    <a:pt x="11019" y="1222"/>
                  </a:cubicBezTo>
                  <a:lnTo>
                    <a:pt x="76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9"/>
            <p:cNvSpPr/>
            <p:nvPr/>
          </p:nvSpPr>
          <p:spPr>
            <a:xfrm>
              <a:off x="-2861714" y="1595309"/>
              <a:ext cx="960038" cy="283119"/>
            </a:xfrm>
            <a:custGeom>
              <a:rect b="b" l="l" r="r" t="t"/>
              <a:pathLst>
                <a:path extrusionOk="0" h="16169" w="54828">
                  <a:moveTo>
                    <a:pt x="52622" y="1"/>
                  </a:moveTo>
                  <a:lnTo>
                    <a:pt x="3740" y="6412"/>
                  </a:lnTo>
                  <a:cubicBezTo>
                    <a:pt x="1" y="10685"/>
                    <a:pt x="6276" y="10952"/>
                    <a:pt x="6276" y="10952"/>
                  </a:cubicBezTo>
                  <a:cubicBezTo>
                    <a:pt x="6891" y="12673"/>
                    <a:pt x="8687" y="13005"/>
                    <a:pt x="9984" y="13005"/>
                  </a:cubicBezTo>
                  <a:cubicBezTo>
                    <a:pt x="10800" y="13005"/>
                    <a:pt x="11419" y="12874"/>
                    <a:pt x="11419" y="12874"/>
                  </a:cubicBezTo>
                  <a:cubicBezTo>
                    <a:pt x="12172" y="14538"/>
                    <a:pt x="14107" y="14928"/>
                    <a:pt x="15753" y="14928"/>
                  </a:cubicBezTo>
                  <a:cubicBezTo>
                    <a:pt x="17203" y="14928"/>
                    <a:pt x="18430" y="14626"/>
                    <a:pt x="18430" y="14626"/>
                  </a:cubicBezTo>
                  <a:cubicBezTo>
                    <a:pt x="19476" y="15783"/>
                    <a:pt x="20634" y="16169"/>
                    <a:pt x="21713" y="16169"/>
                  </a:cubicBezTo>
                  <a:cubicBezTo>
                    <a:pt x="23870" y="16169"/>
                    <a:pt x="25710" y="14626"/>
                    <a:pt x="25710" y="14626"/>
                  </a:cubicBezTo>
                  <a:cubicBezTo>
                    <a:pt x="26879" y="15210"/>
                    <a:pt x="27933" y="15431"/>
                    <a:pt x="28860" y="15431"/>
                  </a:cubicBezTo>
                  <a:cubicBezTo>
                    <a:pt x="31745" y="15431"/>
                    <a:pt x="33390" y="13289"/>
                    <a:pt x="33390" y="13289"/>
                  </a:cubicBezTo>
                  <a:cubicBezTo>
                    <a:pt x="34114" y="13620"/>
                    <a:pt x="34803" y="13755"/>
                    <a:pt x="35447" y="13755"/>
                  </a:cubicBezTo>
                  <a:cubicBezTo>
                    <a:pt x="38310" y="13755"/>
                    <a:pt x="40268" y="11085"/>
                    <a:pt x="40268" y="11085"/>
                  </a:cubicBezTo>
                  <a:cubicBezTo>
                    <a:pt x="40371" y="11087"/>
                    <a:pt x="40471" y="11089"/>
                    <a:pt x="40570" y="11089"/>
                  </a:cubicBezTo>
                  <a:cubicBezTo>
                    <a:pt x="45693" y="11089"/>
                    <a:pt x="46144" y="7746"/>
                    <a:pt x="46144" y="7746"/>
                  </a:cubicBezTo>
                  <a:cubicBezTo>
                    <a:pt x="49905" y="7351"/>
                    <a:pt x="50884" y="4007"/>
                    <a:pt x="50884" y="4007"/>
                  </a:cubicBezTo>
                  <a:cubicBezTo>
                    <a:pt x="54827" y="3473"/>
                    <a:pt x="52622" y="1"/>
                    <a:pt x="52622"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9"/>
            <p:cNvSpPr/>
            <p:nvPr/>
          </p:nvSpPr>
          <p:spPr>
            <a:xfrm>
              <a:off x="-2796244" y="1363021"/>
              <a:ext cx="855941" cy="457729"/>
            </a:xfrm>
            <a:custGeom>
              <a:rect b="b" l="l" r="r" t="t"/>
              <a:pathLst>
                <a:path extrusionOk="0" h="26141" w="48883">
                  <a:moveTo>
                    <a:pt x="24392" y="0"/>
                  </a:moveTo>
                  <a:cubicBezTo>
                    <a:pt x="21913" y="0"/>
                    <a:pt x="19322" y="610"/>
                    <a:pt x="16695" y="2048"/>
                  </a:cubicBezTo>
                  <a:cubicBezTo>
                    <a:pt x="9616" y="5922"/>
                    <a:pt x="1" y="19678"/>
                    <a:pt x="1" y="19678"/>
                  </a:cubicBezTo>
                  <a:cubicBezTo>
                    <a:pt x="1" y="19678"/>
                    <a:pt x="8982" y="26141"/>
                    <a:pt x="21247" y="26141"/>
                  </a:cubicBezTo>
                  <a:cubicBezTo>
                    <a:pt x="29544" y="26141"/>
                    <a:pt x="39344" y="23183"/>
                    <a:pt x="48883" y="13267"/>
                  </a:cubicBezTo>
                  <a:cubicBezTo>
                    <a:pt x="48883" y="13267"/>
                    <a:pt x="40737" y="8057"/>
                    <a:pt x="35660" y="4184"/>
                  </a:cubicBezTo>
                  <a:cubicBezTo>
                    <a:pt x="32468" y="1749"/>
                    <a:pt x="28591" y="0"/>
                    <a:pt x="24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9"/>
            <p:cNvSpPr/>
            <p:nvPr/>
          </p:nvSpPr>
          <p:spPr>
            <a:xfrm>
              <a:off x="-2221917" y="1478396"/>
              <a:ext cx="192952" cy="168704"/>
            </a:xfrm>
            <a:custGeom>
              <a:rect b="b" l="l" r="r" t="t"/>
              <a:pathLst>
                <a:path extrusionOk="0" h="13310" w="15223">
                  <a:moveTo>
                    <a:pt x="4183" y="1"/>
                  </a:moveTo>
                  <a:cubicBezTo>
                    <a:pt x="3344" y="1"/>
                    <a:pt x="1" y="6137"/>
                    <a:pt x="297" y="7426"/>
                  </a:cubicBezTo>
                  <a:cubicBezTo>
                    <a:pt x="597" y="8728"/>
                    <a:pt x="4605" y="12636"/>
                    <a:pt x="7695" y="13246"/>
                  </a:cubicBezTo>
                  <a:cubicBezTo>
                    <a:pt x="7912" y="13289"/>
                    <a:pt x="8137" y="13309"/>
                    <a:pt x="8366" y="13309"/>
                  </a:cubicBezTo>
                  <a:cubicBezTo>
                    <a:pt x="11388" y="13309"/>
                    <a:pt x="15222" y="9830"/>
                    <a:pt x="15222" y="9830"/>
                  </a:cubicBezTo>
                  <a:cubicBezTo>
                    <a:pt x="14522" y="9129"/>
                    <a:pt x="5007" y="112"/>
                    <a:pt x="4205" y="2"/>
                  </a:cubicBezTo>
                  <a:cubicBezTo>
                    <a:pt x="4198" y="1"/>
                    <a:pt x="4191" y="1"/>
                    <a:pt x="4183"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9"/>
            <p:cNvSpPr/>
            <p:nvPr/>
          </p:nvSpPr>
          <p:spPr>
            <a:xfrm>
              <a:off x="-2375536" y="1676402"/>
              <a:ext cx="266524" cy="166650"/>
            </a:xfrm>
            <a:custGeom>
              <a:rect b="b" l="l" r="r" t="t"/>
              <a:pathLst>
                <a:path extrusionOk="0" h="14657" w="23441">
                  <a:moveTo>
                    <a:pt x="14404" y="1"/>
                  </a:moveTo>
                  <a:cubicBezTo>
                    <a:pt x="14238" y="1"/>
                    <a:pt x="14079" y="12"/>
                    <a:pt x="13925" y="35"/>
                  </a:cubicBezTo>
                  <a:cubicBezTo>
                    <a:pt x="10619" y="535"/>
                    <a:pt x="4609" y="3040"/>
                    <a:pt x="3106" y="3240"/>
                  </a:cubicBezTo>
                  <a:cubicBezTo>
                    <a:pt x="1604" y="3441"/>
                    <a:pt x="0" y="13458"/>
                    <a:pt x="1504" y="14559"/>
                  </a:cubicBezTo>
                  <a:cubicBezTo>
                    <a:pt x="1594" y="14625"/>
                    <a:pt x="1752" y="14656"/>
                    <a:pt x="1969" y="14656"/>
                  </a:cubicBezTo>
                  <a:cubicBezTo>
                    <a:pt x="5382" y="14656"/>
                    <a:pt x="23440" y="6949"/>
                    <a:pt x="23440" y="4666"/>
                  </a:cubicBezTo>
                  <a:cubicBezTo>
                    <a:pt x="23440" y="4666"/>
                    <a:pt x="17794" y="1"/>
                    <a:pt x="14404"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9"/>
            <p:cNvSpPr/>
            <p:nvPr/>
          </p:nvSpPr>
          <p:spPr>
            <a:xfrm>
              <a:off x="-2788119" y="1665382"/>
              <a:ext cx="196473" cy="144776"/>
            </a:xfrm>
            <a:custGeom>
              <a:rect b="b" l="l" r="r" t="t"/>
              <a:pathLst>
                <a:path extrusionOk="0" h="10776" w="14624">
                  <a:moveTo>
                    <a:pt x="5610" y="0"/>
                  </a:moveTo>
                  <a:cubicBezTo>
                    <a:pt x="5430" y="0"/>
                    <a:pt x="5303" y="36"/>
                    <a:pt x="5239" y="113"/>
                  </a:cubicBezTo>
                  <a:cubicBezTo>
                    <a:pt x="4639" y="848"/>
                    <a:pt x="1" y="7843"/>
                    <a:pt x="1068" y="8753"/>
                  </a:cubicBezTo>
                  <a:cubicBezTo>
                    <a:pt x="2135" y="9663"/>
                    <a:pt x="9924" y="10775"/>
                    <a:pt x="9924" y="10775"/>
                  </a:cubicBezTo>
                  <a:cubicBezTo>
                    <a:pt x="9924" y="10775"/>
                    <a:pt x="14623" y="4256"/>
                    <a:pt x="13437" y="3353"/>
                  </a:cubicBezTo>
                  <a:cubicBezTo>
                    <a:pt x="12376" y="2546"/>
                    <a:pt x="7133" y="0"/>
                    <a:pt x="5610"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9"/>
            <p:cNvSpPr/>
            <p:nvPr/>
          </p:nvSpPr>
          <p:spPr>
            <a:xfrm>
              <a:off x="-2676139" y="1491316"/>
              <a:ext cx="156930" cy="142866"/>
            </a:xfrm>
            <a:custGeom>
              <a:rect b="b" l="l" r="r" t="t"/>
              <a:pathLst>
                <a:path extrusionOk="0" h="11601" w="12743">
                  <a:moveTo>
                    <a:pt x="7648" y="1"/>
                  </a:moveTo>
                  <a:cubicBezTo>
                    <a:pt x="7648" y="1"/>
                    <a:pt x="121" y="5108"/>
                    <a:pt x="60" y="7514"/>
                  </a:cubicBezTo>
                  <a:cubicBezTo>
                    <a:pt x="1" y="9837"/>
                    <a:pt x="4512" y="11600"/>
                    <a:pt x="5990" y="11600"/>
                  </a:cubicBezTo>
                  <a:cubicBezTo>
                    <a:pt x="6041" y="11600"/>
                    <a:pt x="6088" y="11598"/>
                    <a:pt x="6132" y="11594"/>
                  </a:cubicBezTo>
                  <a:cubicBezTo>
                    <a:pt x="7434" y="11465"/>
                    <a:pt x="11741" y="6812"/>
                    <a:pt x="12242" y="5610"/>
                  </a:cubicBezTo>
                  <a:cubicBezTo>
                    <a:pt x="12743" y="4409"/>
                    <a:pt x="7648" y="1"/>
                    <a:pt x="7648"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9"/>
            <p:cNvSpPr/>
            <p:nvPr/>
          </p:nvSpPr>
          <p:spPr>
            <a:xfrm>
              <a:off x="-2468778" y="1404403"/>
              <a:ext cx="196439" cy="107462"/>
            </a:xfrm>
            <a:custGeom>
              <a:rect b="b" l="l" r="r" t="t"/>
              <a:pathLst>
                <a:path extrusionOk="0" h="9276" w="16960">
                  <a:moveTo>
                    <a:pt x="10689" y="0"/>
                  </a:moveTo>
                  <a:cubicBezTo>
                    <a:pt x="6266" y="0"/>
                    <a:pt x="1190" y="573"/>
                    <a:pt x="720" y="1371"/>
                  </a:cubicBezTo>
                  <a:cubicBezTo>
                    <a:pt x="1" y="2594"/>
                    <a:pt x="2538" y="9276"/>
                    <a:pt x="4261" y="9276"/>
                  </a:cubicBezTo>
                  <a:cubicBezTo>
                    <a:pt x="4375" y="9276"/>
                    <a:pt x="4486" y="9246"/>
                    <a:pt x="4591" y="9184"/>
                  </a:cubicBezTo>
                  <a:cubicBezTo>
                    <a:pt x="5106" y="8882"/>
                    <a:pt x="5884" y="8781"/>
                    <a:pt x="6798" y="8781"/>
                  </a:cubicBezTo>
                  <a:cubicBezTo>
                    <a:pt x="8671" y="8781"/>
                    <a:pt x="11112" y="9207"/>
                    <a:pt x="13006" y="9207"/>
                  </a:cubicBezTo>
                  <a:cubicBezTo>
                    <a:pt x="13250" y="9207"/>
                    <a:pt x="13484" y="9200"/>
                    <a:pt x="13708" y="9184"/>
                  </a:cubicBezTo>
                  <a:cubicBezTo>
                    <a:pt x="16512" y="8984"/>
                    <a:pt x="16960" y="771"/>
                    <a:pt x="16960" y="771"/>
                  </a:cubicBezTo>
                  <a:cubicBezTo>
                    <a:pt x="16009" y="228"/>
                    <a:pt x="13479" y="0"/>
                    <a:pt x="10689"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9"/>
            <p:cNvSpPr/>
            <p:nvPr/>
          </p:nvSpPr>
          <p:spPr>
            <a:xfrm>
              <a:off x="-2523176" y="1541021"/>
              <a:ext cx="309804" cy="157940"/>
            </a:xfrm>
            <a:custGeom>
              <a:rect b="b" l="l" r="r" t="t"/>
              <a:pathLst>
                <a:path extrusionOk="0" h="9020" w="17693">
                  <a:moveTo>
                    <a:pt x="10462" y="1"/>
                  </a:moveTo>
                  <a:cubicBezTo>
                    <a:pt x="7178" y="1"/>
                    <a:pt x="2487" y="640"/>
                    <a:pt x="1603" y="1660"/>
                  </a:cubicBezTo>
                  <a:cubicBezTo>
                    <a:pt x="301" y="3162"/>
                    <a:pt x="1" y="7870"/>
                    <a:pt x="2705" y="8872"/>
                  </a:cubicBezTo>
                  <a:cubicBezTo>
                    <a:pt x="2978" y="8973"/>
                    <a:pt x="3325" y="9019"/>
                    <a:pt x="3729" y="9019"/>
                  </a:cubicBezTo>
                  <a:cubicBezTo>
                    <a:pt x="7324" y="9019"/>
                    <a:pt x="15446" y="5372"/>
                    <a:pt x="16509" y="4538"/>
                  </a:cubicBezTo>
                  <a:cubicBezTo>
                    <a:pt x="17693" y="3609"/>
                    <a:pt x="13624" y="458"/>
                    <a:pt x="13624" y="458"/>
                  </a:cubicBezTo>
                  <a:cubicBezTo>
                    <a:pt x="13254" y="144"/>
                    <a:pt x="12015" y="1"/>
                    <a:pt x="10462"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9"/>
            <p:cNvSpPr/>
            <p:nvPr/>
          </p:nvSpPr>
          <p:spPr>
            <a:xfrm>
              <a:off x="-1731689" y="1434742"/>
              <a:ext cx="36158" cy="46787"/>
            </a:xfrm>
            <a:custGeom>
              <a:rect b="b" l="l" r="r" t="t"/>
              <a:pathLst>
                <a:path extrusionOk="0" h="2672" w="2065">
                  <a:moveTo>
                    <a:pt x="1032" y="1"/>
                  </a:moveTo>
                  <a:cubicBezTo>
                    <a:pt x="462" y="1"/>
                    <a:pt x="0" y="599"/>
                    <a:pt x="0" y="1337"/>
                  </a:cubicBezTo>
                  <a:cubicBezTo>
                    <a:pt x="0" y="2075"/>
                    <a:pt x="462" y="2671"/>
                    <a:pt x="1032" y="2671"/>
                  </a:cubicBezTo>
                  <a:cubicBezTo>
                    <a:pt x="1601" y="2671"/>
                    <a:pt x="2064" y="2075"/>
                    <a:pt x="2064" y="1337"/>
                  </a:cubicBezTo>
                  <a:cubicBezTo>
                    <a:pt x="2064" y="599"/>
                    <a:pt x="1601" y="1"/>
                    <a:pt x="10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9"/>
            <p:cNvSpPr/>
            <p:nvPr/>
          </p:nvSpPr>
          <p:spPr>
            <a:xfrm>
              <a:off x="-1669739" y="1528228"/>
              <a:ext cx="80774" cy="25705"/>
            </a:xfrm>
            <a:custGeom>
              <a:rect b="b" l="l" r="r" t="t"/>
              <a:pathLst>
                <a:path extrusionOk="0" h="1468" w="4613">
                  <a:moveTo>
                    <a:pt x="1" y="1"/>
                  </a:moveTo>
                  <a:cubicBezTo>
                    <a:pt x="63" y="56"/>
                    <a:pt x="129" y="109"/>
                    <a:pt x="199" y="157"/>
                  </a:cubicBezTo>
                  <a:lnTo>
                    <a:pt x="199" y="157"/>
                  </a:lnTo>
                  <a:cubicBezTo>
                    <a:pt x="71" y="61"/>
                    <a:pt x="1" y="1"/>
                    <a:pt x="1" y="1"/>
                  </a:cubicBezTo>
                  <a:close/>
                  <a:moveTo>
                    <a:pt x="199" y="157"/>
                  </a:moveTo>
                  <a:cubicBezTo>
                    <a:pt x="705" y="536"/>
                    <a:pt x="2122" y="1467"/>
                    <a:pt x="3818" y="1467"/>
                  </a:cubicBezTo>
                  <a:cubicBezTo>
                    <a:pt x="3938" y="1467"/>
                    <a:pt x="4059" y="1463"/>
                    <a:pt x="4181" y="1453"/>
                  </a:cubicBezTo>
                  <a:lnTo>
                    <a:pt x="4613" y="701"/>
                  </a:lnTo>
                  <a:lnTo>
                    <a:pt x="4613" y="701"/>
                  </a:lnTo>
                  <a:cubicBezTo>
                    <a:pt x="4613" y="701"/>
                    <a:pt x="3935" y="805"/>
                    <a:pt x="3070" y="805"/>
                  </a:cubicBezTo>
                  <a:cubicBezTo>
                    <a:pt x="2122" y="805"/>
                    <a:pt x="950" y="680"/>
                    <a:pt x="199" y="1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9"/>
            <p:cNvSpPr/>
            <p:nvPr/>
          </p:nvSpPr>
          <p:spPr>
            <a:xfrm>
              <a:off x="-1761789" y="1487955"/>
              <a:ext cx="83750" cy="80581"/>
            </a:xfrm>
            <a:custGeom>
              <a:rect b="b" l="l" r="r" t="t"/>
              <a:pathLst>
                <a:path extrusionOk="0" h="4602" w="4783">
                  <a:moveTo>
                    <a:pt x="2301" y="0"/>
                  </a:moveTo>
                  <a:cubicBezTo>
                    <a:pt x="1030" y="0"/>
                    <a:pt x="1" y="1030"/>
                    <a:pt x="1" y="2301"/>
                  </a:cubicBezTo>
                  <a:cubicBezTo>
                    <a:pt x="1" y="3231"/>
                    <a:pt x="561" y="4071"/>
                    <a:pt x="1420" y="4426"/>
                  </a:cubicBezTo>
                  <a:cubicBezTo>
                    <a:pt x="1706" y="4544"/>
                    <a:pt x="2005" y="4601"/>
                    <a:pt x="2302" y="4601"/>
                  </a:cubicBezTo>
                  <a:cubicBezTo>
                    <a:pt x="2900" y="4601"/>
                    <a:pt x="3488" y="4368"/>
                    <a:pt x="3928" y="3928"/>
                  </a:cubicBezTo>
                  <a:cubicBezTo>
                    <a:pt x="4586" y="3270"/>
                    <a:pt x="4783" y="2279"/>
                    <a:pt x="4427" y="1420"/>
                  </a:cubicBezTo>
                  <a:cubicBezTo>
                    <a:pt x="4071" y="561"/>
                    <a:pt x="3232" y="0"/>
                    <a:pt x="2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60"/>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 THE PERCENTAGES!</a:t>
            </a:r>
            <a:endParaRPr/>
          </a:p>
        </p:txBody>
      </p:sp>
      <p:sp>
        <p:nvSpPr>
          <p:cNvPr id="951" name="Google Shape;951;p60"/>
          <p:cNvSpPr/>
          <p:nvPr/>
        </p:nvSpPr>
        <p:spPr>
          <a:xfrm>
            <a:off x="4410850" y="1610798"/>
            <a:ext cx="1963200" cy="1963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latin typeface="Mali"/>
                <a:ea typeface="Mali"/>
                <a:cs typeface="Mali"/>
                <a:sym typeface="Mali"/>
              </a:rPr>
              <a:t>5</a:t>
            </a:r>
            <a:r>
              <a:rPr lang="en" sz="3600">
                <a:latin typeface="Mali"/>
                <a:ea typeface="Mali"/>
                <a:cs typeface="Mali"/>
                <a:sym typeface="Mali"/>
              </a:rPr>
              <a:t>7%</a:t>
            </a:r>
            <a:endParaRPr sz="3600">
              <a:latin typeface="Mali"/>
              <a:ea typeface="Mali"/>
              <a:cs typeface="Mali"/>
              <a:sym typeface="Mali"/>
            </a:endParaRPr>
          </a:p>
        </p:txBody>
      </p:sp>
      <p:sp>
        <p:nvSpPr>
          <p:cNvPr id="952" name="Google Shape;952;p60"/>
          <p:cNvSpPr/>
          <p:nvPr/>
        </p:nvSpPr>
        <p:spPr>
          <a:xfrm>
            <a:off x="2565475" y="1882448"/>
            <a:ext cx="1419900" cy="1419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lt1"/>
                </a:solidFill>
                <a:latin typeface="Mali"/>
                <a:ea typeface="Mali"/>
                <a:cs typeface="Mali"/>
                <a:sym typeface="Mali"/>
              </a:rPr>
              <a:t>33%</a:t>
            </a:r>
            <a:endParaRPr sz="3000">
              <a:solidFill>
                <a:schemeClr val="lt1"/>
              </a:solidFill>
              <a:latin typeface="Mali"/>
              <a:ea typeface="Mali"/>
              <a:cs typeface="Mali"/>
              <a:sym typeface="Mali"/>
            </a:endParaRPr>
          </a:p>
        </p:txBody>
      </p:sp>
      <p:sp>
        <p:nvSpPr>
          <p:cNvPr id="953" name="Google Shape;953;p60"/>
          <p:cNvSpPr/>
          <p:nvPr/>
        </p:nvSpPr>
        <p:spPr>
          <a:xfrm>
            <a:off x="6799525" y="1882448"/>
            <a:ext cx="1419900" cy="1419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3000">
                <a:solidFill>
                  <a:schemeClr val="lt1"/>
                </a:solidFill>
                <a:latin typeface="Mali"/>
                <a:ea typeface="Mali"/>
                <a:cs typeface="Mali"/>
                <a:sym typeface="Mali"/>
              </a:rPr>
              <a:t>10</a:t>
            </a:r>
            <a:r>
              <a:rPr lang="en" sz="3000">
                <a:solidFill>
                  <a:schemeClr val="lt1"/>
                </a:solidFill>
                <a:latin typeface="Mali"/>
                <a:ea typeface="Mali"/>
                <a:cs typeface="Mali"/>
                <a:sym typeface="Mali"/>
              </a:rPr>
              <a:t>%</a:t>
            </a:r>
            <a:endParaRPr/>
          </a:p>
        </p:txBody>
      </p:sp>
      <p:sp>
        <p:nvSpPr>
          <p:cNvPr id="954" name="Google Shape;954;p60"/>
          <p:cNvSpPr txBox="1"/>
          <p:nvPr>
            <p:ph idx="4294967295" type="title"/>
          </p:nvPr>
        </p:nvSpPr>
        <p:spPr>
          <a:xfrm>
            <a:off x="2602675" y="3600825"/>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MERCURY</a:t>
            </a:r>
            <a:endParaRPr sz="1800"/>
          </a:p>
        </p:txBody>
      </p:sp>
      <p:sp>
        <p:nvSpPr>
          <p:cNvPr id="955" name="Google Shape;955;p60"/>
          <p:cNvSpPr txBox="1"/>
          <p:nvPr>
            <p:ph idx="4294967295" type="subTitle"/>
          </p:nvPr>
        </p:nvSpPr>
        <p:spPr>
          <a:xfrm>
            <a:off x="2415175" y="3995025"/>
            <a:ext cx="1720500" cy="64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It’s the closest planet to the Sun</a:t>
            </a:r>
            <a:endParaRPr sz="1400"/>
          </a:p>
        </p:txBody>
      </p:sp>
      <p:sp>
        <p:nvSpPr>
          <p:cNvPr id="956" name="Google Shape;956;p60"/>
          <p:cNvSpPr txBox="1"/>
          <p:nvPr>
            <p:ph idx="4294967295" type="title"/>
          </p:nvPr>
        </p:nvSpPr>
        <p:spPr>
          <a:xfrm>
            <a:off x="4719700" y="3600825"/>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SATURN</a:t>
            </a:r>
            <a:endParaRPr sz="1800"/>
          </a:p>
        </p:txBody>
      </p:sp>
      <p:sp>
        <p:nvSpPr>
          <p:cNvPr id="957" name="Google Shape;957;p60"/>
          <p:cNvSpPr txBox="1"/>
          <p:nvPr>
            <p:ph idx="4294967295" type="subTitle"/>
          </p:nvPr>
        </p:nvSpPr>
        <p:spPr>
          <a:xfrm>
            <a:off x="4532200" y="3995025"/>
            <a:ext cx="1720500" cy="64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t>It’s the ringed planet and a gas giant</a:t>
            </a:r>
            <a:endParaRPr sz="1400"/>
          </a:p>
          <a:p>
            <a:pPr indent="0" lvl="0" marL="0" rtl="0" algn="ctr">
              <a:spcBef>
                <a:spcPts val="1600"/>
              </a:spcBef>
              <a:spcAft>
                <a:spcPts val="1600"/>
              </a:spcAft>
              <a:buNone/>
            </a:pPr>
            <a:r>
              <a:t/>
            </a:r>
            <a:endParaRPr sz="1400"/>
          </a:p>
        </p:txBody>
      </p:sp>
      <p:sp>
        <p:nvSpPr>
          <p:cNvPr id="958" name="Google Shape;958;p60"/>
          <p:cNvSpPr txBox="1"/>
          <p:nvPr>
            <p:ph idx="4294967295" type="title"/>
          </p:nvPr>
        </p:nvSpPr>
        <p:spPr>
          <a:xfrm>
            <a:off x="6836726" y="3600825"/>
            <a:ext cx="1345500" cy="53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MARS</a:t>
            </a:r>
            <a:endParaRPr sz="1800"/>
          </a:p>
        </p:txBody>
      </p:sp>
      <p:sp>
        <p:nvSpPr>
          <p:cNvPr id="959" name="Google Shape;959;p60"/>
          <p:cNvSpPr txBox="1"/>
          <p:nvPr>
            <p:ph idx="4294967295" type="subTitle"/>
          </p:nvPr>
        </p:nvSpPr>
        <p:spPr>
          <a:xfrm>
            <a:off x="6649225" y="3995025"/>
            <a:ext cx="1720500" cy="640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400"/>
              <a:t>Despite being red, Mars is a cold place</a:t>
            </a:r>
            <a:endParaRPr sz="14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 name="Shape 963"/>
        <p:cNvGrpSpPr/>
        <p:nvPr/>
      </p:nvGrpSpPr>
      <p:grpSpPr>
        <a:xfrm>
          <a:off x="0" y="0"/>
          <a:ext cx="0" cy="0"/>
          <a:chOff x="0" y="0"/>
          <a:chExt cx="0" cy="0"/>
        </a:xfrm>
      </p:grpSpPr>
      <p:sp>
        <p:nvSpPr>
          <p:cNvPr id="964" name="Google Shape;964;p61"/>
          <p:cNvSpPr/>
          <p:nvPr/>
        </p:nvSpPr>
        <p:spPr>
          <a:xfrm flipH="1">
            <a:off x="-434869" y="-89250"/>
            <a:ext cx="4142144" cy="5322001"/>
          </a:xfrm>
          <a:custGeom>
            <a:rect b="b" l="l" r="r" t="t"/>
            <a:pathLst>
              <a:path extrusionOk="0" h="132942" w="103476">
                <a:moveTo>
                  <a:pt x="89667" y="39872"/>
                </a:moveTo>
                <a:cubicBezTo>
                  <a:pt x="89707" y="39913"/>
                  <a:pt x="89743" y="39956"/>
                  <a:pt x="89775" y="40003"/>
                </a:cubicBezTo>
                <a:cubicBezTo>
                  <a:pt x="89938" y="40250"/>
                  <a:pt x="89952" y="40568"/>
                  <a:pt x="90084" y="40832"/>
                </a:cubicBezTo>
                <a:cubicBezTo>
                  <a:pt x="90191" y="41042"/>
                  <a:pt x="90368" y="41206"/>
                  <a:pt x="90511" y="41393"/>
                </a:cubicBezTo>
                <a:cubicBezTo>
                  <a:pt x="90538" y="41428"/>
                  <a:pt x="90567" y="41465"/>
                  <a:pt x="90597" y="41502"/>
                </a:cubicBezTo>
                <a:cubicBezTo>
                  <a:pt x="90226" y="41823"/>
                  <a:pt x="89775" y="42160"/>
                  <a:pt x="89239" y="42489"/>
                </a:cubicBezTo>
                <a:cubicBezTo>
                  <a:pt x="88777" y="41798"/>
                  <a:pt x="88332" y="41169"/>
                  <a:pt x="87927" y="40617"/>
                </a:cubicBezTo>
                <a:cubicBezTo>
                  <a:pt x="88641" y="40305"/>
                  <a:pt x="89208" y="40061"/>
                  <a:pt x="89667" y="39872"/>
                </a:cubicBezTo>
                <a:close/>
                <a:moveTo>
                  <a:pt x="86697" y="41162"/>
                </a:moveTo>
                <a:cubicBezTo>
                  <a:pt x="87002" y="41780"/>
                  <a:pt x="87351" y="42499"/>
                  <a:pt x="87730" y="43278"/>
                </a:cubicBezTo>
                <a:cubicBezTo>
                  <a:pt x="87485" y="43388"/>
                  <a:pt x="87229" y="43495"/>
                  <a:pt x="86960" y="43597"/>
                </a:cubicBezTo>
                <a:cubicBezTo>
                  <a:pt x="86550" y="42845"/>
                  <a:pt x="86143" y="42167"/>
                  <a:pt x="85744" y="41558"/>
                </a:cubicBezTo>
                <a:cubicBezTo>
                  <a:pt x="86024" y="41451"/>
                  <a:pt x="86309" y="41335"/>
                  <a:pt x="86599" y="41205"/>
                </a:cubicBezTo>
                <a:lnTo>
                  <a:pt x="86697" y="41162"/>
                </a:lnTo>
                <a:close/>
                <a:moveTo>
                  <a:pt x="83233" y="42284"/>
                </a:moveTo>
                <a:cubicBezTo>
                  <a:pt x="83639" y="42983"/>
                  <a:pt x="84041" y="43663"/>
                  <a:pt x="84440" y="44327"/>
                </a:cubicBezTo>
                <a:cubicBezTo>
                  <a:pt x="83830" y="44457"/>
                  <a:pt x="83178" y="44563"/>
                  <a:pt x="82482" y="44639"/>
                </a:cubicBezTo>
                <a:lnTo>
                  <a:pt x="82482" y="44641"/>
                </a:lnTo>
                <a:cubicBezTo>
                  <a:pt x="81586" y="43737"/>
                  <a:pt x="80552" y="42983"/>
                  <a:pt x="79419" y="42405"/>
                </a:cubicBezTo>
                <a:lnTo>
                  <a:pt x="79419" y="42405"/>
                </a:lnTo>
                <a:cubicBezTo>
                  <a:pt x="79856" y="42469"/>
                  <a:pt x="80357" y="42511"/>
                  <a:pt x="80918" y="42511"/>
                </a:cubicBezTo>
                <a:cubicBezTo>
                  <a:pt x="81604" y="42511"/>
                  <a:pt x="82379" y="42448"/>
                  <a:pt x="83233" y="42284"/>
                </a:cubicBezTo>
                <a:close/>
                <a:moveTo>
                  <a:pt x="85275" y="48902"/>
                </a:moveTo>
                <a:lnTo>
                  <a:pt x="85275" y="48902"/>
                </a:lnTo>
                <a:cubicBezTo>
                  <a:pt x="86188" y="49405"/>
                  <a:pt x="87168" y="49878"/>
                  <a:pt x="88183" y="50267"/>
                </a:cubicBezTo>
                <a:cubicBezTo>
                  <a:pt x="88579" y="50867"/>
                  <a:pt x="88947" y="51417"/>
                  <a:pt x="89281" y="51911"/>
                </a:cubicBezTo>
                <a:cubicBezTo>
                  <a:pt x="89229" y="52020"/>
                  <a:pt x="89200" y="52135"/>
                  <a:pt x="89218" y="52256"/>
                </a:cubicBezTo>
                <a:cubicBezTo>
                  <a:pt x="89238" y="52385"/>
                  <a:pt x="89312" y="52505"/>
                  <a:pt x="89306" y="52635"/>
                </a:cubicBezTo>
                <a:cubicBezTo>
                  <a:pt x="89300" y="52768"/>
                  <a:pt x="89215" y="52881"/>
                  <a:pt x="89153" y="53000"/>
                </a:cubicBezTo>
                <a:cubicBezTo>
                  <a:pt x="89081" y="53137"/>
                  <a:pt x="89044" y="53282"/>
                  <a:pt x="89023" y="53432"/>
                </a:cubicBezTo>
                <a:cubicBezTo>
                  <a:pt x="88104" y="53021"/>
                  <a:pt x="87182" y="52617"/>
                  <a:pt x="86252" y="52232"/>
                </a:cubicBezTo>
                <a:cubicBezTo>
                  <a:pt x="86015" y="50985"/>
                  <a:pt x="85679" y="49881"/>
                  <a:pt x="85275" y="48902"/>
                </a:cubicBezTo>
                <a:close/>
                <a:moveTo>
                  <a:pt x="90852" y="72461"/>
                </a:moveTo>
                <a:cubicBezTo>
                  <a:pt x="90994" y="72776"/>
                  <a:pt x="91116" y="73099"/>
                  <a:pt x="91216" y="73430"/>
                </a:cubicBezTo>
                <a:cubicBezTo>
                  <a:pt x="90966" y="73718"/>
                  <a:pt x="90716" y="74006"/>
                  <a:pt x="90466" y="74295"/>
                </a:cubicBezTo>
                <a:cubicBezTo>
                  <a:pt x="90420" y="74348"/>
                  <a:pt x="90373" y="74403"/>
                  <a:pt x="90355" y="74472"/>
                </a:cubicBezTo>
                <a:cubicBezTo>
                  <a:pt x="90330" y="74573"/>
                  <a:pt x="90376" y="74677"/>
                  <a:pt x="90418" y="74773"/>
                </a:cubicBezTo>
                <a:cubicBezTo>
                  <a:pt x="90631" y="75241"/>
                  <a:pt x="90860" y="75778"/>
                  <a:pt x="90600" y="76223"/>
                </a:cubicBezTo>
                <a:cubicBezTo>
                  <a:pt x="90657" y="76334"/>
                  <a:pt x="90711" y="76448"/>
                  <a:pt x="90767" y="76559"/>
                </a:cubicBezTo>
                <a:cubicBezTo>
                  <a:pt x="89980" y="76692"/>
                  <a:pt x="89192" y="76837"/>
                  <a:pt x="88420" y="76837"/>
                </a:cubicBezTo>
                <a:cubicBezTo>
                  <a:pt x="87931" y="76837"/>
                  <a:pt x="87448" y="76779"/>
                  <a:pt x="86975" y="76622"/>
                </a:cubicBezTo>
                <a:cubicBezTo>
                  <a:pt x="86605" y="76499"/>
                  <a:pt x="86257" y="76319"/>
                  <a:pt x="85920" y="76114"/>
                </a:cubicBezTo>
                <a:cubicBezTo>
                  <a:pt x="87337" y="75120"/>
                  <a:pt x="89056" y="73867"/>
                  <a:pt x="90852" y="72461"/>
                </a:cubicBezTo>
                <a:close/>
                <a:moveTo>
                  <a:pt x="59050" y="90389"/>
                </a:moveTo>
                <a:lnTo>
                  <a:pt x="59178" y="90444"/>
                </a:lnTo>
                <a:cubicBezTo>
                  <a:pt x="59216" y="90517"/>
                  <a:pt x="59254" y="90590"/>
                  <a:pt x="59293" y="90663"/>
                </a:cubicBezTo>
                <a:cubicBezTo>
                  <a:pt x="59293" y="90663"/>
                  <a:pt x="59199" y="90559"/>
                  <a:pt x="59050" y="90389"/>
                </a:cubicBezTo>
                <a:close/>
                <a:moveTo>
                  <a:pt x="83392" y="84364"/>
                </a:moveTo>
                <a:lnTo>
                  <a:pt x="83392" y="84364"/>
                </a:lnTo>
                <a:cubicBezTo>
                  <a:pt x="83550" y="84486"/>
                  <a:pt x="83715" y="84601"/>
                  <a:pt x="83886" y="84705"/>
                </a:cubicBezTo>
                <a:cubicBezTo>
                  <a:pt x="84893" y="85317"/>
                  <a:pt x="86075" y="85570"/>
                  <a:pt x="87130" y="86098"/>
                </a:cubicBezTo>
                <a:cubicBezTo>
                  <a:pt x="87411" y="86240"/>
                  <a:pt x="87684" y="86399"/>
                  <a:pt x="87946" y="86574"/>
                </a:cubicBezTo>
                <a:cubicBezTo>
                  <a:pt x="87891" y="86639"/>
                  <a:pt x="87836" y="86705"/>
                  <a:pt x="87781" y="86772"/>
                </a:cubicBezTo>
                <a:cubicBezTo>
                  <a:pt x="87636" y="86945"/>
                  <a:pt x="87487" y="87308"/>
                  <a:pt x="87649" y="87464"/>
                </a:cubicBezTo>
                <a:lnTo>
                  <a:pt x="87160" y="87956"/>
                </a:lnTo>
                <a:cubicBezTo>
                  <a:pt x="87158" y="87910"/>
                  <a:pt x="87158" y="87884"/>
                  <a:pt x="87158" y="87884"/>
                </a:cubicBezTo>
                <a:cubicBezTo>
                  <a:pt x="85629" y="88569"/>
                  <a:pt x="83336" y="89970"/>
                  <a:pt x="81743" y="90982"/>
                </a:cubicBezTo>
                <a:cubicBezTo>
                  <a:pt x="82705" y="88305"/>
                  <a:pt x="83209" y="85903"/>
                  <a:pt x="83352" y="85022"/>
                </a:cubicBezTo>
                <a:lnTo>
                  <a:pt x="83351" y="85022"/>
                </a:lnTo>
                <a:cubicBezTo>
                  <a:pt x="83384" y="84804"/>
                  <a:pt x="83399" y="84584"/>
                  <a:pt x="83392" y="84364"/>
                </a:cubicBezTo>
                <a:close/>
                <a:moveTo>
                  <a:pt x="81891" y="82754"/>
                </a:moveTo>
                <a:cubicBezTo>
                  <a:pt x="82183" y="83170"/>
                  <a:pt x="82502" y="83559"/>
                  <a:pt x="82862" y="83906"/>
                </a:cubicBezTo>
                <a:cubicBezTo>
                  <a:pt x="82853" y="84136"/>
                  <a:pt x="82825" y="84367"/>
                  <a:pt x="82777" y="84593"/>
                </a:cubicBezTo>
                <a:cubicBezTo>
                  <a:pt x="82757" y="84684"/>
                  <a:pt x="82734" y="84775"/>
                  <a:pt x="82707" y="84864"/>
                </a:cubicBezTo>
                <a:cubicBezTo>
                  <a:pt x="82500" y="85543"/>
                  <a:pt x="80247" y="90366"/>
                  <a:pt x="78546" y="94257"/>
                </a:cubicBezTo>
                <a:cubicBezTo>
                  <a:pt x="78445" y="93824"/>
                  <a:pt x="78401" y="93534"/>
                  <a:pt x="78401" y="93534"/>
                </a:cubicBezTo>
                <a:cubicBezTo>
                  <a:pt x="78096" y="93685"/>
                  <a:pt x="77791" y="93851"/>
                  <a:pt x="77493" y="94025"/>
                </a:cubicBezTo>
                <a:cubicBezTo>
                  <a:pt x="80868" y="88662"/>
                  <a:pt x="81772" y="84989"/>
                  <a:pt x="81891" y="82754"/>
                </a:cubicBezTo>
                <a:close/>
                <a:moveTo>
                  <a:pt x="65011" y="87596"/>
                </a:moveTo>
                <a:lnTo>
                  <a:pt x="65011" y="87596"/>
                </a:lnTo>
                <a:cubicBezTo>
                  <a:pt x="67591" y="89253"/>
                  <a:pt x="71051" y="91327"/>
                  <a:pt x="75155" y="93426"/>
                </a:cubicBezTo>
                <a:cubicBezTo>
                  <a:pt x="75305" y="94044"/>
                  <a:pt x="75448" y="94662"/>
                  <a:pt x="75588" y="95282"/>
                </a:cubicBezTo>
                <a:cubicBezTo>
                  <a:pt x="75383" y="95431"/>
                  <a:pt x="75191" y="95576"/>
                  <a:pt x="75008" y="95717"/>
                </a:cubicBezTo>
                <a:cubicBezTo>
                  <a:pt x="72329" y="93725"/>
                  <a:pt x="69146" y="92377"/>
                  <a:pt x="66232" y="91472"/>
                </a:cubicBezTo>
                <a:cubicBezTo>
                  <a:pt x="65958" y="90169"/>
                  <a:pt x="65567" y="88823"/>
                  <a:pt x="65011" y="87596"/>
                </a:cubicBezTo>
                <a:close/>
                <a:moveTo>
                  <a:pt x="79650" y="95574"/>
                </a:moveTo>
                <a:cubicBezTo>
                  <a:pt x="79695" y="96464"/>
                  <a:pt x="79765" y="97171"/>
                  <a:pt x="79765" y="97171"/>
                </a:cubicBezTo>
                <a:cubicBezTo>
                  <a:pt x="79558" y="96899"/>
                  <a:pt x="79379" y="96589"/>
                  <a:pt x="79225" y="96266"/>
                </a:cubicBezTo>
                <a:cubicBezTo>
                  <a:pt x="79371" y="96038"/>
                  <a:pt x="79513" y="95809"/>
                  <a:pt x="79650" y="95574"/>
                </a:cubicBezTo>
                <a:close/>
                <a:moveTo>
                  <a:pt x="66576" y="93470"/>
                </a:moveTo>
                <a:lnTo>
                  <a:pt x="66576" y="93470"/>
                </a:lnTo>
                <a:cubicBezTo>
                  <a:pt x="69259" y="94502"/>
                  <a:pt x="72103" y="95513"/>
                  <a:pt x="74451" y="96156"/>
                </a:cubicBezTo>
                <a:cubicBezTo>
                  <a:pt x="73818" y="96670"/>
                  <a:pt x="73424" y="97031"/>
                  <a:pt x="73424" y="97031"/>
                </a:cubicBezTo>
                <a:cubicBezTo>
                  <a:pt x="73341" y="97217"/>
                  <a:pt x="73280" y="97446"/>
                  <a:pt x="73234" y="97703"/>
                </a:cubicBezTo>
                <a:cubicBezTo>
                  <a:pt x="71339" y="96899"/>
                  <a:pt x="69073" y="96357"/>
                  <a:pt x="66821" y="95991"/>
                </a:cubicBezTo>
                <a:cubicBezTo>
                  <a:pt x="66778" y="95279"/>
                  <a:pt x="66704" y="94413"/>
                  <a:pt x="66576" y="93470"/>
                </a:cubicBezTo>
                <a:close/>
                <a:moveTo>
                  <a:pt x="66609" y="98290"/>
                </a:moveTo>
                <a:cubicBezTo>
                  <a:pt x="68727" y="98807"/>
                  <a:pt x="70967" y="99288"/>
                  <a:pt x="73131" y="99634"/>
                </a:cubicBezTo>
                <a:cubicBezTo>
                  <a:pt x="73148" y="100309"/>
                  <a:pt x="73204" y="101001"/>
                  <a:pt x="73269" y="101609"/>
                </a:cubicBezTo>
                <a:cubicBezTo>
                  <a:pt x="72334" y="101220"/>
                  <a:pt x="71393" y="100872"/>
                  <a:pt x="70463" y="100562"/>
                </a:cubicBezTo>
                <a:cubicBezTo>
                  <a:pt x="70155" y="100356"/>
                  <a:pt x="69975" y="100263"/>
                  <a:pt x="69975" y="100263"/>
                </a:cubicBezTo>
                <a:cubicBezTo>
                  <a:pt x="69941" y="100299"/>
                  <a:pt x="69908" y="100335"/>
                  <a:pt x="69875" y="100372"/>
                </a:cubicBezTo>
                <a:cubicBezTo>
                  <a:pt x="68947" y="100076"/>
                  <a:pt x="68032" y="99816"/>
                  <a:pt x="67145" y="99588"/>
                </a:cubicBezTo>
                <a:cubicBezTo>
                  <a:pt x="67136" y="99511"/>
                  <a:pt x="67127" y="99436"/>
                  <a:pt x="67118" y="99363"/>
                </a:cubicBezTo>
                <a:cubicBezTo>
                  <a:pt x="67022" y="99419"/>
                  <a:pt x="66922" y="99467"/>
                  <a:pt x="66819" y="99505"/>
                </a:cubicBezTo>
                <a:cubicBezTo>
                  <a:pt x="66509" y="99428"/>
                  <a:pt x="66204" y="99354"/>
                  <a:pt x="65903" y="99285"/>
                </a:cubicBezTo>
                <a:lnTo>
                  <a:pt x="66609" y="98290"/>
                </a:lnTo>
                <a:close/>
                <a:moveTo>
                  <a:pt x="67288" y="101948"/>
                </a:moveTo>
                <a:lnTo>
                  <a:pt x="67288" y="101948"/>
                </a:lnTo>
                <a:cubicBezTo>
                  <a:pt x="67592" y="102056"/>
                  <a:pt x="67899" y="102159"/>
                  <a:pt x="68210" y="102257"/>
                </a:cubicBezTo>
                <a:cubicBezTo>
                  <a:pt x="67925" y="102597"/>
                  <a:pt x="67650" y="102939"/>
                  <a:pt x="67383" y="103279"/>
                </a:cubicBezTo>
                <a:cubicBezTo>
                  <a:pt x="67358" y="103276"/>
                  <a:pt x="67332" y="103272"/>
                  <a:pt x="67308" y="103270"/>
                </a:cubicBezTo>
                <a:cubicBezTo>
                  <a:pt x="67306" y="102841"/>
                  <a:pt x="67300" y="102393"/>
                  <a:pt x="67288" y="101948"/>
                </a:cubicBezTo>
                <a:close/>
                <a:moveTo>
                  <a:pt x="73499" y="103442"/>
                </a:moveTo>
                <a:lnTo>
                  <a:pt x="73511" y="103443"/>
                </a:lnTo>
                <a:lnTo>
                  <a:pt x="73514" y="103459"/>
                </a:lnTo>
                <a:cubicBezTo>
                  <a:pt x="73509" y="103453"/>
                  <a:pt x="73505" y="103447"/>
                  <a:pt x="73499" y="103442"/>
                </a:cubicBezTo>
                <a:close/>
                <a:moveTo>
                  <a:pt x="53419" y="108704"/>
                </a:moveTo>
                <a:cubicBezTo>
                  <a:pt x="53522" y="108831"/>
                  <a:pt x="53613" y="108950"/>
                  <a:pt x="53690" y="109059"/>
                </a:cubicBezTo>
                <a:cubicBezTo>
                  <a:pt x="53690" y="109059"/>
                  <a:pt x="53558" y="108961"/>
                  <a:pt x="53332" y="108798"/>
                </a:cubicBezTo>
                <a:lnTo>
                  <a:pt x="53419" y="108704"/>
                </a:lnTo>
                <a:close/>
                <a:moveTo>
                  <a:pt x="32879" y="110932"/>
                </a:moveTo>
                <a:cubicBezTo>
                  <a:pt x="33094" y="110936"/>
                  <a:pt x="33276" y="110937"/>
                  <a:pt x="33409" y="110937"/>
                </a:cubicBezTo>
                <a:cubicBezTo>
                  <a:pt x="33561" y="110937"/>
                  <a:pt x="33649" y="110936"/>
                  <a:pt x="33649" y="110936"/>
                </a:cubicBezTo>
                <a:lnTo>
                  <a:pt x="33649" y="110936"/>
                </a:lnTo>
                <a:cubicBezTo>
                  <a:pt x="33388" y="111101"/>
                  <a:pt x="33096" y="111237"/>
                  <a:pt x="32794" y="111351"/>
                </a:cubicBezTo>
                <a:lnTo>
                  <a:pt x="32794" y="111351"/>
                </a:lnTo>
                <a:cubicBezTo>
                  <a:pt x="32824" y="111212"/>
                  <a:pt x="32852" y="111071"/>
                  <a:pt x="32879" y="110932"/>
                </a:cubicBezTo>
                <a:close/>
                <a:moveTo>
                  <a:pt x="25235" y="111484"/>
                </a:moveTo>
                <a:lnTo>
                  <a:pt x="25238" y="111492"/>
                </a:lnTo>
                <a:cubicBezTo>
                  <a:pt x="25237" y="111492"/>
                  <a:pt x="25237" y="111491"/>
                  <a:pt x="25236" y="111491"/>
                </a:cubicBezTo>
                <a:cubicBezTo>
                  <a:pt x="25236" y="111488"/>
                  <a:pt x="25235" y="111486"/>
                  <a:pt x="25235" y="111484"/>
                </a:cubicBezTo>
                <a:close/>
                <a:moveTo>
                  <a:pt x="28666" y="109715"/>
                </a:moveTo>
                <a:lnTo>
                  <a:pt x="28666" y="109715"/>
                </a:lnTo>
                <a:cubicBezTo>
                  <a:pt x="28884" y="110125"/>
                  <a:pt x="29021" y="110375"/>
                  <a:pt x="29021" y="110375"/>
                </a:cubicBezTo>
                <a:cubicBezTo>
                  <a:pt x="29234" y="110582"/>
                  <a:pt x="29842" y="110714"/>
                  <a:pt x="30550" y="110796"/>
                </a:cubicBezTo>
                <a:cubicBezTo>
                  <a:pt x="30573" y="111161"/>
                  <a:pt x="30597" y="111514"/>
                  <a:pt x="30625" y="111856"/>
                </a:cubicBezTo>
                <a:cubicBezTo>
                  <a:pt x="30344" y="111891"/>
                  <a:pt x="30168" y="111901"/>
                  <a:pt x="30168" y="111901"/>
                </a:cubicBezTo>
                <a:cubicBezTo>
                  <a:pt x="30334" y="112330"/>
                  <a:pt x="30530" y="112758"/>
                  <a:pt x="30738" y="113173"/>
                </a:cubicBezTo>
                <a:cubicBezTo>
                  <a:pt x="30879" y="114679"/>
                  <a:pt x="31033" y="115861"/>
                  <a:pt x="31125" y="116516"/>
                </a:cubicBezTo>
                <a:cubicBezTo>
                  <a:pt x="30997" y="116396"/>
                  <a:pt x="30869" y="116278"/>
                  <a:pt x="30741" y="116159"/>
                </a:cubicBezTo>
                <a:cubicBezTo>
                  <a:pt x="29982" y="115470"/>
                  <a:pt x="29212" y="114793"/>
                  <a:pt x="28433" y="114129"/>
                </a:cubicBezTo>
                <a:cubicBezTo>
                  <a:pt x="28720" y="112739"/>
                  <a:pt x="28773" y="111241"/>
                  <a:pt x="28666" y="109715"/>
                </a:cubicBezTo>
                <a:close/>
                <a:moveTo>
                  <a:pt x="31845" y="115120"/>
                </a:moveTo>
                <a:cubicBezTo>
                  <a:pt x="32477" y="116119"/>
                  <a:pt x="32998" y="116797"/>
                  <a:pt x="32998" y="116797"/>
                </a:cubicBezTo>
                <a:cubicBezTo>
                  <a:pt x="33179" y="116899"/>
                  <a:pt x="33410" y="116981"/>
                  <a:pt x="33673" y="117049"/>
                </a:cubicBezTo>
                <a:cubicBezTo>
                  <a:pt x="33634" y="117855"/>
                  <a:pt x="33629" y="118496"/>
                  <a:pt x="33635" y="118926"/>
                </a:cubicBezTo>
                <a:cubicBezTo>
                  <a:pt x="32885" y="118171"/>
                  <a:pt x="32114" y="117436"/>
                  <a:pt x="31337" y="116712"/>
                </a:cubicBezTo>
                <a:cubicBezTo>
                  <a:pt x="31355" y="116657"/>
                  <a:pt x="31374" y="116602"/>
                  <a:pt x="31392" y="116547"/>
                </a:cubicBezTo>
                <a:lnTo>
                  <a:pt x="31392" y="116547"/>
                </a:lnTo>
                <a:lnTo>
                  <a:pt x="31389" y="116604"/>
                </a:lnTo>
                <a:cubicBezTo>
                  <a:pt x="31391" y="116582"/>
                  <a:pt x="31393" y="116560"/>
                  <a:pt x="31395" y="116538"/>
                </a:cubicBezTo>
                <a:cubicBezTo>
                  <a:pt x="31555" y="116063"/>
                  <a:pt x="31705" y="115590"/>
                  <a:pt x="31845" y="115120"/>
                </a:cubicBezTo>
                <a:close/>
                <a:moveTo>
                  <a:pt x="35149" y="117267"/>
                </a:moveTo>
                <a:cubicBezTo>
                  <a:pt x="35677" y="117308"/>
                  <a:pt x="36227" y="117322"/>
                  <a:pt x="36739" y="117322"/>
                </a:cubicBezTo>
                <a:cubicBezTo>
                  <a:pt x="37031" y="117322"/>
                  <a:pt x="37311" y="117318"/>
                  <a:pt x="37568" y="117311"/>
                </a:cubicBezTo>
                <a:lnTo>
                  <a:pt x="37568" y="117311"/>
                </a:lnTo>
                <a:cubicBezTo>
                  <a:pt x="37344" y="117843"/>
                  <a:pt x="37148" y="118347"/>
                  <a:pt x="36979" y="118812"/>
                </a:cubicBezTo>
                <a:cubicBezTo>
                  <a:pt x="36086" y="119657"/>
                  <a:pt x="35708" y="120258"/>
                  <a:pt x="35708" y="120258"/>
                </a:cubicBezTo>
                <a:cubicBezTo>
                  <a:pt x="35906" y="120479"/>
                  <a:pt x="36104" y="120695"/>
                  <a:pt x="36303" y="120908"/>
                </a:cubicBezTo>
                <a:cubicBezTo>
                  <a:pt x="36223" y="121192"/>
                  <a:pt x="36161" y="121433"/>
                  <a:pt x="36116" y="121624"/>
                </a:cubicBezTo>
                <a:cubicBezTo>
                  <a:pt x="36142" y="121656"/>
                  <a:pt x="36170" y="121686"/>
                  <a:pt x="36195" y="121718"/>
                </a:cubicBezTo>
                <a:cubicBezTo>
                  <a:pt x="36236" y="121770"/>
                  <a:pt x="36276" y="121821"/>
                  <a:pt x="36316" y="121872"/>
                </a:cubicBezTo>
                <a:cubicBezTo>
                  <a:pt x="36476" y="121730"/>
                  <a:pt x="36634" y="121580"/>
                  <a:pt x="36793" y="121428"/>
                </a:cubicBezTo>
                <a:cubicBezTo>
                  <a:pt x="38049" y="122734"/>
                  <a:pt x="39389" y="123958"/>
                  <a:pt x="40805" y="125091"/>
                </a:cubicBezTo>
                <a:cubicBezTo>
                  <a:pt x="40633" y="125275"/>
                  <a:pt x="40447" y="125433"/>
                  <a:pt x="40228" y="125525"/>
                </a:cubicBezTo>
                <a:lnTo>
                  <a:pt x="39240" y="125943"/>
                </a:lnTo>
                <a:cubicBezTo>
                  <a:pt x="39014" y="125570"/>
                  <a:pt x="38778" y="125204"/>
                  <a:pt x="38525" y="124850"/>
                </a:cubicBezTo>
                <a:cubicBezTo>
                  <a:pt x="37856" y="123806"/>
                  <a:pt x="37078" y="122846"/>
                  <a:pt x="36316" y="121872"/>
                </a:cubicBezTo>
                <a:cubicBezTo>
                  <a:pt x="36210" y="121968"/>
                  <a:pt x="36104" y="122060"/>
                  <a:pt x="35998" y="122151"/>
                </a:cubicBezTo>
                <a:cubicBezTo>
                  <a:pt x="35998" y="122151"/>
                  <a:pt x="36033" y="121962"/>
                  <a:pt x="36116" y="121624"/>
                </a:cubicBezTo>
                <a:cubicBezTo>
                  <a:pt x="35412" y="120786"/>
                  <a:pt x="34671" y="119984"/>
                  <a:pt x="33908" y="119204"/>
                </a:cubicBezTo>
                <a:cubicBezTo>
                  <a:pt x="34347" y="118590"/>
                  <a:pt x="34760" y="117942"/>
                  <a:pt x="35149" y="117267"/>
                </a:cubicBezTo>
                <a:close/>
                <a:moveTo>
                  <a:pt x="79817" y="1"/>
                </a:moveTo>
                <a:cubicBezTo>
                  <a:pt x="78389" y="1"/>
                  <a:pt x="76959" y="646"/>
                  <a:pt x="75533" y="646"/>
                </a:cubicBezTo>
                <a:cubicBezTo>
                  <a:pt x="75169" y="646"/>
                  <a:pt x="74805" y="604"/>
                  <a:pt x="74442" y="498"/>
                </a:cubicBezTo>
                <a:lnTo>
                  <a:pt x="74442" y="498"/>
                </a:lnTo>
                <a:cubicBezTo>
                  <a:pt x="77853" y="2656"/>
                  <a:pt x="77943" y="8106"/>
                  <a:pt x="81317" y="10323"/>
                </a:cubicBezTo>
                <a:cubicBezTo>
                  <a:pt x="82197" y="10901"/>
                  <a:pt x="83225" y="11199"/>
                  <a:pt x="84172" y="11658"/>
                </a:cubicBezTo>
                <a:cubicBezTo>
                  <a:pt x="82918" y="11868"/>
                  <a:pt x="81550" y="12321"/>
                  <a:pt x="80412" y="12321"/>
                </a:cubicBezTo>
                <a:cubicBezTo>
                  <a:pt x="79758" y="12321"/>
                  <a:pt x="79181" y="12172"/>
                  <a:pt x="78745" y="11740"/>
                </a:cubicBezTo>
                <a:cubicBezTo>
                  <a:pt x="78707" y="11703"/>
                  <a:pt x="78659" y="11686"/>
                  <a:pt x="78612" y="11686"/>
                </a:cubicBezTo>
                <a:cubicBezTo>
                  <a:pt x="78549" y="11686"/>
                  <a:pt x="78486" y="11717"/>
                  <a:pt x="78450" y="11776"/>
                </a:cubicBezTo>
                <a:cubicBezTo>
                  <a:pt x="78029" y="12460"/>
                  <a:pt x="76662" y="14585"/>
                  <a:pt x="75291" y="15648"/>
                </a:cubicBezTo>
                <a:cubicBezTo>
                  <a:pt x="73643" y="16924"/>
                  <a:pt x="74046" y="19546"/>
                  <a:pt x="77482" y="20994"/>
                </a:cubicBezTo>
                <a:cubicBezTo>
                  <a:pt x="80919" y="22442"/>
                  <a:pt x="83533" y="23187"/>
                  <a:pt x="83211" y="24157"/>
                </a:cubicBezTo>
                <a:cubicBezTo>
                  <a:pt x="83149" y="24341"/>
                  <a:pt x="82869" y="24436"/>
                  <a:pt x="82431" y="24436"/>
                </a:cubicBezTo>
                <a:cubicBezTo>
                  <a:pt x="80629" y="24436"/>
                  <a:pt x="76158" y="22818"/>
                  <a:pt x="73319" y="19151"/>
                </a:cubicBezTo>
                <a:cubicBezTo>
                  <a:pt x="73278" y="19099"/>
                  <a:pt x="73220" y="19074"/>
                  <a:pt x="73164" y="19074"/>
                </a:cubicBezTo>
                <a:cubicBezTo>
                  <a:pt x="73075" y="19074"/>
                  <a:pt x="72989" y="19135"/>
                  <a:pt x="72975" y="19239"/>
                </a:cubicBezTo>
                <a:cubicBezTo>
                  <a:pt x="72863" y="20096"/>
                  <a:pt x="72590" y="21990"/>
                  <a:pt x="72150" y="23850"/>
                </a:cubicBezTo>
                <a:cubicBezTo>
                  <a:pt x="71556" y="26359"/>
                  <a:pt x="76525" y="28239"/>
                  <a:pt x="79228" y="28470"/>
                </a:cubicBezTo>
                <a:cubicBezTo>
                  <a:pt x="81933" y="28702"/>
                  <a:pt x="86331" y="28387"/>
                  <a:pt x="86266" y="29677"/>
                </a:cubicBezTo>
                <a:cubicBezTo>
                  <a:pt x="86240" y="30209"/>
                  <a:pt x="85034" y="30616"/>
                  <a:pt x="83084" y="30616"/>
                </a:cubicBezTo>
                <a:cubicBezTo>
                  <a:pt x="80389" y="30616"/>
                  <a:pt x="76275" y="29839"/>
                  <a:pt x="71891" y="27539"/>
                </a:cubicBezTo>
                <a:cubicBezTo>
                  <a:pt x="71861" y="27523"/>
                  <a:pt x="71830" y="27516"/>
                  <a:pt x="71800" y="27516"/>
                </a:cubicBezTo>
                <a:cubicBezTo>
                  <a:pt x="71678" y="27516"/>
                  <a:pt x="71575" y="27634"/>
                  <a:pt x="71618" y="27766"/>
                </a:cubicBezTo>
                <a:cubicBezTo>
                  <a:pt x="71842" y="28440"/>
                  <a:pt x="72235" y="29717"/>
                  <a:pt x="72316" y="30601"/>
                </a:cubicBezTo>
                <a:cubicBezTo>
                  <a:pt x="72418" y="31700"/>
                  <a:pt x="72883" y="33279"/>
                  <a:pt x="72995" y="33645"/>
                </a:cubicBezTo>
                <a:cubicBezTo>
                  <a:pt x="73009" y="33695"/>
                  <a:pt x="73044" y="33736"/>
                  <a:pt x="73090" y="33760"/>
                </a:cubicBezTo>
                <a:cubicBezTo>
                  <a:pt x="73614" y="34020"/>
                  <a:pt x="76893" y="35585"/>
                  <a:pt x="79926" y="35585"/>
                </a:cubicBezTo>
                <a:cubicBezTo>
                  <a:pt x="80576" y="35585"/>
                  <a:pt x="81215" y="35513"/>
                  <a:pt x="81814" y="35341"/>
                </a:cubicBezTo>
                <a:cubicBezTo>
                  <a:pt x="84129" y="34675"/>
                  <a:pt x="85738" y="34287"/>
                  <a:pt x="86738" y="34287"/>
                </a:cubicBezTo>
                <a:cubicBezTo>
                  <a:pt x="87311" y="34287"/>
                  <a:pt x="87684" y="34414"/>
                  <a:pt x="87877" y="34689"/>
                </a:cubicBezTo>
                <a:cubicBezTo>
                  <a:pt x="88200" y="35150"/>
                  <a:pt x="87196" y="36588"/>
                  <a:pt x="83611" y="36813"/>
                </a:cubicBezTo>
                <a:cubicBezTo>
                  <a:pt x="82422" y="36370"/>
                  <a:pt x="81383" y="36227"/>
                  <a:pt x="81383" y="36227"/>
                </a:cubicBezTo>
                <a:lnTo>
                  <a:pt x="81383" y="36227"/>
                </a:lnTo>
                <a:cubicBezTo>
                  <a:pt x="81383" y="36227"/>
                  <a:pt x="82077" y="36420"/>
                  <a:pt x="82932" y="36841"/>
                </a:cubicBezTo>
                <a:cubicBezTo>
                  <a:pt x="82832" y="36843"/>
                  <a:pt x="82730" y="36844"/>
                  <a:pt x="82626" y="36844"/>
                </a:cubicBezTo>
                <a:cubicBezTo>
                  <a:pt x="82189" y="36844"/>
                  <a:pt x="81720" y="36827"/>
                  <a:pt x="81219" y="36791"/>
                </a:cubicBezTo>
                <a:cubicBezTo>
                  <a:pt x="80972" y="36638"/>
                  <a:pt x="80716" y="36502"/>
                  <a:pt x="80450" y="36383"/>
                </a:cubicBezTo>
                <a:cubicBezTo>
                  <a:pt x="80109" y="36230"/>
                  <a:pt x="79917" y="36189"/>
                  <a:pt x="79916" y="36189"/>
                </a:cubicBezTo>
                <a:lnTo>
                  <a:pt x="79916" y="36189"/>
                </a:lnTo>
                <a:cubicBezTo>
                  <a:pt x="80001" y="36358"/>
                  <a:pt x="80088" y="36526"/>
                  <a:pt x="80174" y="36695"/>
                </a:cubicBezTo>
                <a:cubicBezTo>
                  <a:pt x="78394" y="36492"/>
                  <a:pt x="76252" y="36066"/>
                  <a:pt x="73690" y="35320"/>
                </a:cubicBezTo>
                <a:cubicBezTo>
                  <a:pt x="73672" y="35315"/>
                  <a:pt x="73653" y="35313"/>
                  <a:pt x="73635" y="35313"/>
                </a:cubicBezTo>
                <a:cubicBezTo>
                  <a:pt x="73505" y="35313"/>
                  <a:pt x="73403" y="35445"/>
                  <a:pt x="73458" y="35576"/>
                </a:cubicBezTo>
                <a:cubicBezTo>
                  <a:pt x="73852" y="36533"/>
                  <a:pt x="75059" y="39191"/>
                  <a:pt x="77108" y="41536"/>
                </a:cubicBezTo>
                <a:cubicBezTo>
                  <a:pt x="76893" y="41485"/>
                  <a:pt x="76771" y="41466"/>
                  <a:pt x="76771" y="41466"/>
                </a:cubicBezTo>
                <a:lnTo>
                  <a:pt x="76771" y="41466"/>
                </a:lnTo>
                <a:cubicBezTo>
                  <a:pt x="77776" y="42313"/>
                  <a:pt x="78962" y="43538"/>
                  <a:pt x="80150" y="44864"/>
                </a:cubicBezTo>
                <a:cubicBezTo>
                  <a:pt x="80003" y="44994"/>
                  <a:pt x="79976" y="45238"/>
                  <a:pt x="80153" y="45385"/>
                </a:cubicBezTo>
                <a:cubicBezTo>
                  <a:pt x="80512" y="45684"/>
                  <a:pt x="80998" y="46074"/>
                  <a:pt x="81586" y="46512"/>
                </a:cubicBezTo>
                <a:cubicBezTo>
                  <a:pt x="83670" y="48961"/>
                  <a:pt x="85523" y="51370"/>
                  <a:pt x="86095" y="52121"/>
                </a:cubicBezTo>
                <a:cubicBezTo>
                  <a:pt x="86113" y="52145"/>
                  <a:pt x="86131" y="52168"/>
                  <a:pt x="86146" y="52190"/>
                </a:cubicBezTo>
                <a:cubicBezTo>
                  <a:pt x="85398" y="51880"/>
                  <a:pt x="84647" y="51581"/>
                  <a:pt x="83890" y="51293"/>
                </a:cubicBezTo>
                <a:cubicBezTo>
                  <a:pt x="78487" y="45079"/>
                  <a:pt x="74623" y="43799"/>
                  <a:pt x="72619" y="43799"/>
                </a:cubicBezTo>
                <a:cubicBezTo>
                  <a:pt x="71566" y="43799"/>
                  <a:pt x="71026" y="44152"/>
                  <a:pt x="71047" y="44330"/>
                </a:cubicBezTo>
                <a:cubicBezTo>
                  <a:pt x="71102" y="44803"/>
                  <a:pt x="81884" y="50299"/>
                  <a:pt x="83678" y="51210"/>
                </a:cubicBezTo>
                <a:cubicBezTo>
                  <a:pt x="83549" y="51161"/>
                  <a:pt x="83421" y="51109"/>
                  <a:pt x="83292" y="51061"/>
                </a:cubicBezTo>
                <a:lnTo>
                  <a:pt x="83262" y="51143"/>
                </a:lnTo>
                <a:cubicBezTo>
                  <a:pt x="83275" y="51148"/>
                  <a:pt x="83289" y="51155"/>
                  <a:pt x="83302" y="51160"/>
                </a:cubicBezTo>
                <a:cubicBezTo>
                  <a:pt x="82274" y="50853"/>
                  <a:pt x="80386" y="50426"/>
                  <a:pt x="77819" y="50426"/>
                </a:cubicBezTo>
                <a:cubicBezTo>
                  <a:pt x="76348" y="50426"/>
                  <a:pt x="74653" y="50566"/>
                  <a:pt x="72771" y="50949"/>
                </a:cubicBezTo>
                <a:cubicBezTo>
                  <a:pt x="71530" y="51201"/>
                  <a:pt x="70321" y="51596"/>
                  <a:pt x="69194" y="52172"/>
                </a:cubicBezTo>
                <a:cubicBezTo>
                  <a:pt x="68134" y="52715"/>
                  <a:pt x="66996" y="53474"/>
                  <a:pt x="66681" y="54347"/>
                </a:cubicBezTo>
                <a:cubicBezTo>
                  <a:pt x="66681" y="54347"/>
                  <a:pt x="79141" y="51474"/>
                  <a:pt x="84006" y="51469"/>
                </a:cubicBezTo>
                <a:cubicBezTo>
                  <a:pt x="85054" y="51925"/>
                  <a:pt x="86094" y="52402"/>
                  <a:pt x="87123" y="52898"/>
                </a:cubicBezTo>
                <a:cubicBezTo>
                  <a:pt x="86927" y="52875"/>
                  <a:pt x="86690" y="52859"/>
                  <a:pt x="86408" y="52859"/>
                </a:cubicBezTo>
                <a:cubicBezTo>
                  <a:pt x="84049" y="52859"/>
                  <a:pt x="78504" y="53942"/>
                  <a:pt x="66451" y="60432"/>
                </a:cubicBezTo>
                <a:cubicBezTo>
                  <a:pt x="66451" y="60432"/>
                  <a:pt x="66581" y="60403"/>
                  <a:pt x="66818" y="60346"/>
                </a:cubicBezTo>
                <a:cubicBezTo>
                  <a:pt x="68635" y="59909"/>
                  <a:pt x="77131" y="57754"/>
                  <a:pt x="87770" y="53215"/>
                </a:cubicBezTo>
                <a:cubicBezTo>
                  <a:pt x="88181" y="53416"/>
                  <a:pt x="88591" y="53620"/>
                  <a:pt x="89001" y="53826"/>
                </a:cubicBezTo>
                <a:cubicBezTo>
                  <a:pt x="89002" y="54103"/>
                  <a:pt x="89026" y="54388"/>
                  <a:pt x="88995" y="54661"/>
                </a:cubicBezTo>
                <a:cubicBezTo>
                  <a:pt x="88972" y="54872"/>
                  <a:pt x="88917" y="55080"/>
                  <a:pt x="88925" y="55293"/>
                </a:cubicBezTo>
                <a:cubicBezTo>
                  <a:pt x="88928" y="55345"/>
                  <a:pt x="88934" y="55397"/>
                  <a:pt x="88943" y="55448"/>
                </a:cubicBezTo>
                <a:cubicBezTo>
                  <a:pt x="78598" y="58342"/>
                  <a:pt x="69870" y="67343"/>
                  <a:pt x="69870" y="67343"/>
                </a:cubicBezTo>
                <a:cubicBezTo>
                  <a:pt x="69870" y="67343"/>
                  <a:pt x="82178" y="61316"/>
                  <a:pt x="89314" y="56466"/>
                </a:cubicBezTo>
                <a:cubicBezTo>
                  <a:pt x="89604" y="57129"/>
                  <a:pt x="89927" y="57818"/>
                  <a:pt x="89840" y="58505"/>
                </a:cubicBezTo>
                <a:cubicBezTo>
                  <a:pt x="89826" y="58614"/>
                  <a:pt x="89813" y="58722"/>
                  <a:pt x="89799" y="58831"/>
                </a:cubicBezTo>
                <a:cubicBezTo>
                  <a:pt x="83072" y="62540"/>
                  <a:pt x="76109" y="70770"/>
                  <a:pt x="74532" y="72696"/>
                </a:cubicBezTo>
                <a:cubicBezTo>
                  <a:pt x="74468" y="72751"/>
                  <a:pt x="74403" y="72803"/>
                  <a:pt x="74338" y="72856"/>
                </a:cubicBezTo>
                <a:lnTo>
                  <a:pt x="74507" y="72727"/>
                </a:lnTo>
                <a:lnTo>
                  <a:pt x="74507" y="72727"/>
                </a:lnTo>
                <a:cubicBezTo>
                  <a:pt x="74307" y="72971"/>
                  <a:pt x="74200" y="73107"/>
                  <a:pt x="74200" y="73107"/>
                </a:cubicBezTo>
                <a:cubicBezTo>
                  <a:pt x="74200" y="73107"/>
                  <a:pt x="82655" y="67987"/>
                  <a:pt x="89941" y="62049"/>
                </a:cubicBezTo>
                <a:cubicBezTo>
                  <a:pt x="90144" y="62658"/>
                  <a:pt x="90157" y="63313"/>
                  <a:pt x="90195" y="63966"/>
                </a:cubicBezTo>
                <a:cubicBezTo>
                  <a:pt x="83106" y="68495"/>
                  <a:pt x="78146" y="73796"/>
                  <a:pt x="78146" y="73796"/>
                </a:cubicBezTo>
                <a:cubicBezTo>
                  <a:pt x="78146" y="73796"/>
                  <a:pt x="78314" y="73682"/>
                  <a:pt x="78631" y="73482"/>
                </a:cubicBezTo>
                <a:cubicBezTo>
                  <a:pt x="78701" y="73439"/>
                  <a:pt x="78771" y="73395"/>
                  <a:pt x="78840" y="73352"/>
                </a:cubicBezTo>
                <a:cubicBezTo>
                  <a:pt x="80124" y="72553"/>
                  <a:pt x="83100" y="70798"/>
                  <a:pt x="86999" y="69106"/>
                </a:cubicBezTo>
                <a:cubicBezTo>
                  <a:pt x="88142" y="68610"/>
                  <a:pt x="89315" y="67965"/>
                  <a:pt x="90464" y="67240"/>
                </a:cubicBezTo>
                <a:lnTo>
                  <a:pt x="90464" y="67240"/>
                </a:lnTo>
                <a:cubicBezTo>
                  <a:pt x="90422" y="67880"/>
                  <a:pt x="90439" y="68536"/>
                  <a:pt x="90604" y="69137"/>
                </a:cubicBezTo>
                <a:cubicBezTo>
                  <a:pt x="90006" y="69742"/>
                  <a:pt x="89487" y="70320"/>
                  <a:pt x="89083" y="70846"/>
                </a:cubicBezTo>
                <a:cubicBezTo>
                  <a:pt x="87828" y="72488"/>
                  <a:pt x="86352" y="74193"/>
                  <a:pt x="85102" y="75581"/>
                </a:cubicBezTo>
                <a:cubicBezTo>
                  <a:pt x="84462" y="75148"/>
                  <a:pt x="83821" y="74723"/>
                  <a:pt x="83079" y="74546"/>
                </a:cubicBezTo>
                <a:cubicBezTo>
                  <a:pt x="82778" y="74473"/>
                  <a:pt x="82479" y="74443"/>
                  <a:pt x="82181" y="74443"/>
                </a:cubicBezTo>
                <a:cubicBezTo>
                  <a:pt x="80643" y="74443"/>
                  <a:pt x="79131" y="75248"/>
                  <a:pt x="77596" y="75248"/>
                </a:cubicBezTo>
                <a:cubicBezTo>
                  <a:pt x="77286" y="75248"/>
                  <a:pt x="76976" y="75215"/>
                  <a:pt x="76664" y="75136"/>
                </a:cubicBezTo>
                <a:lnTo>
                  <a:pt x="76664" y="75136"/>
                </a:lnTo>
                <a:cubicBezTo>
                  <a:pt x="78839" y="76405"/>
                  <a:pt x="79768" y="79002"/>
                  <a:pt x="80998" y="81285"/>
                </a:cubicBezTo>
                <a:cubicBezTo>
                  <a:pt x="78768" y="86687"/>
                  <a:pt x="77154" y="92100"/>
                  <a:pt x="76428" y="94695"/>
                </a:cubicBezTo>
                <a:cubicBezTo>
                  <a:pt x="76238" y="94823"/>
                  <a:pt x="76052" y="94950"/>
                  <a:pt x="75871" y="95079"/>
                </a:cubicBezTo>
                <a:cubicBezTo>
                  <a:pt x="75592" y="94049"/>
                  <a:pt x="75298" y="93024"/>
                  <a:pt x="74982" y="92006"/>
                </a:cubicBezTo>
                <a:cubicBezTo>
                  <a:pt x="79070" y="87035"/>
                  <a:pt x="77572" y="82571"/>
                  <a:pt x="76946" y="81202"/>
                </a:cubicBezTo>
                <a:cubicBezTo>
                  <a:pt x="76945" y="81174"/>
                  <a:pt x="76944" y="81146"/>
                  <a:pt x="76943" y="81117"/>
                </a:cubicBezTo>
                <a:cubicBezTo>
                  <a:pt x="76942" y="81141"/>
                  <a:pt x="76942" y="81165"/>
                  <a:pt x="76941" y="81190"/>
                </a:cubicBezTo>
                <a:cubicBezTo>
                  <a:pt x="76817" y="80918"/>
                  <a:pt x="76728" y="80772"/>
                  <a:pt x="76728" y="80772"/>
                </a:cubicBezTo>
                <a:cubicBezTo>
                  <a:pt x="76709" y="84108"/>
                  <a:pt x="75269" y="90554"/>
                  <a:pt x="74970" y="91853"/>
                </a:cubicBezTo>
                <a:cubicBezTo>
                  <a:pt x="74965" y="91877"/>
                  <a:pt x="74959" y="91899"/>
                  <a:pt x="74955" y="91919"/>
                </a:cubicBezTo>
                <a:cubicBezTo>
                  <a:pt x="74763" y="91306"/>
                  <a:pt x="74565" y="90696"/>
                  <a:pt x="74357" y="90090"/>
                </a:cubicBezTo>
                <a:cubicBezTo>
                  <a:pt x="75844" y="80895"/>
                  <a:pt x="72804" y="78707"/>
                  <a:pt x="72174" y="78707"/>
                </a:cubicBezTo>
                <a:cubicBezTo>
                  <a:pt x="72131" y="78707"/>
                  <a:pt x="72099" y="78717"/>
                  <a:pt x="72080" y="78737"/>
                </a:cubicBezTo>
                <a:cubicBezTo>
                  <a:pt x="71821" y="79009"/>
                  <a:pt x="73944" y="88364"/>
                  <a:pt x="74299" y="89919"/>
                </a:cubicBezTo>
                <a:cubicBezTo>
                  <a:pt x="74263" y="89816"/>
                  <a:pt x="74230" y="89711"/>
                  <a:pt x="74194" y="89608"/>
                </a:cubicBezTo>
                <a:lnTo>
                  <a:pt x="74129" y="89631"/>
                </a:lnTo>
                <a:cubicBezTo>
                  <a:pt x="74132" y="89642"/>
                  <a:pt x="74135" y="89654"/>
                  <a:pt x="74138" y="89665"/>
                </a:cubicBezTo>
                <a:cubicBezTo>
                  <a:pt x="73612" y="88434"/>
                  <a:pt x="72186" y="85757"/>
                  <a:pt x="68923" y="83145"/>
                </a:cubicBezTo>
                <a:cubicBezTo>
                  <a:pt x="68141" y="82518"/>
                  <a:pt x="67287" y="81982"/>
                  <a:pt x="66365" y="81587"/>
                </a:cubicBezTo>
                <a:cubicBezTo>
                  <a:pt x="65717" y="81310"/>
                  <a:pt x="64972" y="81068"/>
                  <a:pt x="64347" y="81068"/>
                </a:cubicBezTo>
                <a:cubicBezTo>
                  <a:pt x="64137" y="81068"/>
                  <a:pt x="63940" y="81096"/>
                  <a:pt x="63765" y="81159"/>
                </a:cubicBezTo>
                <a:cubicBezTo>
                  <a:pt x="63765" y="81159"/>
                  <a:pt x="71837" y="87289"/>
                  <a:pt x="74308" y="90249"/>
                </a:cubicBezTo>
                <a:cubicBezTo>
                  <a:pt x="74561" y="91119"/>
                  <a:pt x="74798" y="91993"/>
                  <a:pt x="75019" y="92873"/>
                </a:cubicBezTo>
                <a:cubicBezTo>
                  <a:pt x="74325" y="91805"/>
                  <a:pt x="71977" y="89408"/>
                  <a:pt x="64030" y="85840"/>
                </a:cubicBezTo>
                <a:cubicBezTo>
                  <a:pt x="63597" y="85214"/>
                  <a:pt x="63100" y="84655"/>
                  <a:pt x="62524" y="84199"/>
                </a:cubicBezTo>
                <a:cubicBezTo>
                  <a:pt x="62524" y="84199"/>
                  <a:pt x="62509" y="84199"/>
                  <a:pt x="62479" y="84199"/>
                </a:cubicBezTo>
                <a:cubicBezTo>
                  <a:pt x="62321" y="84199"/>
                  <a:pt x="61751" y="84220"/>
                  <a:pt x="60894" y="84494"/>
                </a:cubicBezTo>
                <a:cubicBezTo>
                  <a:pt x="60584" y="84367"/>
                  <a:pt x="60266" y="84238"/>
                  <a:pt x="59944" y="84107"/>
                </a:cubicBezTo>
                <a:lnTo>
                  <a:pt x="59944" y="84107"/>
                </a:lnTo>
                <a:cubicBezTo>
                  <a:pt x="59944" y="84107"/>
                  <a:pt x="60027" y="84171"/>
                  <a:pt x="60182" y="84286"/>
                </a:cubicBezTo>
                <a:cubicBezTo>
                  <a:pt x="60286" y="84365"/>
                  <a:pt x="60427" y="84469"/>
                  <a:pt x="60600" y="84595"/>
                </a:cubicBezTo>
                <a:cubicBezTo>
                  <a:pt x="59744" y="84905"/>
                  <a:pt x="58649" y="85455"/>
                  <a:pt x="57417" y="86437"/>
                </a:cubicBezTo>
                <a:cubicBezTo>
                  <a:pt x="57417" y="86437"/>
                  <a:pt x="57947" y="87982"/>
                  <a:pt x="58877" y="89855"/>
                </a:cubicBezTo>
                <a:cubicBezTo>
                  <a:pt x="58768" y="89841"/>
                  <a:pt x="58664" y="89827"/>
                  <a:pt x="58567" y="89815"/>
                </a:cubicBezTo>
                <a:cubicBezTo>
                  <a:pt x="57995" y="89110"/>
                  <a:pt x="57243" y="88090"/>
                  <a:pt x="56910" y="87236"/>
                </a:cubicBezTo>
                <a:cubicBezTo>
                  <a:pt x="56910" y="87236"/>
                  <a:pt x="56265" y="87752"/>
                  <a:pt x="56001" y="88232"/>
                </a:cubicBezTo>
                <a:cubicBezTo>
                  <a:pt x="56001" y="88232"/>
                  <a:pt x="57721" y="91734"/>
                  <a:pt x="58836" y="93086"/>
                </a:cubicBezTo>
                <a:cubicBezTo>
                  <a:pt x="58836" y="93086"/>
                  <a:pt x="55785" y="90336"/>
                  <a:pt x="55212" y="89170"/>
                </a:cubicBezTo>
                <a:cubicBezTo>
                  <a:pt x="55212" y="89170"/>
                  <a:pt x="53128" y="91743"/>
                  <a:pt x="52165" y="94564"/>
                </a:cubicBezTo>
                <a:cubicBezTo>
                  <a:pt x="52165" y="94564"/>
                  <a:pt x="53503" y="95456"/>
                  <a:pt x="54297" y="96666"/>
                </a:cubicBezTo>
                <a:cubicBezTo>
                  <a:pt x="54297" y="96666"/>
                  <a:pt x="52258" y="95769"/>
                  <a:pt x="51636" y="95724"/>
                </a:cubicBezTo>
                <a:cubicBezTo>
                  <a:pt x="51636" y="95724"/>
                  <a:pt x="50276" y="98042"/>
                  <a:pt x="50047" y="99203"/>
                </a:cubicBezTo>
                <a:cubicBezTo>
                  <a:pt x="49983" y="99526"/>
                  <a:pt x="49814" y="99952"/>
                  <a:pt x="49602" y="100409"/>
                </a:cubicBezTo>
                <a:cubicBezTo>
                  <a:pt x="49456" y="100249"/>
                  <a:pt x="49322" y="100105"/>
                  <a:pt x="49203" y="99978"/>
                </a:cubicBezTo>
                <a:lnTo>
                  <a:pt x="49468" y="99399"/>
                </a:lnTo>
                <a:lnTo>
                  <a:pt x="49468" y="99399"/>
                </a:lnTo>
                <a:cubicBezTo>
                  <a:pt x="49468" y="99399"/>
                  <a:pt x="49354" y="99577"/>
                  <a:pt x="49135" y="99907"/>
                </a:cubicBezTo>
                <a:cubicBezTo>
                  <a:pt x="48846" y="99600"/>
                  <a:pt x="48661" y="99413"/>
                  <a:pt x="48661" y="99413"/>
                </a:cubicBezTo>
                <a:cubicBezTo>
                  <a:pt x="46986" y="101076"/>
                  <a:pt x="44377" y="106292"/>
                  <a:pt x="44377" y="106292"/>
                </a:cubicBezTo>
                <a:cubicBezTo>
                  <a:pt x="44710" y="104029"/>
                  <a:pt x="47151" y="97633"/>
                  <a:pt x="47151" y="97633"/>
                </a:cubicBezTo>
                <a:cubicBezTo>
                  <a:pt x="46735" y="97126"/>
                  <a:pt x="43840" y="95413"/>
                  <a:pt x="43006" y="94345"/>
                </a:cubicBezTo>
                <a:cubicBezTo>
                  <a:pt x="42653" y="93892"/>
                  <a:pt x="41986" y="93335"/>
                  <a:pt x="41334" y="92840"/>
                </a:cubicBezTo>
                <a:cubicBezTo>
                  <a:pt x="41357" y="92468"/>
                  <a:pt x="41365" y="92265"/>
                  <a:pt x="41365" y="92265"/>
                </a:cubicBezTo>
                <a:lnTo>
                  <a:pt x="41365" y="92265"/>
                </a:lnTo>
                <a:cubicBezTo>
                  <a:pt x="41319" y="92435"/>
                  <a:pt x="41272" y="92598"/>
                  <a:pt x="41225" y="92757"/>
                </a:cubicBezTo>
                <a:cubicBezTo>
                  <a:pt x="40376" y="92121"/>
                  <a:pt x="39585" y="91613"/>
                  <a:pt x="39585" y="91613"/>
                </a:cubicBezTo>
                <a:cubicBezTo>
                  <a:pt x="38974" y="91979"/>
                  <a:pt x="37353" y="93949"/>
                  <a:pt x="37353" y="93949"/>
                </a:cubicBezTo>
                <a:cubicBezTo>
                  <a:pt x="37540" y="92304"/>
                  <a:pt x="38445" y="90701"/>
                  <a:pt x="38445" y="90701"/>
                </a:cubicBezTo>
                <a:cubicBezTo>
                  <a:pt x="36004" y="88317"/>
                  <a:pt x="32546" y="86765"/>
                  <a:pt x="32546" y="86765"/>
                </a:cubicBezTo>
                <a:lnTo>
                  <a:pt x="32546" y="86765"/>
                </a:lnTo>
                <a:cubicBezTo>
                  <a:pt x="32553" y="87379"/>
                  <a:pt x="32268" y="88486"/>
                  <a:pt x="31932" y="89575"/>
                </a:cubicBezTo>
                <a:cubicBezTo>
                  <a:pt x="31841" y="89294"/>
                  <a:pt x="31787" y="89147"/>
                  <a:pt x="31787" y="89147"/>
                </a:cubicBezTo>
                <a:lnTo>
                  <a:pt x="31787" y="89147"/>
                </a:lnTo>
                <a:cubicBezTo>
                  <a:pt x="31838" y="89298"/>
                  <a:pt x="31870" y="89488"/>
                  <a:pt x="31889" y="89712"/>
                </a:cubicBezTo>
                <a:cubicBezTo>
                  <a:pt x="31419" y="91213"/>
                  <a:pt x="30868" y="92638"/>
                  <a:pt x="30868" y="92638"/>
                </a:cubicBezTo>
                <a:cubicBezTo>
                  <a:pt x="31307" y="90681"/>
                  <a:pt x="31256" y="86215"/>
                  <a:pt x="31256" y="86215"/>
                </a:cubicBezTo>
                <a:cubicBezTo>
                  <a:pt x="30739" y="85862"/>
                  <a:pt x="29812" y="85667"/>
                  <a:pt x="29811" y="85667"/>
                </a:cubicBezTo>
                <a:lnTo>
                  <a:pt x="29811" y="85667"/>
                </a:lnTo>
                <a:cubicBezTo>
                  <a:pt x="29986" y="87462"/>
                  <a:pt x="29148" y="90398"/>
                  <a:pt x="29148" y="90398"/>
                </a:cubicBezTo>
                <a:cubicBezTo>
                  <a:pt x="29217" y="87523"/>
                  <a:pt x="28881" y="85113"/>
                  <a:pt x="28881" y="85113"/>
                </a:cubicBezTo>
                <a:cubicBezTo>
                  <a:pt x="27773" y="84883"/>
                  <a:pt x="26808" y="84798"/>
                  <a:pt x="25987" y="84798"/>
                </a:cubicBezTo>
                <a:cubicBezTo>
                  <a:pt x="23679" y="84798"/>
                  <a:pt x="22508" y="85467"/>
                  <a:pt x="22508" y="85467"/>
                </a:cubicBezTo>
                <a:cubicBezTo>
                  <a:pt x="21517" y="87621"/>
                  <a:pt x="21562" y="90292"/>
                  <a:pt x="22034" y="92842"/>
                </a:cubicBezTo>
                <a:cubicBezTo>
                  <a:pt x="20948" y="92117"/>
                  <a:pt x="19925" y="91731"/>
                  <a:pt x="19925" y="91731"/>
                </a:cubicBezTo>
                <a:lnTo>
                  <a:pt x="19925" y="91731"/>
                </a:lnTo>
                <a:cubicBezTo>
                  <a:pt x="19925" y="91731"/>
                  <a:pt x="21123" y="92378"/>
                  <a:pt x="22157" y="93461"/>
                </a:cubicBezTo>
                <a:cubicBezTo>
                  <a:pt x="22837" y="96671"/>
                  <a:pt x="24125" y="99602"/>
                  <a:pt x="24768" y="100947"/>
                </a:cubicBezTo>
                <a:cubicBezTo>
                  <a:pt x="25852" y="105609"/>
                  <a:pt x="27277" y="111750"/>
                  <a:pt x="28027" y="113778"/>
                </a:cubicBezTo>
                <a:cubicBezTo>
                  <a:pt x="27164" y="113046"/>
                  <a:pt x="26290" y="112328"/>
                  <a:pt x="25404" y="111625"/>
                </a:cubicBezTo>
                <a:cubicBezTo>
                  <a:pt x="24732" y="97176"/>
                  <a:pt x="20432" y="92763"/>
                  <a:pt x="18980" y="91677"/>
                </a:cubicBezTo>
                <a:cubicBezTo>
                  <a:pt x="18680" y="91453"/>
                  <a:pt x="18502" y="91370"/>
                  <a:pt x="18502" y="91370"/>
                </a:cubicBezTo>
                <a:lnTo>
                  <a:pt x="18502" y="91370"/>
                </a:lnTo>
                <a:cubicBezTo>
                  <a:pt x="20785" y="100508"/>
                  <a:pt x="24327" y="109292"/>
                  <a:pt x="25212" y="111429"/>
                </a:cubicBezTo>
                <a:cubicBezTo>
                  <a:pt x="25216" y="111447"/>
                  <a:pt x="25220" y="111464"/>
                  <a:pt x="25226" y="111481"/>
                </a:cubicBezTo>
                <a:cubicBezTo>
                  <a:pt x="25084" y="111369"/>
                  <a:pt x="24945" y="111255"/>
                  <a:pt x="24804" y="111144"/>
                </a:cubicBezTo>
                <a:cubicBezTo>
                  <a:pt x="23596" y="110212"/>
                  <a:pt x="22370" y="109303"/>
                  <a:pt x="21126" y="108418"/>
                </a:cubicBezTo>
                <a:cubicBezTo>
                  <a:pt x="21413" y="100302"/>
                  <a:pt x="16492" y="96976"/>
                  <a:pt x="14816" y="96083"/>
                </a:cubicBezTo>
                <a:cubicBezTo>
                  <a:pt x="14794" y="96056"/>
                  <a:pt x="14771" y="96029"/>
                  <a:pt x="14748" y="96002"/>
                </a:cubicBezTo>
                <a:lnTo>
                  <a:pt x="14748" y="96002"/>
                </a:lnTo>
                <a:cubicBezTo>
                  <a:pt x="14765" y="96025"/>
                  <a:pt x="14784" y="96050"/>
                  <a:pt x="14802" y="96074"/>
                </a:cubicBezTo>
                <a:cubicBezTo>
                  <a:pt x="14470" y="95898"/>
                  <a:pt x="14269" y="95819"/>
                  <a:pt x="14269" y="95819"/>
                </a:cubicBezTo>
                <a:lnTo>
                  <a:pt x="14269" y="95819"/>
                </a:lnTo>
                <a:cubicBezTo>
                  <a:pt x="16807" y="99179"/>
                  <a:pt x="20302" y="106744"/>
                  <a:pt x="20999" y="108275"/>
                </a:cubicBezTo>
                <a:cubicBezTo>
                  <a:pt x="21011" y="108303"/>
                  <a:pt x="21023" y="108329"/>
                  <a:pt x="21034" y="108353"/>
                </a:cubicBezTo>
                <a:cubicBezTo>
                  <a:pt x="20373" y="107885"/>
                  <a:pt x="19705" y="107426"/>
                  <a:pt x="19032" y="106977"/>
                </a:cubicBezTo>
                <a:cubicBezTo>
                  <a:pt x="14514" y="98553"/>
                  <a:pt x="10546" y="97071"/>
                  <a:pt x="8882" y="97071"/>
                </a:cubicBezTo>
                <a:cubicBezTo>
                  <a:pt x="8360" y="97071"/>
                  <a:pt x="8064" y="97218"/>
                  <a:pt x="8051" y="97341"/>
                </a:cubicBezTo>
                <a:cubicBezTo>
                  <a:pt x="8000" y="97814"/>
                  <a:pt x="17296" y="105564"/>
                  <a:pt x="18843" y="106850"/>
                </a:cubicBezTo>
                <a:cubicBezTo>
                  <a:pt x="18729" y="106774"/>
                  <a:pt x="18616" y="106696"/>
                  <a:pt x="18501" y="106620"/>
                </a:cubicBezTo>
                <a:lnTo>
                  <a:pt x="18453" y="106691"/>
                </a:lnTo>
                <a:cubicBezTo>
                  <a:pt x="18465" y="106700"/>
                  <a:pt x="18476" y="106709"/>
                  <a:pt x="18489" y="106719"/>
                </a:cubicBezTo>
                <a:cubicBezTo>
                  <a:pt x="17018" y="105888"/>
                  <a:pt x="13537" y="104299"/>
                  <a:pt x="8265" y="104179"/>
                </a:cubicBezTo>
                <a:cubicBezTo>
                  <a:pt x="8141" y="104176"/>
                  <a:pt x="8016" y="104175"/>
                  <a:pt x="7892" y="104175"/>
                </a:cubicBezTo>
                <a:cubicBezTo>
                  <a:pt x="6751" y="104175"/>
                  <a:pt x="5613" y="104298"/>
                  <a:pt x="4507" y="104578"/>
                </a:cubicBezTo>
                <a:cubicBezTo>
                  <a:pt x="3354" y="104872"/>
                  <a:pt x="2074" y="105361"/>
                  <a:pt x="1573" y="106141"/>
                </a:cubicBezTo>
                <a:cubicBezTo>
                  <a:pt x="1573" y="106141"/>
                  <a:pt x="1635" y="106141"/>
                  <a:pt x="1752" y="106141"/>
                </a:cubicBezTo>
                <a:cubicBezTo>
                  <a:pt x="3316" y="106141"/>
                  <a:pt x="14692" y="106176"/>
                  <a:pt x="19106" y="107175"/>
                </a:cubicBezTo>
                <a:cubicBezTo>
                  <a:pt x="20026" y="107852"/>
                  <a:pt x="20934" y="108547"/>
                  <a:pt x="21829" y="109259"/>
                </a:cubicBezTo>
                <a:cubicBezTo>
                  <a:pt x="21174" y="109026"/>
                  <a:pt x="20020" y="108781"/>
                  <a:pt x="18055" y="108781"/>
                </a:cubicBezTo>
                <a:cubicBezTo>
                  <a:pt x="14775" y="108781"/>
                  <a:pt x="9238" y="109464"/>
                  <a:pt x="1" y="112025"/>
                </a:cubicBezTo>
                <a:cubicBezTo>
                  <a:pt x="1" y="112025"/>
                  <a:pt x="133" y="112025"/>
                  <a:pt x="377" y="112022"/>
                </a:cubicBezTo>
                <a:cubicBezTo>
                  <a:pt x="2247" y="111999"/>
                  <a:pt x="11009" y="111779"/>
                  <a:pt x="22388" y="109711"/>
                </a:cubicBezTo>
                <a:cubicBezTo>
                  <a:pt x="23110" y="110293"/>
                  <a:pt x="23825" y="110883"/>
                  <a:pt x="24533" y="111480"/>
                </a:cubicBezTo>
                <a:cubicBezTo>
                  <a:pt x="24789" y="111695"/>
                  <a:pt x="25042" y="111915"/>
                  <a:pt x="25296" y="112134"/>
                </a:cubicBezTo>
                <a:cubicBezTo>
                  <a:pt x="24979" y="112121"/>
                  <a:pt x="24661" y="112115"/>
                  <a:pt x="24342" y="112115"/>
                </a:cubicBezTo>
                <a:cubicBezTo>
                  <a:pt x="13174" y="112115"/>
                  <a:pt x="1801" y="119525"/>
                  <a:pt x="1801" y="119525"/>
                </a:cubicBezTo>
                <a:cubicBezTo>
                  <a:pt x="1801" y="119525"/>
                  <a:pt x="18004" y="115698"/>
                  <a:pt x="25449" y="112266"/>
                </a:cubicBezTo>
                <a:cubicBezTo>
                  <a:pt x="26500" y="113170"/>
                  <a:pt x="27533" y="114093"/>
                  <a:pt x="28547" y="115034"/>
                </a:cubicBezTo>
                <a:cubicBezTo>
                  <a:pt x="28163" y="114984"/>
                  <a:pt x="27765" y="114960"/>
                  <a:pt x="27357" y="114960"/>
                </a:cubicBezTo>
                <a:cubicBezTo>
                  <a:pt x="19470" y="114960"/>
                  <a:pt x="7520" y="123941"/>
                  <a:pt x="5161" y="125777"/>
                </a:cubicBezTo>
                <a:cubicBezTo>
                  <a:pt x="5086" y="125815"/>
                  <a:pt x="5010" y="125852"/>
                  <a:pt x="4937" y="125890"/>
                </a:cubicBezTo>
                <a:lnTo>
                  <a:pt x="5129" y="125801"/>
                </a:lnTo>
                <a:lnTo>
                  <a:pt x="5129" y="125801"/>
                </a:lnTo>
                <a:cubicBezTo>
                  <a:pt x="4880" y="125995"/>
                  <a:pt x="4746" y="126103"/>
                  <a:pt x="4746" y="126103"/>
                </a:cubicBezTo>
                <a:cubicBezTo>
                  <a:pt x="4746" y="126103"/>
                  <a:pt x="19754" y="121113"/>
                  <a:pt x="28844" y="115308"/>
                </a:cubicBezTo>
                <a:cubicBezTo>
                  <a:pt x="29322" y="115755"/>
                  <a:pt x="29795" y="116206"/>
                  <a:pt x="30265" y="116663"/>
                </a:cubicBezTo>
                <a:cubicBezTo>
                  <a:pt x="30820" y="117206"/>
                  <a:pt x="31362" y="117762"/>
                  <a:pt x="31897" y="118324"/>
                </a:cubicBezTo>
                <a:cubicBezTo>
                  <a:pt x="31690" y="118351"/>
                  <a:pt x="31484" y="118380"/>
                  <a:pt x="31279" y="118412"/>
                </a:cubicBezTo>
                <a:cubicBezTo>
                  <a:pt x="19442" y="120202"/>
                  <a:pt x="8440" y="127649"/>
                  <a:pt x="8440" y="127649"/>
                </a:cubicBezTo>
                <a:cubicBezTo>
                  <a:pt x="8440" y="127649"/>
                  <a:pt x="8631" y="127576"/>
                  <a:pt x="8984" y="127451"/>
                </a:cubicBezTo>
                <a:cubicBezTo>
                  <a:pt x="9061" y="127424"/>
                  <a:pt x="9139" y="127397"/>
                  <a:pt x="9217" y="127370"/>
                </a:cubicBezTo>
                <a:cubicBezTo>
                  <a:pt x="10645" y="126876"/>
                  <a:pt x="13936" y="125824"/>
                  <a:pt x="18115" y="125037"/>
                </a:cubicBezTo>
                <a:cubicBezTo>
                  <a:pt x="23473" y="124029"/>
                  <a:pt x="30032" y="120390"/>
                  <a:pt x="32104" y="118541"/>
                </a:cubicBezTo>
                <a:cubicBezTo>
                  <a:pt x="32715" y="119190"/>
                  <a:pt x="33317" y="119846"/>
                  <a:pt x="33918" y="120505"/>
                </a:cubicBezTo>
                <a:cubicBezTo>
                  <a:pt x="31220" y="120830"/>
                  <a:pt x="22993" y="124507"/>
                  <a:pt x="19761" y="127198"/>
                </a:cubicBezTo>
                <a:cubicBezTo>
                  <a:pt x="17116" y="129399"/>
                  <a:pt x="13833" y="131645"/>
                  <a:pt x="12325" y="132650"/>
                </a:cubicBezTo>
                <a:cubicBezTo>
                  <a:pt x="12135" y="132746"/>
                  <a:pt x="11945" y="132843"/>
                  <a:pt x="11755" y="132936"/>
                </a:cubicBezTo>
                <a:cubicBezTo>
                  <a:pt x="11898" y="132874"/>
                  <a:pt x="12040" y="132809"/>
                  <a:pt x="12183" y="132746"/>
                </a:cubicBezTo>
                <a:lnTo>
                  <a:pt x="12183" y="132746"/>
                </a:lnTo>
                <a:cubicBezTo>
                  <a:pt x="12073" y="132819"/>
                  <a:pt x="11974" y="132884"/>
                  <a:pt x="11888" y="132940"/>
                </a:cubicBezTo>
                <a:lnTo>
                  <a:pt x="12192" y="132940"/>
                </a:lnTo>
                <a:cubicBezTo>
                  <a:pt x="15400" y="131739"/>
                  <a:pt x="28862" y="126477"/>
                  <a:pt x="34233" y="120850"/>
                </a:cubicBezTo>
                <a:cubicBezTo>
                  <a:pt x="34668" y="121329"/>
                  <a:pt x="35104" y="121806"/>
                  <a:pt x="35540" y="122283"/>
                </a:cubicBezTo>
                <a:cubicBezTo>
                  <a:pt x="35775" y="122547"/>
                  <a:pt x="36006" y="122818"/>
                  <a:pt x="36237" y="123085"/>
                </a:cubicBezTo>
                <a:cubicBezTo>
                  <a:pt x="35035" y="123470"/>
                  <a:pt x="31406" y="124972"/>
                  <a:pt x="25799" y="130249"/>
                </a:cubicBezTo>
                <a:cubicBezTo>
                  <a:pt x="24679" y="131302"/>
                  <a:pt x="23681" y="132188"/>
                  <a:pt x="22792" y="132940"/>
                </a:cubicBezTo>
                <a:lnTo>
                  <a:pt x="26692" y="132940"/>
                </a:lnTo>
                <a:cubicBezTo>
                  <a:pt x="27123" y="132631"/>
                  <a:pt x="27563" y="132300"/>
                  <a:pt x="28015" y="131949"/>
                </a:cubicBezTo>
                <a:cubicBezTo>
                  <a:pt x="33772" y="127461"/>
                  <a:pt x="35867" y="124393"/>
                  <a:pt x="36471" y="123354"/>
                </a:cubicBezTo>
                <a:cubicBezTo>
                  <a:pt x="37256" y="124267"/>
                  <a:pt x="38026" y="125196"/>
                  <a:pt x="38778" y="126139"/>
                </a:cubicBezTo>
                <a:lnTo>
                  <a:pt x="37078" y="126858"/>
                </a:lnTo>
                <a:cubicBezTo>
                  <a:pt x="36920" y="126924"/>
                  <a:pt x="36761" y="126992"/>
                  <a:pt x="36619" y="127086"/>
                </a:cubicBezTo>
                <a:cubicBezTo>
                  <a:pt x="36431" y="127210"/>
                  <a:pt x="36277" y="127378"/>
                  <a:pt x="36108" y="127529"/>
                </a:cubicBezTo>
                <a:cubicBezTo>
                  <a:pt x="35732" y="127867"/>
                  <a:pt x="35287" y="128119"/>
                  <a:pt x="34847" y="128369"/>
                </a:cubicBezTo>
                <a:lnTo>
                  <a:pt x="37198" y="132942"/>
                </a:lnTo>
                <a:lnTo>
                  <a:pt x="103476" y="132942"/>
                </a:lnTo>
                <a:lnTo>
                  <a:pt x="103476" y="10683"/>
                </a:lnTo>
                <a:lnTo>
                  <a:pt x="100570" y="10683"/>
                </a:lnTo>
                <a:cubicBezTo>
                  <a:pt x="99640" y="9578"/>
                  <a:pt x="98929" y="8293"/>
                  <a:pt x="98097" y="7107"/>
                </a:cubicBezTo>
                <a:cubicBezTo>
                  <a:pt x="97069" y="5646"/>
                  <a:pt x="95847" y="4333"/>
                  <a:pt x="94463" y="3203"/>
                </a:cubicBezTo>
                <a:cubicBezTo>
                  <a:pt x="93148" y="2616"/>
                  <a:pt x="91741" y="2275"/>
                  <a:pt x="90306" y="2275"/>
                </a:cubicBezTo>
                <a:cubicBezTo>
                  <a:pt x="90148" y="2275"/>
                  <a:pt x="89990" y="2279"/>
                  <a:pt x="89831" y="2288"/>
                </a:cubicBezTo>
                <a:cubicBezTo>
                  <a:pt x="88682" y="2349"/>
                  <a:pt x="87504" y="2625"/>
                  <a:pt x="86366" y="2625"/>
                </a:cubicBezTo>
                <a:cubicBezTo>
                  <a:pt x="85796" y="2625"/>
                  <a:pt x="85236" y="2556"/>
                  <a:pt x="84694" y="2355"/>
                </a:cubicBezTo>
                <a:cubicBezTo>
                  <a:pt x="83311" y="1840"/>
                  <a:pt x="82297" y="534"/>
                  <a:pt x="80874" y="138"/>
                </a:cubicBezTo>
                <a:cubicBezTo>
                  <a:pt x="80522" y="40"/>
                  <a:pt x="80169" y="1"/>
                  <a:pt x="79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1"/>
          <p:cNvSpPr txBox="1"/>
          <p:nvPr>
            <p:ph idx="1" type="subTitle"/>
          </p:nvPr>
        </p:nvSpPr>
        <p:spPr>
          <a:xfrm>
            <a:off x="847375" y="1612025"/>
            <a:ext cx="2775000" cy="93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bullet points to describe a picture</a:t>
            </a:r>
            <a:endParaRPr/>
          </a:p>
        </p:txBody>
      </p:sp>
      <p:sp>
        <p:nvSpPr>
          <p:cNvPr id="966" name="Google Shape;966;p61"/>
          <p:cNvSpPr txBox="1"/>
          <p:nvPr>
            <p:ph idx="2" type="body"/>
          </p:nvPr>
        </p:nvSpPr>
        <p:spPr>
          <a:xfrm>
            <a:off x="726057" y="2390725"/>
            <a:ext cx="2711400" cy="22560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describe the picture</a:t>
            </a:r>
            <a:endParaRPr/>
          </a:p>
          <a:p>
            <a:pPr indent="-317500" lvl="0" marL="457200" rtl="0" algn="l">
              <a:spcBef>
                <a:spcPts val="1000"/>
              </a:spcBef>
              <a:spcAft>
                <a:spcPts val="0"/>
              </a:spcAft>
              <a:buSzPts val="1400"/>
              <a:buChar char="●"/>
            </a:pPr>
            <a:r>
              <a:rPr lang="en"/>
              <a:t>Here you can describe the picture</a:t>
            </a:r>
            <a:endParaRPr/>
          </a:p>
          <a:p>
            <a:pPr indent="-317500" lvl="0" marL="457200" rtl="0" algn="l">
              <a:spcBef>
                <a:spcPts val="1000"/>
              </a:spcBef>
              <a:spcAft>
                <a:spcPts val="0"/>
              </a:spcAft>
              <a:buSzPts val="1400"/>
              <a:buChar char="●"/>
            </a:pPr>
            <a:r>
              <a:rPr lang="en"/>
              <a:t>Here you can describe the picture</a:t>
            </a:r>
            <a:endParaRPr/>
          </a:p>
          <a:p>
            <a:pPr indent="-317500" lvl="0" marL="457200" rtl="0" algn="l">
              <a:spcBef>
                <a:spcPts val="1000"/>
              </a:spcBef>
              <a:spcAft>
                <a:spcPts val="1000"/>
              </a:spcAft>
              <a:buSzPts val="1400"/>
              <a:buChar char="●"/>
            </a:pPr>
            <a:r>
              <a:rPr lang="en"/>
              <a:t>Here you can describe the picture</a:t>
            </a:r>
            <a:endParaRPr/>
          </a:p>
        </p:txBody>
      </p:sp>
      <p:sp>
        <p:nvSpPr>
          <p:cNvPr id="967" name="Google Shape;967;p61"/>
          <p:cNvSpPr txBox="1"/>
          <p:nvPr>
            <p:ph type="title"/>
          </p:nvPr>
        </p:nvSpPr>
        <p:spPr>
          <a:xfrm>
            <a:off x="847375" y="622925"/>
            <a:ext cx="44511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NEED TO DESCRIBE A PICTURE?</a:t>
            </a:r>
            <a:endParaRPr/>
          </a:p>
        </p:txBody>
      </p:sp>
      <p:pic>
        <p:nvPicPr>
          <p:cNvPr id="968" name="Google Shape;968;p61"/>
          <p:cNvPicPr preferRelativeResize="0"/>
          <p:nvPr/>
        </p:nvPicPr>
        <p:blipFill rotWithShape="1">
          <a:blip r:embed="rId3">
            <a:alphaModFix/>
          </a:blip>
          <a:srcRect b="0" l="40999" r="19418" t="0"/>
          <a:stretch/>
        </p:blipFill>
        <p:spPr>
          <a:xfrm>
            <a:off x="5525225" y="0"/>
            <a:ext cx="3618772" cy="5143501"/>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2" name="Shape 972"/>
        <p:cNvGrpSpPr/>
        <p:nvPr/>
      </p:nvGrpSpPr>
      <p:grpSpPr>
        <a:xfrm>
          <a:off x="0" y="0"/>
          <a:ext cx="0" cy="0"/>
          <a:chOff x="0" y="0"/>
          <a:chExt cx="0" cy="0"/>
        </a:xfrm>
      </p:grpSpPr>
      <p:sp>
        <p:nvSpPr>
          <p:cNvPr id="973" name="Google Shape;973;p62"/>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SOMETIMES, REVIEWING CONCEPTS IS A GOOD IDEA</a:t>
            </a:r>
            <a:endParaRPr/>
          </a:p>
        </p:txBody>
      </p:sp>
      <p:sp>
        <p:nvSpPr>
          <p:cNvPr id="974" name="Google Shape;974;p62"/>
          <p:cNvSpPr txBox="1"/>
          <p:nvPr>
            <p:ph idx="2" type="title"/>
          </p:nvPr>
        </p:nvSpPr>
        <p:spPr>
          <a:xfrm>
            <a:off x="1066650" y="2185725"/>
            <a:ext cx="2070000" cy="36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75" name="Google Shape;975;p62"/>
          <p:cNvSpPr txBox="1"/>
          <p:nvPr>
            <p:ph idx="1" type="subTitle"/>
          </p:nvPr>
        </p:nvSpPr>
        <p:spPr>
          <a:xfrm>
            <a:off x="1066650" y="2565900"/>
            <a:ext cx="20700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976" name="Google Shape;976;p62"/>
          <p:cNvSpPr txBox="1"/>
          <p:nvPr>
            <p:ph idx="3" type="title"/>
          </p:nvPr>
        </p:nvSpPr>
        <p:spPr>
          <a:xfrm>
            <a:off x="3536988" y="2185725"/>
            <a:ext cx="2070000" cy="36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77" name="Google Shape;977;p62"/>
          <p:cNvSpPr txBox="1"/>
          <p:nvPr>
            <p:ph idx="4" type="subTitle"/>
          </p:nvPr>
        </p:nvSpPr>
        <p:spPr>
          <a:xfrm>
            <a:off x="3536988" y="2565900"/>
            <a:ext cx="20700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978" name="Google Shape;978;p62"/>
          <p:cNvSpPr txBox="1"/>
          <p:nvPr>
            <p:ph idx="5" type="title"/>
          </p:nvPr>
        </p:nvSpPr>
        <p:spPr>
          <a:xfrm>
            <a:off x="6007325" y="2185725"/>
            <a:ext cx="2070000" cy="36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79" name="Google Shape;979;p62"/>
          <p:cNvSpPr txBox="1"/>
          <p:nvPr>
            <p:ph idx="6" type="subTitle"/>
          </p:nvPr>
        </p:nvSpPr>
        <p:spPr>
          <a:xfrm>
            <a:off x="6007325" y="2565900"/>
            <a:ext cx="20700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980" name="Google Shape;980;p62"/>
          <p:cNvSpPr txBox="1"/>
          <p:nvPr>
            <p:ph idx="7" type="title"/>
          </p:nvPr>
        </p:nvSpPr>
        <p:spPr>
          <a:xfrm>
            <a:off x="1066663" y="3618900"/>
            <a:ext cx="2070000" cy="36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81" name="Google Shape;981;p62"/>
          <p:cNvSpPr txBox="1"/>
          <p:nvPr>
            <p:ph idx="8" type="subTitle"/>
          </p:nvPr>
        </p:nvSpPr>
        <p:spPr>
          <a:xfrm>
            <a:off x="1066663" y="3999075"/>
            <a:ext cx="20700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982" name="Google Shape;982;p62"/>
          <p:cNvSpPr txBox="1"/>
          <p:nvPr>
            <p:ph idx="9" type="title"/>
          </p:nvPr>
        </p:nvSpPr>
        <p:spPr>
          <a:xfrm>
            <a:off x="3537000" y="3618900"/>
            <a:ext cx="2070000" cy="36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83" name="Google Shape;983;p62"/>
          <p:cNvSpPr txBox="1"/>
          <p:nvPr>
            <p:ph idx="13" type="subTitle"/>
          </p:nvPr>
        </p:nvSpPr>
        <p:spPr>
          <a:xfrm>
            <a:off x="3537000" y="3999075"/>
            <a:ext cx="20700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984" name="Google Shape;984;p62"/>
          <p:cNvSpPr txBox="1"/>
          <p:nvPr>
            <p:ph idx="14" type="title"/>
          </p:nvPr>
        </p:nvSpPr>
        <p:spPr>
          <a:xfrm>
            <a:off x="6007338" y="3618900"/>
            <a:ext cx="2070000" cy="36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85" name="Google Shape;985;p62"/>
          <p:cNvSpPr txBox="1"/>
          <p:nvPr>
            <p:ph idx="15" type="subTitle"/>
          </p:nvPr>
        </p:nvSpPr>
        <p:spPr>
          <a:xfrm>
            <a:off x="6007338" y="3999075"/>
            <a:ext cx="2070000" cy="62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986" name="Google Shape;986;p62"/>
          <p:cNvSpPr/>
          <p:nvPr/>
        </p:nvSpPr>
        <p:spPr>
          <a:xfrm rot="9810058">
            <a:off x="6701444" y="-171464"/>
            <a:ext cx="1897856" cy="1006841"/>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2"/>
          <p:cNvSpPr/>
          <p:nvPr/>
        </p:nvSpPr>
        <p:spPr>
          <a:xfrm rot="8127442">
            <a:off x="7825870" y="282292"/>
            <a:ext cx="1897733" cy="1006776"/>
          </a:xfrm>
          <a:custGeom>
            <a:rect b="b" l="l" r="r" t="t"/>
            <a:pathLst>
              <a:path extrusionOk="0" h="27721" w="52253">
                <a:moveTo>
                  <a:pt x="42899" y="1"/>
                </a:moveTo>
                <a:cubicBezTo>
                  <a:pt x="41709" y="1"/>
                  <a:pt x="39458" y="95"/>
                  <a:pt x="37430" y="709"/>
                </a:cubicBezTo>
                <a:cubicBezTo>
                  <a:pt x="37430" y="709"/>
                  <a:pt x="37487" y="2356"/>
                  <a:pt x="36956" y="3740"/>
                </a:cubicBezTo>
                <a:cubicBezTo>
                  <a:pt x="36956" y="3740"/>
                  <a:pt x="36482" y="1506"/>
                  <a:pt x="36147" y="963"/>
                </a:cubicBezTo>
                <a:cubicBezTo>
                  <a:pt x="36147" y="963"/>
                  <a:pt x="33405" y="1216"/>
                  <a:pt x="32302" y="1720"/>
                </a:cubicBezTo>
                <a:cubicBezTo>
                  <a:pt x="31198" y="2226"/>
                  <a:pt x="28190" y="2390"/>
                  <a:pt x="27649" y="2622"/>
                </a:cubicBezTo>
                <a:cubicBezTo>
                  <a:pt x="27649" y="2622"/>
                  <a:pt x="26948" y="8711"/>
                  <a:pt x="26277" y="10647"/>
                </a:cubicBezTo>
                <a:cubicBezTo>
                  <a:pt x="26277" y="10647"/>
                  <a:pt x="26358" y="5424"/>
                  <a:pt x="25715" y="3412"/>
                </a:cubicBezTo>
                <a:cubicBezTo>
                  <a:pt x="25715" y="3412"/>
                  <a:pt x="23701" y="4057"/>
                  <a:pt x="22013" y="4874"/>
                </a:cubicBezTo>
                <a:cubicBezTo>
                  <a:pt x="20325" y="5692"/>
                  <a:pt x="18177" y="6784"/>
                  <a:pt x="17649" y="7284"/>
                </a:cubicBezTo>
                <a:cubicBezTo>
                  <a:pt x="17649" y="7284"/>
                  <a:pt x="19169" y="11850"/>
                  <a:pt x="18863" y="14763"/>
                </a:cubicBezTo>
                <a:cubicBezTo>
                  <a:pt x="18863" y="14763"/>
                  <a:pt x="16894" y="10061"/>
                  <a:pt x="15438" y="8395"/>
                </a:cubicBezTo>
                <a:cubicBezTo>
                  <a:pt x="15438" y="8395"/>
                  <a:pt x="5653" y="12965"/>
                  <a:pt x="463" y="22979"/>
                </a:cubicBezTo>
                <a:cubicBezTo>
                  <a:pt x="463" y="22979"/>
                  <a:pt x="1" y="23845"/>
                  <a:pt x="2350" y="25170"/>
                </a:cubicBezTo>
                <a:cubicBezTo>
                  <a:pt x="2350" y="25170"/>
                  <a:pt x="7120" y="27721"/>
                  <a:pt x="14658" y="27721"/>
                </a:cubicBezTo>
                <a:cubicBezTo>
                  <a:pt x="18325" y="27721"/>
                  <a:pt x="22649" y="27117"/>
                  <a:pt x="27397" y="25321"/>
                </a:cubicBezTo>
                <a:cubicBezTo>
                  <a:pt x="27397" y="25321"/>
                  <a:pt x="27275" y="23796"/>
                  <a:pt x="26059" y="21583"/>
                </a:cubicBezTo>
                <a:lnTo>
                  <a:pt x="26059" y="21583"/>
                </a:lnTo>
                <a:cubicBezTo>
                  <a:pt x="26060" y="21583"/>
                  <a:pt x="29433" y="23693"/>
                  <a:pt x="30936" y="23693"/>
                </a:cubicBezTo>
                <a:cubicBezTo>
                  <a:pt x="30950" y="23693"/>
                  <a:pt x="30965" y="23693"/>
                  <a:pt x="30979" y="23693"/>
                </a:cubicBezTo>
                <a:cubicBezTo>
                  <a:pt x="30979" y="23693"/>
                  <a:pt x="33479" y="22526"/>
                  <a:pt x="35249" y="20970"/>
                </a:cubicBezTo>
                <a:cubicBezTo>
                  <a:pt x="35249" y="20970"/>
                  <a:pt x="33590" y="19979"/>
                  <a:pt x="32883" y="18767"/>
                </a:cubicBezTo>
                <a:lnTo>
                  <a:pt x="32883" y="18767"/>
                </a:lnTo>
                <a:cubicBezTo>
                  <a:pt x="32884" y="18767"/>
                  <a:pt x="35661" y="20252"/>
                  <a:pt x="36624" y="20252"/>
                </a:cubicBezTo>
                <a:cubicBezTo>
                  <a:pt x="36689" y="20252"/>
                  <a:pt x="36745" y="20245"/>
                  <a:pt x="36792" y="20231"/>
                </a:cubicBezTo>
                <a:cubicBezTo>
                  <a:pt x="36792" y="20231"/>
                  <a:pt x="40689" y="17623"/>
                  <a:pt x="42378" y="16024"/>
                </a:cubicBezTo>
                <a:cubicBezTo>
                  <a:pt x="42378" y="16024"/>
                  <a:pt x="41604" y="15715"/>
                  <a:pt x="41378" y="14968"/>
                </a:cubicBezTo>
                <a:lnTo>
                  <a:pt x="43435" y="14956"/>
                </a:lnTo>
                <a:cubicBezTo>
                  <a:pt x="43435" y="14956"/>
                  <a:pt x="51967" y="9109"/>
                  <a:pt x="52253" y="3134"/>
                </a:cubicBezTo>
                <a:cubicBezTo>
                  <a:pt x="52253" y="3134"/>
                  <a:pt x="51051" y="1268"/>
                  <a:pt x="47336" y="220"/>
                </a:cubicBezTo>
                <a:cubicBezTo>
                  <a:pt x="47336" y="220"/>
                  <a:pt x="46074" y="1995"/>
                  <a:pt x="44941" y="4309"/>
                </a:cubicBezTo>
                <a:cubicBezTo>
                  <a:pt x="44941" y="4309"/>
                  <a:pt x="45487" y="1629"/>
                  <a:pt x="46367" y="276"/>
                </a:cubicBezTo>
                <a:cubicBezTo>
                  <a:pt x="46367" y="276"/>
                  <a:pt x="45747" y="102"/>
                  <a:pt x="45220" y="102"/>
                </a:cubicBezTo>
                <a:cubicBezTo>
                  <a:pt x="45142" y="102"/>
                  <a:pt x="45066" y="106"/>
                  <a:pt x="44994" y="115"/>
                </a:cubicBezTo>
                <a:cubicBezTo>
                  <a:pt x="44994" y="115"/>
                  <a:pt x="43108" y="3641"/>
                  <a:pt x="42649" y="5378"/>
                </a:cubicBezTo>
                <a:cubicBezTo>
                  <a:pt x="42649" y="5378"/>
                  <a:pt x="43113" y="1194"/>
                  <a:pt x="43742" y="19"/>
                </a:cubicBezTo>
                <a:cubicBezTo>
                  <a:pt x="43742" y="19"/>
                  <a:pt x="43424" y="1"/>
                  <a:pt x="42899"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2"/>
          <p:cNvSpPr/>
          <p:nvPr/>
        </p:nvSpPr>
        <p:spPr>
          <a:xfrm rot="4409977">
            <a:off x="7817164" y="-200704"/>
            <a:ext cx="1226048" cy="1065325"/>
          </a:xfrm>
          <a:custGeom>
            <a:rect b="b" l="l" r="r" t="t"/>
            <a:pathLst>
              <a:path extrusionOk="0" h="33275" w="38298">
                <a:moveTo>
                  <a:pt x="14833" y="1"/>
                </a:moveTo>
                <a:cubicBezTo>
                  <a:pt x="11265" y="1"/>
                  <a:pt x="7239" y="790"/>
                  <a:pt x="5195" y="3893"/>
                </a:cubicBezTo>
                <a:cubicBezTo>
                  <a:pt x="1034" y="10208"/>
                  <a:pt x="7714" y="12632"/>
                  <a:pt x="9260" y="13393"/>
                </a:cubicBezTo>
                <a:cubicBezTo>
                  <a:pt x="10745" y="14125"/>
                  <a:pt x="10354" y="14770"/>
                  <a:pt x="10322" y="14820"/>
                </a:cubicBezTo>
                <a:cubicBezTo>
                  <a:pt x="10320" y="14822"/>
                  <a:pt x="10319" y="14825"/>
                  <a:pt x="10317" y="14826"/>
                </a:cubicBezTo>
                <a:cubicBezTo>
                  <a:pt x="10290" y="14861"/>
                  <a:pt x="10045" y="15155"/>
                  <a:pt x="9381" y="15155"/>
                </a:cubicBezTo>
                <a:cubicBezTo>
                  <a:pt x="8912" y="15155"/>
                  <a:pt x="8233" y="15008"/>
                  <a:pt x="7273" y="14518"/>
                </a:cubicBezTo>
                <a:cubicBezTo>
                  <a:pt x="6779" y="14265"/>
                  <a:pt x="6169" y="14132"/>
                  <a:pt x="5522" y="14132"/>
                </a:cubicBezTo>
                <a:cubicBezTo>
                  <a:pt x="3030" y="14132"/>
                  <a:pt x="1" y="16114"/>
                  <a:pt x="1003" y="20890"/>
                </a:cubicBezTo>
                <a:cubicBezTo>
                  <a:pt x="2240" y="26788"/>
                  <a:pt x="7088" y="31453"/>
                  <a:pt x="13149" y="32195"/>
                </a:cubicBezTo>
                <a:cubicBezTo>
                  <a:pt x="13156" y="32195"/>
                  <a:pt x="13163" y="32196"/>
                  <a:pt x="13170" y="32196"/>
                </a:cubicBezTo>
                <a:cubicBezTo>
                  <a:pt x="13303" y="32196"/>
                  <a:pt x="13392" y="32048"/>
                  <a:pt x="13321" y="31929"/>
                </a:cubicBezTo>
                <a:cubicBezTo>
                  <a:pt x="12785" y="31037"/>
                  <a:pt x="11323" y="28273"/>
                  <a:pt x="11377" y="24767"/>
                </a:cubicBezTo>
                <a:cubicBezTo>
                  <a:pt x="11440" y="20799"/>
                  <a:pt x="12199" y="20415"/>
                  <a:pt x="12652" y="20415"/>
                </a:cubicBezTo>
                <a:cubicBezTo>
                  <a:pt x="12689" y="20415"/>
                  <a:pt x="12724" y="20417"/>
                  <a:pt x="12756" y="20421"/>
                </a:cubicBezTo>
                <a:cubicBezTo>
                  <a:pt x="13184" y="20465"/>
                  <a:pt x="13311" y="21156"/>
                  <a:pt x="13255" y="22292"/>
                </a:cubicBezTo>
                <a:cubicBezTo>
                  <a:pt x="13198" y="23427"/>
                  <a:pt x="12606" y="30081"/>
                  <a:pt x="14999" y="32062"/>
                </a:cubicBezTo>
                <a:cubicBezTo>
                  <a:pt x="16166" y="33027"/>
                  <a:pt x="18223" y="33275"/>
                  <a:pt x="20024" y="33275"/>
                </a:cubicBezTo>
                <a:cubicBezTo>
                  <a:pt x="21261" y="33275"/>
                  <a:pt x="22378" y="33158"/>
                  <a:pt x="23003" y="33077"/>
                </a:cubicBezTo>
                <a:cubicBezTo>
                  <a:pt x="23169" y="33057"/>
                  <a:pt x="23215" y="32840"/>
                  <a:pt x="23072" y="32754"/>
                </a:cubicBezTo>
                <a:cubicBezTo>
                  <a:pt x="22154" y="32202"/>
                  <a:pt x="20053" y="30662"/>
                  <a:pt x="18605" y="27458"/>
                </a:cubicBezTo>
                <a:cubicBezTo>
                  <a:pt x="16707" y="23256"/>
                  <a:pt x="16624" y="22136"/>
                  <a:pt x="17273" y="22061"/>
                </a:cubicBezTo>
                <a:cubicBezTo>
                  <a:pt x="17314" y="22056"/>
                  <a:pt x="17354" y="22054"/>
                  <a:pt x="17391" y="22054"/>
                </a:cubicBezTo>
                <a:cubicBezTo>
                  <a:pt x="17944" y="22054"/>
                  <a:pt x="18107" y="22582"/>
                  <a:pt x="18578" y="23980"/>
                </a:cubicBezTo>
                <a:cubicBezTo>
                  <a:pt x="19081" y="25474"/>
                  <a:pt x="21114" y="30836"/>
                  <a:pt x="24093" y="32184"/>
                </a:cubicBezTo>
                <a:cubicBezTo>
                  <a:pt x="24093" y="32184"/>
                  <a:pt x="24517" y="32507"/>
                  <a:pt x="25518" y="32507"/>
                </a:cubicBezTo>
                <a:cubicBezTo>
                  <a:pt x="26229" y="32507"/>
                  <a:pt x="27232" y="32343"/>
                  <a:pt x="28580" y="31785"/>
                </a:cubicBezTo>
                <a:cubicBezTo>
                  <a:pt x="28723" y="31726"/>
                  <a:pt x="28729" y="31527"/>
                  <a:pt x="28590" y="31463"/>
                </a:cubicBezTo>
                <a:cubicBezTo>
                  <a:pt x="27488" y="30963"/>
                  <a:pt x="24236" y="29174"/>
                  <a:pt x="22540" y="24885"/>
                </a:cubicBezTo>
                <a:cubicBezTo>
                  <a:pt x="22540" y="24885"/>
                  <a:pt x="21419" y="22521"/>
                  <a:pt x="22404" y="22502"/>
                </a:cubicBezTo>
                <a:cubicBezTo>
                  <a:pt x="22407" y="22501"/>
                  <a:pt x="22410" y="22501"/>
                  <a:pt x="22413" y="22501"/>
                </a:cubicBezTo>
                <a:cubicBezTo>
                  <a:pt x="23391" y="22501"/>
                  <a:pt x="23701" y="25933"/>
                  <a:pt x="25791" y="28176"/>
                </a:cubicBezTo>
                <a:cubicBezTo>
                  <a:pt x="27338" y="29839"/>
                  <a:pt x="28353" y="30664"/>
                  <a:pt x="29556" y="30664"/>
                </a:cubicBezTo>
                <a:cubicBezTo>
                  <a:pt x="29982" y="30664"/>
                  <a:pt x="30431" y="30561"/>
                  <a:pt x="30935" y="30355"/>
                </a:cubicBezTo>
                <a:cubicBezTo>
                  <a:pt x="32636" y="29660"/>
                  <a:pt x="34275" y="27190"/>
                  <a:pt x="35961" y="27190"/>
                </a:cubicBezTo>
                <a:cubicBezTo>
                  <a:pt x="36122" y="27190"/>
                  <a:pt x="36284" y="27212"/>
                  <a:pt x="36446" y="27261"/>
                </a:cubicBezTo>
                <a:cubicBezTo>
                  <a:pt x="36463" y="27266"/>
                  <a:pt x="36480" y="27269"/>
                  <a:pt x="36497" y="27269"/>
                </a:cubicBezTo>
                <a:cubicBezTo>
                  <a:pt x="36584" y="27269"/>
                  <a:pt x="36662" y="27201"/>
                  <a:pt x="36669" y="27107"/>
                </a:cubicBezTo>
                <a:cubicBezTo>
                  <a:pt x="36716" y="26373"/>
                  <a:pt x="36913" y="24069"/>
                  <a:pt x="37567" y="22623"/>
                </a:cubicBezTo>
                <a:cubicBezTo>
                  <a:pt x="38298" y="21007"/>
                  <a:pt x="37095" y="19207"/>
                  <a:pt x="34186" y="19207"/>
                </a:cubicBezTo>
                <a:cubicBezTo>
                  <a:pt x="33969" y="19207"/>
                  <a:pt x="33741" y="19217"/>
                  <a:pt x="33505" y="19238"/>
                </a:cubicBezTo>
                <a:cubicBezTo>
                  <a:pt x="31546" y="19411"/>
                  <a:pt x="29908" y="19656"/>
                  <a:pt x="28842" y="19656"/>
                </a:cubicBezTo>
                <a:cubicBezTo>
                  <a:pt x="28059" y="19656"/>
                  <a:pt x="27584" y="19523"/>
                  <a:pt x="27519" y="19133"/>
                </a:cubicBezTo>
                <a:cubicBezTo>
                  <a:pt x="27427" y="18579"/>
                  <a:pt x="29472" y="17812"/>
                  <a:pt x="32180" y="17812"/>
                </a:cubicBezTo>
                <a:cubicBezTo>
                  <a:pt x="33869" y="17812"/>
                  <a:pt x="35815" y="18110"/>
                  <a:pt x="37661" y="18946"/>
                </a:cubicBezTo>
                <a:cubicBezTo>
                  <a:pt x="37687" y="18957"/>
                  <a:pt x="37712" y="18962"/>
                  <a:pt x="37737" y="18962"/>
                </a:cubicBezTo>
                <a:cubicBezTo>
                  <a:pt x="37852" y="18962"/>
                  <a:pt x="37947" y="18849"/>
                  <a:pt x="37901" y="18728"/>
                </a:cubicBezTo>
                <a:cubicBezTo>
                  <a:pt x="37625" y="17988"/>
                  <a:pt x="37035" y="16339"/>
                  <a:pt x="36595" y="14646"/>
                </a:cubicBezTo>
                <a:cubicBezTo>
                  <a:pt x="36293" y="13487"/>
                  <a:pt x="34901" y="13072"/>
                  <a:pt x="33305" y="13072"/>
                </a:cubicBezTo>
                <a:cubicBezTo>
                  <a:pt x="31758" y="13072"/>
                  <a:pt x="30018" y="13462"/>
                  <a:pt x="28892" y="13939"/>
                </a:cubicBezTo>
                <a:cubicBezTo>
                  <a:pt x="27045" y="14724"/>
                  <a:pt x="24457" y="16269"/>
                  <a:pt x="23267" y="16269"/>
                </a:cubicBezTo>
                <a:cubicBezTo>
                  <a:pt x="22984" y="16269"/>
                  <a:pt x="22780" y="16182"/>
                  <a:pt x="22684" y="15977"/>
                </a:cubicBezTo>
                <a:cubicBezTo>
                  <a:pt x="22193" y="14925"/>
                  <a:pt x="27416" y="11580"/>
                  <a:pt x="35226" y="11552"/>
                </a:cubicBezTo>
                <a:cubicBezTo>
                  <a:pt x="35384" y="11552"/>
                  <a:pt x="35463" y="11361"/>
                  <a:pt x="35349" y="11252"/>
                </a:cubicBezTo>
                <a:cubicBezTo>
                  <a:pt x="34879" y="10802"/>
                  <a:pt x="34015" y="9936"/>
                  <a:pt x="33570" y="9257"/>
                </a:cubicBezTo>
                <a:cubicBezTo>
                  <a:pt x="33018" y="8412"/>
                  <a:pt x="31966" y="7334"/>
                  <a:pt x="31719" y="7085"/>
                </a:cubicBezTo>
                <a:cubicBezTo>
                  <a:pt x="31686" y="7052"/>
                  <a:pt x="31642" y="7034"/>
                  <a:pt x="31596" y="7034"/>
                </a:cubicBezTo>
                <a:cubicBezTo>
                  <a:pt x="31594" y="7034"/>
                  <a:pt x="31593" y="7034"/>
                  <a:pt x="31592" y="7034"/>
                </a:cubicBezTo>
                <a:cubicBezTo>
                  <a:pt x="30943" y="7051"/>
                  <a:pt x="26183" y="7251"/>
                  <a:pt x="23860" y="9490"/>
                </a:cubicBezTo>
                <a:cubicBezTo>
                  <a:pt x="21689" y="11583"/>
                  <a:pt x="20364" y="12688"/>
                  <a:pt x="19563" y="12688"/>
                </a:cubicBezTo>
                <a:cubicBezTo>
                  <a:pt x="19443" y="12688"/>
                  <a:pt x="19334" y="12663"/>
                  <a:pt x="19236" y="12613"/>
                </a:cubicBezTo>
                <a:cubicBezTo>
                  <a:pt x="18494" y="12233"/>
                  <a:pt x="19464" y="8294"/>
                  <a:pt x="30438" y="6029"/>
                </a:cubicBezTo>
                <a:cubicBezTo>
                  <a:pt x="30582" y="6000"/>
                  <a:pt x="30631" y="5817"/>
                  <a:pt x="30518" y="5723"/>
                </a:cubicBezTo>
                <a:cubicBezTo>
                  <a:pt x="29760" y="5095"/>
                  <a:pt x="27514" y="3358"/>
                  <a:pt x="24709" y="2350"/>
                </a:cubicBezTo>
                <a:cubicBezTo>
                  <a:pt x="24688" y="2343"/>
                  <a:pt x="24666" y="2339"/>
                  <a:pt x="24644" y="2339"/>
                </a:cubicBezTo>
                <a:cubicBezTo>
                  <a:pt x="24269" y="2354"/>
                  <a:pt x="20770" y="2592"/>
                  <a:pt x="17480" y="6796"/>
                </a:cubicBezTo>
                <a:cubicBezTo>
                  <a:pt x="14991" y="9975"/>
                  <a:pt x="14518" y="10447"/>
                  <a:pt x="14244" y="10447"/>
                </a:cubicBezTo>
                <a:cubicBezTo>
                  <a:pt x="14134" y="10447"/>
                  <a:pt x="14056" y="10372"/>
                  <a:pt x="13894" y="10364"/>
                </a:cubicBezTo>
                <a:cubicBezTo>
                  <a:pt x="13345" y="10336"/>
                  <a:pt x="13916" y="5163"/>
                  <a:pt x="20987" y="1241"/>
                </a:cubicBezTo>
                <a:cubicBezTo>
                  <a:pt x="21242" y="1099"/>
                  <a:pt x="21189" y="716"/>
                  <a:pt x="20903" y="657"/>
                </a:cubicBezTo>
                <a:cubicBezTo>
                  <a:pt x="19718" y="407"/>
                  <a:pt x="17394" y="1"/>
                  <a:pt x="148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2"/>
          <p:cNvSpPr/>
          <p:nvPr/>
        </p:nvSpPr>
        <p:spPr>
          <a:xfrm flipH="1" rot="-3435411">
            <a:off x="7671879" y="792865"/>
            <a:ext cx="2047590" cy="1995118"/>
          </a:xfrm>
          <a:custGeom>
            <a:rect b="b" l="l" r="r" t="t"/>
            <a:pathLst>
              <a:path extrusionOk="0" h="41749" w="42847">
                <a:moveTo>
                  <a:pt x="23095" y="23279"/>
                </a:moveTo>
                <a:lnTo>
                  <a:pt x="23086" y="23281"/>
                </a:lnTo>
                <a:lnTo>
                  <a:pt x="23088" y="23279"/>
                </a:lnTo>
                <a:close/>
                <a:moveTo>
                  <a:pt x="27396" y="0"/>
                </a:moveTo>
                <a:lnTo>
                  <a:pt x="27396" y="0"/>
                </a:lnTo>
                <a:cubicBezTo>
                  <a:pt x="27396" y="0"/>
                  <a:pt x="27370" y="122"/>
                  <a:pt x="27327" y="346"/>
                </a:cubicBezTo>
                <a:cubicBezTo>
                  <a:pt x="26993" y="2068"/>
                  <a:pt x="25528" y="10157"/>
                  <a:pt x="25263" y="21002"/>
                </a:cubicBezTo>
                <a:cubicBezTo>
                  <a:pt x="24591" y="21553"/>
                  <a:pt x="23914" y="22097"/>
                  <a:pt x="23231" y="22634"/>
                </a:cubicBezTo>
                <a:cubicBezTo>
                  <a:pt x="22984" y="22829"/>
                  <a:pt x="22734" y="23019"/>
                  <a:pt x="22485" y="23211"/>
                </a:cubicBezTo>
                <a:cubicBezTo>
                  <a:pt x="25076" y="12769"/>
                  <a:pt x="20166" y="230"/>
                  <a:pt x="20166" y="228"/>
                </a:cubicBezTo>
                <a:lnTo>
                  <a:pt x="20166" y="228"/>
                </a:lnTo>
                <a:cubicBezTo>
                  <a:pt x="20166" y="230"/>
                  <a:pt x="20599" y="15838"/>
                  <a:pt x="22335" y="23327"/>
                </a:cubicBezTo>
                <a:cubicBezTo>
                  <a:pt x="21306" y="24121"/>
                  <a:pt x="20262" y="24894"/>
                  <a:pt x="19204" y="25647"/>
                </a:cubicBezTo>
                <a:cubicBezTo>
                  <a:pt x="21630" y="18664"/>
                  <a:pt x="15086" y="4772"/>
                  <a:pt x="13785" y="2124"/>
                </a:cubicBezTo>
                <a:cubicBezTo>
                  <a:pt x="13764" y="2049"/>
                  <a:pt x="13744" y="1973"/>
                  <a:pt x="13723" y="1898"/>
                </a:cubicBezTo>
                <a:lnTo>
                  <a:pt x="13723" y="1898"/>
                </a:lnTo>
                <a:lnTo>
                  <a:pt x="13769" y="2092"/>
                </a:lnTo>
                <a:cubicBezTo>
                  <a:pt x="13638" y="1827"/>
                  <a:pt x="13564" y="1682"/>
                  <a:pt x="13564" y="1682"/>
                </a:cubicBezTo>
                <a:lnTo>
                  <a:pt x="13564" y="1682"/>
                </a:lnTo>
                <a:cubicBezTo>
                  <a:pt x="13565" y="1683"/>
                  <a:pt x="15293" y="16415"/>
                  <a:pt x="18897" y="25868"/>
                </a:cubicBezTo>
                <a:cubicBezTo>
                  <a:pt x="18395" y="26221"/>
                  <a:pt x="17890" y="26570"/>
                  <a:pt x="17382" y="26915"/>
                </a:cubicBezTo>
                <a:cubicBezTo>
                  <a:pt x="16778" y="27322"/>
                  <a:pt x="16164" y="27714"/>
                  <a:pt x="15546" y="28097"/>
                </a:cubicBezTo>
                <a:cubicBezTo>
                  <a:pt x="15560" y="27903"/>
                  <a:pt x="15572" y="27708"/>
                  <a:pt x="15583" y="27512"/>
                </a:cubicBezTo>
                <a:cubicBezTo>
                  <a:pt x="16189" y="16302"/>
                  <a:pt x="11443" y="4783"/>
                  <a:pt x="11442" y="4781"/>
                </a:cubicBezTo>
                <a:lnTo>
                  <a:pt x="11442" y="4781"/>
                </a:lnTo>
                <a:cubicBezTo>
                  <a:pt x="11442" y="4782"/>
                  <a:pt x="11473" y="4970"/>
                  <a:pt x="11521" y="5317"/>
                </a:cubicBezTo>
                <a:cubicBezTo>
                  <a:pt x="11530" y="5393"/>
                  <a:pt x="11540" y="5471"/>
                  <a:pt x="11550" y="5547"/>
                </a:cubicBezTo>
                <a:cubicBezTo>
                  <a:pt x="11733" y="6952"/>
                  <a:pt x="12074" y="10175"/>
                  <a:pt x="12001" y="14162"/>
                </a:cubicBezTo>
                <a:cubicBezTo>
                  <a:pt x="11908" y="19275"/>
                  <a:pt x="14003" y="25992"/>
                  <a:pt x="15307" y="28245"/>
                </a:cubicBezTo>
                <a:cubicBezTo>
                  <a:pt x="14595" y="28684"/>
                  <a:pt x="13879" y="29113"/>
                  <a:pt x="13160" y="29538"/>
                </a:cubicBezTo>
                <a:cubicBezTo>
                  <a:pt x="13374" y="26998"/>
                  <a:pt x="11560" y="18744"/>
                  <a:pt x="9704" y="15264"/>
                </a:cubicBezTo>
                <a:cubicBezTo>
                  <a:pt x="8186" y="12416"/>
                  <a:pt x="6747" y="8973"/>
                  <a:pt x="6111" y="7397"/>
                </a:cubicBezTo>
                <a:cubicBezTo>
                  <a:pt x="6060" y="7205"/>
                  <a:pt x="6007" y="7013"/>
                  <a:pt x="5957" y="6820"/>
                </a:cubicBezTo>
                <a:lnTo>
                  <a:pt x="5957" y="6820"/>
                </a:lnTo>
                <a:cubicBezTo>
                  <a:pt x="5987" y="6963"/>
                  <a:pt x="6020" y="7106"/>
                  <a:pt x="6051" y="7249"/>
                </a:cubicBezTo>
                <a:cubicBezTo>
                  <a:pt x="5870" y="6798"/>
                  <a:pt x="5766" y="6533"/>
                  <a:pt x="5766" y="6533"/>
                </a:cubicBezTo>
                <a:lnTo>
                  <a:pt x="5766" y="6533"/>
                </a:lnTo>
                <a:cubicBezTo>
                  <a:pt x="5767" y="6534"/>
                  <a:pt x="8059" y="22925"/>
                  <a:pt x="12782" y="29762"/>
                </a:cubicBezTo>
                <a:cubicBezTo>
                  <a:pt x="12260" y="30071"/>
                  <a:pt x="11739" y="30379"/>
                  <a:pt x="11218" y="30690"/>
                </a:cubicBezTo>
                <a:cubicBezTo>
                  <a:pt x="10930" y="30855"/>
                  <a:pt x="10639" y="31016"/>
                  <a:pt x="10349" y="31178"/>
                </a:cubicBezTo>
                <a:cubicBezTo>
                  <a:pt x="10224" y="30000"/>
                  <a:pt x="9534" y="26382"/>
                  <a:pt x="5756" y="20229"/>
                </a:cubicBezTo>
                <a:cubicBezTo>
                  <a:pt x="1060" y="12583"/>
                  <a:pt x="1345" y="10426"/>
                  <a:pt x="726" y="10125"/>
                </a:cubicBezTo>
                <a:lnTo>
                  <a:pt x="726" y="10125"/>
                </a:lnTo>
                <a:cubicBezTo>
                  <a:pt x="726" y="10125"/>
                  <a:pt x="0" y="14287"/>
                  <a:pt x="3773" y="21942"/>
                </a:cubicBezTo>
                <a:cubicBezTo>
                  <a:pt x="6799" y="28082"/>
                  <a:pt x="9218" y="30589"/>
                  <a:pt x="10057" y="31341"/>
                </a:cubicBezTo>
                <a:cubicBezTo>
                  <a:pt x="8342" y="32293"/>
                  <a:pt x="6596" y="33188"/>
                  <a:pt x="4809" y="34048"/>
                </a:cubicBezTo>
                <a:lnTo>
                  <a:pt x="4836" y="34126"/>
                </a:lnTo>
                <a:cubicBezTo>
                  <a:pt x="5998" y="33777"/>
                  <a:pt x="7179" y="33439"/>
                  <a:pt x="8293" y="32943"/>
                </a:cubicBezTo>
                <a:cubicBezTo>
                  <a:pt x="9379" y="32529"/>
                  <a:pt x="10407" y="31996"/>
                  <a:pt x="11447" y="31482"/>
                </a:cubicBezTo>
                <a:cubicBezTo>
                  <a:pt x="11380" y="31365"/>
                  <a:pt x="11314" y="31250"/>
                  <a:pt x="11252" y="31136"/>
                </a:cubicBezTo>
                <a:lnTo>
                  <a:pt x="11252" y="31136"/>
                </a:lnTo>
                <a:cubicBezTo>
                  <a:pt x="11255" y="31139"/>
                  <a:pt x="11421" y="31207"/>
                  <a:pt x="11712" y="31345"/>
                </a:cubicBezTo>
                <a:cubicBezTo>
                  <a:pt x="12615" y="30859"/>
                  <a:pt x="13494" y="30330"/>
                  <a:pt x="14355" y="29777"/>
                </a:cubicBezTo>
                <a:cubicBezTo>
                  <a:pt x="21724" y="37761"/>
                  <a:pt x="37676" y="41749"/>
                  <a:pt x="37676" y="41749"/>
                </a:cubicBezTo>
                <a:cubicBezTo>
                  <a:pt x="34428" y="40090"/>
                  <a:pt x="33492" y="38868"/>
                  <a:pt x="26985" y="34628"/>
                </a:cubicBezTo>
                <a:cubicBezTo>
                  <a:pt x="21640" y="31144"/>
                  <a:pt x="16372" y="29910"/>
                  <a:pt x="14662" y="29580"/>
                </a:cubicBezTo>
                <a:cubicBezTo>
                  <a:pt x="15498" y="29034"/>
                  <a:pt x="16320" y="28467"/>
                  <a:pt x="17133" y="27890"/>
                </a:cubicBezTo>
                <a:cubicBezTo>
                  <a:pt x="17180" y="27917"/>
                  <a:pt x="17227" y="27945"/>
                  <a:pt x="17274" y="27972"/>
                </a:cubicBezTo>
                <a:lnTo>
                  <a:pt x="17222" y="27958"/>
                </a:lnTo>
                <a:lnTo>
                  <a:pt x="17222" y="27958"/>
                </a:lnTo>
                <a:cubicBezTo>
                  <a:pt x="17241" y="27965"/>
                  <a:pt x="17262" y="27971"/>
                  <a:pt x="17281" y="27978"/>
                </a:cubicBezTo>
                <a:cubicBezTo>
                  <a:pt x="25762" y="32926"/>
                  <a:pt x="34059" y="33755"/>
                  <a:pt x="38664" y="33755"/>
                </a:cubicBezTo>
                <a:cubicBezTo>
                  <a:pt x="40980" y="33755"/>
                  <a:pt x="42361" y="33545"/>
                  <a:pt x="42362" y="33545"/>
                </a:cubicBezTo>
                <a:lnTo>
                  <a:pt x="42362" y="33545"/>
                </a:lnTo>
                <a:cubicBezTo>
                  <a:pt x="42302" y="33552"/>
                  <a:pt x="42237" y="33556"/>
                  <a:pt x="42167" y="33556"/>
                </a:cubicBezTo>
                <a:cubicBezTo>
                  <a:pt x="40626" y="33556"/>
                  <a:pt x="36684" y="31824"/>
                  <a:pt x="30630" y="29974"/>
                </a:cubicBezTo>
                <a:cubicBezTo>
                  <a:pt x="25311" y="28347"/>
                  <a:pt x="19176" y="27851"/>
                  <a:pt x="17353" y="27733"/>
                </a:cubicBezTo>
                <a:cubicBezTo>
                  <a:pt x="17487" y="27638"/>
                  <a:pt x="17621" y="27543"/>
                  <a:pt x="17753" y="27447"/>
                </a:cubicBezTo>
                <a:cubicBezTo>
                  <a:pt x="18530" y="26882"/>
                  <a:pt x="19299" y="26305"/>
                  <a:pt x="20057" y="25714"/>
                </a:cubicBezTo>
                <a:cubicBezTo>
                  <a:pt x="22232" y="26654"/>
                  <a:pt x="24866" y="26981"/>
                  <a:pt x="27463" y="26981"/>
                </a:cubicBezTo>
                <a:cubicBezTo>
                  <a:pt x="32320" y="26981"/>
                  <a:pt x="37052" y="25839"/>
                  <a:pt x="38431" y="25430"/>
                </a:cubicBezTo>
                <a:cubicBezTo>
                  <a:pt x="40577" y="24791"/>
                  <a:pt x="42243" y="22159"/>
                  <a:pt x="42243" y="22158"/>
                </a:cubicBezTo>
                <a:lnTo>
                  <a:pt x="42243" y="22158"/>
                </a:lnTo>
                <a:cubicBezTo>
                  <a:pt x="42243" y="22159"/>
                  <a:pt x="40599" y="24115"/>
                  <a:pt x="38594" y="24597"/>
                </a:cubicBezTo>
                <a:cubicBezTo>
                  <a:pt x="38486" y="24623"/>
                  <a:pt x="38378" y="24645"/>
                  <a:pt x="38269" y="24662"/>
                </a:cubicBezTo>
                <a:cubicBezTo>
                  <a:pt x="37032" y="24852"/>
                  <a:pt x="23684" y="24920"/>
                  <a:pt x="20456" y="25408"/>
                </a:cubicBezTo>
                <a:cubicBezTo>
                  <a:pt x="21292" y="24754"/>
                  <a:pt x="22118" y="24088"/>
                  <a:pt x="22932" y="23409"/>
                </a:cubicBezTo>
                <a:cubicBezTo>
                  <a:pt x="26207" y="23929"/>
                  <a:pt x="28973" y="24137"/>
                  <a:pt x="31301" y="24137"/>
                </a:cubicBezTo>
                <a:cubicBezTo>
                  <a:pt x="38496" y="24137"/>
                  <a:pt x="41511" y="22154"/>
                  <a:pt x="42474" y="21303"/>
                </a:cubicBezTo>
                <a:cubicBezTo>
                  <a:pt x="42737" y="21070"/>
                  <a:pt x="42846" y="20922"/>
                  <a:pt x="42846" y="20922"/>
                </a:cubicBezTo>
                <a:lnTo>
                  <a:pt x="42846" y="20922"/>
                </a:lnTo>
                <a:cubicBezTo>
                  <a:pt x="34020" y="21281"/>
                  <a:pt x="25279" y="22863"/>
                  <a:pt x="23149" y="23269"/>
                </a:cubicBezTo>
                <a:cubicBezTo>
                  <a:pt x="23131" y="23269"/>
                  <a:pt x="23115" y="23272"/>
                  <a:pt x="23098" y="23272"/>
                </a:cubicBezTo>
                <a:cubicBezTo>
                  <a:pt x="23227" y="23163"/>
                  <a:pt x="23358" y="23057"/>
                  <a:pt x="23488" y="22949"/>
                </a:cubicBezTo>
                <a:cubicBezTo>
                  <a:pt x="24575" y="22017"/>
                  <a:pt x="25643" y="21064"/>
                  <a:pt x="26691" y="20088"/>
                </a:cubicBezTo>
                <a:cubicBezTo>
                  <a:pt x="28043" y="20419"/>
                  <a:pt x="29282" y="20559"/>
                  <a:pt x="30410" y="20559"/>
                </a:cubicBezTo>
                <a:cubicBezTo>
                  <a:pt x="35452" y="20559"/>
                  <a:pt x="38288" y="17758"/>
                  <a:pt x="39220" y="16640"/>
                </a:cubicBezTo>
                <a:cubicBezTo>
                  <a:pt x="39249" y="16624"/>
                  <a:pt x="39278" y="16608"/>
                  <a:pt x="39308" y="16592"/>
                </a:cubicBezTo>
                <a:lnTo>
                  <a:pt x="39308" y="16592"/>
                </a:lnTo>
                <a:cubicBezTo>
                  <a:pt x="39282" y="16604"/>
                  <a:pt x="39256" y="16616"/>
                  <a:pt x="39230" y="16627"/>
                </a:cubicBezTo>
                <a:cubicBezTo>
                  <a:pt x="39455" y="16355"/>
                  <a:pt x="39567" y="16186"/>
                  <a:pt x="39567" y="16186"/>
                </a:cubicBezTo>
                <a:lnTo>
                  <a:pt x="39567" y="16186"/>
                </a:lnTo>
                <a:cubicBezTo>
                  <a:pt x="35998" y="17878"/>
                  <a:pt x="28385" y="19649"/>
                  <a:pt x="26847" y="19998"/>
                </a:cubicBezTo>
                <a:lnTo>
                  <a:pt x="26769" y="20016"/>
                </a:lnTo>
                <a:cubicBezTo>
                  <a:pt x="27324" y="19498"/>
                  <a:pt x="27872" y="18972"/>
                  <a:pt x="28413" y="18439"/>
                </a:cubicBezTo>
                <a:cubicBezTo>
                  <a:pt x="39709" y="15091"/>
                  <a:pt x="39813" y="10336"/>
                  <a:pt x="39350" y="10187"/>
                </a:cubicBezTo>
                <a:cubicBezTo>
                  <a:pt x="39346" y="10185"/>
                  <a:pt x="39341" y="10185"/>
                  <a:pt x="39336" y="10185"/>
                </a:cubicBezTo>
                <a:cubicBezTo>
                  <a:pt x="38756" y="10185"/>
                  <a:pt x="30027" y="17124"/>
                  <a:pt x="28566" y="18290"/>
                </a:cubicBezTo>
                <a:lnTo>
                  <a:pt x="28566" y="18290"/>
                </a:lnTo>
                <a:cubicBezTo>
                  <a:pt x="28657" y="18199"/>
                  <a:pt x="28751" y="18110"/>
                  <a:pt x="28842" y="18018"/>
                </a:cubicBezTo>
                <a:lnTo>
                  <a:pt x="28785" y="17960"/>
                </a:lnTo>
                <a:cubicBezTo>
                  <a:pt x="28775" y="17970"/>
                  <a:pt x="28765" y="17978"/>
                  <a:pt x="28754" y="17988"/>
                </a:cubicBezTo>
                <a:cubicBezTo>
                  <a:pt x="29796" y="16795"/>
                  <a:pt x="31917" y="13901"/>
                  <a:pt x="33031" y="9082"/>
                </a:cubicBezTo>
                <a:cubicBezTo>
                  <a:pt x="33297" y="7925"/>
                  <a:pt x="33431" y="6739"/>
                  <a:pt x="33379" y="5554"/>
                </a:cubicBezTo>
                <a:cubicBezTo>
                  <a:pt x="33329" y="4439"/>
                  <a:pt x="33123" y="3172"/>
                  <a:pt x="32501" y="2563"/>
                </a:cubicBezTo>
                <a:cubicBezTo>
                  <a:pt x="32501" y="2563"/>
                  <a:pt x="30105" y="14315"/>
                  <a:pt x="28218" y="18469"/>
                </a:cubicBezTo>
                <a:cubicBezTo>
                  <a:pt x="27420" y="19185"/>
                  <a:pt x="26609" y="19886"/>
                  <a:pt x="25785" y="20572"/>
                </a:cubicBezTo>
                <a:cubicBezTo>
                  <a:pt x="26688" y="19087"/>
                  <a:pt x="28348" y="14343"/>
                  <a:pt x="2739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pic>
        <p:nvPicPr>
          <p:cNvPr id="994" name="Google Shape;994;p63"/>
          <p:cNvPicPr preferRelativeResize="0"/>
          <p:nvPr/>
        </p:nvPicPr>
        <p:blipFill rotWithShape="1">
          <a:blip r:embed="rId3">
            <a:alphaModFix/>
          </a:blip>
          <a:srcRect b="0" l="3257" r="3126" t="0"/>
          <a:stretch/>
        </p:blipFill>
        <p:spPr>
          <a:xfrm>
            <a:off x="1295175" y="1593150"/>
            <a:ext cx="3275175" cy="1957200"/>
          </a:xfrm>
          <a:prstGeom prst="rect">
            <a:avLst/>
          </a:prstGeom>
          <a:noFill/>
          <a:ln>
            <a:noFill/>
          </a:ln>
        </p:spPr>
      </p:pic>
      <p:sp>
        <p:nvSpPr>
          <p:cNvPr id="995" name="Google Shape;995;p63"/>
          <p:cNvSpPr txBox="1"/>
          <p:nvPr>
            <p:ph type="title"/>
          </p:nvPr>
        </p:nvSpPr>
        <p:spPr>
          <a:xfrm>
            <a:off x="5571775" y="1384925"/>
            <a:ext cx="23394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996" name="Google Shape;996;p63"/>
          <p:cNvSpPr txBox="1"/>
          <p:nvPr>
            <p:ph idx="1" type="body"/>
          </p:nvPr>
        </p:nvSpPr>
        <p:spPr>
          <a:xfrm>
            <a:off x="5571775" y="2421550"/>
            <a:ext cx="2625600" cy="1957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grpSp>
        <p:nvGrpSpPr>
          <p:cNvPr id="997" name="Google Shape;997;p63"/>
          <p:cNvGrpSpPr/>
          <p:nvPr/>
        </p:nvGrpSpPr>
        <p:grpSpPr>
          <a:xfrm>
            <a:off x="1087818" y="1538330"/>
            <a:ext cx="3685605" cy="2280036"/>
            <a:chOff x="1799375" y="2989800"/>
            <a:chExt cx="4020075" cy="2486950"/>
          </a:xfrm>
        </p:grpSpPr>
        <p:sp>
          <p:nvSpPr>
            <p:cNvPr id="998" name="Google Shape;998;p63"/>
            <p:cNvSpPr/>
            <p:nvPr/>
          </p:nvSpPr>
          <p:spPr>
            <a:xfrm>
              <a:off x="1799375" y="5262050"/>
              <a:ext cx="4020075" cy="214700"/>
            </a:xfrm>
            <a:custGeom>
              <a:rect b="b" l="l" r="r" t="t"/>
              <a:pathLst>
                <a:path extrusionOk="0" h="8588" w="160803">
                  <a:moveTo>
                    <a:pt x="0" y="0"/>
                  </a:moveTo>
                  <a:lnTo>
                    <a:pt x="0" y="8303"/>
                  </a:lnTo>
                  <a:cubicBezTo>
                    <a:pt x="0" y="8461"/>
                    <a:pt x="128" y="8588"/>
                    <a:pt x="286" y="8588"/>
                  </a:cubicBezTo>
                  <a:lnTo>
                    <a:pt x="160516" y="8588"/>
                  </a:lnTo>
                  <a:cubicBezTo>
                    <a:pt x="160674" y="8588"/>
                    <a:pt x="160803" y="8461"/>
                    <a:pt x="160803" y="8303"/>
                  </a:cubicBezTo>
                  <a:lnTo>
                    <a:pt x="1608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3"/>
            <p:cNvSpPr/>
            <p:nvPr/>
          </p:nvSpPr>
          <p:spPr>
            <a:xfrm>
              <a:off x="1954525" y="2989800"/>
              <a:ext cx="3710525" cy="2453750"/>
            </a:xfrm>
            <a:custGeom>
              <a:rect b="b" l="l" r="r" t="t"/>
              <a:pathLst>
                <a:path extrusionOk="0" h="98150" w="148421">
                  <a:moveTo>
                    <a:pt x="144022" y="3901"/>
                  </a:moveTo>
                  <a:lnTo>
                    <a:pt x="144021" y="86785"/>
                  </a:lnTo>
                  <a:lnTo>
                    <a:pt x="3985" y="86785"/>
                  </a:lnTo>
                  <a:lnTo>
                    <a:pt x="3985" y="3901"/>
                  </a:lnTo>
                  <a:close/>
                  <a:moveTo>
                    <a:pt x="6895" y="0"/>
                  </a:moveTo>
                  <a:cubicBezTo>
                    <a:pt x="3087" y="0"/>
                    <a:pt x="1" y="3087"/>
                    <a:pt x="1" y="6895"/>
                  </a:cubicBezTo>
                  <a:lnTo>
                    <a:pt x="1" y="91255"/>
                  </a:lnTo>
                  <a:cubicBezTo>
                    <a:pt x="1" y="95063"/>
                    <a:pt x="3087" y="98150"/>
                    <a:pt x="6895" y="98150"/>
                  </a:cubicBezTo>
                  <a:lnTo>
                    <a:pt x="141526" y="98150"/>
                  </a:lnTo>
                  <a:cubicBezTo>
                    <a:pt x="145334" y="98150"/>
                    <a:pt x="148421" y="95063"/>
                    <a:pt x="148421" y="91255"/>
                  </a:cubicBezTo>
                  <a:lnTo>
                    <a:pt x="148421" y="6895"/>
                  </a:lnTo>
                  <a:cubicBezTo>
                    <a:pt x="148421" y="3087"/>
                    <a:pt x="145334" y="0"/>
                    <a:pt x="141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3"/>
            <p:cNvSpPr/>
            <p:nvPr/>
          </p:nvSpPr>
          <p:spPr>
            <a:xfrm>
              <a:off x="3444025" y="5262050"/>
              <a:ext cx="798150" cy="79375"/>
            </a:xfrm>
            <a:custGeom>
              <a:rect b="b" l="l" r="r" t="t"/>
              <a:pathLst>
                <a:path extrusionOk="0" h="3175" w="31926">
                  <a:moveTo>
                    <a:pt x="0" y="0"/>
                  </a:moveTo>
                  <a:lnTo>
                    <a:pt x="1995" y="3174"/>
                  </a:lnTo>
                  <a:lnTo>
                    <a:pt x="30074" y="3174"/>
                  </a:lnTo>
                  <a:lnTo>
                    <a:pt x="319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3"/>
            <p:cNvSpPr/>
            <p:nvPr/>
          </p:nvSpPr>
          <p:spPr>
            <a:xfrm>
              <a:off x="1954525" y="5263725"/>
              <a:ext cx="3710525" cy="11825"/>
            </a:xfrm>
            <a:custGeom>
              <a:rect b="b" l="l" r="r" t="t"/>
              <a:pathLst>
                <a:path extrusionOk="0" h="473" w="148421">
                  <a:moveTo>
                    <a:pt x="1" y="0"/>
                  </a:moveTo>
                  <a:lnTo>
                    <a:pt x="1" y="472"/>
                  </a:lnTo>
                  <a:lnTo>
                    <a:pt x="148421" y="472"/>
                  </a:lnTo>
                  <a:lnTo>
                    <a:pt x="1484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 name="Shape 1005"/>
        <p:cNvGrpSpPr/>
        <p:nvPr/>
      </p:nvGrpSpPr>
      <p:grpSpPr>
        <a:xfrm>
          <a:off x="0" y="0"/>
          <a:ext cx="0" cy="0"/>
          <a:chOff x="0" y="0"/>
          <a:chExt cx="0" cy="0"/>
        </a:xfrm>
      </p:grpSpPr>
      <p:pic>
        <p:nvPicPr>
          <p:cNvPr id="1006" name="Google Shape;1006;p64"/>
          <p:cNvPicPr preferRelativeResize="0"/>
          <p:nvPr/>
        </p:nvPicPr>
        <p:blipFill rotWithShape="1">
          <a:blip r:embed="rId3">
            <a:alphaModFix/>
          </a:blip>
          <a:srcRect b="0" l="25183" r="0" t="0"/>
          <a:stretch/>
        </p:blipFill>
        <p:spPr>
          <a:xfrm>
            <a:off x="4600125" y="1456125"/>
            <a:ext cx="2968276" cy="2231250"/>
          </a:xfrm>
          <a:prstGeom prst="rect">
            <a:avLst/>
          </a:prstGeom>
          <a:noFill/>
          <a:ln>
            <a:noFill/>
          </a:ln>
        </p:spPr>
      </p:pic>
      <p:sp>
        <p:nvSpPr>
          <p:cNvPr id="1007" name="Google Shape;1007;p64"/>
          <p:cNvSpPr txBox="1"/>
          <p:nvPr>
            <p:ph type="title"/>
          </p:nvPr>
        </p:nvSpPr>
        <p:spPr>
          <a:xfrm>
            <a:off x="860266" y="1384925"/>
            <a:ext cx="18444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1008" name="Google Shape;1008;p64"/>
          <p:cNvSpPr txBox="1"/>
          <p:nvPr>
            <p:ph idx="1" type="body"/>
          </p:nvPr>
        </p:nvSpPr>
        <p:spPr>
          <a:xfrm>
            <a:off x="860266" y="2421550"/>
            <a:ext cx="2625600" cy="1957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You can replace the image on the screen with your own work. Just delete this one, add yours and send it to the back</a:t>
            </a:r>
            <a:endParaRPr/>
          </a:p>
        </p:txBody>
      </p:sp>
      <p:grpSp>
        <p:nvGrpSpPr>
          <p:cNvPr id="1009" name="Google Shape;1009;p64"/>
          <p:cNvGrpSpPr/>
          <p:nvPr/>
        </p:nvGrpSpPr>
        <p:grpSpPr>
          <a:xfrm>
            <a:off x="4403552" y="1423528"/>
            <a:ext cx="3295593" cy="2296434"/>
            <a:chOff x="3041525" y="953075"/>
            <a:chExt cx="2654525" cy="1849725"/>
          </a:xfrm>
        </p:grpSpPr>
        <p:sp>
          <p:nvSpPr>
            <p:cNvPr id="1010" name="Google Shape;1010;p64"/>
            <p:cNvSpPr/>
            <p:nvPr/>
          </p:nvSpPr>
          <p:spPr>
            <a:xfrm>
              <a:off x="3041525" y="953075"/>
              <a:ext cx="2654525" cy="1849725"/>
            </a:xfrm>
            <a:custGeom>
              <a:rect b="b" l="l" r="r" t="t"/>
              <a:pathLst>
                <a:path extrusionOk="0" h="73989" w="106181">
                  <a:moveTo>
                    <a:pt x="95936" y="2334"/>
                  </a:moveTo>
                  <a:lnTo>
                    <a:pt x="95936" y="71656"/>
                  </a:lnTo>
                  <a:lnTo>
                    <a:pt x="7265" y="71656"/>
                  </a:lnTo>
                  <a:lnTo>
                    <a:pt x="7265" y="2334"/>
                  </a:lnTo>
                  <a:close/>
                  <a:moveTo>
                    <a:pt x="5467" y="1"/>
                  </a:moveTo>
                  <a:cubicBezTo>
                    <a:pt x="2448" y="1"/>
                    <a:pt x="1" y="2448"/>
                    <a:pt x="1" y="5467"/>
                  </a:cubicBezTo>
                  <a:lnTo>
                    <a:pt x="1" y="68522"/>
                  </a:lnTo>
                  <a:cubicBezTo>
                    <a:pt x="1" y="71542"/>
                    <a:pt x="2448" y="73988"/>
                    <a:pt x="5467" y="73988"/>
                  </a:cubicBezTo>
                  <a:lnTo>
                    <a:pt x="100713" y="73988"/>
                  </a:lnTo>
                  <a:cubicBezTo>
                    <a:pt x="103732" y="73988"/>
                    <a:pt x="106179" y="71542"/>
                    <a:pt x="106179" y="68522"/>
                  </a:cubicBezTo>
                  <a:lnTo>
                    <a:pt x="106179" y="5467"/>
                  </a:lnTo>
                  <a:cubicBezTo>
                    <a:pt x="106181" y="2448"/>
                    <a:pt x="103732" y="1"/>
                    <a:pt x="1007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4"/>
            <p:cNvSpPr/>
            <p:nvPr/>
          </p:nvSpPr>
          <p:spPr>
            <a:xfrm>
              <a:off x="5491600" y="1806950"/>
              <a:ext cx="147600" cy="142000"/>
            </a:xfrm>
            <a:custGeom>
              <a:rect b="b" l="l" r="r" t="t"/>
              <a:pathLst>
                <a:path extrusionOk="0" h="5680" w="5904">
                  <a:moveTo>
                    <a:pt x="2841" y="0"/>
                  </a:moveTo>
                  <a:cubicBezTo>
                    <a:pt x="1273" y="0"/>
                    <a:pt x="1" y="1272"/>
                    <a:pt x="1" y="2839"/>
                  </a:cubicBezTo>
                  <a:cubicBezTo>
                    <a:pt x="1" y="3988"/>
                    <a:pt x="693" y="5024"/>
                    <a:pt x="1753" y="5464"/>
                  </a:cubicBezTo>
                  <a:cubicBezTo>
                    <a:pt x="2104" y="5609"/>
                    <a:pt x="2473" y="5680"/>
                    <a:pt x="2839" y="5680"/>
                  </a:cubicBezTo>
                  <a:cubicBezTo>
                    <a:pt x="3578" y="5680"/>
                    <a:pt x="4305" y="5391"/>
                    <a:pt x="4848" y="4848"/>
                  </a:cubicBezTo>
                  <a:cubicBezTo>
                    <a:pt x="5661" y="4037"/>
                    <a:pt x="5903" y="2815"/>
                    <a:pt x="5464" y="1754"/>
                  </a:cubicBezTo>
                  <a:cubicBezTo>
                    <a:pt x="5024" y="694"/>
                    <a:pt x="3988" y="0"/>
                    <a:pt x="28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4"/>
            <p:cNvSpPr/>
            <p:nvPr/>
          </p:nvSpPr>
          <p:spPr>
            <a:xfrm>
              <a:off x="3118000" y="1599375"/>
              <a:ext cx="29325" cy="557150"/>
            </a:xfrm>
            <a:custGeom>
              <a:rect b="b" l="l" r="r" t="t"/>
              <a:pathLst>
                <a:path extrusionOk="0" h="22286" w="1173">
                  <a:moveTo>
                    <a:pt x="20" y="1"/>
                  </a:moveTo>
                  <a:cubicBezTo>
                    <a:pt x="8" y="1"/>
                    <a:pt x="0" y="10"/>
                    <a:pt x="0" y="20"/>
                  </a:cubicBezTo>
                  <a:lnTo>
                    <a:pt x="0" y="22266"/>
                  </a:lnTo>
                  <a:cubicBezTo>
                    <a:pt x="0" y="22276"/>
                    <a:pt x="8" y="22285"/>
                    <a:pt x="20" y="22285"/>
                  </a:cubicBezTo>
                  <a:lnTo>
                    <a:pt x="1153" y="22285"/>
                  </a:lnTo>
                  <a:cubicBezTo>
                    <a:pt x="1164" y="22285"/>
                    <a:pt x="1172" y="22276"/>
                    <a:pt x="1172" y="22266"/>
                  </a:cubicBezTo>
                  <a:lnTo>
                    <a:pt x="1172" y="20"/>
                  </a:lnTo>
                  <a:cubicBezTo>
                    <a:pt x="1172" y="10"/>
                    <a:pt x="1164" y="1"/>
                    <a:pt x="11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 name="Shape 1016"/>
        <p:cNvGrpSpPr/>
        <p:nvPr/>
      </p:nvGrpSpPr>
      <p:grpSpPr>
        <a:xfrm>
          <a:off x="0" y="0"/>
          <a:ext cx="0" cy="0"/>
          <a:chOff x="0" y="0"/>
          <a:chExt cx="0" cy="0"/>
        </a:xfrm>
      </p:grpSpPr>
      <p:pic>
        <p:nvPicPr>
          <p:cNvPr id="1017" name="Google Shape;1017;p65"/>
          <p:cNvPicPr preferRelativeResize="0"/>
          <p:nvPr/>
        </p:nvPicPr>
        <p:blipFill rotWithShape="1">
          <a:blip r:embed="rId3">
            <a:alphaModFix/>
          </a:blip>
          <a:srcRect b="0" l="17116" r="14801" t="0"/>
          <a:stretch/>
        </p:blipFill>
        <p:spPr>
          <a:xfrm>
            <a:off x="2465425" y="1177400"/>
            <a:ext cx="1353125" cy="2778850"/>
          </a:xfrm>
          <a:prstGeom prst="rect">
            <a:avLst/>
          </a:prstGeom>
          <a:noFill/>
          <a:ln>
            <a:noFill/>
          </a:ln>
        </p:spPr>
      </p:pic>
      <p:sp>
        <p:nvSpPr>
          <p:cNvPr id="1018" name="Google Shape;1018;p65"/>
          <p:cNvSpPr txBox="1"/>
          <p:nvPr>
            <p:ph type="title"/>
          </p:nvPr>
        </p:nvSpPr>
        <p:spPr>
          <a:xfrm>
            <a:off x="5571775" y="1384925"/>
            <a:ext cx="18999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1019" name="Google Shape;1019;p65"/>
          <p:cNvSpPr txBox="1"/>
          <p:nvPr>
            <p:ph idx="1" type="body"/>
          </p:nvPr>
        </p:nvSpPr>
        <p:spPr>
          <a:xfrm>
            <a:off x="5571775" y="2421550"/>
            <a:ext cx="2625600" cy="1957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sp>
        <p:nvSpPr>
          <p:cNvPr id="1020" name="Google Shape;1020;p65"/>
          <p:cNvSpPr/>
          <p:nvPr/>
        </p:nvSpPr>
        <p:spPr>
          <a:xfrm>
            <a:off x="2405625" y="1091763"/>
            <a:ext cx="1457606" cy="2959966"/>
          </a:xfrm>
          <a:custGeom>
            <a:rect b="b" l="l" r="r" t="t"/>
            <a:pathLst>
              <a:path extrusionOk="0" h="83929" w="41330">
                <a:moveTo>
                  <a:pt x="6561" y="2464"/>
                </a:moveTo>
                <a:cubicBezTo>
                  <a:pt x="6569" y="2464"/>
                  <a:pt x="6576" y="2464"/>
                  <a:pt x="6583" y="2464"/>
                </a:cubicBezTo>
                <a:lnTo>
                  <a:pt x="11428" y="2485"/>
                </a:lnTo>
                <a:lnTo>
                  <a:pt x="13376" y="2496"/>
                </a:lnTo>
                <a:cubicBezTo>
                  <a:pt x="14118" y="2498"/>
                  <a:pt x="14717" y="3128"/>
                  <a:pt x="14713" y="3902"/>
                </a:cubicBezTo>
                <a:lnTo>
                  <a:pt x="14711" y="4905"/>
                </a:lnTo>
                <a:cubicBezTo>
                  <a:pt x="14707" y="5679"/>
                  <a:pt x="15306" y="6309"/>
                  <a:pt x="16048" y="6313"/>
                </a:cubicBezTo>
                <a:lnTo>
                  <a:pt x="26841" y="6361"/>
                </a:lnTo>
                <a:cubicBezTo>
                  <a:pt x="26843" y="6361"/>
                  <a:pt x="26845" y="6361"/>
                  <a:pt x="26847" y="6361"/>
                </a:cubicBezTo>
                <a:cubicBezTo>
                  <a:pt x="27587" y="6361"/>
                  <a:pt x="28188" y="5738"/>
                  <a:pt x="28191" y="4966"/>
                </a:cubicBezTo>
                <a:lnTo>
                  <a:pt x="28196" y="3965"/>
                </a:lnTo>
                <a:cubicBezTo>
                  <a:pt x="28198" y="3193"/>
                  <a:pt x="28800" y="2569"/>
                  <a:pt x="29541" y="2569"/>
                </a:cubicBezTo>
                <a:cubicBezTo>
                  <a:pt x="29543" y="2569"/>
                  <a:pt x="29544" y="2569"/>
                  <a:pt x="29546" y="2569"/>
                </a:cubicBezTo>
                <a:lnTo>
                  <a:pt x="35083" y="2595"/>
                </a:lnTo>
                <a:cubicBezTo>
                  <a:pt x="37488" y="2606"/>
                  <a:pt x="39428" y="4558"/>
                  <a:pt x="39418" y="6957"/>
                </a:cubicBezTo>
                <a:lnTo>
                  <a:pt x="39123" y="76641"/>
                </a:lnTo>
                <a:cubicBezTo>
                  <a:pt x="39113" y="79034"/>
                  <a:pt x="37165" y="80966"/>
                  <a:pt x="34768" y="80966"/>
                </a:cubicBezTo>
                <a:cubicBezTo>
                  <a:pt x="34761" y="80966"/>
                  <a:pt x="34754" y="80966"/>
                  <a:pt x="34746" y="80966"/>
                </a:cubicBezTo>
                <a:lnTo>
                  <a:pt x="6248" y="80835"/>
                </a:lnTo>
                <a:cubicBezTo>
                  <a:pt x="3843" y="80824"/>
                  <a:pt x="1901" y="78872"/>
                  <a:pt x="1911" y="76473"/>
                </a:cubicBezTo>
                <a:lnTo>
                  <a:pt x="2206" y="6790"/>
                </a:lnTo>
                <a:cubicBezTo>
                  <a:pt x="2217" y="4397"/>
                  <a:pt x="4165" y="2464"/>
                  <a:pt x="6561" y="2464"/>
                </a:cubicBezTo>
                <a:close/>
                <a:moveTo>
                  <a:pt x="6535" y="1"/>
                </a:moveTo>
                <a:cubicBezTo>
                  <a:pt x="3114" y="1"/>
                  <a:pt x="332" y="2760"/>
                  <a:pt x="317" y="6177"/>
                </a:cubicBezTo>
                <a:lnTo>
                  <a:pt x="15" y="77568"/>
                </a:lnTo>
                <a:cubicBezTo>
                  <a:pt x="0" y="80992"/>
                  <a:pt x="2772" y="83782"/>
                  <a:pt x="6207" y="83797"/>
                </a:cubicBezTo>
                <a:lnTo>
                  <a:pt x="34763" y="83928"/>
                </a:lnTo>
                <a:cubicBezTo>
                  <a:pt x="34773" y="83928"/>
                  <a:pt x="34784" y="83928"/>
                  <a:pt x="34794" y="83928"/>
                </a:cubicBezTo>
                <a:cubicBezTo>
                  <a:pt x="38216" y="83928"/>
                  <a:pt x="40998" y="81169"/>
                  <a:pt x="41012" y="77752"/>
                </a:cubicBezTo>
                <a:lnTo>
                  <a:pt x="41315" y="6361"/>
                </a:lnTo>
                <a:cubicBezTo>
                  <a:pt x="41329" y="2936"/>
                  <a:pt x="38557" y="147"/>
                  <a:pt x="35123" y="132"/>
                </a:cubicBezTo>
                <a:lnTo>
                  <a:pt x="6566" y="1"/>
                </a:lnTo>
                <a:cubicBezTo>
                  <a:pt x="6556" y="1"/>
                  <a:pt x="6546" y="1"/>
                  <a:pt x="65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 name="Shape 1024"/>
        <p:cNvGrpSpPr/>
        <p:nvPr/>
      </p:nvGrpSpPr>
      <p:grpSpPr>
        <a:xfrm>
          <a:off x="0" y="0"/>
          <a:ext cx="0" cy="0"/>
          <a:chOff x="0" y="0"/>
          <a:chExt cx="0" cy="0"/>
        </a:xfrm>
      </p:grpSpPr>
      <p:sp>
        <p:nvSpPr>
          <p:cNvPr id="1025" name="Google Shape;1025;p66"/>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TEXT SEEMS TO BE IMPORTANT...</a:t>
            </a:r>
            <a:endParaRPr/>
          </a:p>
        </p:txBody>
      </p:sp>
      <p:sp>
        <p:nvSpPr>
          <p:cNvPr id="1026" name="Google Shape;1026;p66"/>
          <p:cNvSpPr txBox="1"/>
          <p:nvPr>
            <p:ph idx="1" type="subTitle"/>
          </p:nvPr>
        </p:nvSpPr>
        <p:spPr>
          <a:xfrm>
            <a:off x="2673000" y="2189950"/>
            <a:ext cx="3798000" cy="133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027" name="Google Shape;1027;p66"/>
          <p:cNvGrpSpPr/>
          <p:nvPr/>
        </p:nvGrpSpPr>
        <p:grpSpPr>
          <a:xfrm>
            <a:off x="6702715" y="2841725"/>
            <a:ext cx="2205664" cy="1811616"/>
            <a:chOff x="-6771125" y="1755500"/>
            <a:chExt cx="1384250" cy="1136950"/>
          </a:xfrm>
        </p:grpSpPr>
        <p:sp>
          <p:nvSpPr>
            <p:cNvPr id="1028" name="Google Shape;1028;p66"/>
            <p:cNvSpPr/>
            <p:nvPr/>
          </p:nvSpPr>
          <p:spPr>
            <a:xfrm>
              <a:off x="-6099025" y="2601675"/>
              <a:ext cx="115650" cy="254075"/>
            </a:xfrm>
            <a:custGeom>
              <a:rect b="b" l="l" r="r" t="t"/>
              <a:pathLst>
                <a:path extrusionOk="0" h="10163" w="4626">
                  <a:moveTo>
                    <a:pt x="4099" y="1"/>
                  </a:moveTo>
                  <a:cubicBezTo>
                    <a:pt x="3808" y="1"/>
                    <a:pt x="3572" y="237"/>
                    <a:pt x="3572" y="527"/>
                  </a:cubicBezTo>
                  <a:lnTo>
                    <a:pt x="3572" y="7002"/>
                  </a:lnTo>
                  <a:lnTo>
                    <a:pt x="281" y="9197"/>
                  </a:lnTo>
                  <a:cubicBezTo>
                    <a:pt x="87" y="9326"/>
                    <a:pt x="1" y="9565"/>
                    <a:pt x="69" y="9788"/>
                  </a:cubicBezTo>
                  <a:cubicBezTo>
                    <a:pt x="136" y="10010"/>
                    <a:pt x="341" y="10162"/>
                    <a:pt x="574" y="10162"/>
                  </a:cubicBezTo>
                  <a:cubicBezTo>
                    <a:pt x="678" y="10162"/>
                    <a:pt x="779" y="10132"/>
                    <a:pt x="865" y="10074"/>
                  </a:cubicBezTo>
                  <a:lnTo>
                    <a:pt x="4391" y="7723"/>
                  </a:lnTo>
                  <a:cubicBezTo>
                    <a:pt x="4537" y="7625"/>
                    <a:pt x="4626" y="7461"/>
                    <a:pt x="4626" y="7285"/>
                  </a:cubicBezTo>
                  <a:lnTo>
                    <a:pt x="4626" y="527"/>
                  </a:lnTo>
                  <a:cubicBezTo>
                    <a:pt x="4626" y="237"/>
                    <a:pt x="4389" y="1"/>
                    <a:pt x="40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6"/>
            <p:cNvSpPr/>
            <p:nvPr/>
          </p:nvSpPr>
          <p:spPr>
            <a:xfrm>
              <a:off x="-6010275" y="2770625"/>
              <a:ext cx="34725" cy="121825"/>
            </a:xfrm>
            <a:custGeom>
              <a:rect b="b" l="l" r="r" t="t"/>
              <a:pathLst>
                <a:path extrusionOk="0" h="4873" w="1389">
                  <a:moveTo>
                    <a:pt x="548" y="0"/>
                  </a:moveTo>
                  <a:cubicBezTo>
                    <a:pt x="535" y="0"/>
                    <a:pt x="521" y="0"/>
                    <a:pt x="508" y="1"/>
                  </a:cubicBezTo>
                  <a:cubicBezTo>
                    <a:pt x="218" y="24"/>
                    <a:pt x="1" y="277"/>
                    <a:pt x="23" y="567"/>
                  </a:cubicBezTo>
                  <a:lnTo>
                    <a:pt x="317" y="4387"/>
                  </a:lnTo>
                  <a:cubicBezTo>
                    <a:pt x="338" y="4661"/>
                    <a:pt x="567" y="4873"/>
                    <a:pt x="842" y="4873"/>
                  </a:cubicBezTo>
                  <a:cubicBezTo>
                    <a:pt x="855" y="4873"/>
                    <a:pt x="869" y="4872"/>
                    <a:pt x="883" y="4872"/>
                  </a:cubicBezTo>
                  <a:cubicBezTo>
                    <a:pt x="1172" y="4849"/>
                    <a:pt x="1389" y="4596"/>
                    <a:pt x="1367" y="4306"/>
                  </a:cubicBezTo>
                  <a:lnTo>
                    <a:pt x="1073" y="486"/>
                  </a:lnTo>
                  <a:cubicBezTo>
                    <a:pt x="1052" y="210"/>
                    <a:pt x="820" y="0"/>
                    <a:pt x="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6"/>
            <p:cNvSpPr/>
            <p:nvPr/>
          </p:nvSpPr>
          <p:spPr>
            <a:xfrm>
              <a:off x="-5959450" y="2601675"/>
              <a:ext cx="115625" cy="254075"/>
            </a:xfrm>
            <a:custGeom>
              <a:rect b="b" l="l" r="r" t="t"/>
              <a:pathLst>
                <a:path extrusionOk="0" h="10163" w="4625">
                  <a:moveTo>
                    <a:pt x="4098" y="1"/>
                  </a:moveTo>
                  <a:cubicBezTo>
                    <a:pt x="3807" y="1"/>
                    <a:pt x="3571" y="237"/>
                    <a:pt x="3571" y="527"/>
                  </a:cubicBezTo>
                  <a:lnTo>
                    <a:pt x="3571" y="7002"/>
                  </a:lnTo>
                  <a:lnTo>
                    <a:pt x="280" y="9197"/>
                  </a:lnTo>
                  <a:cubicBezTo>
                    <a:pt x="87" y="9326"/>
                    <a:pt x="1" y="9565"/>
                    <a:pt x="67" y="9788"/>
                  </a:cubicBezTo>
                  <a:cubicBezTo>
                    <a:pt x="134" y="10010"/>
                    <a:pt x="340" y="10162"/>
                    <a:pt x="573" y="10162"/>
                  </a:cubicBezTo>
                  <a:cubicBezTo>
                    <a:pt x="677" y="10162"/>
                    <a:pt x="778" y="10132"/>
                    <a:pt x="865" y="10074"/>
                  </a:cubicBezTo>
                  <a:lnTo>
                    <a:pt x="4391" y="7723"/>
                  </a:lnTo>
                  <a:cubicBezTo>
                    <a:pt x="4537" y="7625"/>
                    <a:pt x="4624" y="7461"/>
                    <a:pt x="4624" y="7285"/>
                  </a:cubicBezTo>
                  <a:lnTo>
                    <a:pt x="4624" y="527"/>
                  </a:lnTo>
                  <a:cubicBezTo>
                    <a:pt x="4624" y="237"/>
                    <a:pt x="4388" y="1"/>
                    <a:pt x="4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6"/>
            <p:cNvSpPr/>
            <p:nvPr/>
          </p:nvSpPr>
          <p:spPr>
            <a:xfrm>
              <a:off x="-5870725" y="2770625"/>
              <a:ext cx="34750" cy="121825"/>
            </a:xfrm>
            <a:custGeom>
              <a:rect b="b" l="l" r="r" t="t"/>
              <a:pathLst>
                <a:path extrusionOk="0" h="4873" w="1390">
                  <a:moveTo>
                    <a:pt x="548" y="0"/>
                  </a:moveTo>
                  <a:cubicBezTo>
                    <a:pt x="534" y="0"/>
                    <a:pt x="521" y="0"/>
                    <a:pt x="508" y="1"/>
                  </a:cubicBezTo>
                  <a:cubicBezTo>
                    <a:pt x="219" y="24"/>
                    <a:pt x="1" y="277"/>
                    <a:pt x="23" y="567"/>
                  </a:cubicBezTo>
                  <a:lnTo>
                    <a:pt x="317" y="4387"/>
                  </a:lnTo>
                  <a:cubicBezTo>
                    <a:pt x="339" y="4661"/>
                    <a:pt x="567" y="4873"/>
                    <a:pt x="843" y="4873"/>
                  </a:cubicBezTo>
                  <a:cubicBezTo>
                    <a:pt x="856" y="4873"/>
                    <a:pt x="870" y="4872"/>
                    <a:pt x="884" y="4872"/>
                  </a:cubicBezTo>
                  <a:cubicBezTo>
                    <a:pt x="1173" y="4849"/>
                    <a:pt x="1390" y="4596"/>
                    <a:pt x="1367" y="4306"/>
                  </a:cubicBezTo>
                  <a:lnTo>
                    <a:pt x="1073" y="486"/>
                  </a:lnTo>
                  <a:cubicBezTo>
                    <a:pt x="1051" y="210"/>
                    <a:pt x="820" y="0"/>
                    <a:pt x="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6"/>
            <p:cNvSpPr/>
            <p:nvPr/>
          </p:nvSpPr>
          <p:spPr>
            <a:xfrm>
              <a:off x="-6760425" y="1858300"/>
              <a:ext cx="558225" cy="315850"/>
            </a:xfrm>
            <a:custGeom>
              <a:rect b="b" l="l" r="r" t="t"/>
              <a:pathLst>
                <a:path extrusionOk="0" h="12634" w="22329">
                  <a:moveTo>
                    <a:pt x="22035" y="0"/>
                  </a:moveTo>
                  <a:cubicBezTo>
                    <a:pt x="22035" y="0"/>
                    <a:pt x="1763" y="588"/>
                    <a:pt x="881" y="5877"/>
                  </a:cubicBezTo>
                  <a:cubicBezTo>
                    <a:pt x="0" y="11165"/>
                    <a:pt x="0" y="12634"/>
                    <a:pt x="0" y="12634"/>
                  </a:cubicBezTo>
                  <a:lnTo>
                    <a:pt x="22329" y="12341"/>
                  </a:lnTo>
                  <a:lnTo>
                    <a:pt x="220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6"/>
            <p:cNvSpPr/>
            <p:nvPr/>
          </p:nvSpPr>
          <p:spPr>
            <a:xfrm>
              <a:off x="-6297375" y="1755500"/>
              <a:ext cx="910500" cy="987850"/>
            </a:xfrm>
            <a:custGeom>
              <a:rect b="b" l="l" r="r" t="t"/>
              <a:pathLst>
                <a:path extrusionOk="0" h="39514" w="36420">
                  <a:moveTo>
                    <a:pt x="10270" y="0"/>
                  </a:moveTo>
                  <a:cubicBezTo>
                    <a:pt x="5342" y="0"/>
                    <a:pt x="1448" y="6245"/>
                    <a:pt x="1448" y="15036"/>
                  </a:cubicBezTo>
                  <a:cubicBezTo>
                    <a:pt x="1448" y="15036"/>
                    <a:pt x="1" y="33125"/>
                    <a:pt x="13990" y="36501"/>
                  </a:cubicBezTo>
                  <a:cubicBezTo>
                    <a:pt x="20985" y="38190"/>
                    <a:pt x="24543" y="38612"/>
                    <a:pt x="26351" y="38612"/>
                  </a:cubicBezTo>
                  <a:cubicBezTo>
                    <a:pt x="28159" y="38612"/>
                    <a:pt x="28219" y="38190"/>
                    <a:pt x="28219" y="38190"/>
                  </a:cubicBezTo>
                  <a:cubicBezTo>
                    <a:pt x="28219" y="38190"/>
                    <a:pt x="31394" y="39513"/>
                    <a:pt x="33237" y="39513"/>
                  </a:cubicBezTo>
                  <a:cubicBezTo>
                    <a:pt x="33883" y="39513"/>
                    <a:pt x="34365" y="39351"/>
                    <a:pt x="34490" y="38913"/>
                  </a:cubicBezTo>
                  <a:cubicBezTo>
                    <a:pt x="34905" y="37460"/>
                    <a:pt x="32639" y="36900"/>
                    <a:pt x="32001" y="36773"/>
                  </a:cubicBezTo>
                  <a:lnTo>
                    <a:pt x="32001" y="36773"/>
                  </a:lnTo>
                  <a:cubicBezTo>
                    <a:pt x="32209" y="36807"/>
                    <a:pt x="32593" y="36859"/>
                    <a:pt x="33025" y="36859"/>
                  </a:cubicBezTo>
                  <a:cubicBezTo>
                    <a:pt x="33998" y="36859"/>
                    <a:pt x="35214" y="36598"/>
                    <a:pt x="35214" y="35296"/>
                  </a:cubicBezTo>
                  <a:cubicBezTo>
                    <a:pt x="35214" y="34175"/>
                    <a:pt x="34507" y="33633"/>
                    <a:pt x="33823" y="33371"/>
                  </a:cubicBezTo>
                  <a:lnTo>
                    <a:pt x="33823" y="33371"/>
                  </a:lnTo>
                  <a:cubicBezTo>
                    <a:pt x="33994" y="33388"/>
                    <a:pt x="34172" y="33398"/>
                    <a:pt x="34352" y="33398"/>
                  </a:cubicBezTo>
                  <a:cubicBezTo>
                    <a:pt x="35361" y="33398"/>
                    <a:pt x="36419" y="33067"/>
                    <a:pt x="36419" y="31678"/>
                  </a:cubicBezTo>
                  <a:cubicBezTo>
                    <a:pt x="36419" y="29025"/>
                    <a:pt x="32320" y="29025"/>
                    <a:pt x="32320" y="29025"/>
                  </a:cubicBezTo>
                  <a:cubicBezTo>
                    <a:pt x="32320" y="29025"/>
                    <a:pt x="19777" y="17206"/>
                    <a:pt x="19295" y="15035"/>
                  </a:cubicBezTo>
                  <a:cubicBezTo>
                    <a:pt x="17387" y="6454"/>
                    <a:pt x="15198" y="0"/>
                    <a:pt x="102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6"/>
            <p:cNvSpPr/>
            <p:nvPr/>
          </p:nvSpPr>
          <p:spPr>
            <a:xfrm>
              <a:off x="-5979525" y="2062350"/>
              <a:ext cx="490125" cy="418750"/>
            </a:xfrm>
            <a:custGeom>
              <a:rect b="b" l="l" r="r" t="t"/>
              <a:pathLst>
                <a:path extrusionOk="0" h="16750" w="19605">
                  <a:moveTo>
                    <a:pt x="8359" y="0"/>
                  </a:moveTo>
                  <a:cubicBezTo>
                    <a:pt x="3467" y="0"/>
                    <a:pt x="1" y="7823"/>
                    <a:pt x="2722" y="10962"/>
                  </a:cubicBezTo>
                  <a:cubicBezTo>
                    <a:pt x="5856" y="14580"/>
                    <a:pt x="19605" y="16750"/>
                    <a:pt x="19605" y="16750"/>
                  </a:cubicBezTo>
                  <a:cubicBezTo>
                    <a:pt x="19605" y="16750"/>
                    <a:pt x="19603" y="5173"/>
                    <a:pt x="10680" y="591"/>
                  </a:cubicBezTo>
                  <a:cubicBezTo>
                    <a:pt x="9884" y="182"/>
                    <a:pt x="9105" y="0"/>
                    <a:pt x="8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6"/>
            <p:cNvSpPr/>
            <p:nvPr/>
          </p:nvSpPr>
          <p:spPr>
            <a:xfrm>
              <a:off x="-6378525" y="1799550"/>
              <a:ext cx="396675" cy="624350"/>
            </a:xfrm>
            <a:custGeom>
              <a:rect b="b" l="l" r="r" t="t"/>
              <a:pathLst>
                <a:path extrusionOk="0" h="24974" w="15867">
                  <a:moveTo>
                    <a:pt x="7933" y="1"/>
                  </a:moveTo>
                  <a:cubicBezTo>
                    <a:pt x="5830" y="1"/>
                    <a:pt x="3812" y="1316"/>
                    <a:pt x="2324" y="3658"/>
                  </a:cubicBezTo>
                  <a:cubicBezTo>
                    <a:pt x="836" y="5999"/>
                    <a:pt x="1" y="9175"/>
                    <a:pt x="1" y="12487"/>
                  </a:cubicBezTo>
                  <a:cubicBezTo>
                    <a:pt x="1" y="15799"/>
                    <a:pt x="836" y="18974"/>
                    <a:pt x="2324" y="21316"/>
                  </a:cubicBezTo>
                  <a:cubicBezTo>
                    <a:pt x="3812" y="23658"/>
                    <a:pt x="5830" y="24974"/>
                    <a:pt x="7933" y="24974"/>
                  </a:cubicBezTo>
                  <a:cubicBezTo>
                    <a:pt x="10038" y="24974"/>
                    <a:pt x="12056" y="23658"/>
                    <a:pt x="13542" y="21316"/>
                  </a:cubicBezTo>
                  <a:cubicBezTo>
                    <a:pt x="15030" y="18974"/>
                    <a:pt x="15867" y="15799"/>
                    <a:pt x="15867" y="12487"/>
                  </a:cubicBezTo>
                  <a:cubicBezTo>
                    <a:pt x="15867" y="9175"/>
                    <a:pt x="15030" y="5999"/>
                    <a:pt x="13542" y="3658"/>
                  </a:cubicBezTo>
                  <a:cubicBezTo>
                    <a:pt x="12056" y="1316"/>
                    <a:pt x="10038" y="1"/>
                    <a:pt x="79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6"/>
            <p:cNvSpPr/>
            <p:nvPr/>
          </p:nvSpPr>
          <p:spPr>
            <a:xfrm>
              <a:off x="-6771125" y="2070900"/>
              <a:ext cx="385900" cy="111250"/>
            </a:xfrm>
            <a:custGeom>
              <a:rect b="b" l="l" r="r" t="t"/>
              <a:pathLst>
                <a:path extrusionOk="0" h="4450" w="15436">
                  <a:moveTo>
                    <a:pt x="15117" y="1"/>
                  </a:moveTo>
                  <a:cubicBezTo>
                    <a:pt x="14944" y="1"/>
                    <a:pt x="14803" y="138"/>
                    <a:pt x="14798" y="310"/>
                  </a:cubicBezTo>
                  <a:cubicBezTo>
                    <a:pt x="14798" y="497"/>
                    <a:pt x="14742" y="574"/>
                    <a:pt x="14694" y="621"/>
                  </a:cubicBezTo>
                  <a:cubicBezTo>
                    <a:pt x="14487" y="821"/>
                    <a:pt x="13942" y="872"/>
                    <a:pt x="13199" y="872"/>
                  </a:cubicBezTo>
                  <a:cubicBezTo>
                    <a:pt x="12830" y="872"/>
                    <a:pt x="12413" y="860"/>
                    <a:pt x="11964" y="846"/>
                  </a:cubicBezTo>
                  <a:cubicBezTo>
                    <a:pt x="11367" y="828"/>
                    <a:pt x="10693" y="808"/>
                    <a:pt x="9944" y="808"/>
                  </a:cubicBezTo>
                  <a:cubicBezTo>
                    <a:pt x="9273" y="808"/>
                    <a:pt x="8542" y="824"/>
                    <a:pt x="7752" y="873"/>
                  </a:cubicBezTo>
                  <a:cubicBezTo>
                    <a:pt x="2986" y="1172"/>
                    <a:pt x="313" y="3793"/>
                    <a:pt x="201" y="3905"/>
                  </a:cubicBezTo>
                  <a:cubicBezTo>
                    <a:pt x="0" y="4106"/>
                    <a:pt x="143" y="4450"/>
                    <a:pt x="427" y="4450"/>
                  </a:cubicBezTo>
                  <a:cubicBezTo>
                    <a:pt x="512" y="4450"/>
                    <a:pt x="593" y="4416"/>
                    <a:pt x="653" y="4356"/>
                  </a:cubicBezTo>
                  <a:cubicBezTo>
                    <a:pt x="679" y="4331"/>
                    <a:pt x="3264" y="1794"/>
                    <a:pt x="7792" y="1511"/>
                  </a:cubicBezTo>
                  <a:cubicBezTo>
                    <a:pt x="8567" y="1463"/>
                    <a:pt x="9286" y="1446"/>
                    <a:pt x="9947" y="1446"/>
                  </a:cubicBezTo>
                  <a:cubicBezTo>
                    <a:pt x="10687" y="1446"/>
                    <a:pt x="11354" y="1467"/>
                    <a:pt x="11945" y="1484"/>
                  </a:cubicBezTo>
                  <a:cubicBezTo>
                    <a:pt x="12418" y="1498"/>
                    <a:pt x="12838" y="1511"/>
                    <a:pt x="13209" y="1511"/>
                  </a:cubicBezTo>
                  <a:cubicBezTo>
                    <a:pt x="14153" y="1511"/>
                    <a:pt x="14778" y="1428"/>
                    <a:pt x="15139" y="1079"/>
                  </a:cubicBezTo>
                  <a:cubicBezTo>
                    <a:pt x="15336" y="887"/>
                    <a:pt x="15436" y="629"/>
                    <a:pt x="15436" y="310"/>
                  </a:cubicBezTo>
                  <a:cubicBezTo>
                    <a:pt x="15431" y="138"/>
                    <a:pt x="15290" y="1"/>
                    <a:pt x="15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6"/>
            <p:cNvSpPr/>
            <p:nvPr/>
          </p:nvSpPr>
          <p:spPr>
            <a:xfrm>
              <a:off x="-6114100" y="1975825"/>
              <a:ext cx="102725" cy="102700"/>
            </a:xfrm>
            <a:custGeom>
              <a:rect b="b" l="l" r="r" t="t"/>
              <a:pathLst>
                <a:path extrusionOk="0" h="4108" w="4109">
                  <a:moveTo>
                    <a:pt x="2054" y="0"/>
                  </a:moveTo>
                  <a:cubicBezTo>
                    <a:pt x="920" y="0"/>
                    <a:pt x="1" y="920"/>
                    <a:pt x="1" y="2055"/>
                  </a:cubicBezTo>
                  <a:cubicBezTo>
                    <a:pt x="1" y="3188"/>
                    <a:pt x="920" y="4108"/>
                    <a:pt x="2054" y="4108"/>
                  </a:cubicBezTo>
                  <a:cubicBezTo>
                    <a:pt x="3189" y="4108"/>
                    <a:pt x="4108" y="3188"/>
                    <a:pt x="4108" y="2055"/>
                  </a:cubicBezTo>
                  <a:cubicBezTo>
                    <a:pt x="4108" y="920"/>
                    <a:pt x="3189" y="0"/>
                    <a:pt x="20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6"/>
            <p:cNvSpPr/>
            <p:nvPr/>
          </p:nvSpPr>
          <p:spPr>
            <a:xfrm>
              <a:off x="-6723500" y="1953225"/>
              <a:ext cx="108575" cy="108925"/>
            </a:xfrm>
            <a:custGeom>
              <a:rect b="b" l="l" r="r" t="t"/>
              <a:pathLst>
                <a:path extrusionOk="0" h="4357" w="4343">
                  <a:moveTo>
                    <a:pt x="2909" y="0"/>
                  </a:moveTo>
                  <a:cubicBezTo>
                    <a:pt x="2245" y="0"/>
                    <a:pt x="1455" y="446"/>
                    <a:pt x="882" y="1215"/>
                  </a:cubicBezTo>
                  <a:cubicBezTo>
                    <a:pt x="76" y="2294"/>
                    <a:pt x="1" y="3599"/>
                    <a:pt x="714" y="4131"/>
                  </a:cubicBezTo>
                  <a:cubicBezTo>
                    <a:pt x="918" y="4284"/>
                    <a:pt x="1165" y="4356"/>
                    <a:pt x="1433" y="4356"/>
                  </a:cubicBezTo>
                  <a:cubicBezTo>
                    <a:pt x="2098" y="4356"/>
                    <a:pt x="2888" y="3910"/>
                    <a:pt x="3462" y="3141"/>
                  </a:cubicBezTo>
                  <a:cubicBezTo>
                    <a:pt x="4267" y="2063"/>
                    <a:pt x="4342" y="757"/>
                    <a:pt x="3629" y="226"/>
                  </a:cubicBezTo>
                  <a:cubicBezTo>
                    <a:pt x="3425" y="73"/>
                    <a:pt x="3177" y="0"/>
                    <a:pt x="2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6"/>
            <p:cNvSpPr/>
            <p:nvPr/>
          </p:nvSpPr>
          <p:spPr>
            <a:xfrm>
              <a:off x="-6170700" y="1866325"/>
              <a:ext cx="76900" cy="99525"/>
            </a:xfrm>
            <a:custGeom>
              <a:rect b="b" l="l" r="r" t="t"/>
              <a:pathLst>
                <a:path extrusionOk="0" h="3981" w="3076">
                  <a:moveTo>
                    <a:pt x="1537" y="0"/>
                  </a:moveTo>
                  <a:cubicBezTo>
                    <a:pt x="688" y="0"/>
                    <a:pt x="1" y="890"/>
                    <a:pt x="1" y="1990"/>
                  </a:cubicBezTo>
                  <a:cubicBezTo>
                    <a:pt x="1" y="3090"/>
                    <a:pt x="687" y="3981"/>
                    <a:pt x="1537" y="3981"/>
                  </a:cubicBezTo>
                  <a:cubicBezTo>
                    <a:pt x="2387" y="3981"/>
                    <a:pt x="3075" y="3090"/>
                    <a:pt x="3075" y="1990"/>
                  </a:cubicBezTo>
                  <a:cubicBezTo>
                    <a:pt x="3075" y="890"/>
                    <a:pt x="2387" y="0"/>
                    <a:pt x="1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3" name="Shape 1043"/>
        <p:cNvGrpSpPr/>
        <p:nvPr/>
      </p:nvGrpSpPr>
      <p:grpSpPr>
        <a:xfrm>
          <a:off x="0" y="0"/>
          <a:ext cx="0" cy="0"/>
          <a:chOff x="0" y="0"/>
          <a:chExt cx="0" cy="0"/>
        </a:xfrm>
      </p:grpSpPr>
      <p:sp>
        <p:nvSpPr>
          <p:cNvPr id="1044" name="Google Shape;1044;p67"/>
          <p:cNvSpPr txBox="1"/>
          <p:nvPr>
            <p:ph type="title"/>
          </p:nvPr>
        </p:nvSpPr>
        <p:spPr>
          <a:xfrm>
            <a:off x="311700" y="1236450"/>
            <a:ext cx="8520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45" name="Google Shape;1045;p67"/>
          <p:cNvSpPr txBox="1"/>
          <p:nvPr>
            <p:ph idx="1" type="subTitle"/>
          </p:nvPr>
        </p:nvSpPr>
        <p:spPr>
          <a:xfrm>
            <a:off x="2733150" y="2046000"/>
            <a:ext cx="36777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 youremail@freepik.com </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a:p>
            <a:pPr indent="0" lvl="0" marL="0" rtl="0" algn="ctr">
              <a:spcBef>
                <a:spcPts val="0"/>
              </a:spcBef>
              <a:spcAft>
                <a:spcPts val="0"/>
              </a:spcAft>
              <a:buNone/>
            </a:pPr>
            <a:r>
              <a:t/>
            </a:r>
            <a:endParaRPr/>
          </a:p>
        </p:txBody>
      </p:sp>
      <p:sp>
        <p:nvSpPr>
          <p:cNvPr id="1046" name="Google Shape;1046;p67"/>
          <p:cNvSpPr txBox="1"/>
          <p:nvPr/>
        </p:nvSpPr>
        <p:spPr>
          <a:xfrm>
            <a:off x="3072000" y="4355975"/>
            <a:ext cx="3000000" cy="35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accent1"/>
                </a:solidFill>
                <a:latin typeface="Catamaran"/>
                <a:ea typeface="Catamaran"/>
                <a:cs typeface="Catamaran"/>
                <a:sym typeface="Catamaran"/>
              </a:rPr>
              <a:t>Please keep this slide for attribution.</a:t>
            </a:r>
            <a:endParaRPr b="1" sz="1000">
              <a:solidFill>
                <a:schemeClr val="accent1"/>
              </a:solidFill>
              <a:latin typeface="Catamaran"/>
              <a:ea typeface="Catamaran"/>
              <a:cs typeface="Catamaran"/>
              <a:sym typeface="Catamaran"/>
            </a:endParaRPr>
          </a:p>
        </p:txBody>
      </p:sp>
      <p:grpSp>
        <p:nvGrpSpPr>
          <p:cNvPr id="1047" name="Google Shape;1047;p67"/>
          <p:cNvGrpSpPr/>
          <p:nvPr/>
        </p:nvGrpSpPr>
        <p:grpSpPr>
          <a:xfrm>
            <a:off x="4030119" y="3192441"/>
            <a:ext cx="312112" cy="306904"/>
            <a:chOff x="2866317" y="3817357"/>
            <a:chExt cx="362920" cy="356865"/>
          </a:xfrm>
        </p:grpSpPr>
        <p:sp>
          <p:nvSpPr>
            <p:cNvPr id="1048" name="Google Shape;1048;p6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 name="Google Shape;1051;p67"/>
          <p:cNvGrpSpPr/>
          <p:nvPr/>
        </p:nvGrpSpPr>
        <p:grpSpPr>
          <a:xfrm>
            <a:off x="4415772" y="3192441"/>
            <a:ext cx="312112" cy="306904"/>
            <a:chOff x="3314750" y="3817357"/>
            <a:chExt cx="362920" cy="356865"/>
          </a:xfrm>
        </p:grpSpPr>
        <p:sp>
          <p:nvSpPr>
            <p:cNvPr id="1052" name="Google Shape;1052;p6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67"/>
          <p:cNvGrpSpPr/>
          <p:nvPr/>
        </p:nvGrpSpPr>
        <p:grpSpPr>
          <a:xfrm>
            <a:off x="4801425" y="3192441"/>
            <a:ext cx="312450" cy="306656"/>
            <a:chOff x="3763184" y="3817357"/>
            <a:chExt cx="363314" cy="356576"/>
          </a:xfrm>
        </p:grpSpPr>
        <p:sp>
          <p:nvSpPr>
            <p:cNvPr id="1058" name="Google Shape;1058;p6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68"/>
          <p:cNvSpPr txBox="1"/>
          <p:nvPr>
            <p:ph type="title"/>
          </p:nvPr>
        </p:nvSpPr>
        <p:spPr>
          <a:xfrm>
            <a:off x="847375" y="622925"/>
            <a:ext cx="39093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ICONS</a:t>
            </a:r>
            <a:endParaRPr/>
          </a:p>
        </p:txBody>
      </p:sp>
      <p:grpSp>
        <p:nvGrpSpPr>
          <p:cNvPr id="1068" name="Google Shape;1068;p68"/>
          <p:cNvGrpSpPr/>
          <p:nvPr/>
        </p:nvGrpSpPr>
        <p:grpSpPr>
          <a:xfrm>
            <a:off x="691889" y="1437498"/>
            <a:ext cx="425874" cy="358461"/>
            <a:chOff x="4402950" y="2550750"/>
            <a:chExt cx="435900" cy="366900"/>
          </a:xfrm>
        </p:grpSpPr>
        <p:sp>
          <p:nvSpPr>
            <p:cNvPr id="1069" name="Google Shape;1069;p68"/>
            <p:cNvSpPr/>
            <p:nvPr/>
          </p:nvSpPr>
          <p:spPr>
            <a:xfrm>
              <a:off x="4402950" y="2550775"/>
              <a:ext cx="435900" cy="366875"/>
            </a:xfrm>
            <a:custGeom>
              <a:rect b="b" l="l" r="r" t="t"/>
              <a:pathLst>
                <a:path extrusionOk="0" h="14675" w="17436">
                  <a:moveTo>
                    <a:pt x="11411" y="0"/>
                  </a:moveTo>
                  <a:cubicBezTo>
                    <a:pt x="11146" y="0"/>
                    <a:pt x="10849" y="161"/>
                    <a:pt x="10679" y="457"/>
                  </a:cubicBezTo>
                  <a:cubicBezTo>
                    <a:pt x="10409" y="925"/>
                    <a:pt x="10139" y="2416"/>
                    <a:pt x="11829" y="3037"/>
                  </a:cubicBezTo>
                  <a:cubicBezTo>
                    <a:pt x="12946" y="3448"/>
                    <a:pt x="15534" y="3517"/>
                    <a:pt x="16019" y="4442"/>
                  </a:cubicBezTo>
                  <a:cubicBezTo>
                    <a:pt x="16202" y="4788"/>
                    <a:pt x="15850" y="5377"/>
                    <a:pt x="14947" y="5391"/>
                  </a:cubicBezTo>
                  <a:cubicBezTo>
                    <a:pt x="14939" y="5391"/>
                    <a:pt x="14932" y="5391"/>
                    <a:pt x="14924" y="5391"/>
                  </a:cubicBezTo>
                  <a:cubicBezTo>
                    <a:pt x="14662" y="5391"/>
                    <a:pt x="14407" y="5311"/>
                    <a:pt x="14168" y="5203"/>
                  </a:cubicBezTo>
                  <a:cubicBezTo>
                    <a:pt x="14122" y="5181"/>
                    <a:pt x="14074" y="5161"/>
                    <a:pt x="14026" y="5144"/>
                  </a:cubicBezTo>
                  <a:cubicBezTo>
                    <a:pt x="12787" y="4684"/>
                    <a:pt x="10754" y="4284"/>
                    <a:pt x="8344" y="4284"/>
                  </a:cubicBezTo>
                  <a:cubicBezTo>
                    <a:pt x="7899" y="4284"/>
                    <a:pt x="7442" y="4297"/>
                    <a:pt x="6975" y="4327"/>
                  </a:cubicBezTo>
                  <a:cubicBezTo>
                    <a:pt x="6938" y="4329"/>
                    <a:pt x="6902" y="4330"/>
                    <a:pt x="6865" y="4330"/>
                  </a:cubicBezTo>
                  <a:cubicBezTo>
                    <a:pt x="6381" y="4330"/>
                    <a:pt x="5914" y="4129"/>
                    <a:pt x="5595" y="3762"/>
                  </a:cubicBezTo>
                  <a:cubicBezTo>
                    <a:pt x="5115" y="3210"/>
                    <a:pt x="4338" y="2431"/>
                    <a:pt x="3452" y="1981"/>
                  </a:cubicBezTo>
                  <a:cubicBezTo>
                    <a:pt x="3452" y="1981"/>
                    <a:pt x="3003" y="1745"/>
                    <a:pt x="2441" y="1745"/>
                  </a:cubicBezTo>
                  <a:cubicBezTo>
                    <a:pt x="2306" y="1745"/>
                    <a:pt x="2164" y="1758"/>
                    <a:pt x="2020" y="1793"/>
                  </a:cubicBezTo>
                  <a:cubicBezTo>
                    <a:pt x="1861" y="1832"/>
                    <a:pt x="1396" y="1992"/>
                    <a:pt x="1396" y="1992"/>
                  </a:cubicBezTo>
                  <a:cubicBezTo>
                    <a:pt x="1092" y="2089"/>
                    <a:pt x="843" y="2312"/>
                    <a:pt x="712" y="2603"/>
                  </a:cubicBezTo>
                  <a:lnTo>
                    <a:pt x="496" y="3083"/>
                  </a:lnTo>
                  <a:lnTo>
                    <a:pt x="161" y="3386"/>
                  </a:lnTo>
                  <a:cubicBezTo>
                    <a:pt x="50" y="3489"/>
                    <a:pt x="1" y="3644"/>
                    <a:pt x="34" y="3794"/>
                  </a:cubicBezTo>
                  <a:lnTo>
                    <a:pt x="197" y="4501"/>
                  </a:lnTo>
                  <a:cubicBezTo>
                    <a:pt x="284" y="4888"/>
                    <a:pt x="628" y="5158"/>
                    <a:pt x="1021" y="5158"/>
                  </a:cubicBezTo>
                  <a:cubicBezTo>
                    <a:pt x="1035" y="5158"/>
                    <a:pt x="1050" y="5158"/>
                    <a:pt x="1065" y="5157"/>
                  </a:cubicBezTo>
                  <a:cubicBezTo>
                    <a:pt x="1319" y="5152"/>
                    <a:pt x="1574" y="5132"/>
                    <a:pt x="1827" y="5100"/>
                  </a:cubicBezTo>
                  <a:cubicBezTo>
                    <a:pt x="1839" y="5098"/>
                    <a:pt x="1851" y="5097"/>
                    <a:pt x="1863" y="5097"/>
                  </a:cubicBezTo>
                  <a:cubicBezTo>
                    <a:pt x="1976" y="5097"/>
                    <a:pt x="2080" y="5166"/>
                    <a:pt x="2123" y="5273"/>
                  </a:cubicBezTo>
                  <a:cubicBezTo>
                    <a:pt x="3076" y="7576"/>
                    <a:pt x="5145" y="9247"/>
                    <a:pt x="5145" y="9247"/>
                  </a:cubicBezTo>
                  <a:lnTo>
                    <a:pt x="5401" y="13267"/>
                  </a:lnTo>
                  <a:lnTo>
                    <a:pt x="4347" y="13689"/>
                  </a:lnTo>
                  <a:cubicBezTo>
                    <a:pt x="4133" y="13775"/>
                    <a:pt x="3992" y="13981"/>
                    <a:pt x="3992" y="14212"/>
                  </a:cubicBezTo>
                  <a:lnTo>
                    <a:pt x="3992" y="14449"/>
                  </a:lnTo>
                  <a:cubicBezTo>
                    <a:pt x="3992" y="14574"/>
                    <a:pt x="4094" y="14674"/>
                    <a:pt x="4219" y="14674"/>
                  </a:cubicBezTo>
                  <a:lnTo>
                    <a:pt x="5742" y="14674"/>
                  </a:lnTo>
                  <a:cubicBezTo>
                    <a:pt x="5743" y="14674"/>
                    <a:pt x="5744" y="14674"/>
                    <a:pt x="5744" y="14674"/>
                  </a:cubicBezTo>
                  <a:cubicBezTo>
                    <a:pt x="6029" y="14674"/>
                    <a:pt x="6269" y="14460"/>
                    <a:pt x="6301" y="14177"/>
                  </a:cubicBezTo>
                  <a:cubicBezTo>
                    <a:pt x="6412" y="13200"/>
                    <a:pt x="6662" y="11403"/>
                    <a:pt x="6835" y="10087"/>
                  </a:cubicBezTo>
                  <a:cubicBezTo>
                    <a:pt x="9000" y="10070"/>
                    <a:pt x="11575" y="9305"/>
                    <a:pt x="12307" y="9074"/>
                  </a:cubicBezTo>
                  <a:cubicBezTo>
                    <a:pt x="13336" y="11353"/>
                    <a:pt x="15371" y="11813"/>
                    <a:pt x="15371" y="11813"/>
                  </a:cubicBezTo>
                  <a:lnTo>
                    <a:pt x="15089" y="13267"/>
                  </a:lnTo>
                  <a:lnTo>
                    <a:pt x="14339" y="13501"/>
                  </a:lnTo>
                  <a:cubicBezTo>
                    <a:pt x="14169" y="13553"/>
                    <a:pt x="14035" y="13683"/>
                    <a:pt x="13975" y="13850"/>
                  </a:cubicBezTo>
                  <a:lnTo>
                    <a:pt x="13789" y="14374"/>
                  </a:lnTo>
                  <a:cubicBezTo>
                    <a:pt x="13737" y="14521"/>
                    <a:pt x="13845" y="14674"/>
                    <a:pt x="14001" y="14674"/>
                  </a:cubicBezTo>
                  <a:lnTo>
                    <a:pt x="15337" y="14674"/>
                  </a:lnTo>
                  <a:cubicBezTo>
                    <a:pt x="15603" y="14674"/>
                    <a:pt x="15833" y="14487"/>
                    <a:pt x="15888" y="14227"/>
                  </a:cubicBezTo>
                  <a:lnTo>
                    <a:pt x="16452" y="11521"/>
                  </a:lnTo>
                  <a:cubicBezTo>
                    <a:pt x="16482" y="11376"/>
                    <a:pt x="16454" y="11227"/>
                    <a:pt x="16375" y="11102"/>
                  </a:cubicBezTo>
                  <a:lnTo>
                    <a:pt x="15419" y="9607"/>
                  </a:lnTo>
                  <a:lnTo>
                    <a:pt x="15626" y="7713"/>
                  </a:lnTo>
                  <a:cubicBezTo>
                    <a:pt x="15649" y="7501"/>
                    <a:pt x="15656" y="7288"/>
                    <a:pt x="15624" y="7079"/>
                  </a:cubicBezTo>
                  <a:cubicBezTo>
                    <a:pt x="15608" y="6994"/>
                    <a:pt x="15588" y="6911"/>
                    <a:pt x="15562" y="6828"/>
                  </a:cubicBezTo>
                  <a:cubicBezTo>
                    <a:pt x="17048" y="6173"/>
                    <a:pt x="17436" y="5253"/>
                    <a:pt x="17436" y="4539"/>
                  </a:cubicBezTo>
                  <a:lnTo>
                    <a:pt x="17436" y="4538"/>
                  </a:lnTo>
                  <a:cubicBezTo>
                    <a:pt x="17436" y="2584"/>
                    <a:pt x="13142" y="2480"/>
                    <a:pt x="12181" y="1957"/>
                  </a:cubicBezTo>
                  <a:cubicBezTo>
                    <a:pt x="11209" y="1431"/>
                    <a:pt x="12052" y="714"/>
                    <a:pt x="11911" y="338"/>
                  </a:cubicBezTo>
                  <a:cubicBezTo>
                    <a:pt x="11824" y="108"/>
                    <a:pt x="11628" y="0"/>
                    <a:pt x="11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8"/>
            <p:cNvSpPr/>
            <p:nvPr/>
          </p:nvSpPr>
          <p:spPr>
            <a:xfrm>
              <a:off x="4453450" y="2562025"/>
              <a:ext cx="36925" cy="50775"/>
            </a:xfrm>
            <a:custGeom>
              <a:rect b="b" l="l" r="r" t="t"/>
              <a:pathLst>
                <a:path extrusionOk="0" h="2031" w="1477">
                  <a:moveTo>
                    <a:pt x="140" y="1"/>
                  </a:moveTo>
                  <a:cubicBezTo>
                    <a:pt x="66" y="1"/>
                    <a:pt x="0" y="61"/>
                    <a:pt x="0" y="142"/>
                  </a:cubicBezTo>
                  <a:lnTo>
                    <a:pt x="0" y="1387"/>
                  </a:lnTo>
                  <a:cubicBezTo>
                    <a:pt x="0" y="1556"/>
                    <a:pt x="110" y="1707"/>
                    <a:pt x="272" y="1760"/>
                  </a:cubicBezTo>
                  <a:lnTo>
                    <a:pt x="1045" y="2015"/>
                  </a:lnTo>
                  <a:cubicBezTo>
                    <a:pt x="1076" y="2025"/>
                    <a:pt x="1108" y="2030"/>
                    <a:pt x="1139" y="2030"/>
                  </a:cubicBezTo>
                  <a:cubicBezTo>
                    <a:pt x="1323" y="2030"/>
                    <a:pt x="1476" y="1857"/>
                    <a:pt x="1433" y="1661"/>
                  </a:cubicBezTo>
                  <a:cubicBezTo>
                    <a:pt x="1208" y="615"/>
                    <a:pt x="538" y="174"/>
                    <a:pt x="200" y="14"/>
                  </a:cubicBezTo>
                  <a:cubicBezTo>
                    <a:pt x="180" y="5"/>
                    <a:pt x="160" y="1"/>
                    <a:pt x="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8"/>
            <p:cNvSpPr/>
            <p:nvPr/>
          </p:nvSpPr>
          <p:spPr>
            <a:xfrm>
              <a:off x="4431775" y="2622000"/>
              <a:ext cx="14150" cy="14100"/>
            </a:xfrm>
            <a:custGeom>
              <a:rect b="b" l="l" r="r" t="t"/>
              <a:pathLst>
                <a:path extrusionOk="0" h="564" w="566">
                  <a:moveTo>
                    <a:pt x="282" y="1"/>
                  </a:moveTo>
                  <a:cubicBezTo>
                    <a:pt x="126" y="1"/>
                    <a:pt x="0" y="128"/>
                    <a:pt x="1" y="282"/>
                  </a:cubicBezTo>
                  <a:cubicBezTo>
                    <a:pt x="1" y="438"/>
                    <a:pt x="128" y="564"/>
                    <a:pt x="284" y="564"/>
                  </a:cubicBezTo>
                  <a:cubicBezTo>
                    <a:pt x="439" y="564"/>
                    <a:pt x="566" y="437"/>
                    <a:pt x="566" y="282"/>
                  </a:cubicBezTo>
                  <a:cubicBezTo>
                    <a:pt x="566" y="126"/>
                    <a:pt x="439" y="1"/>
                    <a:pt x="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8"/>
            <p:cNvSpPr/>
            <p:nvPr/>
          </p:nvSpPr>
          <p:spPr>
            <a:xfrm>
              <a:off x="4405350" y="2652425"/>
              <a:ext cx="126225" cy="129550"/>
            </a:xfrm>
            <a:custGeom>
              <a:rect b="b" l="l" r="r" t="t"/>
              <a:pathLst>
                <a:path extrusionOk="0" h="5182" w="5049">
                  <a:moveTo>
                    <a:pt x="0" y="0"/>
                  </a:moveTo>
                  <a:lnTo>
                    <a:pt x="101" y="435"/>
                  </a:lnTo>
                  <a:cubicBezTo>
                    <a:pt x="188" y="822"/>
                    <a:pt x="532" y="1092"/>
                    <a:pt x="925" y="1092"/>
                  </a:cubicBezTo>
                  <a:cubicBezTo>
                    <a:pt x="939" y="1092"/>
                    <a:pt x="954" y="1092"/>
                    <a:pt x="969" y="1091"/>
                  </a:cubicBezTo>
                  <a:cubicBezTo>
                    <a:pt x="1223" y="1086"/>
                    <a:pt x="1478" y="1066"/>
                    <a:pt x="1731" y="1034"/>
                  </a:cubicBezTo>
                  <a:cubicBezTo>
                    <a:pt x="1743" y="1032"/>
                    <a:pt x="1755" y="1031"/>
                    <a:pt x="1767" y="1031"/>
                  </a:cubicBezTo>
                  <a:cubicBezTo>
                    <a:pt x="1880" y="1031"/>
                    <a:pt x="1984" y="1100"/>
                    <a:pt x="2027" y="1207"/>
                  </a:cubicBezTo>
                  <a:cubicBezTo>
                    <a:pt x="2980" y="3510"/>
                    <a:pt x="5049" y="5181"/>
                    <a:pt x="5049" y="5181"/>
                  </a:cubicBezTo>
                  <a:lnTo>
                    <a:pt x="4916" y="3679"/>
                  </a:lnTo>
                  <a:cubicBezTo>
                    <a:pt x="4894" y="3434"/>
                    <a:pt x="4793" y="3202"/>
                    <a:pt x="4627" y="3021"/>
                  </a:cubicBezTo>
                  <a:cubicBezTo>
                    <a:pt x="4238" y="2598"/>
                    <a:pt x="3464" y="1697"/>
                    <a:pt x="2701" y="480"/>
                  </a:cubicBezTo>
                  <a:cubicBezTo>
                    <a:pt x="2545" y="232"/>
                    <a:pt x="2275" y="86"/>
                    <a:pt x="1988" y="86"/>
                  </a:cubicBezTo>
                  <a:cubicBezTo>
                    <a:pt x="1942" y="86"/>
                    <a:pt x="1896" y="90"/>
                    <a:pt x="1850" y="97"/>
                  </a:cubicBezTo>
                  <a:cubicBezTo>
                    <a:pt x="1569" y="143"/>
                    <a:pt x="1041" y="246"/>
                    <a:pt x="619" y="246"/>
                  </a:cubicBezTo>
                  <a:cubicBezTo>
                    <a:pt x="301" y="246"/>
                    <a:pt x="43" y="187"/>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8"/>
            <p:cNvSpPr/>
            <p:nvPr/>
          </p:nvSpPr>
          <p:spPr>
            <a:xfrm>
              <a:off x="4573825" y="2753850"/>
              <a:ext cx="136775" cy="49100"/>
            </a:xfrm>
            <a:custGeom>
              <a:rect b="b" l="l" r="r" t="t"/>
              <a:pathLst>
                <a:path extrusionOk="0" h="1964" w="5471">
                  <a:moveTo>
                    <a:pt x="4746" y="1"/>
                  </a:moveTo>
                  <a:cubicBezTo>
                    <a:pt x="4728" y="1"/>
                    <a:pt x="4711" y="1"/>
                    <a:pt x="4694" y="3"/>
                  </a:cubicBezTo>
                  <a:cubicBezTo>
                    <a:pt x="4120" y="57"/>
                    <a:pt x="3059" y="138"/>
                    <a:pt x="1953" y="138"/>
                  </a:cubicBezTo>
                  <a:cubicBezTo>
                    <a:pt x="1555" y="138"/>
                    <a:pt x="1150" y="127"/>
                    <a:pt x="761" y="101"/>
                  </a:cubicBezTo>
                  <a:cubicBezTo>
                    <a:pt x="747" y="100"/>
                    <a:pt x="734" y="100"/>
                    <a:pt x="721" y="100"/>
                  </a:cubicBezTo>
                  <a:cubicBezTo>
                    <a:pt x="440" y="100"/>
                    <a:pt x="199" y="311"/>
                    <a:pt x="165" y="594"/>
                  </a:cubicBezTo>
                  <a:lnTo>
                    <a:pt x="0" y="1964"/>
                  </a:lnTo>
                  <a:cubicBezTo>
                    <a:pt x="2165" y="1947"/>
                    <a:pt x="4740" y="1182"/>
                    <a:pt x="5470" y="951"/>
                  </a:cubicBezTo>
                  <a:lnTo>
                    <a:pt x="5278" y="384"/>
                  </a:lnTo>
                  <a:cubicBezTo>
                    <a:pt x="5201" y="153"/>
                    <a:pt x="4985" y="1"/>
                    <a:pt x="4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8"/>
            <p:cNvSpPr/>
            <p:nvPr/>
          </p:nvSpPr>
          <p:spPr>
            <a:xfrm>
              <a:off x="4502750" y="2825550"/>
              <a:ext cx="65250" cy="92100"/>
            </a:xfrm>
            <a:custGeom>
              <a:rect b="b" l="l" r="r" t="t"/>
              <a:pathLst>
                <a:path extrusionOk="0" h="3684" w="2610">
                  <a:moveTo>
                    <a:pt x="1264" y="1"/>
                  </a:moveTo>
                  <a:lnTo>
                    <a:pt x="1409" y="2276"/>
                  </a:lnTo>
                  <a:lnTo>
                    <a:pt x="355" y="2697"/>
                  </a:lnTo>
                  <a:cubicBezTo>
                    <a:pt x="141" y="2784"/>
                    <a:pt x="0" y="2990"/>
                    <a:pt x="0" y="3221"/>
                  </a:cubicBezTo>
                  <a:lnTo>
                    <a:pt x="0" y="3458"/>
                  </a:lnTo>
                  <a:cubicBezTo>
                    <a:pt x="0" y="3583"/>
                    <a:pt x="102" y="3683"/>
                    <a:pt x="227" y="3683"/>
                  </a:cubicBezTo>
                  <a:lnTo>
                    <a:pt x="1750" y="3683"/>
                  </a:lnTo>
                  <a:cubicBezTo>
                    <a:pt x="1751" y="3683"/>
                    <a:pt x="1752" y="3683"/>
                    <a:pt x="1752" y="3683"/>
                  </a:cubicBezTo>
                  <a:cubicBezTo>
                    <a:pt x="2037" y="3683"/>
                    <a:pt x="2277" y="3469"/>
                    <a:pt x="2309" y="3186"/>
                  </a:cubicBezTo>
                  <a:cubicBezTo>
                    <a:pt x="2376" y="2605"/>
                    <a:pt x="2490" y="1732"/>
                    <a:pt x="2610" y="842"/>
                  </a:cubicBezTo>
                  <a:cubicBezTo>
                    <a:pt x="1877" y="727"/>
                    <a:pt x="1264" y="1"/>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8"/>
            <p:cNvSpPr/>
            <p:nvPr/>
          </p:nvSpPr>
          <p:spPr>
            <a:xfrm>
              <a:off x="4746350" y="2816150"/>
              <a:ext cx="68625" cy="101500"/>
            </a:xfrm>
            <a:custGeom>
              <a:rect b="b" l="l" r="r" t="t"/>
              <a:pathLst>
                <a:path extrusionOk="0" h="4060" w="2745">
                  <a:moveTo>
                    <a:pt x="2327" y="1"/>
                  </a:moveTo>
                  <a:cubicBezTo>
                    <a:pt x="1760" y="501"/>
                    <a:pt x="1084" y="629"/>
                    <a:pt x="538" y="629"/>
                  </a:cubicBezTo>
                  <a:cubicBezTo>
                    <a:pt x="493" y="629"/>
                    <a:pt x="448" y="629"/>
                    <a:pt x="404" y="627"/>
                  </a:cubicBezTo>
                  <a:lnTo>
                    <a:pt x="404" y="627"/>
                  </a:lnTo>
                  <a:cubicBezTo>
                    <a:pt x="1081" y="1069"/>
                    <a:pt x="1635" y="1198"/>
                    <a:pt x="1635" y="1198"/>
                  </a:cubicBezTo>
                  <a:lnTo>
                    <a:pt x="1353" y="2652"/>
                  </a:lnTo>
                  <a:lnTo>
                    <a:pt x="603" y="2886"/>
                  </a:lnTo>
                  <a:cubicBezTo>
                    <a:pt x="433" y="2938"/>
                    <a:pt x="298" y="3068"/>
                    <a:pt x="239" y="3235"/>
                  </a:cubicBezTo>
                  <a:lnTo>
                    <a:pt x="53" y="3759"/>
                  </a:lnTo>
                  <a:cubicBezTo>
                    <a:pt x="1" y="3906"/>
                    <a:pt x="109" y="4059"/>
                    <a:pt x="265" y="4059"/>
                  </a:cubicBezTo>
                  <a:lnTo>
                    <a:pt x="1600" y="4059"/>
                  </a:lnTo>
                  <a:cubicBezTo>
                    <a:pt x="1867" y="4059"/>
                    <a:pt x="2097" y="3872"/>
                    <a:pt x="2152" y="3612"/>
                  </a:cubicBezTo>
                  <a:lnTo>
                    <a:pt x="2715" y="906"/>
                  </a:lnTo>
                  <a:cubicBezTo>
                    <a:pt x="2745" y="761"/>
                    <a:pt x="2717" y="612"/>
                    <a:pt x="2638" y="487"/>
                  </a:cubicBezTo>
                  <a:lnTo>
                    <a:pt x="23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8"/>
            <p:cNvSpPr/>
            <p:nvPr/>
          </p:nvSpPr>
          <p:spPr>
            <a:xfrm>
              <a:off x="4502750" y="2882425"/>
              <a:ext cx="59600" cy="35225"/>
            </a:xfrm>
            <a:custGeom>
              <a:rect b="b" l="l" r="r" t="t"/>
              <a:pathLst>
                <a:path extrusionOk="0" h="1409" w="2384">
                  <a:moveTo>
                    <a:pt x="1408" y="1"/>
                  </a:moveTo>
                  <a:lnTo>
                    <a:pt x="354" y="423"/>
                  </a:lnTo>
                  <a:cubicBezTo>
                    <a:pt x="140" y="509"/>
                    <a:pt x="0" y="715"/>
                    <a:pt x="0" y="946"/>
                  </a:cubicBezTo>
                  <a:lnTo>
                    <a:pt x="0" y="1183"/>
                  </a:lnTo>
                  <a:cubicBezTo>
                    <a:pt x="0" y="1308"/>
                    <a:pt x="101" y="1408"/>
                    <a:pt x="225" y="1408"/>
                  </a:cubicBezTo>
                  <a:lnTo>
                    <a:pt x="1749" y="1408"/>
                  </a:lnTo>
                  <a:cubicBezTo>
                    <a:pt x="1750" y="1408"/>
                    <a:pt x="1750" y="1408"/>
                    <a:pt x="1751" y="1408"/>
                  </a:cubicBezTo>
                  <a:cubicBezTo>
                    <a:pt x="2037" y="1408"/>
                    <a:pt x="2275" y="1194"/>
                    <a:pt x="2308" y="911"/>
                  </a:cubicBezTo>
                  <a:cubicBezTo>
                    <a:pt x="2329" y="728"/>
                    <a:pt x="2356" y="516"/>
                    <a:pt x="2383" y="286"/>
                  </a:cubicBezTo>
                  <a:lnTo>
                    <a:pt x="14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8"/>
            <p:cNvSpPr/>
            <p:nvPr/>
          </p:nvSpPr>
          <p:spPr>
            <a:xfrm>
              <a:off x="4746350" y="2882425"/>
              <a:ext cx="56750" cy="35225"/>
            </a:xfrm>
            <a:custGeom>
              <a:rect b="b" l="l" r="r" t="t"/>
              <a:pathLst>
                <a:path extrusionOk="0" h="1409" w="2270">
                  <a:moveTo>
                    <a:pt x="1355" y="1"/>
                  </a:moveTo>
                  <a:lnTo>
                    <a:pt x="603" y="235"/>
                  </a:lnTo>
                  <a:cubicBezTo>
                    <a:pt x="433" y="287"/>
                    <a:pt x="299" y="417"/>
                    <a:pt x="239" y="584"/>
                  </a:cubicBezTo>
                  <a:lnTo>
                    <a:pt x="53" y="1108"/>
                  </a:lnTo>
                  <a:cubicBezTo>
                    <a:pt x="1" y="1255"/>
                    <a:pt x="109" y="1408"/>
                    <a:pt x="265" y="1408"/>
                  </a:cubicBezTo>
                  <a:lnTo>
                    <a:pt x="1601" y="1408"/>
                  </a:lnTo>
                  <a:cubicBezTo>
                    <a:pt x="1867" y="1408"/>
                    <a:pt x="2097" y="1221"/>
                    <a:pt x="2152" y="961"/>
                  </a:cubicBezTo>
                  <a:lnTo>
                    <a:pt x="2270" y="394"/>
                  </a:lnTo>
                  <a:lnTo>
                    <a:pt x="13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8"/>
            <p:cNvSpPr/>
            <p:nvPr/>
          </p:nvSpPr>
          <p:spPr>
            <a:xfrm>
              <a:off x="4656400" y="2550775"/>
              <a:ext cx="80950" cy="84350"/>
            </a:xfrm>
            <a:custGeom>
              <a:rect b="b" l="l" r="r" t="t"/>
              <a:pathLst>
                <a:path extrusionOk="0" h="3374" w="3238">
                  <a:moveTo>
                    <a:pt x="1273" y="1"/>
                  </a:moveTo>
                  <a:cubicBezTo>
                    <a:pt x="1008" y="1"/>
                    <a:pt x="711" y="162"/>
                    <a:pt x="541" y="457"/>
                  </a:cubicBezTo>
                  <a:cubicBezTo>
                    <a:pt x="271" y="925"/>
                    <a:pt x="1" y="2416"/>
                    <a:pt x="1691" y="3037"/>
                  </a:cubicBezTo>
                  <a:cubicBezTo>
                    <a:pt x="2057" y="3173"/>
                    <a:pt x="2582" y="3271"/>
                    <a:pt x="3139" y="3374"/>
                  </a:cubicBezTo>
                  <a:cubicBezTo>
                    <a:pt x="2847" y="3047"/>
                    <a:pt x="2754" y="2557"/>
                    <a:pt x="3237" y="2300"/>
                  </a:cubicBezTo>
                  <a:lnTo>
                    <a:pt x="3237" y="2299"/>
                  </a:lnTo>
                  <a:cubicBezTo>
                    <a:pt x="2714" y="2189"/>
                    <a:pt x="2278" y="2086"/>
                    <a:pt x="2043" y="1957"/>
                  </a:cubicBezTo>
                  <a:cubicBezTo>
                    <a:pt x="1071" y="1431"/>
                    <a:pt x="1914" y="714"/>
                    <a:pt x="1773" y="340"/>
                  </a:cubicBezTo>
                  <a:cubicBezTo>
                    <a:pt x="1686" y="109"/>
                    <a:pt x="1490" y="1"/>
                    <a:pt x="1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8"/>
            <p:cNvSpPr/>
            <p:nvPr/>
          </p:nvSpPr>
          <p:spPr>
            <a:xfrm>
              <a:off x="4665075" y="2550750"/>
              <a:ext cx="37575" cy="29425"/>
            </a:xfrm>
            <a:custGeom>
              <a:rect b="b" l="l" r="r" t="t"/>
              <a:pathLst>
                <a:path extrusionOk="0" h="1177" w="1503">
                  <a:moveTo>
                    <a:pt x="926" y="0"/>
                  </a:moveTo>
                  <a:cubicBezTo>
                    <a:pt x="661" y="0"/>
                    <a:pt x="364" y="161"/>
                    <a:pt x="194" y="456"/>
                  </a:cubicBezTo>
                  <a:cubicBezTo>
                    <a:pt x="107" y="606"/>
                    <a:pt x="23" y="860"/>
                    <a:pt x="0" y="1155"/>
                  </a:cubicBezTo>
                  <a:cubicBezTo>
                    <a:pt x="151" y="886"/>
                    <a:pt x="386" y="768"/>
                    <a:pt x="615" y="768"/>
                  </a:cubicBezTo>
                  <a:cubicBezTo>
                    <a:pt x="875" y="768"/>
                    <a:pt x="1126" y="921"/>
                    <a:pt x="1233" y="1177"/>
                  </a:cubicBezTo>
                  <a:cubicBezTo>
                    <a:pt x="1286" y="854"/>
                    <a:pt x="1502" y="546"/>
                    <a:pt x="1426" y="339"/>
                  </a:cubicBezTo>
                  <a:cubicBezTo>
                    <a:pt x="1339" y="108"/>
                    <a:pt x="1143" y="0"/>
                    <a:pt x="9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8"/>
            <p:cNvSpPr/>
            <p:nvPr/>
          </p:nvSpPr>
          <p:spPr>
            <a:xfrm>
              <a:off x="4402950" y="2635100"/>
              <a:ext cx="11375" cy="15650"/>
            </a:xfrm>
            <a:custGeom>
              <a:rect b="b" l="l" r="r" t="t"/>
              <a:pathLst>
                <a:path extrusionOk="0" h="626" w="455">
                  <a:moveTo>
                    <a:pt x="177" y="1"/>
                  </a:moveTo>
                  <a:lnTo>
                    <a:pt x="161" y="15"/>
                  </a:lnTo>
                  <a:cubicBezTo>
                    <a:pt x="50" y="116"/>
                    <a:pt x="1" y="271"/>
                    <a:pt x="34" y="421"/>
                  </a:cubicBezTo>
                  <a:lnTo>
                    <a:pt x="78" y="615"/>
                  </a:lnTo>
                  <a:cubicBezTo>
                    <a:pt x="96" y="620"/>
                    <a:pt x="114" y="623"/>
                    <a:pt x="131" y="625"/>
                  </a:cubicBezTo>
                  <a:cubicBezTo>
                    <a:pt x="132" y="625"/>
                    <a:pt x="133" y="625"/>
                    <a:pt x="134" y="625"/>
                  </a:cubicBezTo>
                  <a:cubicBezTo>
                    <a:pt x="310" y="625"/>
                    <a:pt x="453" y="484"/>
                    <a:pt x="454" y="309"/>
                  </a:cubicBezTo>
                  <a:cubicBezTo>
                    <a:pt x="454" y="149"/>
                    <a:pt x="332" y="23"/>
                    <a:pt x="1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68"/>
          <p:cNvGrpSpPr/>
          <p:nvPr/>
        </p:nvGrpSpPr>
        <p:grpSpPr>
          <a:xfrm>
            <a:off x="1318025" y="1508758"/>
            <a:ext cx="425923" cy="215941"/>
            <a:chOff x="5037700" y="2606825"/>
            <a:chExt cx="435950" cy="221025"/>
          </a:xfrm>
        </p:grpSpPr>
        <p:sp>
          <p:nvSpPr>
            <p:cNvPr id="1082" name="Google Shape;1082;p68"/>
            <p:cNvSpPr/>
            <p:nvPr/>
          </p:nvSpPr>
          <p:spPr>
            <a:xfrm>
              <a:off x="5232800" y="2738875"/>
              <a:ext cx="88225" cy="88975"/>
            </a:xfrm>
            <a:custGeom>
              <a:rect b="b" l="l" r="r" t="t"/>
              <a:pathLst>
                <a:path extrusionOk="0" h="3559" w="3529">
                  <a:moveTo>
                    <a:pt x="3529" y="0"/>
                  </a:moveTo>
                  <a:lnTo>
                    <a:pt x="1" y="307"/>
                  </a:lnTo>
                  <a:lnTo>
                    <a:pt x="501" y="3093"/>
                  </a:lnTo>
                  <a:cubicBezTo>
                    <a:pt x="549" y="3362"/>
                    <a:pt x="784" y="3558"/>
                    <a:pt x="1057" y="3558"/>
                  </a:cubicBezTo>
                  <a:lnTo>
                    <a:pt x="2022" y="3558"/>
                  </a:lnTo>
                  <a:cubicBezTo>
                    <a:pt x="2269" y="3558"/>
                    <a:pt x="2489" y="3396"/>
                    <a:pt x="2562" y="3159"/>
                  </a:cubicBezTo>
                  <a:lnTo>
                    <a:pt x="3529" y="0"/>
                  </a:lnTo>
                  <a:close/>
                </a:path>
              </a:pathLst>
            </a:custGeom>
            <a:solidFill>
              <a:srgbClr val="BCBA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8"/>
            <p:cNvSpPr/>
            <p:nvPr/>
          </p:nvSpPr>
          <p:spPr>
            <a:xfrm>
              <a:off x="5232800" y="2744775"/>
              <a:ext cx="38775" cy="83075"/>
            </a:xfrm>
            <a:custGeom>
              <a:rect b="b" l="l" r="r" t="t"/>
              <a:pathLst>
                <a:path extrusionOk="0" h="3323" w="1551">
                  <a:moveTo>
                    <a:pt x="1550" y="0"/>
                  </a:moveTo>
                  <a:lnTo>
                    <a:pt x="1" y="71"/>
                  </a:lnTo>
                  <a:lnTo>
                    <a:pt x="501" y="2857"/>
                  </a:lnTo>
                  <a:cubicBezTo>
                    <a:pt x="549" y="3126"/>
                    <a:pt x="784" y="3322"/>
                    <a:pt x="1057" y="3322"/>
                  </a:cubicBezTo>
                  <a:lnTo>
                    <a:pt x="1432" y="3322"/>
                  </a:lnTo>
                  <a:lnTo>
                    <a:pt x="1550" y="0"/>
                  </a:lnTo>
                  <a:close/>
                </a:path>
              </a:pathLst>
            </a:custGeom>
            <a:solidFill>
              <a:srgbClr val="9894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8"/>
            <p:cNvSpPr/>
            <p:nvPr/>
          </p:nvSpPr>
          <p:spPr>
            <a:xfrm>
              <a:off x="5135625" y="2606825"/>
              <a:ext cx="338025" cy="221025"/>
            </a:xfrm>
            <a:custGeom>
              <a:rect b="b" l="l" r="r" t="t"/>
              <a:pathLst>
                <a:path extrusionOk="0" h="8841" w="13521">
                  <a:moveTo>
                    <a:pt x="3825" y="0"/>
                  </a:moveTo>
                  <a:cubicBezTo>
                    <a:pt x="2870" y="0"/>
                    <a:pt x="1904" y="816"/>
                    <a:pt x="1904" y="816"/>
                  </a:cubicBezTo>
                  <a:cubicBezTo>
                    <a:pt x="1904" y="816"/>
                    <a:pt x="0" y="2090"/>
                    <a:pt x="2598" y="4953"/>
                  </a:cubicBezTo>
                  <a:cubicBezTo>
                    <a:pt x="3956" y="6448"/>
                    <a:pt x="5902" y="6805"/>
                    <a:pt x="7451" y="6805"/>
                  </a:cubicBezTo>
                  <a:cubicBezTo>
                    <a:pt x="8866" y="6805"/>
                    <a:pt x="9950" y="6507"/>
                    <a:pt x="9950" y="6507"/>
                  </a:cubicBezTo>
                  <a:lnTo>
                    <a:pt x="10087" y="8317"/>
                  </a:lnTo>
                  <a:cubicBezTo>
                    <a:pt x="10109" y="8613"/>
                    <a:pt x="10356" y="8840"/>
                    <a:pt x="10651" y="8840"/>
                  </a:cubicBezTo>
                  <a:lnTo>
                    <a:pt x="11967" y="8840"/>
                  </a:lnTo>
                  <a:cubicBezTo>
                    <a:pt x="11968" y="8840"/>
                    <a:pt x="11969" y="8840"/>
                    <a:pt x="11970" y="8840"/>
                  </a:cubicBezTo>
                  <a:cubicBezTo>
                    <a:pt x="12220" y="8840"/>
                    <a:pt x="12440" y="8675"/>
                    <a:pt x="12510" y="8436"/>
                  </a:cubicBezTo>
                  <a:cubicBezTo>
                    <a:pt x="12802" y="7441"/>
                    <a:pt x="13520" y="4877"/>
                    <a:pt x="13520" y="3751"/>
                  </a:cubicBezTo>
                  <a:cubicBezTo>
                    <a:pt x="13520" y="2149"/>
                    <a:pt x="12130" y="1064"/>
                    <a:pt x="11093" y="664"/>
                  </a:cubicBezTo>
                  <a:cubicBezTo>
                    <a:pt x="10723" y="521"/>
                    <a:pt x="10282" y="475"/>
                    <a:pt x="9801" y="475"/>
                  </a:cubicBezTo>
                  <a:cubicBezTo>
                    <a:pt x="9003" y="475"/>
                    <a:pt x="8096" y="602"/>
                    <a:pt x="7229" y="616"/>
                  </a:cubicBezTo>
                  <a:cubicBezTo>
                    <a:pt x="7188" y="617"/>
                    <a:pt x="7147" y="618"/>
                    <a:pt x="7107" y="618"/>
                  </a:cubicBezTo>
                  <a:cubicBezTo>
                    <a:pt x="5478" y="618"/>
                    <a:pt x="4666" y="56"/>
                    <a:pt x="3941" y="4"/>
                  </a:cubicBezTo>
                  <a:cubicBezTo>
                    <a:pt x="3902" y="2"/>
                    <a:pt x="3863" y="0"/>
                    <a:pt x="3825" y="0"/>
                  </a:cubicBezTo>
                  <a:close/>
                </a:path>
              </a:pathLst>
            </a:custGeom>
            <a:solidFill>
              <a:srgbClr val="BCBA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8"/>
            <p:cNvSpPr/>
            <p:nvPr/>
          </p:nvSpPr>
          <p:spPr>
            <a:xfrm>
              <a:off x="5384350" y="2748300"/>
              <a:ext cx="37150" cy="79550"/>
            </a:xfrm>
            <a:custGeom>
              <a:rect b="b" l="l" r="r" t="t"/>
              <a:pathLst>
                <a:path extrusionOk="0" h="3182" w="1486">
                  <a:moveTo>
                    <a:pt x="1485" y="0"/>
                  </a:moveTo>
                  <a:lnTo>
                    <a:pt x="1485" y="0"/>
                  </a:lnTo>
                  <a:cubicBezTo>
                    <a:pt x="867" y="531"/>
                    <a:pt x="1" y="848"/>
                    <a:pt x="1" y="848"/>
                  </a:cubicBezTo>
                  <a:lnTo>
                    <a:pt x="138" y="2658"/>
                  </a:lnTo>
                  <a:cubicBezTo>
                    <a:pt x="160" y="2954"/>
                    <a:pt x="405" y="3181"/>
                    <a:pt x="702" y="3181"/>
                  </a:cubicBezTo>
                  <a:lnTo>
                    <a:pt x="1167" y="3181"/>
                  </a:lnTo>
                  <a:lnTo>
                    <a:pt x="1485" y="0"/>
                  </a:lnTo>
                  <a:close/>
                </a:path>
              </a:pathLst>
            </a:custGeom>
            <a:solidFill>
              <a:srgbClr val="9894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8"/>
            <p:cNvSpPr/>
            <p:nvPr/>
          </p:nvSpPr>
          <p:spPr>
            <a:xfrm>
              <a:off x="5106900" y="2611625"/>
              <a:ext cx="164450" cy="159400"/>
            </a:xfrm>
            <a:custGeom>
              <a:rect b="b" l="l" r="r" t="t"/>
              <a:pathLst>
                <a:path extrusionOk="0" h="6376" w="6578">
                  <a:moveTo>
                    <a:pt x="2866" y="1"/>
                  </a:moveTo>
                  <a:cubicBezTo>
                    <a:pt x="2835" y="1"/>
                    <a:pt x="2803" y="11"/>
                    <a:pt x="2776" y="34"/>
                  </a:cubicBezTo>
                  <a:cubicBezTo>
                    <a:pt x="2583" y="200"/>
                    <a:pt x="2257" y="492"/>
                    <a:pt x="2027" y="742"/>
                  </a:cubicBezTo>
                  <a:cubicBezTo>
                    <a:pt x="1724" y="1072"/>
                    <a:pt x="1476" y="1581"/>
                    <a:pt x="1443" y="2365"/>
                  </a:cubicBezTo>
                  <a:cubicBezTo>
                    <a:pt x="1435" y="2529"/>
                    <a:pt x="1391" y="2687"/>
                    <a:pt x="1314" y="2831"/>
                  </a:cubicBezTo>
                  <a:lnTo>
                    <a:pt x="0" y="5397"/>
                  </a:lnTo>
                  <a:cubicBezTo>
                    <a:pt x="0" y="5397"/>
                    <a:pt x="36" y="6342"/>
                    <a:pt x="1213" y="6363"/>
                  </a:cubicBezTo>
                  <a:cubicBezTo>
                    <a:pt x="1220" y="6363"/>
                    <a:pt x="1227" y="6363"/>
                    <a:pt x="1234" y="6363"/>
                  </a:cubicBezTo>
                  <a:cubicBezTo>
                    <a:pt x="1970" y="6363"/>
                    <a:pt x="3223" y="5689"/>
                    <a:pt x="3774" y="4790"/>
                  </a:cubicBezTo>
                  <a:cubicBezTo>
                    <a:pt x="4567" y="5649"/>
                    <a:pt x="5556" y="6127"/>
                    <a:pt x="6549" y="6376"/>
                  </a:cubicBezTo>
                  <a:lnTo>
                    <a:pt x="6569" y="5819"/>
                  </a:lnTo>
                  <a:cubicBezTo>
                    <a:pt x="6578" y="5584"/>
                    <a:pt x="6439" y="5368"/>
                    <a:pt x="6221" y="5279"/>
                  </a:cubicBezTo>
                  <a:lnTo>
                    <a:pt x="6221" y="5277"/>
                  </a:lnTo>
                  <a:cubicBezTo>
                    <a:pt x="5533" y="4995"/>
                    <a:pt x="4811" y="4573"/>
                    <a:pt x="4060" y="3970"/>
                  </a:cubicBezTo>
                  <a:cubicBezTo>
                    <a:pt x="4198" y="3050"/>
                    <a:pt x="3916" y="1931"/>
                    <a:pt x="2908" y="1366"/>
                  </a:cubicBezTo>
                  <a:cubicBezTo>
                    <a:pt x="2840" y="1328"/>
                    <a:pt x="2811" y="1245"/>
                    <a:pt x="2849" y="1177"/>
                  </a:cubicBezTo>
                  <a:cubicBezTo>
                    <a:pt x="2953" y="986"/>
                    <a:pt x="3120" y="583"/>
                    <a:pt x="3003" y="108"/>
                  </a:cubicBezTo>
                  <a:cubicBezTo>
                    <a:pt x="2987" y="40"/>
                    <a:pt x="2928" y="1"/>
                    <a:pt x="2866" y="1"/>
                  </a:cubicBezTo>
                  <a:close/>
                </a:path>
              </a:pathLst>
            </a:custGeom>
            <a:solidFill>
              <a:srgbClr val="AAA5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8"/>
            <p:cNvSpPr/>
            <p:nvPr/>
          </p:nvSpPr>
          <p:spPr>
            <a:xfrm>
              <a:off x="5309450" y="2725875"/>
              <a:ext cx="118325" cy="51150"/>
            </a:xfrm>
            <a:custGeom>
              <a:rect b="b" l="l" r="r" t="t"/>
              <a:pathLst>
                <a:path extrusionOk="0" h="2046" w="4733">
                  <a:moveTo>
                    <a:pt x="4253" y="1"/>
                  </a:moveTo>
                  <a:cubicBezTo>
                    <a:pt x="4164" y="1"/>
                    <a:pt x="4074" y="27"/>
                    <a:pt x="3995" y="83"/>
                  </a:cubicBezTo>
                  <a:cubicBezTo>
                    <a:pt x="3349" y="528"/>
                    <a:pt x="2175" y="1156"/>
                    <a:pt x="655" y="1195"/>
                  </a:cubicBezTo>
                  <a:cubicBezTo>
                    <a:pt x="414" y="1203"/>
                    <a:pt x="205" y="1363"/>
                    <a:pt x="135" y="1593"/>
                  </a:cubicBezTo>
                  <a:lnTo>
                    <a:pt x="0" y="2031"/>
                  </a:lnTo>
                  <a:cubicBezTo>
                    <a:pt x="191" y="2041"/>
                    <a:pt x="388" y="2046"/>
                    <a:pt x="587" y="2046"/>
                  </a:cubicBezTo>
                  <a:cubicBezTo>
                    <a:pt x="2108" y="2046"/>
                    <a:pt x="3790" y="1745"/>
                    <a:pt x="4481" y="897"/>
                  </a:cubicBezTo>
                  <a:cubicBezTo>
                    <a:pt x="4528" y="841"/>
                    <a:pt x="4574" y="780"/>
                    <a:pt x="4619" y="719"/>
                  </a:cubicBezTo>
                  <a:cubicBezTo>
                    <a:pt x="4720" y="580"/>
                    <a:pt x="4732" y="394"/>
                    <a:pt x="4651" y="244"/>
                  </a:cubicBezTo>
                  <a:lnTo>
                    <a:pt x="4647" y="236"/>
                  </a:lnTo>
                  <a:cubicBezTo>
                    <a:pt x="4566" y="85"/>
                    <a:pt x="4411" y="1"/>
                    <a:pt x="4253" y="1"/>
                  </a:cubicBezTo>
                  <a:close/>
                </a:path>
              </a:pathLst>
            </a:custGeom>
            <a:solidFill>
              <a:srgbClr val="AAA5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8"/>
            <p:cNvSpPr/>
            <p:nvPr/>
          </p:nvSpPr>
          <p:spPr>
            <a:xfrm>
              <a:off x="5037700" y="2667425"/>
              <a:ext cx="89450" cy="81100"/>
            </a:xfrm>
            <a:custGeom>
              <a:rect b="b" l="l" r="r" t="t"/>
              <a:pathLst>
                <a:path extrusionOk="0" h="3244" w="3578">
                  <a:moveTo>
                    <a:pt x="157" y="0"/>
                  </a:moveTo>
                  <a:cubicBezTo>
                    <a:pt x="76" y="0"/>
                    <a:pt x="0" y="76"/>
                    <a:pt x="30" y="171"/>
                  </a:cubicBezTo>
                  <a:cubicBezTo>
                    <a:pt x="271" y="953"/>
                    <a:pt x="954" y="2396"/>
                    <a:pt x="2810" y="3219"/>
                  </a:cubicBezTo>
                  <a:cubicBezTo>
                    <a:pt x="2849" y="3235"/>
                    <a:pt x="2890" y="3243"/>
                    <a:pt x="2930" y="3243"/>
                  </a:cubicBezTo>
                  <a:cubicBezTo>
                    <a:pt x="3024" y="3243"/>
                    <a:pt x="3116" y="3200"/>
                    <a:pt x="3174" y="3122"/>
                  </a:cubicBezTo>
                  <a:cubicBezTo>
                    <a:pt x="3412" y="2801"/>
                    <a:pt x="3511" y="2436"/>
                    <a:pt x="3551" y="2187"/>
                  </a:cubicBezTo>
                  <a:cubicBezTo>
                    <a:pt x="3578" y="2025"/>
                    <a:pt x="3463" y="1879"/>
                    <a:pt x="3303" y="1848"/>
                  </a:cubicBezTo>
                  <a:cubicBezTo>
                    <a:pt x="1841" y="1570"/>
                    <a:pt x="769" y="604"/>
                    <a:pt x="251" y="43"/>
                  </a:cubicBezTo>
                  <a:cubicBezTo>
                    <a:pt x="223" y="13"/>
                    <a:pt x="190" y="0"/>
                    <a:pt x="157" y="0"/>
                  </a:cubicBezTo>
                  <a:close/>
                </a:path>
              </a:pathLst>
            </a:custGeom>
            <a:solidFill>
              <a:srgbClr val="C6C4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8"/>
            <p:cNvSpPr/>
            <p:nvPr/>
          </p:nvSpPr>
          <p:spPr>
            <a:xfrm>
              <a:off x="5098975" y="2671025"/>
              <a:ext cx="45475" cy="42975"/>
            </a:xfrm>
            <a:custGeom>
              <a:rect b="b" l="l" r="r" t="t"/>
              <a:pathLst>
                <a:path extrusionOk="0" h="1719" w="1819">
                  <a:moveTo>
                    <a:pt x="144" y="0"/>
                  </a:moveTo>
                  <a:cubicBezTo>
                    <a:pt x="70" y="0"/>
                    <a:pt x="1" y="60"/>
                    <a:pt x="12" y="145"/>
                  </a:cubicBezTo>
                  <a:cubicBezTo>
                    <a:pt x="118" y="995"/>
                    <a:pt x="725" y="1487"/>
                    <a:pt x="997" y="1668"/>
                  </a:cubicBezTo>
                  <a:cubicBezTo>
                    <a:pt x="1049" y="1702"/>
                    <a:pt x="1107" y="1719"/>
                    <a:pt x="1167" y="1719"/>
                  </a:cubicBezTo>
                  <a:cubicBezTo>
                    <a:pt x="1208" y="1719"/>
                    <a:pt x="1250" y="1710"/>
                    <a:pt x="1289" y="1693"/>
                  </a:cubicBezTo>
                  <a:cubicBezTo>
                    <a:pt x="1704" y="1515"/>
                    <a:pt x="1801" y="1158"/>
                    <a:pt x="1812" y="904"/>
                  </a:cubicBezTo>
                  <a:cubicBezTo>
                    <a:pt x="1818" y="751"/>
                    <a:pt x="1705" y="618"/>
                    <a:pt x="1553" y="600"/>
                  </a:cubicBezTo>
                  <a:cubicBezTo>
                    <a:pt x="893" y="525"/>
                    <a:pt x="471" y="249"/>
                    <a:pt x="236" y="36"/>
                  </a:cubicBezTo>
                  <a:cubicBezTo>
                    <a:pt x="209" y="11"/>
                    <a:pt x="176" y="0"/>
                    <a:pt x="144"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8"/>
            <p:cNvSpPr/>
            <p:nvPr/>
          </p:nvSpPr>
          <p:spPr>
            <a:xfrm>
              <a:off x="5153100" y="2707650"/>
              <a:ext cx="16550" cy="14175"/>
            </a:xfrm>
            <a:custGeom>
              <a:rect b="b" l="l" r="r" t="t"/>
              <a:pathLst>
                <a:path extrusionOk="0" h="567" w="662">
                  <a:moveTo>
                    <a:pt x="378" y="1"/>
                  </a:moveTo>
                  <a:cubicBezTo>
                    <a:pt x="127" y="1"/>
                    <a:pt x="0" y="305"/>
                    <a:pt x="179" y="484"/>
                  </a:cubicBezTo>
                  <a:cubicBezTo>
                    <a:pt x="236" y="541"/>
                    <a:pt x="307" y="566"/>
                    <a:pt x="376" y="566"/>
                  </a:cubicBezTo>
                  <a:cubicBezTo>
                    <a:pt x="522" y="566"/>
                    <a:pt x="661" y="454"/>
                    <a:pt x="661" y="284"/>
                  </a:cubicBezTo>
                  <a:cubicBezTo>
                    <a:pt x="661" y="127"/>
                    <a:pt x="535" y="1"/>
                    <a:pt x="378" y="1"/>
                  </a:cubicBezTo>
                  <a:close/>
                </a:path>
              </a:pathLst>
            </a:custGeom>
            <a:solidFill>
              <a:srgbClr val="4941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8"/>
            <p:cNvSpPr/>
            <p:nvPr/>
          </p:nvSpPr>
          <p:spPr>
            <a:xfrm>
              <a:off x="5039150" y="2667425"/>
              <a:ext cx="88000" cy="67125"/>
            </a:xfrm>
            <a:custGeom>
              <a:rect b="b" l="l" r="r" t="t"/>
              <a:pathLst>
                <a:path extrusionOk="0" h="2685" w="3520">
                  <a:moveTo>
                    <a:pt x="97" y="0"/>
                  </a:moveTo>
                  <a:cubicBezTo>
                    <a:pt x="62" y="0"/>
                    <a:pt x="26" y="14"/>
                    <a:pt x="1" y="43"/>
                  </a:cubicBezTo>
                  <a:cubicBezTo>
                    <a:pt x="550" y="883"/>
                    <a:pt x="1586" y="2035"/>
                    <a:pt x="3353" y="2685"/>
                  </a:cubicBezTo>
                  <a:cubicBezTo>
                    <a:pt x="3417" y="2524"/>
                    <a:pt x="3465" y="2357"/>
                    <a:pt x="3493" y="2186"/>
                  </a:cubicBezTo>
                  <a:lnTo>
                    <a:pt x="3493" y="2187"/>
                  </a:lnTo>
                  <a:cubicBezTo>
                    <a:pt x="3520" y="2025"/>
                    <a:pt x="3405" y="1879"/>
                    <a:pt x="3245" y="1848"/>
                  </a:cubicBezTo>
                  <a:cubicBezTo>
                    <a:pt x="1784" y="1570"/>
                    <a:pt x="711" y="604"/>
                    <a:pt x="193" y="43"/>
                  </a:cubicBezTo>
                  <a:cubicBezTo>
                    <a:pt x="167" y="14"/>
                    <a:pt x="132" y="0"/>
                    <a:pt x="97"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8"/>
            <p:cNvSpPr/>
            <p:nvPr/>
          </p:nvSpPr>
          <p:spPr>
            <a:xfrm>
              <a:off x="5099050" y="2671200"/>
              <a:ext cx="42175" cy="42775"/>
            </a:xfrm>
            <a:custGeom>
              <a:rect b="b" l="l" r="r" t="t"/>
              <a:pathLst>
                <a:path extrusionOk="0" h="1711" w="1687">
                  <a:moveTo>
                    <a:pt x="115" y="1"/>
                  </a:moveTo>
                  <a:cubicBezTo>
                    <a:pt x="53" y="14"/>
                    <a:pt x="0" y="63"/>
                    <a:pt x="9" y="137"/>
                  </a:cubicBezTo>
                  <a:cubicBezTo>
                    <a:pt x="115" y="988"/>
                    <a:pt x="722" y="1480"/>
                    <a:pt x="994" y="1660"/>
                  </a:cubicBezTo>
                  <a:cubicBezTo>
                    <a:pt x="1045" y="1694"/>
                    <a:pt x="1104" y="1711"/>
                    <a:pt x="1163" y="1711"/>
                  </a:cubicBezTo>
                  <a:cubicBezTo>
                    <a:pt x="1204" y="1711"/>
                    <a:pt x="1246" y="1702"/>
                    <a:pt x="1286" y="1685"/>
                  </a:cubicBezTo>
                  <a:cubicBezTo>
                    <a:pt x="1485" y="1601"/>
                    <a:pt x="1609" y="1474"/>
                    <a:pt x="1687" y="1337"/>
                  </a:cubicBezTo>
                  <a:cubicBezTo>
                    <a:pt x="1256" y="1192"/>
                    <a:pt x="514" y="834"/>
                    <a:pt x="115" y="1"/>
                  </a:cubicBezTo>
                  <a:close/>
                </a:path>
              </a:pathLst>
            </a:custGeom>
            <a:solidFill>
              <a:srgbClr val="C6C4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8"/>
            <p:cNvSpPr/>
            <p:nvPr/>
          </p:nvSpPr>
          <p:spPr>
            <a:xfrm>
              <a:off x="5124875" y="2754125"/>
              <a:ext cx="11650" cy="10000"/>
            </a:xfrm>
            <a:custGeom>
              <a:rect b="b" l="l" r="r" t="t"/>
              <a:pathLst>
                <a:path extrusionOk="0" h="400" w="466">
                  <a:moveTo>
                    <a:pt x="266" y="1"/>
                  </a:moveTo>
                  <a:cubicBezTo>
                    <a:pt x="88" y="1"/>
                    <a:pt x="0" y="215"/>
                    <a:pt x="126" y="340"/>
                  </a:cubicBezTo>
                  <a:cubicBezTo>
                    <a:pt x="166" y="381"/>
                    <a:pt x="216" y="399"/>
                    <a:pt x="265" y="399"/>
                  </a:cubicBezTo>
                  <a:cubicBezTo>
                    <a:pt x="367" y="399"/>
                    <a:pt x="465" y="319"/>
                    <a:pt x="465" y="199"/>
                  </a:cubicBezTo>
                  <a:cubicBezTo>
                    <a:pt x="465" y="90"/>
                    <a:pt x="376" y="1"/>
                    <a:pt x="266" y="1"/>
                  </a:cubicBezTo>
                  <a:close/>
                </a:path>
              </a:pathLst>
            </a:custGeom>
            <a:solidFill>
              <a:srgbClr val="827D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68"/>
          <p:cNvGrpSpPr/>
          <p:nvPr/>
        </p:nvGrpSpPr>
        <p:grpSpPr>
          <a:xfrm>
            <a:off x="1944211" y="1408237"/>
            <a:ext cx="426241" cy="416984"/>
            <a:chOff x="5653550" y="2494475"/>
            <a:chExt cx="436275" cy="426800"/>
          </a:xfrm>
        </p:grpSpPr>
        <p:sp>
          <p:nvSpPr>
            <p:cNvPr id="1095" name="Google Shape;1095;p68"/>
            <p:cNvSpPr/>
            <p:nvPr/>
          </p:nvSpPr>
          <p:spPr>
            <a:xfrm>
              <a:off x="5654500" y="2494475"/>
              <a:ext cx="435325" cy="266825"/>
            </a:xfrm>
            <a:custGeom>
              <a:rect b="b" l="l" r="r" t="t"/>
              <a:pathLst>
                <a:path extrusionOk="0" h="10673" w="17413">
                  <a:moveTo>
                    <a:pt x="9829" y="0"/>
                  </a:moveTo>
                  <a:cubicBezTo>
                    <a:pt x="8547" y="0"/>
                    <a:pt x="7402" y="574"/>
                    <a:pt x="6629" y="1477"/>
                  </a:cubicBezTo>
                  <a:cubicBezTo>
                    <a:pt x="6388" y="1429"/>
                    <a:pt x="6142" y="1404"/>
                    <a:pt x="5897" y="1404"/>
                  </a:cubicBezTo>
                  <a:cubicBezTo>
                    <a:pt x="4219" y="1404"/>
                    <a:pt x="2809" y="2538"/>
                    <a:pt x="2382" y="4080"/>
                  </a:cubicBezTo>
                  <a:cubicBezTo>
                    <a:pt x="1003" y="4502"/>
                    <a:pt x="0" y="5784"/>
                    <a:pt x="0" y="7302"/>
                  </a:cubicBezTo>
                  <a:cubicBezTo>
                    <a:pt x="0" y="9163"/>
                    <a:pt x="1508" y="10672"/>
                    <a:pt x="3370" y="10672"/>
                  </a:cubicBezTo>
                  <a:lnTo>
                    <a:pt x="14042" y="10672"/>
                  </a:lnTo>
                  <a:cubicBezTo>
                    <a:pt x="15903" y="10672"/>
                    <a:pt x="17413" y="9164"/>
                    <a:pt x="17413" y="7302"/>
                  </a:cubicBezTo>
                  <a:cubicBezTo>
                    <a:pt x="17413" y="5440"/>
                    <a:pt x="15903" y="3932"/>
                    <a:pt x="14042" y="3932"/>
                  </a:cubicBezTo>
                  <a:lnTo>
                    <a:pt x="14042" y="3933"/>
                  </a:lnTo>
                  <a:lnTo>
                    <a:pt x="14028" y="3933"/>
                  </a:lnTo>
                  <a:cubicBezTo>
                    <a:pt x="13884" y="1737"/>
                    <a:pt x="12061" y="0"/>
                    <a:pt x="9829" y="0"/>
                  </a:cubicBezTo>
                  <a:close/>
                </a:path>
              </a:pathLst>
            </a:custGeom>
            <a:solidFill>
              <a:srgbClr val="EB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8"/>
            <p:cNvSpPr/>
            <p:nvPr/>
          </p:nvSpPr>
          <p:spPr>
            <a:xfrm>
              <a:off x="5653550" y="2529550"/>
              <a:ext cx="359025" cy="231750"/>
            </a:xfrm>
            <a:custGeom>
              <a:rect b="b" l="l" r="r" t="t"/>
              <a:pathLst>
                <a:path extrusionOk="0" h="9270" w="14361">
                  <a:moveTo>
                    <a:pt x="5935" y="1"/>
                  </a:moveTo>
                  <a:cubicBezTo>
                    <a:pt x="4257" y="1"/>
                    <a:pt x="2847" y="1135"/>
                    <a:pt x="2420" y="2676"/>
                  </a:cubicBezTo>
                  <a:cubicBezTo>
                    <a:pt x="1016" y="3105"/>
                    <a:pt x="0" y="4428"/>
                    <a:pt x="38" y="5982"/>
                  </a:cubicBezTo>
                  <a:cubicBezTo>
                    <a:pt x="83" y="7829"/>
                    <a:pt x="1670" y="9269"/>
                    <a:pt x="3517" y="9269"/>
                  </a:cubicBezTo>
                  <a:lnTo>
                    <a:pt x="13798" y="9269"/>
                  </a:lnTo>
                  <a:cubicBezTo>
                    <a:pt x="14109" y="9269"/>
                    <a:pt x="14360" y="9017"/>
                    <a:pt x="14360" y="8707"/>
                  </a:cubicBezTo>
                  <a:cubicBezTo>
                    <a:pt x="14360" y="8397"/>
                    <a:pt x="14109" y="8146"/>
                    <a:pt x="13798" y="8146"/>
                  </a:cubicBezTo>
                  <a:lnTo>
                    <a:pt x="6891" y="8146"/>
                  </a:lnTo>
                  <a:cubicBezTo>
                    <a:pt x="5032" y="8146"/>
                    <a:pt x="3437" y="6688"/>
                    <a:pt x="3408" y="4829"/>
                  </a:cubicBezTo>
                  <a:cubicBezTo>
                    <a:pt x="3386" y="3431"/>
                    <a:pt x="4218" y="2226"/>
                    <a:pt x="5415" y="1695"/>
                  </a:cubicBezTo>
                  <a:cubicBezTo>
                    <a:pt x="5680" y="1578"/>
                    <a:pt x="5895" y="1376"/>
                    <a:pt x="6012" y="1111"/>
                  </a:cubicBezTo>
                  <a:cubicBezTo>
                    <a:pt x="6178" y="735"/>
                    <a:pt x="6398" y="386"/>
                    <a:pt x="6666" y="74"/>
                  </a:cubicBezTo>
                  <a:cubicBezTo>
                    <a:pt x="6424" y="25"/>
                    <a:pt x="6180" y="1"/>
                    <a:pt x="5935"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8"/>
            <p:cNvSpPr/>
            <p:nvPr/>
          </p:nvSpPr>
          <p:spPr>
            <a:xfrm>
              <a:off x="5817475" y="2761275"/>
              <a:ext cx="125750" cy="160000"/>
            </a:xfrm>
            <a:custGeom>
              <a:rect b="b" l="l" r="r" t="t"/>
              <a:pathLst>
                <a:path extrusionOk="0" h="6400" w="5030">
                  <a:moveTo>
                    <a:pt x="782" y="0"/>
                  </a:moveTo>
                  <a:lnTo>
                    <a:pt x="57" y="1936"/>
                  </a:lnTo>
                  <a:cubicBezTo>
                    <a:pt x="1" y="2087"/>
                    <a:pt x="112" y="2248"/>
                    <a:pt x="273" y="2248"/>
                  </a:cubicBezTo>
                  <a:lnTo>
                    <a:pt x="1906" y="2248"/>
                  </a:lnTo>
                  <a:lnTo>
                    <a:pt x="398" y="6270"/>
                  </a:lnTo>
                  <a:cubicBezTo>
                    <a:pt x="372" y="6340"/>
                    <a:pt x="428" y="6399"/>
                    <a:pt x="488" y="6399"/>
                  </a:cubicBezTo>
                  <a:cubicBezTo>
                    <a:pt x="513" y="6399"/>
                    <a:pt x="538" y="6389"/>
                    <a:pt x="559" y="6366"/>
                  </a:cubicBezTo>
                  <a:lnTo>
                    <a:pt x="4876" y="1570"/>
                  </a:lnTo>
                  <a:cubicBezTo>
                    <a:pt x="5029" y="1398"/>
                    <a:pt x="4909" y="1125"/>
                    <a:pt x="4677" y="1125"/>
                  </a:cubicBezTo>
                  <a:lnTo>
                    <a:pt x="4677" y="1124"/>
                  </a:lnTo>
                  <a:lnTo>
                    <a:pt x="3030" y="1124"/>
                  </a:lnTo>
                  <a:lnTo>
                    <a:pt x="3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8"/>
            <p:cNvSpPr/>
            <p:nvPr/>
          </p:nvSpPr>
          <p:spPr>
            <a:xfrm>
              <a:off x="5817475" y="2761275"/>
              <a:ext cx="89800" cy="56200"/>
            </a:xfrm>
            <a:custGeom>
              <a:rect b="b" l="l" r="r" t="t"/>
              <a:pathLst>
                <a:path extrusionOk="0" h="2248" w="3592">
                  <a:moveTo>
                    <a:pt x="782" y="0"/>
                  </a:moveTo>
                  <a:lnTo>
                    <a:pt x="57" y="1936"/>
                  </a:lnTo>
                  <a:cubicBezTo>
                    <a:pt x="1" y="2087"/>
                    <a:pt x="112" y="2248"/>
                    <a:pt x="273" y="2248"/>
                  </a:cubicBezTo>
                  <a:lnTo>
                    <a:pt x="1176" y="2248"/>
                  </a:lnTo>
                  <a:lnTo>
                    <a:pt x="1485" y="1478"/>
                  </a:lnTo>
                  <a:cubicBezTo>
                    <a:pt x="1569" y="1265"/>
                    <a:pt x="1777" y="1125"/>
                    <a:pt x="2005" y="1125"/>
                  </a:cubicBezTo>
                  <a:lnTo>
                    <a:pt x="3030" y="1125"/>
                  </a:lnTo>
                  <a:lnTo>
                    <a:pt x="3591" y="1"/>
                  </a:lnTo>
                  <a:lnTo>
                    <a:pt x="7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8"/>
            <p:cNvSpPr/>
            <p:nvPr/>
          </p:nvSpPr>
          <p:spPr>
            <a:xfrm>
              <a:off x="5826975" y="2817450"/>
              <a:ext cx="62450" cy="103500"/>
            </a:xfrm>
            <a:custGeom>
              <a:rect b="b" l="l" r="r" t="t"/>
              <a:pathLst>
                <a:path extrusionOk="0" h="4140" w="2498">
                  <a:moveTo>
                    <a:pt x="1526" y="1"/>
                  </a:moveTo>
                  <a:lnTo>
                    <a:pt x="18" y="4023"/>
                  </a:lnTo>
                  <a:cubicBezTo>
                    <a:pt x="0" y="4068"/>
                    <a:pt x="20" y="4118"/>
                    <a:pt x="63" y="4139"/>
                  </a:cubicBezTo>
                  <a:lnTo>
                    <a:pt x="2381" y="432"/>
                  </a:lnTo>
                  <a:cubicBezTo>
                    <a:pt x="2498" y="244"/>
                    <a:pt x="2363" y="2"/>
                    <a:pt x="2143" y="2"/>
                  </a:cubicBezTo>
                  <a:lnTo>
                    <a:pt x="1526" y="1"/>
                  </a:lnTo>
                  <a:close/>
                </a:path>
              </a:pathLst>
            </a:custGeom>
            <a:solidFill>
              <a:srgbClr val="F0C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68"/>
          <p:cNvGrpSpPr/>
          <p:nvPr/>
        </p:nvGrpSpPr>
        <p:grpSpPr>
          <a:xfrm>
            <a:off x="2570714" y="1404072"/>
            <a:ext cx="327442" cy="425313"/>
            <a:chOff x="6701525" y="2449950"/>
            <a:chExt cx="335150" cy="435325"/>
          </a:xfrm>
        </p:grpSpPr>
        <p:sp>
          <p:nvSpPr>
            <p:cNvPr id="1101" name="Google Shape;1101;p68"/>
            <p:cNvSpPr/>
            <p:nvPr/>
          </p:nvSpPr>
          <p:spPr>
            <a:xfrm>
              <a:off x="6701525" y="2449950"/>
              <a:ext cx="335150" cy="435325"/>
            </a:xfrm>
            <a:custGeom>
              <a:rect b="b" l="l" r="r" t="t"/>
              <a:pathLst>
                <a:path extrusionOk="0" h="17413" w="13406">
                  <a:moveTo>
                    <a:pt x="5864" y="0"/>
                  </a:moveTo>
                  <a:cubicBezTo>
                    <a:pt x="5750" y="0"/>
                    <a:pt x="5654" y="112"/>
                    <a:pt x="5691" y="234"/>
                  </a:cubicBezTo>
                  <a:cubicBezTo>
                    <a:pt x="5878" y="886"/>
                    <a:pt x="5991" y="2437"/>
                    <a:pt x="4343" y="5103"/>
                  </a:cubicBezTo>
                  <a:cubicBezTo>
                    <a:pt x="3113" y="7093"/>
                    <a:pt x="2956" y="8569"/>
                    <a:pt x="2956" y="8569"/>
                  </a:cubicBezTo>
                  <a:cubicBezTo>
                    <a:pt x="2290" y="7345"/>
                    <a:pt x="942" y="7139"/>
                    <a:pt x="242" y="7119"/>
                  </a:cubicBezTo>
                  <a:cubicBezTo>
                    <a:pt x="240" y="7119"/>
                    <a:pt x="238" y="7119"/>
                    <a:pt x="236" y="7119"/>
                  </a:cubicBezTo>
                  <a:cubicBezTo>
                    <a:pt x="84" y="7119"/>
                    <a:pt x="1" y="7295"/>
                    <a:pt x="96" y="7416"/>
                  </a:cubicBezTo>
                  <a:cubicBezTo>
                    <a:pt x="451" y="7866"/>
                    <a:pt x="969" y="8941"/>
                    <a:pt x="760" y="11293"/>
                  </a:cubicBezTo>
                  <a:cubicBezTo>
                    <a:pt x="336" y="16047"/>
                    <a:pt x="3765" y="17413"/>
                    <a:pt x="6386" y="17413"/>
                  </a:cubicBezTo>
                  <a:cubicBezTo>
                    <a:pt x="12204" y="17413"/>
                    <a:pt x="12553" y="13283"/>
                    <a:pt x="12282" y="10975"/>
                  </a:cubicBezTo>
                  <a:cubicBezTo>
                    <a:pt x="11921" y="7903"/>
                    <a:pt x="12812" y="6563"/>
                    <a:pt x="13299" y="6073"/>
                  </a:cubicBezTo>
                  <a:cubicBezTo>
                    <a:pt x="13406" y="5966"/>
                    <a:pt x="13340" y="5783"/>
                    <a:pt x="13192" y="5763"/>
                  </a:cubicBezTo>
                  <a:cubicBezTo>
                    <a:pt x="12997" y="5738"/>
                    <a:pt x="12809" y="5726"/>
                    <a:pt x="12628" y="5726"/>
                  </a:cubicBezTo>
                  <a:cubicBezTo>
                    <a:pt x="11146" y="5726"/>
                    <a:pt x="10163" y="6483"/>
                    <a:pt x="10163" y="6483"/>
                  </a:cubicBezTo>
                  <a:cubicBezTo>
                    <a:pt x="9880" y="2086"/>
                    <a:pt x="7005" y="468"/>
                    <a:pt x="5936" y="15"/>
                  </a:cubicBezTo>
                  <a:cubicBezTo>
                    <a:pt x="5912" y="5"/>
                    <a:pt x="5888" y="0"/>
                    <a:pt x="5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8"/>
            <p:cNvSpPr/>
            <p:nvPr/>
          </p:nvSpPr>
          <p:spPr>
            <a:xfrm>
              <a:off x="6763200" y="2567250"/>
              <a:ext cx="211750" cy="318025"/>
            </a:xfrm>
            <a:custGeom>
              <a:rect b="b" l="l" r="r" t="t"/>
              <a:pathLst>
                <a:path extrusionOk="0" h="12721" w="8470">
                  <a:moveTo>
                    <a:pt x="4734" y="0"/>
                  </a:moveTo>
                  <a:cubicBezTo>
                    <a:pt x="4659" y="0"/>
                    <a:pt x="4586" y="46"/>
                    <a:pt x="4562" y="129"/>
                  </a:cubicBezTo>
                  <a:cubicBezTo>
                    <a:pt x="4389" y="716"/>
                    <a:pt x="3918" y="2000"/>
                    <a:pt x="2724" y="3737"/>
                  </a:cubicBezTo>
                  <a:cubicBezTo>
                    <a:pt x="1606" y="5363"/>
                    <a:pt x="1645" y="6708"/>
                    <a:pt x="1645" y="6708"/>
                  </a:cubicBezTo>
                  <a:cubicBezTo>
                    <a:pt x="1181" y="5945"/>
                    <a:pt x="623" y="5553"/>
                    <a:pt x="278" y="5367"/>
                  </a:cubicBezTo>
                  <a:cubicBezTo>
                    <a:pt x="250" y="5352"/>
                    <a:pt x="222" y="5346"/>
                    <a:pt x="195" y="5346"/>
                  </a:cubicBezTo>
                  <a:cubicBezTo>
                    <a:pt x="92" y="5346"/>
                    <a:pt x="0" y="5439"/>
                    <a:pt x="20" y="5554"/>
                  </a:cubicBezTo>
                  <a:cubicBezTo>
                    <a:pt x="264" y="6939"/>
                    <a:pt x="55" y="8750"/>
                    <a:pt x="279" y="9784"/>
                  </a:cubicBezTo>
                  <a:cubicBezTo>
                    <a:pt x="725" y="11836"/>
                    <a:pt x="2357" y="12721"/>
                    <a:pt x="3919" y="12721"/>
                  </a:cubicBezTo>
                  <a:cubicBezTo>
                    <a:pt x="7271" y="12721"/>
                    <a:pt x="8470" y="10202"/>
                    <a:pt x="8157" y="7874"/>
                  </a:cubicBezTo>
                  <a:cubicBezTo>
                    <a:pt x="7940" y="6255"/>
                    <a:pt x="7980" y="5359"/>
                    <a:pt x="8056" y="4885"/>
                  </a:cubicBezTo>
                  <a:cubicBezTo>
                    <a:pt x="8076" y="4769"/>
                    <a:pt x="7983" y="4678"/>
                    <a:pt x="7880" y="4678"/>
                  </a:cubicBezTo>
                  <a:cubicBezTo>
                    <a:pt x="7845" y="4678"/>
                    <a:pt x="7808" y="4689"/>
                    <a:pt x="7775" y="4713"/>
                  </a:cubicBezTo>
                  <a:lnTo>
                    <a:pt x="6732" y="5470"/>
                  </a:lnTo>
                  <a:cubicBezTo>
                    <a:pt x="6489" y="2639"/>
                    <a:pt x="5369" y="770"/>
                    <a:pt x="4880" y="77"/>
                  </a:cubicBezTo>
                  <a:cubicBezTo>
                    <a:pt x="4844" y="25"/>
                    <a:pt x="4788" y="0"/>
                    <a:pt x="47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8"/>
            <p:cNvSpPr/>
            <p:nvPr/>
          </p:nvSpPr>
          <p:spPr>
            <a:xfrm>
              <a:off x="6811825" y="2718625"/>
              <a:ext cx="116700" cy="166650"/>
            </a:xfrm>
            <a:custGeom>
              <a:rect b="b" l="l" r="r" t="t"/>
              <a:pathLst>
                <a:path extrusionOk="0" h="6666" w="4668">
                  <a:moveTo>
                    <a:pt x="2177" y="0"/>
                  </a:moveTo>
                  <a:cubicBezTo>
                    <a:pt x="2098" y="0"/>
                    <a:pt x="2018" y="44"/>
                    <a:pt x="1983" y="130"/>
                  </a:cubicBezTo>
                  <a:cubicBezTo>
                    <a:pt x="1755" y="683"/>
                    <a:pt x="1270" y="1803"/>
                    <a:pt x="619" y="2987"/>
                  </a:cubicBezTo>
                  <a:cubicBezTo>
                    <a:pt x="85" y="3961"/>
                    <a:pt x="1" y="6666"/>
                    <a:pt x="2358" y="6666"/>
                  </a:cubicBezTo>
                  <a:cubicBezTo>
                    <a:pt x="3708" y="6666"/>
                    <a:pt x="4667" y="5581"/>
                    <a:pt x="4440" y="4118"/>
                  </a:cubicBezTo>
                  <a:lnTo>
                    <a:pt x="4440" y="4118"/>
                  </a:lnTo>
                  <a:lnTo>
                    <a:pt x="4440" y="4119"/>
                  </a:lnTo>
                  <a:cubicBezTo>
                    <a:pt x="4407" y="3908"/>
                    <a:pt x="4183" y="3055"/>
                    <a:pt x="4136" y="2336"/>
                  </a:cubicBezTo>
                  <a:cubicBezTo>
                    <a:pt x="4128" y="2219"/>
                    <a:pt x="4031" y="2142"/>
                    <a:pt x="3928" y="2142"/>
                  </a:cubicBezTo>
                  <a:cubicBezTo>
                    <a:pt x="3884" y="2142"/>
                    <a:pt x="3838" y="2156"/>
                    <a:pt x="3799" y="2188"/>
                  </a:cubicBezTo>
                  <a:lnTo>
                    <a:pt x="3322" y="2562"/>
                  </a:lnTo>
                  <a:cubicBezTo>
                    <a:pt x="3322" y="2562"/>
                    <a:pt x="2905" y="1027"/>
                    <a:pt x="2357" y="105"/>
                  </a:cubicBezTo>
                  <a:cubicBezTo>
                    <a:pt x="2317" y="34"/>
                    <a:pt x="2247" y="0"/>
                    <a:pt x="2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8"/>
            <p:cNvSpPr/>
            <p:nvPr/>
          </p:nvSpPr>
          <p:spPr>
            <a:xfrm>
              <a:off x="6845850" y="2819800"/>
              <a:ext cx="51350" cy="51900"/>
            </a:xfrm>
            <a:custGeom>
              <a:rect b="b" l="l" r="r" t="t"/>
              <a:pathLst>
                <a:path extrusionOk="0" h="2076" w="2054">
                  <a:moveTo>
                    <a:pt x="1028" y="1"/>
                  </a:moveTo>
                  <a:cubicBezTo>
                    <a:pt x="708" y="1"/>
                    <a:pt x="1" y="985"/>
                    <a:pt x="1" y="1373"/>
                  </a:cubicBezTo>
                  <a:cubicBezTo>
                    <a:pt x="1" y="1762"/>
                    <a:pt x="461" y="2076"/>
                    <a:pt x="1028" y="2076"/>
                  </a:cubicBezTo>
                  <a:cubicBezTo>
                    <a:pt x="1593" y="2076"/>
                    <a:pt x="2053" y="1762"/>
                    <a:pt x="2053" y="1373"/>
                  </a:cubicBezTo>
                  <a:cubicBezTo>
                    <a:pt x="2053" y="985"/>
                    <a:pt x="1416" y="1"/>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8"/>
          <p:cNvGrpSpPr/>
          <p:nvPr/>
        </p:nvGrpSpPr>
        <p:grpSpPr>
          <a:xfrm>
            <a:off x="3098417" y="1427374"/>
            <a:ext cx="426265" cy="378710"/>
            <a:chOff x="7893425" y="2510325"/>
            <a:chExt cx="436300" cy="387625"/>
          </a:xfrm>
        </p:grpSpPr>
        <p:sp>
          <p:nvSpPr>
            <p:cNvPr id="1106" name="Google Shape;1106;p68"/>
            <p:cNvSpPr/>
            <p:nvPr/>
          </p:nvSpPr>
          <p:spPr>
            <a:xfrm>
              <a:off x="7899250" y="2510325"/>
              <a:ext cx="243050" cy="241600"/>
            </a:xfrm>
            <a:custGeom>
              <a:rect b="b" l="l" r="r" t="t"/>
              <a:pathLst>
                <a:path extrusionOk="0" h="9664" w="9722">
                  <a:moveTo>
                    <a:pt x="4861" y="1"/>
                  </a:moveTo>
                  <a:cubicBezTo>
                    <a:pt x="4808" y="1"/>
                    <a:pt x="4755" y="30"/>
                    <a:pt x="4731" y="87"/>
                  </a:cubicBezTo>
                  <a:lnTo>
                    <a:pt x="3810" y="2295"/>
                  </a:lnTo>
                  <a:lnTo>
                    <a:pt x="1597" y="1386"/>
                  </a:lnTo>
                  <a:cubicBezTo>
                    <a:pt x="1578" y="1378"/>
                    <a:pt x="1560" y="1375"/>
                    <a:pt x="1543" y="1375"/>
                  </a:cubicBezTo>
                  <a:cubicBezTo>
                    <a:pt x="1450" y="1375"/>
                    <a:pt x="1374" y="1472"/>
                    <a:pt x="1414" y="1569"/>
                  </a:cubicBezTo>
                  <a:lnTo>
                    <a:pt x="2323" y="3781"/>
                  </a:lnTo>
                  <a:lnTo>
                    <a:pt x="116" y="4703"/>
                  </a:lnTo>
                  <a:cubicBezTo>
                    <a:pt x="0" y="4750"/>
                    <a:pt x="0" y="4914"/>
                    <a:pt x="116" y="4962"/>
                  </a:cubicBezTo>
                  <a:lnTo>
                    <a:pt x="2323" y="5884"/>
                  </a:lnTo>
                  <a:lnTo>
                    <a:pt x="1414" y="8096"/>
                  </a:lnTo>
                  <a:cubicBezTo>
                    <a:pt x="1374" y="8193"/>
                    <a:pt x="1450" y="8290"/>
                    <a:pt x="1544" y="8290"/>
                  </a:cubicBezTo>
                  <a:cubicBezTo>
                    <a:pt x="1561" y="8290"/>
                    <a:pt x="1579" y="8287"/>
                    <a:pt x="1597" y="8280"/>
                  </a:cubicBezTo>
                  <a:lnTo>
                    <a:pt x="3810" y="7371"/>
                  </a:lnTo>
                  <a:lnTo>
                    <a:pt x="4731" y="9577"/>
                  </a:lnTo>
                  <a:cubicBezTo>
                    <a:pt x="4755" y="9635"/>
                    <a:pt x="4808" y="9664"/>
                    <a:pt x="4861" y="9664"/>
                  </a:cubicBezTo>
                  <a:cubicBezTo>
                    <a:pt x="4914" y="9664"/>
                    <a:pt x="4966" y="9635"/>
                    <a:pt x="4990" y="9577"/>
                  </a:cubicBezTo>
                  <a:lnTo>
                    <a:pt x="5913" y="7371"/>
                  </a:lnTo>
                  <a:lnTo>
                    <a:pt x="8125" y="8280"/>
                  </a:lnTo>
                  <a:cubicBezTo>
                    <a:pt x="8143" y="8287"/>
                    <a:pt x="8160" y="8290"/>
                    <a:pt x="8178" y="8290"/>
                  </a:cubicBezTo>
                  <a:cubicBezTo>
                    <a:pt x="8271" y="8290"/>
                    <a:pt x="8347" y="8193"/>
                    <a:pt x="8307" y="8096"/>
                  </a:cubicBezTo>
                  <a:lnTo>
                    <a:pt x="7398" y="5884"/>
                  </a:lnTo>
                  <a:lnTo>
                    <a:pt x="9605" y="4962"/>
                  </a:lnTo>
                  <a:cubicBezTo>
                    <a:pt x="9721" y="4914"/>
                    <a:pt x="9721" y="4750"/>
                    <a:pt x="9605" y="4703"/>
                  </a:cubicBezTo>
                  <a:lnTo>
                    <a:pt x="7398" y="3781"/>
                  </a:lnTo>
                  <a:lnTo>
                    <a:pt x="8308" y="1569"/>
                  </a:lnTo>
                  <a:cubicBezTo>
                    <a:pt x="8346" y="1472"/>
                    <a:pt x="8270" y="1376"/>
                    <a:pt x="8177" y="1376"/>
                  </a:cubicBezTo>
                  <a:cubicBezTo>
                    <a:pt x="8160" y="1376"/>
                    <a:pt x="8143" y="1379"/>
                    <a:pt x="8125" y="1386"/>
                  </a:cubicBezTo>
                  <a:lnTo>
                    <a:pt x="5913" y="2295"/>
                  </a:lnTo>
                  <a:lnTo>
                    <a:pt x="4990" y="87"/>
                  </a:lnTo>
                  <a:cubicBezTo>
                    <a:pt x="4966" y="30"/>
                    <a:pt x="4914" y="1"/>
                    <a:pt x="48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8"/>
            <p:cNvSpPr/>
            <p:nvPr/>
          </p:nvSpPr>
          <p:spPr>
            <a:xfrm>
              <a:off x="7945025" y="2560925"/>
              <a:ext cx="145975" cy="140425"/>
            </a:xfrm>
            <a:custGeom>
              <a:rect b="b" l="l" r="r" t="t"/>
              <a:pathLst>
                <a:path extrusionOk="0" h="5617" w="5839">
                  <a:moveTo>
                    <a:pt x="3030" y="0"/>
                  </a:moveTo>
                  <a:cubicBezTo>
                    <a:pt x="1894" y="0"/>
                    <a:pt x="870" y="684"/>
                    <a:pt x="436" y="1734"/>
                  </a:cubicBezTo>
                  <a:cubicBezTo>
                    <a:pt x="1" y="2783"/>
                    <a:pt x="241" y="3991"/>
                    <a:pt x="1044" y="4794"/>
                  </a:cubicBezTo>
                  <a:cubicBezTo>
                    <a:pt x="1581" y="5332"/>
                    <a:pt x="2300" y="5617"/>
                    <a:pt x="3031" y="5617"/>
                  </a:cubicBezTo>
                  <a:cubicBezTo>
                    <a:pt x="3393" y="5617"/>
                    <a:pt x="3757" y="5547"/>
                    <a:pt x="4104" y="5404"/>
                  </a:cubicBezTo>
                  <a:cubicBezTo>
                    <a:pt x="5154" y="4969"/>
                    <a:pt x="5838" y="3944"/>
                    <a:pt x="5839" y="2808"/>
                  </a:cubicBezTo>
                  <a:cubicBezTo>
                    <a:pt x="5839" y="1257"/>
                    <a:pt x="4581" y="0"/>
                    <a:pt x="30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8"/>
            <p:cNvSpPr/>
            <p:nvPr/>
          </p:nvSpPr>
          <p:spPr>
            <a:xfrm>
              <a:off x="7948100" y="2569425"/>
              <a:ext cx="134350" cy="131925"/>
            </a:xfrm>
            <a:custGeom>
              <a:rect b="b" l="l" r="r" t="t"/>
              <a:pathLst>
                <a:path extrusionOk="0" h="5277" w="5374">
                  <a:moveTo>
                    <a:pt x="1563" y="1"/>
                  </a:moveTo>
                  <a:lnTo>
                    <a:pt x="1563" y="1"/>
                  </a:lnTo>
                  <a:cubicBezTo>
                    <a:pt x="786" y="426"/>
                    <a:pt x="253" y="1190"/>
                    <a:pt x="127" y="2067"/>
                  </a:cubicBezTo>
                  <a:cubicBezTo>
                    <a:pt x="1" y="2943"/>
                    <a:pt x="295" y="3828"/>
                    <a:pt x="921" y="4454"/>
                  </a:cubicBezTo>
                  <a:cubicBezTo>
                    <a:pt x="1452" y="4985"/>
                    <a:pt x="2168" y="5277"/>
                    <a:pt x="2908" y="5277"/>
                  </a:cubicBezTo>
                  <a:cubicBezTo>
                    <a:pt x="3041" y="5277"/>
                    <a:pt x="3174" y="5268"/>
                    <a:pt x="3308" y="5248"/>
                  </a:cubicBezTo>
                  <a:cubicBezTo>
                    <a:pt x="4185" y="5121"/>
                    <a:pt x="4949" y="4589"/>
                    <a:pt x="5374" y="3812"/>
                  </a:cubicBezTo>
                  <a:lnTo>
                    <a:pt x="5374" y="3812"/>
                  </a:lnTo>
                  <a:cubicBezTo>
                    <a:pt x="4962" y="4037"/>
                    <a:pt x="4499" y="4154"/>
                    <a:pt x="4030" y="4154"/>
                  </a:cubicBezTo>
                  <a:cubicBezTo>
                    <a:pt x="2479" y="4154"/>
                    <a:pt x="1221" y="2897"/>
                    <a:pt x="1221" y="1345"/>
                  </a:cubicBezTo>
                  <a:cubicBezTo>
                    <a:pt x="1221" y="876"/>
                    <a:pt x="1338" y="413"/>
                    <a:pt x="1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8"/>
            <p:cNvSpPr/>
            <p:nvPr/>
          </p:nvSpPr>
          <p:spPr>
            <a:xfrm>
              <a:off x="7894375" y="2631125"/>
              <a:ext cx="435350" cy="266825"/>
            </a:xfrm>
            <a:custGeom>
              <a:rect b="b" l="l" r="r" t="t"/>
              <a:pathLst>
                <a:path extrusionOk="0" h="10673" w="17414">
                  <a:moveTo>
                    <a:pt x="9831" y="0"/>
                  </a:moveTo>
                  <a:cubicBezTo>
                    <a:pt x="8549" y="0"/>
                    <a:pt x="7402" y="575"/>
                    <a:pt x="6629" y="1477"/>
                  </a:cubicBezTo>
                  <a:cubicBezTo>
                    <a:pt x="6389" y="1428"/>
                    <a:pt x="6144" y="1404"/>
                    <a:pt x="5898" y="1404"/>
                  </a:cubicBezTo>
                  <a:cubicBezTo>
                    <a:pt x="4220" y="1404"/>
                    <a:pt x="2811" y="2538"/>
                    <a:pt x="2384" y="4079"/>
                  </a:cubicBezTo>
                  <a:cubicBezTo>
                    <a:pt x="1004" y="4501"/>
                    <a:pt x="1" y="5784"/>
                    <a:pt x="1" y="7301"/>
                  </a:cubicBezTo>
                  <a:cubicBezTo>
                    <a:pt x="1" y="9163"/>
                    <a:pt x="1509" y="10672"/>
                    <a:pt x="3370" y="10672"/>
                  </a:cubicBezTo>
                  <a:lnTo>
                    <a:pt x="14042" y="10672"/>
                  </a:lnTo>
                  <a:cubicBezTo>
                    <a:pt x="15904" y="10672"/>
                    <a:pt x="17413" y="9164"/>
                    <a:pt x="17413" y="7301"/>
                  </a:cubicBezTo>
                  <a:cubicBezTo>
                    <a:pt x="17413" y="5440"/>
                    <a:pt x="15904" y="3932"/>
                    <a:pt x="14042" y="3932"/>
                  </a:cubicBezTo>
                  <a:lnTo>
                    <a:pt x="14029" y="3932"/>
                  </a:lnTo>
                  <a:cubicBezTo>
                    <a:pt x="13884" y="1737"/>
                    <a:pt x="12062" y="0"/>
                    <a:pt x="9831" y="0"/>
                  </a:cubicBezTo>
                  <a:close/>
                </a:path>
              </a:pathLst>
            </a:custGeom>
            <a:solidFill>
              <a:srgbClr val="EB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8"/>
            <p:cNvSpPr/>
            <p:nvPr/>
          </p:nvSpPr>
          <p:spPr>
            <a:xfrm>
              <a:off x="7893425" y="2666225"/>
              <a:ext cx="359025" cy="231725"/>
            </a:xfrm>
            <a:custGeom>
              <a:rect b="b" l="l" r="r" t="t"/>
              <a:pathLst>
                <a:path extrusionOk="0" h="9269" w="14361">
                  <a:moveTo>
                    <a:pt x="5936" y="0"/>
                  </a:moveTo>
                  <a:cubicBezTo>
                    <a:pt x="4258" y="0"/>
                    <a:pt x="2848" y="1134"/>
                    <a:pt x="2420" y="2676"/>
                  </a:cubicBezTo>
                  <a:cubicBezTo>
                    <a:pt x="1016" y="3106"/>
                    <a:pt x="1" y="4428"/>
                    <a:pt x="39" y="5982"/>
                  </a:cubicBezTo>
                  <a:cubicBezTo>
                    <a:pt x="84" y="7828"/>
                    <a:pt x="1671" y="9268"/>
                    <a:pt x="3519" y="9268"/>
                  </a:cubicBezTo>
                  <a:lnTo>
                    <a:pt x="13800" y="9268"/>
                  </a:lnTo>
                  <a:cubicBezTo>
                    <a:pt x="14109" y="9268"/>
                    <a:pt x="14361" y="9017"/>
                    <a:pt x="14361" y="8707"/>
                  </a:cubicBezTo>
                  <a:cubicBezTo>
                    <a:pt x="14361" y="8396"/>
                    <a:pt x="14109" y="8145"/>
                    <a:pt x="13800" y="8145"/>
                  </a:cubicBezTo>
                  <a:lnTo>
                    <a:pt x="6891" y="8145"/>
                  </a:lnTo>
                  <a:cubicBezTo>
                    <a:pt x="5032" y="8145"/>
                    <a:pt x="3437" y="6688"/>
                    <a:pt x="3410" y="4828"/>
                  </a:cubicBezTo>
                  <a:cubicBezTo>
                    <a:pt x="3387" y="3430"/>
                    <a:pt x="4219" y="2225"/>
                    <a:pt x="5416" y="1694"/>
                  </a:cubicBezTo>
                  <a:cubicBezTo>
                    <a:pt x="5681" y="1578"/>
                    <a:pt x="5896" y="1375"/>
                    <a:pt x="6013" y="1110"/>
                  </a:cubicBezTo>
                  <a:cubicBezTo>
                    <a:pt x="6180" y="734"/>
                    <a:pt x="6400" y="386"/>
                    <a:pt x="6666" y="73"/>
                  </a:cubicBezTo>
                  <a:cubicBezTo>
                    <a:pt x="6426" y="24"/>
                    <a:pt x="6181" y="0"/>
                    <a:pt x="5936"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68"/>
          <p:cNvGrpSpPr/>
          <p:nvPr/>
        </p:nvGrpSpPr>
        <p:grpSpPr>
          <a:xfrm>
            <a:off x="3724945" y="1417103"/>
            <a:ext cx="425874" cy="399251"/>
            <a:chOff x="8503075" y="2537125"/>
            <a:chExt cx="435900" cy="408650"/>
          </a:xfrm>
        </p:grpSpPr>
        <p:sp>
          <p:nvSpPr>
            <p:cNvPr id="1112" name="Google Shape;1112;p68"/>
            <p:cNvSpPr/>
            <p:nvPr/>
          </p:nvSpPr>
          <p:spPr>
            <a:xfrm>
              <a:off x="8644925" y="2557425"/>
              <a:ext cx="294050" cy="243575"/>
            </a:xfrm>
            <a:custGeom>
              <a:rect b="b" l="l" r="r" t="t"/>
              <a:pathLst>
                <a:path extrusionOk="0" h="9743" w="11762">
                  <a:moveTo>
                    <a:pt x="4705" y="0"/>
                  </a:moveTo>
                  <a:cubicBezTo>
                    <a:pt x="3143" y="0"/>
                    <a:pt x="1958" y="554"/>
                    <a:pt x="1338" y="945"/>
                  </a:cubicBezTo>
                  <a:cubicBezTo>
                    <a:pt x="1206" y="1028"/>
                    <a:pt x="1197" y="1216"/>
                    <a:pt x="1319" y="1312"/>
                  </a:cubicBezTo>
                  <a:lnTo>
                    <a:pt x="1764" y="1665"/>
                  </a:lnTo>
                  <a:cubicBezTo>
                    <a:pt x="1075" y="2125"/>
                    <a:pt x="499" y="2640"/>
                    <a:pt x="145" y="2983"/>
                  </a:cubicBezTo>
                  <a:cubicBezTo>
                    <a:pt x="0" y="3123"/>
                    <a:pt x="100" y="3369"/>
                    <a:pt x="302" y="3369"/>
                  </a:cubicBezTo>
                  <a:lnTo>
                    <a:pt x="6045" y="3369"/>
                  </a:lnTo>
                  <a:lnTo>
                    <a:pt x="10881" y="9553"/>
                  </a:lnTo>
                  <a:cubicBezTo>
                    <a:pt x="10984" y="9684"/>
                    <a:pt x="11125" y="9743"/>
                    <a:pt x="11264" y="9743"/>
                  </a:cubicBezTo>
                  <a:cubicBezTo>
                    <a:pt x="11516" y="9743"/>
                    <a:pt x="11761" y="9551"/>
                    <a:pt x="11761" y="9250"/>
                  </a:cubicBezTo>
                  <a:lnTo>
                    <a:pt x="11761" y="6534"/>
                  </a:lnTo>
                  <a:cubicBezTo>
                    <a:pt x="11761" y="6225"/>
                    <a:pt x="11676" y="5921"/>
                    <a:pt x="11515" y="5657"/>
                  </a:cubicBezTo>
                  <a:cubicBezTo>
                    <a:pt x="10948" y="4735"/>
                    <a:pt x="10473" y="4260"/>
                    <a:pt x="10473" y="4260"/>
                  </a:cubicBezTo>
                  <a:lnTo>
                    <a:pt x="10472" y="4260"/>
                  </a:lnTo>
                  <a:lnTo>
                    <a:pt x="10783" y="3932"/>
                  </a:lnTo>
                  <a:cubicBezTo>
                    <a:pt x="10861" y="3851"/>
                    <a:pt x="10867" y="3724"/>
                    <a:pt x="10796" y="3637"/>
                  </a:cubicBezTo>
                  <a:cubicBezTo>
                    <a:pt x="10470" y="3236"/>
                    <a:pt x="9510" y="2173"/>
                    <a:pt x="8247" y="1777"/>
                  </a:cubicBezTo>
                  <a:lnTo>
                    <a:pt x="8504" y="1342"/>
                  </a:lnTo>
                  <a:cubicBezTo>
                    <a:pt x="8569" y="1233"/>
                    <a:pt x="8531" y="1092"/>
                    <a:pt x="8420" y="1030"/>
                  </a:cubicBezTo>
                  <a:cubicBezTo>
                    <a:pt x="7043" y="265"/>
                    <a:pt x="5784" y="0"/>
                    <a:pt x="47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8"/>
            <p:cNvSpPr/>
            <p:nvPr/>
          </p:nvSpPr>
          <p:spPr>
            <a:xfrm>
              <a:off x="8662450" y="2587450"/>
              <a:ext cx="276200" cy="213525"/>
            </a:xfrm>
            <a:custGeom>
              <a:rect b="b" l="l" r="r" t="t"/>
              <a:pathLst>
                <a:path extrusionOk="0" h="8541" w="11048">
                  <a:moveTo>
                    <a:pt x="3810" y="0"/>
                  </a:moveTo>
                  <a:cubicBezTo>
                    <a:pt x="3448" y="1"/>
                    <a:pt x="3089" y="58"/>
                    <a:pt x="2743" y="166"/>
                  </a:cubicBezTo>
                  <a:cubicBezTo>
                    <a:pt x="2256" y="316"/>
                    <a:pt x="1804" y="566"/>
                    <a:pt x="1419" y="899"/>
                  </a:cubicBezTo>
                  <a:lnTo>
                    <a:pt x="1" y="2169"/>
                  </a:lnTo>
                  <a:lnTo>
                    <a:pt x="5344" y="2169"/>
                  </a:lnTo>
                  <a:lnTo>
                    <a:pt x="10180" y="8352"/>
                  </a:lnTo>
                  <a:cubicBezTo>
                    <a:pt x="10282" y="8483"/>
                    <a:pt x="10421" y="8541"/>
                    <a:pt x="10558" y="8541"/>
                  </a:cubicBezTo>
                  <a:cubicBezTo>
                    <a:pt x="10787" y="8541"/>
                    <a:pt x="11011" y="8379"/>
                    <a:pt x="11047" y="8121"/>
                  </a:cubicBezTo>
                  <a:cubicBezTo>
                    <a:pt x="10550" y="6748"/>
                    <a:pt x="9809" y="4936"/>
                    <a:pt x="9088" y="4022"/>
                  </a:cubicBezTo>
                  <a:lnTo>
                    <a:pt x="8781" y="3635"/>
                  </a:lnTo>
                  <a:cubicBezTo>
                    <a:pt x="8736" y="3577"/>
                    <a:pt x="8670" y="3549"/>
                    <a:pt x="8605" y="3549"/>
                  </a:cubicBezTo>
                  <a:cubicBezTo>
                    <a:pt x="8529" y="3549"/>
                    <a:pt x="8454" y="3587"/>
                    <a:pt x="8411" y="3660"/>
                  </a:cubicBezTo>
                  <a:lnTo>
                    <a:pt x="8222" y="3984"/>
                  </a:lnTo>
                  <a:cubicBezTo>
                    <a:pt x="7651" y="2617"/>
                    <a:pt x="6239" y="0"/>
                    <a:pt x="3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8"/>
            <p:cNvSpPr/>
            <p:nvPr/>
          </p:nvSpPr>
          <p:spPr>
            <a:xfrm>
              <a:off x="8503075" y="2601475"/>
              <a:ext cx="434825" cy="344275"/>
            </a:xfrm>
            <a:custGeom>
              <a:rect b="b" l="l" r="r" t="t"/>
              <a:pathLst>
                <a:path extrusionOk="0" h="13771" w="17393">
                  <a:moveTo>
                    <a:pt x="10185" y="0"/>
                  </a:moveTo>
                  <a:cubicBezTo>
                    <a:pt x="9899" y="0"/>
                    <a:pt x="9599" y="45"/>
                    <a:pt x="9283" y="142"/>
                  </a:cubicBezTo>
                  <a:cubicBezTo>
                    <a:pt x="8868" y="269"/>
                    <a:pt x="8486" y="481"/>
                    <a:pt x="8158" y="764"/>
                  </a:cubicBezTo>
                  <a:lnTo>
                    <a:pt x="173" y="7924"/>
                  </a:lnTo>
                  <a:cubicBezTo>
                    <a:pt x="61" y="8025"/>
                    <a:pt x="1" y="8178"/>
                    <a:pt x="29" y="8327"/>
                  </a:cubicBezTo>
                  <a:cubicBezTo>
                    <a:pt x="94" y="8668"/>
                    <a:pt x="294" y="8829"/>
                    <a:pt x="506" y="8897"/>
                  </a:cubicBezTo>
                  <a:cubicBezTo>
                    <a:pt x="599" y="8927"/>
                    <a:pt x="676" y="8993"/>
                    <a:pt x="720" y="9081"/>
                  </a:cubicBezTo>
                  <a:lnTo>
                    <a:pt x="1020" y="9688"/>
                  </a:lnTo>
                  <a:cubicBezTo>
                    <a:pt x="1118" y="9888"/>
                    <a:pt x="1318" y="10003"/>
                    <a:pt x="1525" y="10003"/>
                  </a:cubicBezTo>
                  <a:cubicBezTo>
                    <a:pt x="1615" y="10003"/>
                    <a:pt x="1707" y="9981"/>
                    <a:pt x="1792" y="9935"/>
                  </a:cubicBezTo>
                  <a:cubicBezTo>
                    <a:pt x="1895" y="9878"/>
                    <a:pt x="2009" y="9810"/>
                    <a:pt x="2125" y="9734"/>
                  </a:cubicBezTo>
                  <a:lnTo>
                    <a:pt x="3107" y="10333"/>
                  </a:lnTo>
                  <a:cubicBezTo>
                    <a:pt x="3196" y="10387"/>
                    <a:pt x="3297" y="10414"/>
                    <a:pt x="3398" y="10414"/>
                  </a:cubicBezTo>
                  <a:cubicBezTo>
                    <a:pt x="3487" y="10414"/>
                    <a:pt x="3575" y="10394"/>
                    <a:pt x="3656" y="10351"/>
                  </a:cubicBezTo>
                  <a:cubicBezTo>
                    <a:pt x="4498" y="9911"/>
                    <a:pt x="7085" y="8624"/>
                    <a:pt x="9001" y="8354"/>
                  </a:cubicBezTo>
                  <a:cubicBezTo>
                    <a:pt x="9385" y="8300"/>
                    <a:pt x="9759" y="8198"/>
                    <a:pt x="10118" y="8050"/>
                  </a:cubicBezTo>
                  <a:lnTo>
                    <a:pt x="12228" y="13589"/>
                  </a:lnTo>
                  <a:cubicBezTo>
                    <a:pt x="12272" y="13705"/>
                    <a:pt x="12381" y="13771"/>
                    <a:pt x="12492" y="13771"/>
                  </a:cubicBezTo>
                  <a:cubicBezTo>
                    <a:pt x="12558" y="13771"/>
                    <a:pt x="12626" y="13747"/>
                    <a:pt x="12680" y="13697"/>
                  </a:cubicBezTo>
                  <a:lnTo>
                    <a:pt x="17170" y="9582"/>
                  </a:lnTo>
                  <a:cubicBezTo>
                    <a:pt x="17332" y="9434"/>
                    <a:pt x="17392" y="9203"/>
                    <a:pt x="17324" y="8994"/>
                  </a:cubicBezTo>
                  <a:lnTo>
                    <a:pt x="17323" y="8993"/>
                  </a:lnTo>
                  <a:cubicBezTo>
                    <a:pt x="16991" y="7978"/>
                    <a:pt x="15967" y="5005"/>
                    <a:pt x="15022" y="3809"/>
                  </a:cubicBezTo>
                  <a:lnTo>
                    <a:pt x="14725" y="4316"/>
                  </a:lnTo>
                  <a:cubicBezTo>
                    <a:pt x="14681" y="4391"/>
                    <a:pt x="14606" y="4427"/>
                    <a:pt x="14531" y="4427"/>
                  </a:cubicBezTo>
                  <a:cubicBezTo>
                    <a:pt x="14441" y="4427"/>
                    <a:pt x="14352" y="4375"/>
                    <a:pt x="14319" y="4276"/>
                  </a:cubicBezTo>
                  <a:cubicBezTo>
                    <a:pt x="13896" y="3012"/>
                    <a:pt x="12544" y="0"/>
                    <a:pt x="10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8"/>
            <p:cNvSpPr/>
            <p:nvPr/>
          </p:nvSpPr>
          <p:spPr>
            <a:xfrm>
              <a:off x="8503075" y="2735275"/>
              <a:ext cx="177850" cy="126550"/>
            </a:xfrm>
            <a:custGeom>
              <a:rect b="b" l="l" r="r" t="t"/>
              <a:pathLst>
                <a:path extrusionOk="0" h="5062" w="7114">
                  <a:moveTo>
                    <a:pt x="3041" y="1"/>
                  </a:moveTo>
                  <a:lnTo>
                    <a:pt x="173" y="2572"/>
                  </a:lnTo>
                  <a:cubicBezTo>
                    <a:pt x="61" y="2673"/>
                    <a:pt x="1" y="2825"/>
                    <a:pt x="29" y="2975"/>
                  </a:cubicBezTo>
                  <a:cubicBezTo>
                    <a:pt x="94" y="3315"/>
                    <a:pt x="292" y="3475"/>
                    <a:pt x="504" y="3545"/>
                  </a:cubicBezTo>
                  <a:cubicBezTo>
                    <a:pt x="595" y="3574"/>
                    <a:pt x="672" y="3639"/>
                    <a:pt x="716" y="3726"/>
                  </a:cubicBezTo>
                  <a:lnTo>
                    <a:pt x="1020" y="4336"/>
                  </a:lnTo>
                  <a:cubicBezTo>
                    <a:pt x="1118" y="4536"/>
                    <a:pt x="1318" y="4651"/>
                    <a:pt x="1525" y="4651"/>
                  </a:cubicBezTo>
                  <a:cubicBezTo>
                    <a:pt x="1615" y="4651"/>
                    <a:pt x="1707" y="4629"/>
                    <a:pt x="1792" y="4583"/>
                  </a:cubicBezTo>
                  <a:cubicBezTo>
                    <a:pt x="1894" y="4527"/>
                    <a:pt x="2006" y="4459"/>
                    <a:pt x="2120" y="4386"/>
                  </a:cubicBezTo>
                  <a:lnTo>
                    <a:pt x="3107" y="4981"/>
                  </a:lnTo>
                  <a:cubicBezTo>
                    <a:pt x="3195" y="5035"/>
                    <a:pt x="3296" y="5062"/>
                    <a:pt x="3397" y="5062"/>
                  </a:cubicBezTo>
                  <a:cubicBezTo>
                    <a:pt x="3485" y="5062"/>
                    <a:pt x="3575" y="5041"/>
                    <a:pt x="3656" y="4998"/>
                  </a:cubicBezTo>
                  <a:cubicBezTo>
                    <a:pt x="4183" y="4724"/>
                    <a:pt x="5393" y="4117"/>
                    <a:pt x="6695" y="3636"/>
                  </a:cubicBezTo>
                  <a:cubicBezTo>
                    <a:pt x="7114" y="2463"/>
                    <a:pt x="6255" y="1554"/>
                    <a:pt x="4973" y="1363"/>
                  </a:cubicBezTo>
                  <a:lnTo>
                    <a:pt x="4973" y="1362"/>
                  </a:lnTo>
                  <a:cubicBezTo>
                    <a:pt x="4046" y="1225"/>
                    <a:pt x="3286" y="926"/>
                    <a:pt x="30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8"/>
            <p:cNvSpPr/>
            <p:nvPr/>
          </p:nvSpPr>
          <p:spPr>
            <a:xfrm>
              <a:off x="8730300" y="2537125"/>
              <a:ext cx="51975" cy="94450"/>
            </a:xfrm>
            <a:custGeom>
              <a:rect b="b" l="l" r="r" t="t"/>
              <a:pathLst>
                <a:path extrusionOk="0" h="3778" w="2079">
                  <a:moveTo>
                    <a:pt x="277" y="0"/>
                  </a:moveTo>
                  <a:cubicBezTo>
                    <a:pt x="134" y="0"/>
                    <a:pt x="0" y="101"/>
                    <a:pt x="0" y="250"/>
                  </a:cubicBezTo>
                  <a:lnTo>
                    <a:pt x="0" y="3053"/>
                  </a:lnTo>
                  <a:cubicBezTo>
                    <a:pt x="0" y="3359"/>
                    <a:pt x="245" y="3621"/>
                    <a:pt x="580" y="3671"/>
                  </a:cubicBezTo>
                  <a:lnTo>
                    <a:pt x="1233" y="3769"/>
                  </a:lnTo>
                  <a:cubicBezTo>
                    <a:pt x="1273" y="3775"/>
                    <a:pt x="1311" y="3778"/>
                    <a:pt x="1349" y="3778"/>
                  </a:cubicBezTo>
                  <a:cubicBezTo>
                    <a:pt x="1748" y="3778"/>
                    <a:pt x="2078" y="3466"/>
                    <a:pt x="2039" y="3093"/>
                  </a:cubicBezTo>
                  <a:cubicBezTo>
                    <a:pt x="1843" y="1239"/>
                    <a:pt x="979" y="399"/>
                    <a:pt x="442" y="49"/>
                  </a:cubicBezTo>
                  <a:cubicBezTo>
                    <a:pt x="390" y="15"/>
                    <a:pt x="333" y="0"/>
                    <a:pt x="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8"/>
            <p:cNvSpPr/>
            <p:nvPr/>
          </p:nvSpPr>
          <p:spPr>
            <a:xfrm>
              <a:off x="8685775" y="2669475"/>
              <a:ext cx="42500" cy="49500"/>
            </a:xfrm>
            <a:custGeom>
              <a:rect b="b" l="l" r="r" t="t"/>
              <a:pathLst>
                <a:path extrusionOk="0" h="1980" w="1700">
                  <a:moveTo>
                    <a:pt x="850" y="1"/>
                  </a:moveTo>
                  <a:cubicBezTo>
                    <a:pt x="380" y="1"/>
                    <a:pt x="0" y="385"/>
                    <a:pt x="7" y="856"/>
                  </a:cubicBezTo>
                  <a:lnTo>
                    <a:pt x="7" y="1137"/>
                  </a:lnTo>
                  <a:cubicBezTo>
                    <a:pt x="7" y="1602"/>
                    <a:pt x="385" y="1979"/>
                    <a:pt x="850" y="1979"/>
                  </a:cubicBezTo>
                  <a:cubicBezTo>
                    <a:pt x="1316" y="1979"/>
                    <a:pt x="1693" y="1602"/>
                    <a:pt x="1693" y="1137"/>
                  </a:cubicBezTo>
                  <a:lnTo>
                    <a:pt x="1693" y="856"/>
                  </a:lnTo>
                  <a:cubicBezTo>
                    <a:pt x="1700" y="385"/>
                    <a:pt x="1320" y="1"/>
                    <a:pt x="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8"/>
            <p:cNvSpPr/>
            <p:nvPr/>
          </p:nvSpPr>
          <p:spPr>
            <a:xfrm>
              <a:off x="8707025" y="2669775"/>
              <a:ext cx="21100" cy="35150"/>
            </a:xfrm>
            <a:custGeom>
              <a:rect b="b" l="l" r="r" t="t"/>
              <a:pathLst>
                <a:path extrusionOk="0" h="1406" w="844">
                  <a:moveTo>
                    <a:pt x="0" y="0"/>
                  </a:moveTo>
                  <a:lnTo>
                    <a:pt x="0" y="984"/>
                  </a:lnTo>
                  <a:cubicBezTo>
                    <a:pt x="0" y="1217"/>
                    <a:pt x="189" y="1405"/>
                    <a:pt x="422" y="1405"/>
                  </a:cubicBezTo>
                  <a:cubicBezTo>
                    <a:pt x="655" y="1405"/>
                    <a:pt x="843" y="1217"/>
                    <a:pt x="843" y="984"/>
                  </a:cubicBezTo>
                  <a:lnTo>
                    <a:pt x="843" y="844"/>
                  </a:lnTo>
                  <a:cubicBezTo>
                    <a:pt x="843" y="377"/>
                    <a:pt x="466" y="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8"/>
            <p:cNvSpPr/>
            <p:nvPr/>
          </p:nvSpPr>
          <p:spPr>
            <a:xfrm>
              <a:off x="8697625" y="2676775"/>
              <a:ext cx="16450" cy="14100"/>
            </a:xfrm>
            <a:custGeom>
              <a:rect b="b" l="l" r="r" t="t"/>
              <a:pathLst>
                <a:path extrusionOk="0" h="564" w="658">
                  <a:moveTo>
                    <a:pt x="376" y="0"/>
                  </a:moveTo>
                  <a:cubicBezTo>
                    <a:pt x="126" y="2"/>
                    <a:pt x="0" y="305"/>
                    <a:pt x="177" y="481"/>
                  </a:cubicBezTo>
                  <a:cubicBezTo>
                    <a:pt x="235" y="538"/>
                    <a:pt x="305" y="564"/>
                    <a:pt x="374" y="564"/>
                  </a:cubicBezTo>
                  <a:cubicBezTo>
                    <a:pt x="519" y="564"/>
                    <a:pt x="658" y="451"/>
                    <a:pt x="658" y="282"/>
                  </a:cubicBezTo>
                  <a:cubicBezTo>
                    <a:pt x="658" y="127"/>
                    <a:pt x="532" y="0"/>
                    <a:pt x="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8"/>
            <p:cNvSpPr/>
            <p:nvPr/>
          </p:nvSpPr>
          <p:spPr>
            <a:xfrm>
              <a:off x="8755975" y="2688725"/>
              <a:ext cx="104975" cy="257050"/>
            </a:xfrm>
            <a:custGeom>
              <a:rect b="b" l="l" r="r" t="t"/>
              <a:pathLst>
                <a:path extrusionOk="0" h="10282" w="4199">
                  <a:moveTo>
                    <a:pt x="1937" y="0"/>
                  </a:moveTo>
                  <a:cubicBezTo>
                    <a:pt x="1902" y="0"/>
                    <a:pt x="1865" y="7"/>
                    <a:pt x="1830" y="21"/>
                  </a:cubicBezTo>
                  <a:cubicBezTo>
                    <a:pt x="1684" y="82"/>
                    <a:pt x="1617" y="249"/>
                    <a:pt x="1679" y="393"/>
                  </a:cubicBezTo>
                  <a:cubicBezTo>
                    <a:pt x="2045" y="1281"/>
                    <a:pt x="2054" y="2159"/>
                    <a:pt x="1706" y="2934"/>
                  </a:cubicBezTo>
                  <a:cubicBezTo>
                    <a:pt x="1388" y="3639"/>
                    <a:pt x="785" y="4211"/>
                    <a:pt x="0" y="4558"/>
                  </a:cubicBezTo>
                  <a:lnTo>
                    <a:pt x="2111" y="10100"/>
                  </a:lnTo>
                  <a:cubicBezTo>
                    <a:pt x="2155" y="10216"/>
                    <a:pt x="2264" y="10281"/>
                    <a:pt x="2375" y="10281"/>
                  </a:cubicBezTo>
                  <a:cubicBezTo>
                    <a:pt x="2442" y="10281"/>
                    <a:pt x="2509" y="10258"/>
                    <a:pt x="2564" y="10207"/>
                  </a:cubicBezTo>
                  <a:lnTo>
                    <a:pt x="4198" y="8709"/>
                  </a:lnTo>
                  <a:lnTo>
                    <a:pt x="1795" y="4418"/>
                  </a:lnTo>
                  <a:cubicBezTo>
                    <a:pt x="1687" y="4223"/>
                    <a:pt x="1705" y="3983"/>
                    <a:pt x="1839" y="3806"/>
                  </a:cubicBezTo>
                  <a:cubicBezTo>
                    <a:pt x="1989" y="3606"/>
                    <a:pt x="2116" y="3391"/>
                    <a:pt x="2219" y="3164"/>
                  </a:cubicBezTo>
                  <a:cubicBezTo>
                    <a:pt x="2631" y="2245"/>
                    <a:pt x="2625" y="1213"/>
                    <a:pt x="2200" y="180"/>
                  </a:cubicBezTo>
                  <a:cubicBezTo>
                    <a:pt x="2156" y="68"/>
                    <a:pt x="2050" y="0"/>
                    <a:pt x="19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8"/>
            <p:cNvSpPr/>
            <p:nvPr/>
          </p:nvSpPr>
          <p:spPr>
            <a:xfrm>
              <a:off x="8511025" y="2809075"/>
              <a:ext cx="26875" cy="18025"/>
            </a:xfrm>
            <a:custGeom>
              <a:rect b="b" l="l" r="r" t="t"/>
              <a:pathLst>
                <a:path extrusionOk="0" h="721" w="1075">
                  <a:moveTo>
                    <a:pt x="763" y="0"/>
                  </a:moveTo>
                  <a:cubicBezTo>
                    <a:pt x="654" y="0"/>
                    <a:pt x="528" y="62"/>
                    <a:pt x="427" y="202"/>
                  </a:cubicBezTo>
                  <a:cubicBezTo>
                    <a:pt x="335" y="329"/>
                    <a:pt x="255" y="450"/>
                    <a:pt x="1" y="499"/>
                  </a:cubicBezTo>
                  <a:cubicBezTo>
                    <a:pt x="57" y="538"/>
                    <a:pt x="120" y="569"/>
                    <a:pt x="187" y="592"/>
                  </a:cubicBezTo>
                  <a:cubicBezTo>
                    <a:pt x="255" y="616"/>
                    <a:pt x="314" y="661"/>
                    <a:pt x="357" y="720"/>
                  </a:cubicBezTo>
                  <a:cubicBezTo>
                    <a:pt x="896" y="676"/>
                    <a:pt x="1074" y="323"/>
                    <a:pt x="977" y="126"/>
                  </a:cubicBezTo>
                  <a:cubicBezTo>
                    <a:pt x="938" y="46"/>
                    <a:pt x="857" y="0"/>
                    <a:pt x="7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8"/>
            <p:cNvSpPr/>
            <p:nvPr/>
          </p:nvSpPr>
          <p:spPr>
            <a:xfrm>
              <a:off x="8556050" y="2812750"/>
              <a:ext cx="53175" cy="40600"/>
            </a:xfrm>
            <a:custGeom>
              <a:rect b="b" l="l" r="r" t="t"/>
              <a:pathLst>
                <a:path extrusionOk="0" h="1624" w="2127">
                  <a:moveTo>
                    <a:pt x="1817" y="0"/>
                  </a:moveTo>
                  <a:cubicBezTo>
                    <a:pt x="1745" y="0"/>
                    <a:pt x="1672" y="28"/>
                    <a:pt x="1617" y="84"/>
                  </a:cubicBezTo>
                  <a:cubicBezTo>
                    <a:pt x="1131" y="574"/>
                    <a:pt x="458" y="992"/>
                    <a:pt x="1" y="1287"/>
                  </a:cubicBezTo>
                  <a:lnTo>
                    <a:pt x="562" y="1624"/>
                  </a:lnTo>
                  <a:cubicBezTo>
                    <a:pt x="1042" y="1322"/>
                    <a:pt x="1578" y="923"/>
                    <a:pt x="2016" y="480"/>
                  </a:cubicBezTo>
                  <a:cubicBezTo>
                    <a:pt x="2126" y="369"/>
                    <a:pt x="2125" y="191"/>
                    <a:pt x="2014" y="82"/>
                  </a:cubicBezTo>
                  <a:cubicBezTo>
                    <a:pt x="1960" y="27"/>
                    <a:pt x="1888" y="0"/>
                    <a:pt x="18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68"/>
          <p:cNvGrpSpPr/>
          <p:nvPr/>
        </p:nvGrpSpPr>
        <p:grpSpPr>
          <a:xfrm>
            <a:off x="4351081" y="1404072"/>
            <a:ext cx="430735" cy="425313"/>
            <a:chOff x="9097425" y="2530375"/>
            <a:chExt cx="440875" cy="435325"/>
          </a:xfrm>
        </p:grpSpPr>
        <p:sp>
          <p:nvSpPr>
            <p:cNvPr id="1124" name="Google Shape;1124;p68"/>
            <p:cNvSpPr/>
            <p:nvPr/>
          </p:nvSpPr>
          <p:spPr>
            <a:xfrm>
              <a:off x="9102950" y="2530375"/>
              <a:ext cx="435350" cy="435325"/>
            </a:xfrm>
            <a:custGeom>
              <a:rect b="b" l="l" r="r" t="t"/>
              <a:pathLst>
                <a:path extrusionOk="0" h="17413" w="17414">
                  <a:moveTo>
                    <a:pt x="8707" y="1"/>
                  </a:moveTo>
                  <a:cubicBezTo>
                    <a:pt x="3900" y="1"/>
                    <a:pt x="1" y="3898"/>
                    <a:pt x="1" y="8706"/>
                  </a:cubicBezTo>
                  <a:cubicBezTo>
                    <a:pt x="1" y="13515"/>
                    <a:pt x="3900" y="17412"/>
                    <a:pt x="8707" y="17412"/>
                  </a:cubicBezTo>
                  <a:cubicBezTo>
                    <a:pt x="13516" y="17412"/>
                    <a:pt x="17414" y="13513"/>
                    <a:pt x="17414" y="8706"/>
                  </a:cubicBezTo>
                  <a:cubicBezTo>
                    <a:pt x="17414" y="3898"/>
                    <a:pt x="13516" y="1"/>
                    <a:pt x="87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8"/>
            <p:cNvSpPr/>
            <p:nvPr/>
          </p:nvSpPr>
          <p:spPr>
            <a:xfrm>
              <a:off x="9298450" y="2789875"/>
              <a:ext cx="56875" cy="36575"/>
            </a:xfrm>
            <a:custGeom>
              <a:rect b="b" l="l" r="r" t="t"/>
              <a:pathLst>
                <a:path extrusionOk="0" h="1463" w="2275">
                  <a:moveTo>
                    <a:pt x="315" y="0"/>
                  </a:moveTo>
                  <a:cubicBezTo>
                    <a:pt x="235" y="0"/>
                    <a:pt x="155" y="35"/>
                    <a:pt x="99" y="101"/>
                  </a:cubicBezTo>
                  <a:cubicBezTo>
                    <a:pt x="0" y="220"/>
                    <a:pt x="15" y="396"/>
                    <a:pt x="135" y="496"/>
                  </a:cubicBezTo>
                  <a:lnTo>
                    <a:pt x="1012" y="1233"/>
                  </a:lnTo>
                  <a:cubicBezTo>
                    <a:pt x="1148" y="1349"/>
                    <a:pt x="1316" y="1416"/>
                    <a:pt x="1494" y="1429"/>
                  </a:cubicBezTo>
                  <a:lnTo>
                    <a:pt x="1968" y="1463"/>
                  </a:lnTo>
                  <a:lnTo>
                    <a:pt x="1988" y="1463"/>
                  </a:lnTo>
                  <a:cubicBezTo>
                    <a:pt x="1989" y="1463"/>
                    <a:pt x="1990" y="1463"/>
                    <a:pt x="1991" y="1463"/>
                  </a:cubicBezTo>
                  <a:cubicBezTo>
                    <a:pt x="2142" y="1463"/>
                    <a:pt x="2265" y="1343"/>
                    <a:pt x="2270" y="1193"/>
                  </a:cubicBezTo>
                  <a:cubicBezTo>
                    <a:pt x="2275" y="1041"/>
                    <a:pt x="2159" y="912"/>
                    <a:pt x="2009" y="902"/>
                  </a:cubicBezTo>
                  <a:lnTo>
                    <a:pt x="1533" y="868"/>
                  </a:lnTo>
                  <a:cubicBezTo>
                    <a:pt x="1476" y="863"/>
                    <a:pt x="1419" y="841"/>
                    <a:pt x="1374" y="803"/>
                  </a:cubicBezTo>
                  <a:lnTo>
                    <a:pt x="495" y="67"/>
                  </a:lnTo>
                  <a:cubicBezTo>
                    <a:pt x="443" y="22"/>
                    <a:pt x="379" y="0"/>
                    <a:pt x="3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8"/>
            <p:cNvSpPr/>
            <p:nvPr/>
          </p:nvSpPr>
          <p:spPr>
            <a:xfrm>
              <a:off x="9410275" y="2629000"/>
              <a:ext cx="32100" cy="40950"/>
            </a:xfrm>
            <a:custGeom>
              <a:rect b="b" l="l" r="r" t="t"/>
              <a:pathLst>
                <a:path extrusionOk="0" h="1638" w="1284">
                  <a:moveTo>
                    <a:pt x="973" y="1"/>
                  </a:moveTo>
                  <a:cubicBezTo>
                    <a:pt x="860" y="1"/>
                    <a:pt x="754" y="71"/>
                    <a:pt x="712" y="182"/>
                  </a:cubicBezTo>
                  <a:lnTo>
                    <a:pt x="568" y="627"/>
                  </a:lnTo>
                  <a:lnTo>
                    <a:pt x="141" y="1185"/>
                  </a:lnTo>
                  <a:cubicBezTo>
                    <a:pt x="0" y="1370"/>
                    <a:pt x="132" y="1636"/>
                    <a:pt x="365" y="1637"/>
                  </a:cubicBezTo>
                  <a:cubicBezTo>
                    <a:pt x="453" y="1637"/>
                    <a:pt x="536" y="1596"/>
                    <a:pt x="588" y="1527"/>
                  </a:cubicBezTo>
                  <a:lnTo>
                    <a:pt x="1043" y="930"/>
                  </a:lnTo>
                  <a:cubicBezTo>
                    <a:pt x="1064" y="905"/>
                    <a:pt x="1079" y="876"/>
                    <a:pt x="1089" y="846"/>
                  </a:cubicBezTo>
                  <a:lnTo>
                    <a:pt x="1246" y="353"/>
                  </a:lnTo>
                  <a:cubicBezTo>
                    <a:pt x="1284" y="208"/>
                    <a:pt x="1202" y="60"/>
                    <a:pt x="1060" y="15"/>
                  </a:cubicBezTo>
                  <a:cubicBezTo>
                    <a:pt x="1031" y="5"/>
                    <a:pt x="1002" y="1"/>
                    <a:pt x="9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8"/>
            <p:cNvSpPr/>
            <p:nvPr/>
          </p:nvSpPr>
          <p:spPr>
            <a:xfrm>
              <a:off x="9367200" y="2719350"/>
              <a:ext cx="22775" cy="36325"/>
            </a:xfrm>
            <a:custGeom>
              <a:rect b="b" l="l" r="r" t="t"/>
              <a:pathLst>
                <a:path extrusionOk="0" h="1453" w="911">
                  <a:moveTo>
                    <a:pt x="315" y="1"/>
                  </a:moveTo>
                  <a:cubicBezTo>
                    <a:pt x="287" y="1"/>
                    <a:pt x="258" y="5"/>
                    <a:pt x="230" y="14"/>
                  </a:cubicBezTo>
                  <a:cubicBezTo>
                    <a:pt x="82" y="61"/>
                    <a:pt x="0" y="218"/>
                    <a:pt x="47" y="366"/>
                  </a:cubicBezTo>
                  <a:lnTo>
                    <a:pt x="328" y="1255"/>
                  </a:lnTo>
                  <a:cubicBezTo>
                    <a:pt x="365" y="1372"/>
                    <a:pt x="473" y="1451"/>
                    <a:pt x="595" y="1452"/>
                  </a:cubicBezTo>
                  <a:lnTo>
                    <a:pt x="596" y="1452"/>
                  </a:lnTo>
                  <a:cubicBezTo>
                    <a:pt x="623" y="1452"/>
                    <a:pt x="652" y="1447"/>
                    <a:pt x="680" y="1438"/>
                  </a:cubicBezTo>
                  <a:cubicBezTo>
                    <a:pt x="828" y="1392"/>
                    <a:pt x="910" y="1234"/>
                    <a:pt x="862" y="1086"/>
                  </a:cubicBezTo>
                  <a:lnTo>
                    <a:pt x="582" y="197"/>
                  </a:lnTo>
                  <a:cubicBezTo>
                    <a:pt x="544" y="78"/>
                    <a:pt x="434"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8"/>
            <p:cNvSpPr/>
            <p:nvPr/>
          </p:nvSpPr>
          <p:spPr>
            <a:xfrm>
              <a:off x="9332650" y="2767550"/>
              <a:ext cx="40375" cy="30000"/>
            </a:xfrm>
            <a:custGeom>
              <a:rect b="b" l="l" r="r" t="t"/>
              <a:pathLst>
                <a:path extrusionOk="0" h="1200" w="1615">
                  <a:moveTo>
                    <a:pt x="532" y="0"/>
                  </a:moveTo>
                  <a:cubicBezTo>
                    <a:pt x="422" y="0"/>
                    <a:pt x="320" y="65"/>
                    <a:pt x="275" y="169"/>
                  </a:cubicBezTo>
                  <a:lnTo>
                    <a:pt x="42" y="702"/>
                  </a:lnTo>
                  <a:cubicBezTo>
                    <a:pt x="1" y="799"/>
                    <a:pt x="49" y="912"/>
                    <a:pt x="148" y="950"/>
                  </a:cubicBezTo>
                  <a:lnTo>
                    <a:pt x="775" y="1182"/>
                  </a:lnTo>
                  <a:cubicBezTo>
                    <a:pt x="807" y="1194"/>
                    <a:pt x="840" y="1200"/>
                    <a:pt x="873" y="1200"/>
                  </a:cubicBezTo>
                  <a:cubicBezTo>
                    <a:pt x="959" y="1200"/>
                    <a:pt x="1043" y="1160"/>
                    <a:pt x="1097" y="1088"/>
                  </a:cubicBezTo>
                  <a:lnTo>
                    <a:pt x="1486" y="572"/>
                  </a:lnTo>
                  <a:cubicBezTo>
                    <a:pt x="1615" y="404"/>
                    <a:pt x="1518" y="160"/>
                    <a:pt x="1309" y="126"/>
                  </a:cubicBezTo>
                  <a:lnTo>
                    <a:pt x="579" y="4"/>
                  </a:lnTo>
                  <a:cubicBezTo>
                    <a:pt x="563" y="2"/>
                    <a:pt x="548"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8"/>
            <p:cNvSpPr/>
            <p:nvPr/>
          </p:nvSpPr>
          <p:spPr>
            <a:xfrm>
              <a:off x="9399325" y="2771250"/>
              <a:ext cx="47250" cy="27750"/>
            </a:xfrm>
            <a:custGeom>
              <a:rect b="b" l="l" r="r" t="t"/>
              <a:pathLst>
                <a:path extrusionOk="0" h="1110" w="1890">
                  <a:moveTo>
                    <a:pt x="927" y="0"/>
                  </a:moveTo>
                  <a:cubicBezTo>
                    <a:pt x="847" y="0"/>
                    <a:pt x="766" y="17"/>
                    <a:pt x="691" y="52"/>
                  </a:cubicBezTo>
                  <a:lnTo>
                    <a:pt x="145" y="306"/>
                  </a:lnTo>
                  <a:cubicBezTo>
                    <a:pt x="1" y="373"/>
                    <a:pt x="2" y="577"/>
                    <a:pt x="147" y="643"/>
                  </a:cubicBezTo>
                  <a:lnTo>
                    <a:pt x="1062" y="1059"/>
                  </a:lnTo>
                  <a:cubicBezTo>
                    <a:pt x="1135" y="1093"/>
                    <a:pt x="1214" y="1109"/>
                    <a:pt x="1293" y="1109"/>
                  </a:cubicBezTo>
                  <a:cubicBezTo>
                    <a:pt x="1390" y="1109"/>
                    <a:pt x="1486" y="1084"/>
                    <a:pt x="1572" y="1035"/>
                  </a:cubicBezTo>
                  <a:lnTo>
                    <a:pt x="1766" y="925"/>
                  </a:lnTo>
                  <a:cubicBezTo>
                    <a:pt x="1872" y="864"/>
                    <a:pt x="1890" y="717"/>
                    <a:pt x="1802" y="632"/>
                  </a:cubicBezTo>
                  <a:lnTo>
                    <a:pt x="1319" y="161"/>
                  </a:lnTo>
                  <a:cubicBezTo>
                    <a:pt x="1212" y="55"/>
                    <a:pt x="1070" y="0"/>
                    <a:pt x="9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8"/>
            <p:cNvSpPr/>
            <p:nvPr/>
          </p:nvSpPr>
          <p:spPr>
            <a:xfrm>
              <a:off x="9335125" y="2818675"/>
              <a:ext cx="114500" cy="81025"/>
            </a:xfrm>
            <a:custGeom>
              <a:rect b="b" l="l" r="r" t="t"/>
              <a:pathLst>
                <a:path extrusionOk="0" h="3241" w="4580">
                  <a:moveTo>
                    <a:pt x="2541" y="0"/>
                  </a:moveTo>
                  <a:cubicBezTo>
                    <a:pt x="2484" y="0"/>
                    <a:pt x="2428" y="17"/>
                    <a:pt x="2380" y="51"/>
                  </a:cubicBezTo>
                  <a:lnTo>
                    <a:pt x="1082" y="966"/>
                  </a:lnTo>
                  <a:lnTo>
                    <a:pt x="524" y="1073"/>
                  </a:lnTo>
                  <a:cubicBezTo>
                    <a:pt x="274" y="1119"/>
                    <a:pt x="87" y="1329"/>
                    <a:pt x="68" y="1584"/>
                  </a:cubicBezTo>
                  <a:lnTo>
                    <a:pt x="21" y="2229"/>
                  </a:lnTo>
                  <a:cubicBezTo>
                    <a:pt x="1" y="2499"/>
                    <a:pt x="217" y="2726"/>
                    <a:pt x="483" y="2726"/>
                  </a:cubicBezTo>
                  <a:cubicBezTo>
                    <a:pt x="495" y="2726"/>
                    <a:pt x="508" y="2725"/>
                    <a:pt x="520" y="2724"/>
                  </a:cubicBezTo>
                  <a:lnTo>
                    <a:pt x="2579" y="2557"/>
                  </a:lnTo>
                  <a:lnTo>
                    <a:pt x="3068" y="3140"/>
                  </a:lnTo>
                  <a:cubicBezTo>
                    <a:pt x="3124" y="3207"/>
                    <a:pt x="3204" y="3241"/>
                    <a:pt x="3283" y="3241"/>
                  </a:cubicBezTo>
                  <a:cubicBezTo>
                    <a:pt x="3371" y="3241"/>
                    <a:pt x="3458" y="3200"/>
                    <a:pt x="3514" y="3119"/>
                  </a:cubicBezTo>
                  <a:lnTo>
                    <a:pt x="4518" y="1658"/>
                  </a:lnTo>
                  <a:cubicBezTo>
                    <a:pt x="4565" y="1589"/>
                    <a:pt x="4580" y="1505"/>
                    <a:pt x="4559" y="1425"/>
                  </a:cubicBezTo>
                  <a:lnTo>
                    <a:pt x="4559" y="1425"/>
                  </a:lnTo>
                  <a:lnTo>
                    <a:pt x="4559" y="1426"/>
                  </a:lnTo>
                  <a:lnTo>
                    <a:pt x="4242" y="263"/>
                  </a:lnTo>
                  <a:lnTo>
                    <a:pt x="3563" y="428"/>
                  </a:lnTo>
                  <a:lnTo>
                    <a:pt x="2656" y="24"/>
                  </a:lnTo>
                  <a:cubicBezTo>
                    <a:pt x="2619" y="8"/>
                    <a:pt x="2580" y="0"/>
                    <a:pt x="25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8"/>
            <p:cNvSpPr/>
            <p:nvPr/>
          </p:nvSpPr>
          <p:spPr>
            <a:xfrm>
              <a:off x="9097425" y="2720000"/>
              <a:ext cx="45950" cy="154250"/>
            </a:xfrm>
            <a:custGeom>
              <a:rect b="b" l="l" r="r" t="t"/>
              <a:pathLst>
                <a:path extrusionOk="0" h="6170" w="1838">
                  <a:moveTo>
                    <a:pt x="304" y="1"/>
                  </a:moveTo>
                  <a:lnTo>
                    <a:pt x="304" y="1"/>
                  </a:lnTo>
                  <a:cubicBezTo>
                    <a:pt x="1" y="2178"/>
                    <a:pt x="551" y="4387"/>
                    <a:pt x="1837" y="6170"/>
                  </a:cubicBezTo>
                  <a:lnTo>
                    <a:pt x="1792" y="3976"/>
                  </a:lnTo>
                  <a:cubicBezTo>
                    <a:pt x="1791" y="3915"/>
                    <a:pt x="1779" y="3853"/>
                    <a:pt x="1758" y="3795"/>
                  </a:cubicBezTo>
                  <a:lnTo>
                    <a:pt x="1219" y="2321"/>
                  </a:lnTo>
                  <a:cubicBezTo>
                    <a:pt x="1165" y="2172"/>
                    <a:pt x="1153" y="2011"/>
                    <a:pt x="1186" y="1856"/>
                  </a:cubicBezTo>
                  <a:lnTo>
                    <a:pt x="1397" y="1275"/>
                  </a:lnTo>
                  <a:cubicBezTo>
                    <a:pt x="1466" y="1086"/>
                    <a:pt x="1373" y="874"/>
                    <a:pt x="1187" y="797"/>
                  </a:cubicBezTo>
                  <a:cubicBezTo>
                    <a:pt x="1126" y="771"/>
                    <a:pt x="1083" y="754"/>
                    <a:pt x="1079" y="754"/>
                  </a:cubicBezTo>
                  <a:cubicBezTo>
                    <a:pt x="928" y="734"/>
                    <a:pt x="793" y="654"/>
                    <a:pt x="703" y="534"/>
                  </a:cubicBezTo>
                  <a:lnTo>
                    <a:pt x="3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8"/>
            <p:cNvSpPr/>
            <p:nvPr/>
          </p:nvSpPr>
          <p:spPr>
            <a:xfrm>
              <a:off x="9108250" y="2530375"/>
              <a:ext cx="333675" cy="247225"/>
            </a:xfrm>
            <a:custGeom>
              <a:rect b="b" l="l" r="r" t="t"/>
              <a:pathLst>
                <a:path extrusionOk="0" h="9889" w="13347">
                  <a:moveTo>
                    <a:pt x="8514" y="1"/>
                  </a:moveTo>
                  <a:cubicBezTo>
                    <a:pt x="8508" y="1"/>
                    <a:pt x="8502" y="1"/>
                    <a:pt x="8495" y="1"/>
                  </a:cubicBezTo>
                  <a:cubicBezTo>
                    <a:pt x="5644" y="1"/>
                    <a:pt x="3112" y="1373"/>
                    <a:pt x="1525" y="3493"/>
                  </a:cubicBezTo>
                  <a:lnTo>
                    <a:pt x="2164" y="4441"/>
                  </a:lnTo>
                  <a:cubicBezTo>
                    <a:pt x="2245" y="4571"/>
                    <a:pt x="2210" y="4740"/>
                    <a:pt x="2084" y="4825"/>
                  </a:cubicBezTo>
                  <a:cubicBezTo>
                    <a:pt x="2035" y="4857"/>
                    <a:pt x="1980" y="4873"/>
                    <a:pt x="1926" y="4873"/>
                  </a:cubicBezTo>
                  <a:cubicBezTo>
                    <a:pt x="1838" y="4873"/>
                    <a:pt x="1752" y="4832"/>
                    <a:pt x="1698" y="4755"/>
                  </a:cubicBezTo>
                  <a:lnTo>
                    <a:pt x="1180" y="3989"/>
                  </a:lnTo>
                  <a:cubicBezTo>
                    <a:pt x="622" y="4851"/>
                    <a:pt x="223" y="5805"/>
                    <a:pt x="0" y="6807"/>
                  </a:cubicBezTo>
                  <a:lnTo>
                    <a:pt x="606" y="7629"/>
                  </a:lnTo>
                  <a:cubicBezTo>
                    <a:pt x="642" y="7678"/>
                    <a:pt x="698" y="7703"/>
                    <a:pt x="754" y="7703"/>
                  </a:cubicBezTo>
                  <a:cubicBezTo>
                    <a:pt x="794" y="7703"/>
                    <a:pt x="835" y="7690"/>
                    <a:pt x="869" y="7664"/>
                  </a:cubicBezTo>
                  <a:lnTo>
                    <a:pt x="1254" y="7361"/>
                  </a:lnTo>
                  <a:cubicBezTo>
                    <a:pt x="1327" y="7303"/>
                    <a:pt x="1371" y="7215"/>
                    <a:pt x="1373" y="7122"/>
                  </a:cubicBezTo>
                  <a:lnTo>
                    <a:pt x="1378" y="6745"/>
                  </a:lnTo>
                  <a:cubicBezTo>
                    <a:pt x="1379" y="6678"/>
                    <a:pt x="1358" y="6613"/>
                    <a:pt x="1319" y="6559"/>
                  </a:cubicBezTo>
                  <a:lnTo>
                    <a:pt x="1036" y="6168"/>
                  </a:lnTo>
                  <a:cubicBezTo>
                    <a:pt x="945" y="6041"/>
                    <a:pt x="974" y="5866"/>
                    <a:pt x="1100" y="5775"/>
                  </a:cubicBezTo>
                  <a:cubicBezTo>
                    <a:pt x="1149" y="5739"/>
                    <a:pt x="1207" y="5722"/>
                    <a:pt x="1263" y="5722"/>
                  </a:cubicBezTo>
                  <a:cubicBezTo>
                    <a:pt x="1351" y="5722"/>
                    <a:pt x="1437" y="5763"/>
                    <a:pt x="1492" y="5839"/>
                  </a:cubicBezTo>
                  <a:lnTo>
                    <a:pt x="1890" y="6371"/>
                  </a:lnTo>
                  <a:cubicBezTo>
                    <a:pt x="1990" y="6502"/>
                    <a:pt x="2141" y="6584"/>
                    <a:pt x="2304" y="6594"/>
                  </a:cubicBezTo>
                  <a:lnTo>
                    <a:pt x="2577" y="6612"/>
                  </a:lnTo>
                  <a:cubicBezTo>
                    <a:pt x="2689" y="6618"/>
                    <a:pt x="2787" y="6692"/>
                    <a:pt x="2823" y="6799"/>
                  </a:cubicBezTo>
                  <a:lnTo>
                    <a:pt x="3357" y="8321"/>
                  </a:lnTo>
                  <a:cubicBezTo>
                    <a:pt x="3409" y="8471"/>
                    <a:pt x="3547" y="8575"/>
                    <a:pt x="3705" y="8585"/>
                  </a:cubicBezTo>
                  <a:cubicBezTo>
                    <a:pt x="3714" y="8586"/>
                    <a:pt x="3722" y="8586"/>
                    <a:pt x="3731" y="8586"/>
                  </a:cubicBezTo>
                  <a:cubicBezTo>
                    <a:pt x="3879" y="8586"/>
                    <a:pt x="4017" y="8502"/>
                    <a:pt x="4084" y="8368"/>
                  </a:cubicBezTo>
                  <a:lnTo>
                    <a:pt x="4394" y="7748"/>
                  </a:lnTo>
                  <a:cubicBezTo>
                    <a:pt x="4437" y="7663"/>
                    <a:pt x="4500" y="7590"/>
                    <a:pt x="4579" y="7536"/>
                  </a:cubicBezTo>
                  <a:lnTo>
                    <a:pt x="5145" y="7147"/>
                  </a:lnTo>
                  <a:cubicBezTo>
                    <a:pt x="5241" y="7080"/>
                    <a:pt x="5351" y="7048"/>
                    <a:pt x="5461" y="7048"/>
                  </a:cubicBezTo>
                  <a:cubicBezTo>
                    <a:pt x="5630" y="7048"/>
                    <a:pt x="5797" y="7125"/>
                    <a:pt x="5907" y="7268"/>
                  </a:cubicBezTo>
                  <a:lnTo>
                    <a:pt x="6559" y="8115"/>
                  </a:lnTo>
                  <a:cubicBezTo>
                    <a:pt x="6608" y="8178"/>
                    <a:pt x="6682" y="8218"/>
                    <a:pt x="6762" y="8223"/>
                  </a:cubicBezTo>
                  <a:lnTo>
                    <a:pt x="7255" y="9681"/>
                  </a:lnTo>
                  <a:cubicBezTo>
                    <a:pt x="7288" y="9803"/>
                    <a:pt x="7398" y="9889"/>
                    <a:pt x="7525" y="9889"/>
                  </a:cubicBezTo>
                  <a:cubicBezTo>
                    <a:pt x="7550" y="9889"/>
                    <a:pt x="7575" y="9885"/>
                    <a:pt x="7599" y="9878"/>
                  </a:cubicBezTo>
                  <a:cubicBezTo>
                    <a:pt x="7750" y="9837"/>
                    <a:pt x="7838" y="9682"/>
                    <a:pt x="7797" y="9533"/>
                  </a:cubicBezTo>
                  <a:lnTo>
                    <a:pt x="7584" y="8759"/>
                  </a:lnTo>
                  <a:lnTo>
                    <a:pt x="8063" y="8608"/>
                  </a:lnTo>
                  <a:cubicBezTo>
                    <a:pt x="8299" y="8520"/>
                    <a:pt x="8448" y="8287"/>
                    <a:pt x="8428" y="8037"/>
                  </a:cubicBezTo>
                  <a:lnTo>
                    <a:pt x="8390" y="7557"/>
                  </a:lnTo>
                  <a:cubicBezTo>
                    <a:pt x="8370" y="7303"/>
                    <a:pt x="8524" y="7067"/>
                    <a:pt x="8764" y="6983"/>
                  </a:cubicBezTo>
                  <a:lnTo>
                    <a:pt x="10188" y="6482"/>
                  </a:lnTo>
                  <a:cubicBezTo>
                    <a:pt x="10291" y="6447"/>
                    <a:pt x="10364" y="6355"/>
                    <a:pt x="10376" y="6247"/>
                  </a:cubicBezTo>
                  <a:lnTo>
                    <a:pt x="10509" y="4933"/>
                  </a:lnTo>
                  <a:cubicBezTo>
                    <a:pt x="10524" y="4789"/>
                    <a:pt x="10607" y="4662"/>
                    <a:pt x="10731" y="4589"/>
                  </a:cubicBezTo>
                  <a:cubicBezTo>
                    <a:pt x="10776" y="4563"/>
                    <a:pt x="10823" y="4552"/>
                    <a:pt x="10869" y="4552"/>
                  </a:cubicBezTo>
                  <a:cubicBezTo>
                    <a:pt x="11023" y="4552"/>
                    <a:pt x="11161" y="4684"/>
                    <a:pt x="11144" y="4857"/>
                  </a:cubicBezTo>
                  <a:lnTo>
                    <a:pt x="11118" y="5097"/>
                  </a:lnTo>
                  <a:cubicBezTo>
                    <a:pt x="11103" y="5252"/>
                    <a:pt x="11217" y="5390"/>
                    <a:pt x="11370" y="5405"/>
                  </a:cubicBezTo>
                  <a:cubicBezTo>
                    <a:pt x="11380" y="5406"/>
                    <a:pt x="11390" y="5406"/>
                    <a:pt x="11399" y="5406"/>
                  </a:cubicBezTo>
                  <a:cubicBezTo>
                    <a:pt x="11543" y="5406"/>
                    <a:pt x="11664" y="5297"/>
                    <a:pt x="11678" y="5154"/>
                  </a:cubicBezTo>
                  <a:lnTo>
                    <a:pt x="11816" y="3809"/>
                  </a:lnTo>
                  <a:cubicBezTo>
                    <a:pt x="11825" y="3715"/>
                    <a:pt x="11881" y="3633"/>
                    <a:pt x="11964" y="3590"/>
                  </a:cubicBezTo>
                  <a:lnTo>
                    <a:pt x="12137" y="3504"/>
                  </a:lnTo>
                  <a:cubicBezTo>
                    <a:pt x="12280" y="3450"/>
                    <a:pt x="12353" y="3290"/>
                    <a:pt x="12301" y="3147"/>
                  </a:cubicBezTo>
                  <a:lnTo>
                    <a:pt x="12113" y="2620"/>
                  </a:lnTo>
                  <a:cubicBezTo>
                    <a:pt x="12070" y="2503"/>
                    <a:pt x="12111" y="2372"/>
                    <a:pt x="12212" y="2298"/>
                  </a:cubicBezTo>
                  <a:lnTo>
                    <a:pt x="13347" y="1476"/>
                  </a:lnTo>
                  <a:cubicBezTo>
                    <a:pt x="11918" y="514"/>
                    <a:pt x="10236" y="1"/>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8"/>
            <p:cNvSpPr/>
            <p:nvPr/>
          </p:nvSpPr>
          <p:spPr>
            <a:xfrm>
              <a:off x="9408850" y="2891450"/>
              <a:ext cx="17700" cy="8225"/>
            </a:xfrm>
            <a:custGeom>
              <a:rect b="b" l="l" r="r" t="t"/>
              <a:pathLst>
                <a:path extrusionOk="0" h="329" w="708">
                  <a:moveTo>
                    <a:pt x="707" y="0"/>
                  </a:moveTo>
                  <a:lnTo>
                    <a:pt x="707" y="0"/>
                  </a:lnTo>
                  <a:cubicBezTo>
                    <a:pt x="475" y="38"/>
                    <a:pt x="240" y="68"/>
                    <a:pt x="1" y="86"/>
                  </a:cubicBezTo>
                  <a:lnTo>
                    <a:pt x="1" y="87"/>
                  </a:lnTo>
                  <a:lnTo>
                    <a:pt x="120" y="228"/>
                  </a:lnTo>
                  <a:cubicBezTo>
                    <a:pt x="176" y="296"/>
                    <a:pt x="255" y="329"/>
                    <a:pt x="334" y="329"/>
                  </a:cubicBezTo>
                  <a:cubicBezTo>
                    <a:pt x="422" y="329"/>
                    <a:pt x="511" y="287"/>
                    <a:pt x="566" y="207"/>
                  </a:cubicBezTo>
                  <a:lnTo>
                    <a:pt x="7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68"/>
          <p:cNvGrpSpPr/>
          <p:nvPr/>
        </p:nvGrpSpPr>
        <p:grpSpPr>
          <a:xfrm>
            <a:off x="5511761" y="1452812"/>
            <a:ext cx="425337" cy="327832"/>
            <a:chOff x="4395500" y="3159800"/>
            <a:chExt cx="435350" cy="335550"/>
          </a:xfrm>
        </p:grpSpPr>
        <p:sp>
          <p:nvSpPr>
            <p:cNvPr id="1135" name="Google Shape;1135;p68"/>
            <p:cNvSpPr/>
            <p:nvPr/>
          </p:nvSpPr>
          <p:spPr>
            <a:xfrm>
              <a:off x="4395500" y="3201375"/>
              <a:ext cx="435350" cy="283450"/>
            </a:xfrm>
            <a:custGeom>
              <a:rect b="b" l="l" r="r" t="t"/>
              <a:pathLst>
                <a:path extrusionOk="0" h="11338" w="17414">
                  <a:moveTo>
                    <a:pt x="12920" y="0"/>
                  </a:moveTo>
                  <a:lnTo>
                    <a:pt x="12920" y="1124"/>
                  </a:lnTo>
                  <a:lnTo>
                    <a:pt x="13341" y="1124"/>
                  </a:lnTo>
                  <a:cubicBezTo>
                    <a:pt x="14195" y="1124"/>
                    <a:pt x="14886" y="1815"/>
                    <a:pt x="14886" y="2668"/>
                  </a:cubicBezTo>
                  <a:cubicBezTo>
                    <a:pt x="14886" y="3522"/>
                    <a:pt x="14195" y="4213"/>
                    <a:pt x="13341" y="4213"/>
                  </a:cubicBezTo>
                  <a:lnTo>
                    <a:pt x="1124" y="4213"/>
                  </a:lnTo>
                  <a:cubicBezTo>
                    <a:pt x="503" y="4213"/>
                    <a:pt x="1" y="4716"/>
                    <a:pt x="1" y="5337"/>
                  </a:cubicBezTo>
                  <a:cubicBezTo>
                    <a:pt x="1" y="8738"/>
                    <a:pt x="2782" y="11338"/>
                    <a:pt x="5987" y="11338"/>
                  </a:cubicBezTo>
                  <a:cubicBezTo>
                    <a:pt x="6512" y="11338"/>
                    <a:pt x="7048" y="11268"/>
                    <a:pt x="7585" y="11121"/>
                  </a:cubicBezTo>
                  <a:lnTo>
                    <a:pt x="9748" y="10526"/>
                  </a:lnTo>
                  <a:lnTo>
                    <a:pt x="11752" y="9977"/>
                  </a:lnTo>
                  <a:lnTo>
                    <a:pt x="13623" y="9464"/>
                  </a:lnTo>
                  <a:cubicBezTo>
                    <a:pt x="15861" y="8850"/>
                    <a:pt x="17413" y="6815"/>
                    <a:pt x="17413" y="4493"/>
                  </a:cubicBezTo>
                  <a:cubicBezTo>
                    <a:pt x="17413" y="2011"/>
                    <a:pt x="15401" y="0"/>
                    <a:pt x="12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8"/>
            <p:cNvSpPr/>
            <p:nvPr/>
          </p:nvSpPr>
          <p:spPr>
            <a:xfrm>
              <a:off x="4395725" y="3341750"/>
              <a:ext cx="261600" cy="143050"/>
            </a:xfrm>
            <a:custGeom>
              <a:rect b="b" l="l" r="r" t="t"/>
              <a:pathLst>
                <a:path extrusionOk="0" h="5722" w="10464">
                  <a:moveTo>
                    <a:pt x="6148" y="1"/>
                  </a:moveTo>
                  <a:lnTo>
                    <a:pt x="6148" y="2"/>
                  </a:lnTo>
                  <a:lnTo>
                    <a:pt x="0" y="2"/>
                  </a:lnTo>
                  <a:cubicBezTo>
                    <a:pt x="148" y="3264"/>
                    <a:pt x="2862" y="5722"/>
                    <a:pt x="5978" y="5722"/>
                  </a:cubicBezTo>
                  <a:cubicBezTo>
                    <a:pt x="6503" y="5722"/>
                    <a:pt x="7039" y="5652"/>
                    <a:pt x="7576" y="5505"/>
                  </a:cubicBezTo>
                  <a:lnTo>
                    <a:pt x="9739" y="4911"/>
                  </a:lnTo>
                  <a:lnTo>
                    <a:pt x="10464" y="4713"/>
                  </a:lnTo>
                  <a:cubicBezTo>
                    <a:pt x="6149" y="3847"/>
                    <a:pt x="6148" y="1"/>
                    <a:pt x="6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8"/>
            <p:cNvSpPr/>
            <p:nvPr/>
          </p:nvSpPr>
          <p:spPr>
            <a:xfrm>
              <a:off x="4428625" y="3341800"/>
              <a:ext cx="228650" cy="140225"/>
            </a:xfrm>
            <a:custGeom>
              <a:rect b="b" l="l" r="r" t="t"/>
              <a:pathLst>
                <a:path extrusionOk="0" h="5609" w="9146">
                  <a:moveTo>
                    <a:pt x="9" y="0"/>
                  </a:moveTo>
                  <a:cubicBezTo>
                    <a:pt x="3" y="28"/>
                    <a:pt x="0" y="55"/>
                    <a:pt x="3" y="84"/>
                  </a:cubicBezTo>
                  <a:cubicBezTo>
                    <a:pt x="217" y="1706"/>
                    <a:pt x="1095" y="3175"/>
                    <a:pt x="2476" y="4222"/>
                  </a:cubicBezTo>
                  <a:cubicBezTo>
                    <a:pt x="3443" y="4955"/>
                    <a:pt x="4594" y="5426"/>
                    <a:pt x="5802" y="5608"/>
                  </a:cubicBezTo>
                  <a:cubicBezTo>
                    <a:pt x="5954" y="5578"/>
                    <a:pt x="6106" y="5545"/>
                    <a:pt x="6260" y="5503"/>
                  </a:cubicBezTo>
                  <a:lnTo>
                    <a:pt x="8423" y="4909"/>
                  </a:lnTo>
                  <a:lnTo>
                    <a:pt x="9145" y="4711"/>
                  </a:lnTo>
                  <a:lnTo>
                    <a:pt x="9145" y="4711"/>
                  </a:lnTo>
                  <a:cubicBezTo>
                    <a:pt x="9014" y="4717"/>
                    <a:pt x="8881" y="4721"/>
                    <a:pt x="8748" y="4721"/>
                  </a:cubicBezTo>
                  <a:cubicBezTo>
                    <a:pt x="7226" y="4721"/>
                    <a:pt x="5655" y="4296"/>
                    <a:pt x="4500" y="3421"/>
                  </a:cubicBezTo>
                  <a:cubicBezTo>
                    <a:pt x="3349" y="2548"/>
                    <a:pt x="2616" y="1336"/>
                    <a:pt x="2439" y="10"/>
                  </a:cubicBezTo>
                  <a:cubicBezTo>
                    <a:pt x="2439" y="6"/>
                    <a:pt x="2435" y="4"/>
                    <a:pt x="2435" y="0"/>
                  </a:cubicBezTo>
                  <a:lnTo>
                    <a:pt x="1887" y="0"/>
                  </a:lnTo>
                  <a:cubicBezTo>
                    <a:pt x="1881" y="28"/>
                    <a:pt x="1879" y="57"/>
                    <a:pt x="1882" y="86"/>
                  </a:cubicBezTo>
                  <a:cubicBezTo>
                    <a:pt x="2079" y="1561"/>
                    <a:pt x="2889" y="2905"/>
                    <a:pt x="4161" y="3869"/>
                  </a:cubicBezTo>
                  <a:cubicBezTo>
                    <a:pt x="4999" y="4505"/>
                    <a:pt x="5988" y="4930"/>
                    <a:pt x="7031" y="5131"/>
                  </a:cubicBezTo>
                  <a:cubicBezTo>
                    <a:pt x="6997" y="5131"/>
                    <a:pt x="6962" y="5131"/>
                    <a:pt x="6927" y="5131"/>
                  </a:cubicBezTo>
                  <a:cubicBezTo>
                    <a:pt x="5440" y="5131"/>
                    <a:pt x="3981" y="4659"/>
                    <a:pt x="2816" y="3775"/>
                  </a:cubicBezTo>
                  <a:cubicBezTo>
                    <a:pt x="1555" y="2818"/>
                    <a:pt x="753" y="1481"/>
                    <a:pt x="560" y="11"/>
                  </a:cubicBezTo>
                  <a:cubicBezTo>
                    <a:pt x="560" y="8"/>
                    <a:pt x="557" y="4"/>
                    <a:pt x="556"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8"/>
            <p:cNvSpPr/>
            <p:nvPr/>
          </p:nvSpPr>
          <p:spPr>
            <a:xfrm>
              <a:off x="4590975" y="3327750"/>
              <a:ext cx="29250" cy="28100"/>
            </a:xfrm>
            <a:custGeom>
              <a:rect b="b" l="l" r="r" t="t"/>
              <a:pathLst>
                <a:path extrusionOk="0" h="1124" w="1170">
                  <a:moveTo>
                    <a:pt x="608" y="0"/>
                  </a:moveTo>
                  <a:cubicBezTo>
                    <a:pt x="380" y="0"/>
                    <a:pt x="175" y="137"/>
                    <a:pt x="89" y="347"/>
                  </a:cubicBezTo>
                  <a:cubicBezTo>
                    <a:pt x="1" y="557"/>
                    <a:pt x="50" y="798"/>
                    <a:pt x="211" y="959"/>
                  </a:cubicBezTo>
                  <a:cubicBezTo>
                    <a:pt x="317" y="1067"/>
                    <a:pt x="461" y="1124"/>
                    <a:pt x="608" y="1124"/>
                  </a:cubicBezTo>
                  <a:cubicBezTo>
                    <a:pt x="680" y="1124"/>
                    <a:pt x="753" y="1110"/>
                    <a:pt x="823" y="1081"/>
                  </a:cubicBezTo>
                  <a:cubicBezTo>
                    <a:pt x="1033" y="993"/>
                    <a:pt x="1170" y="788"/>
                    <a:pt x="1170" y="562"/>
                  </a:cubicBezTo>
                  <a:cubicBezTo>
                    <a:pt x="1170" y="252"/>
                    <a:pt x="917"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8"/>
            <p:cNvSpPr/>
            <p:nvPr/>
          </p:nvSpPr>
          <p:spPr>
            <a:xfrm>
              <a:off x="4626200" y="3421125"/>
              <a:ext cx="68425" cy="74225"/>
            </a:xfrm>
            <a:custGeom>
              <a:rect b="b" l="l" r="r" t="t"/>
              <a:pathLst>
                <a:path extrusionOk="0" h="2969" w="2737">
                  <a:moveTo>
                    <a:pt x="1741" y="0"/>
                  </a:moveTo>
                  <a:cubicBezTo>
                    <a:pt x="1691" y="0"/>
                    <a:pt x="1640" y="7"/>
                    <a:pt x="1589" y="20"/>
                  </a:cubicBezTo>
                  <a:lnTo>
                    <a:pt x="588" y="272"/>
                  </a:lnTo>
                  <a:cubicBezTo>
                    <a:pt x="193" y="370"/>
                    <a:pt x="1" y="815"/>
                    <a:pt x="198" y="1170"/>
                  </a:cubicBezTo>
                  <a:cubicBezTo>
                    <a:pt x="506" y="1718"/>
                    <a:pt x="1038" y="2453"/>
                    <a:pt x="1852" y="2899"/>
                  </a:cubicBezTo>
                  <a:cubicBezTo>
                    <a:pt x="1939" y="2947"/>
                    <a:pt x="2030" y="2968"/>
                    <a:pt x="2117" y="2968"/>
                  </a:cubicBezTo>
                  <a:cubicBezTo>
                    <a:pt x="2446" y="2968"/>
                    <a:pt x="2737" y="2667"/>
                    <a:pt x="2670" y="2302"/>
                  </a:cubicBezTo>
                  <a:lnTo>
                    <a:pt x="2347" y="507"/>
                  </a:lnTo>
                  <a:cubicBezTo>
                    <a:pt x="2293" y="208"/>
                    <a:pt x="2031" y="0"/>
                    <a:pt x="17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8"/>
            <p:cNvSpPr/>
            <p:nvPr/>
          </p:nvSpPr>
          <p:spPr>
            <a:xfrm>
              <a:off x="4395525" y="3334750"/>
              <a:ext cx="175375" cy="14075"/>
            </a:xfrm>
            <a:custGeom>
              <a:rect b="b" l="l" r="r" t="t"/>
              <a:pathLst>
                <a:path extrusionOk="0" h="563" w="7015">
                  <a:moveTo>
                    <a:pt x="1" y="1"/>
                  </a:moveTo>
                  <a:cubicBezTo>
                    <a:pt x="1" y="192"/>
                    <a:pt x="12" y="378"/>
                    <a:pt x="29" y="562"/>
                  </a:cubicBezTo>
                  <a:lnTo>
                    <a:pt x="6740" y="562"/>
                  </a:lnTo>
                  <a:cubicBezTo>
                    <a:pt x="6892" y="559"/>
                    <a:pt x="7014" y="434"/>
                    <a:pt x="7014" y="282"/>
                  </a:cubicBezTo>
                  <a:cubicBezTo>
                    <a:pt x="7014" y="129"/>
                    <a:pt x="6892" y="4"/>
                    <a:pt x="67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8"/>
            <p:cNvSpPr/>
            <p:nvPr/>
          </p:nvSpPr>
          <p:spPr>
            <a:xfrm>
              <a:off x="4600150" y="3331700"/>
              <a:ext cx="16475" cy="14075"/>
            </a:xfrm>
            <a:custGeom>
              <a:rect b="b" l="l" r="r" t="t"/>
              <a:pathLst>
                <a:path extrusionOk="0" h="563" w="659">
                  <a:moveTo>
                    <a:pt x="377" y="1"/>
                  </a:moveTo>
                  <a:cubicBezTo>
                    <a:pt x="126" y="1"/>
                    <a:pt x="1" y="302"/>
                    <a:pt x="178" y="480"/>
                  </a:cubicBezTo>
                  <a:cubicBezTo>
                    <a:pt x="235" y="537"/>
                    <a:pt x="306" y="562"/>
                    <a:pt x="375" y="562"/>
                  </a:cubicBezTo>
                  <a:cubicBezTo>
                    <a:pt x="519" y="562"/>
                    <a:pt x="658" y="450"/>
                    <a:pt x="658" y="281"/>
                  </a:cubicBezTo>
                  <a:cubicBezTo>
                    <a:pt x="658" y="126"/>
                    <a:pt x="532" y="1"/>
                    <a:pt x="3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8"/>
            <p:cNvSpPr/>
            <p:nvPr/>
          </p:nvSpPr>
          <p:spPr>
            <a:xfrm>
              <a:off x="4654650" y="3159800"/>
              <a:ext cx="85475" cy="111250"/>
            </a:xfrm>
            <a:custGeom>
              <a:rect b="b" l="l" r="r" t="t"/>
              <a:pathLst>
                <a:path extrusionOk="0" h="4450" w="3419">
                  <a:moveTo>
                    <a:pt x="124" y="1"/>
                  </a:moveTo>
                  <a:cubicBezTo>
                    <a:pt x="44" y="1"/>
                    <a:pt x="0" y="99"/>
                    <a:pt x="54" y="166"/>
                  </a:cubicBezTo>
                  <a:cubicBezTo>
                    <a:pt x="185" y="332"/>
                    <a:pt x="308" y="643"/>
                    <a:pt x="308" y="1227"/>
                  </a:cubicBezTo>
                  <a:cubicBezTo>
                    <a:pt x="308" y="1975"/>
                    <a:pt x="869" y="2225"/>
                    <a:pt x="869" y="2225"/>
                  </a:cubicBezTo>
                  <a:cubicBezTo>
                    <a:pt x="869" y="2225"/>
                    <a:pt x="308" y="2475"/>
                    <a:pt x="308" y="3224"/>
                  </a:cubicBezTo>
                  <a:cubicBezTo>
                    <a:pt x="308" y="3807"/>
                    <a:pt x="185" y="4118"/>
                    <a:pt x="54" y="4284"/>
                  </a:cubicBezTo>
                  <a:cubicBezTo>
                    <a:pt x="0" y="4351"/>
                    <a:pt x="44" y="4449"/>
                    <a:pt x="124" y="4449"/>
                  </a:cubicBezTo>
                  <a:cubicBezTo>
                    <a:pt x="128" y="4449"/>
                    <a:pt x="132" y="4449"/>
                    <a:pt x="136" y="4448"/>
                  </a:cubicBezTo>
                  <a:cubicBezTo>
                    <a:pt x="1787" y="4245"/>
                    <a:pt x="2273" y="2787"/>
                    <a:pt x="2273" y="2787"/>
                  </a:cubicBezTo>
                  <a:lnTo>
                    <a:pt x="2802" y="2787"/>
                  </a:lnTo>
                  <a:cubicBezTo>
                    <a:pt x="3098" y="2787"/>
                    <a:pt x="3369" y="2572"/>
                    <a:pt x="3395" y="2275"/>
                  </a:cubicBezTo>
                  <a:cubicBezTo>
                    <a:pt x="3419" y="2004"/>
                    <a:pt x="3244" y="1755"/>
                    <a:pt x="2980" y="1684"/>
                  </a:cubicBezTo>
                  <a:cubicBezTo>
                    <a:pt x="2839" y="1672"/>
                    <a:pt x="2697" y="1663"/>
                    <a:pt x="2554" y="1663"/>
                  </a:cubicBezTo>
                  <a:lnTo>
                    <a:pt x="2273" y="1663"/>
                  </a:lnTo>
                  <a:cubicBezTo>
                    <a:pt x="2273" y="1663"/>
                    <a:pt x="1786" y="205"/>
                    <a:pt x="136" y="1"/>
                  </a:cubicBezTo>
                  <a:cubicBezTo>
                    <a:pt x="132" y="1"/>
                    <a:pt x="128" y="1"/>
                    <a:pt x="1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68"/>
          <p:cNvGrpSpPr/>
          <p:nvPr/>
        </p:nvGrpSpPr>
        <p:grpSpPr>
          <a:xfrm>
            <a:off x="6137360" y="1427288"/>
            <a:ext cx="430027" cy="378881"/>
            <a:chOff x="4921075" y="3137300"/>
            <a:chExt cx="440150" cy="387800"/>
          </a:xfrm>
        </p:grpSpPr>
        <p:sp>
          <p:nvSpPr>
            <p:cNvPr id="1144" name="Google Shape;1144;p68"/>
            <p:cNvSpPr/>
            <p:nvPr/>
          </p:nvSpPr>
          <p:spPr>
            <a:xfrm>
              <a:off x="5192150" y="3184425"/>
              <a:ext cx="75675" cy="85625"/>
            </a:xfrm>
            <a:custGeom>
              <a:rect b="b" l="l" r="r" t="t"/>
              <a:pathLst>
                <a:path extrusionOk="0" h="3425" w="3027">
                  <a:moveTo>
                    <a:pt x="0" y="1"/>
                  </a:moveTo>
                  <a:cubicBezTo>
                    <a:pt x="250" y="2200"/>
                    <a:pt x="2936" y="3424"/>
                    <a:pt x="2936" y="3424"/>
                  </a:cubicBezTo>
                  <a:lnTo>
                    <a:pt x="3027" y="2489"/>
                  </a:lnTo>
                  <a:lnTo>
                    <a:pt x="2118" y="28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8"/>
            <p:cNvSpPr/>
            <p:nvPr/>
          </p:nvSpPr>
          <p:spPr>
            <a:xfrm>
              <a:off x="5163450" y="3137350"/>
              <a:ext cx="115175" cy="210875"/>
            </a:xfrm>
            <a:custGeom>
              <a:rect b="b" l="l" r="r" t="t"/>
              <a:pathLst>
                <a:path extrusionOk="0" h="8435" w="4607">
                  <a:moveTo>
                    <a:pt x="1012" y="1"/>
                  </a:moveTo>
                  <a:cubicBezTo>
                    <a:pt x="908" y="1"/>
                    <a:pt x="809" y="61"/>
                    <a:pt x="764" y="163"/>
                  </a:cubicBezTo>
                  <a:cubicBezTo>
                    <a:pt x="703" y="300"/>
                    <a:pt x="765" y="461"/>
                    <a:pt x="902" y="521"/>
                  </a:cubicBezTo>
                  <a:cubicBezTo>
                    <a:pt x="1425" y="754"/>
                    <a:pt x="1987" y="1143"/>
                    <a:pt x="2486" y="1651"/>
                  </a:cubicBezTo>
                  <a:cubicBezTo>
                    <a:pt x="2483" y="1706"/>
                    <a:pt x="2466" y="1833"/>
                    <a:pt x="2371" y="1884"/>
                  </a:cubicBezTo>
                  <a:cubicBezTo>
                    <a:pt x="2344" y="1898"/>
                    <a:pt x="2293" y="1916"/>
                    <a:pt x="2207" y="1916"/>
                  </a:cubicBezTo>
                  <a:cubicBezTo>
                    <a:pt x="1970" y="1916"/>
                    <a:pt x="1468" y="1780"/>
                    <a:pt x="468" y="1062"/>
                  </a:cubicBezTo>
                  <a:cubicBezTo>
                    <a:pt x="420" y="1027"/>
                    <a:pt x="365" y="1010"/>
                    <a:pt x="310" y="1010"/>
                  </a:cubicBezTo>
                  <a:cubicBezTo>
                    <a:pt x="225" y="1010"/>
                    <a:pt x="142" y="1050"/>
                    <a:pt x="89" y="1124"/>
                  </a:cubicBezTo>
                  <a:lnTo>
                    <a:pt x="88" y="1122"/>
                  </a:lnTo>
                  <a:lnTo>
                    <a:pt x="88" y="1122"/>
                  </a:lnTo>
                  <a:cubicBezTo>
                    <a:pt x="1" y="1245"/>
                    <a:pt x="28" y="1415"/>
                    <a:pt x="150" y="1502"/>
                  </a:cubicBezTo>
                  <a:cubicBezTo>
                    <a:pt x="1042" y="2141"/>
                    <a:pt x="1723" y="2458"/>
                    <a:pt x="2215" y="2458"/>
                  </a:cubicBezTo>
                  <a:cubicBezTo>
                    <a:pt x="2423" y="2458"/>
                    <a:pt x="2574" y="2400"/>
                    <a:pt x="2682" y="2329"/>
                  </a:cubicBezTo>
                  <a:cubicBezTo>
                    <a:pt x="2733" y="2295"/>
                    <a:pt x="2792" y="2279"/>
                    <a:pt x="2850" y="2279"/>
                  </a:cubicBezTo>
                  <a:cubicBezTo>
                    <a:pt x="2954" y="2279"/>
                    <a:pt x="3059" y="2331"/>
                    <a:pt x="3122" y="2423"/>
                  </a:cubicBezTo>
                  <a:cubicBezTo>
                    <a:pt x="3499" y="2975"/>
                    <a:pt x="3783" y="3608"/>
                    <a:pt x="3896" y="4303"/>
                  </a:cubicBezTo>
                  <a:cubicBezTo>
                    <a:pt x="4115" y="5637"/>
                    <a:pt x="3618" y="6902"/>
                    <a:pt x="2462" y="7962"/>
                  </a:cubicBezTo>
                  <a:cubicBezTo>
                    <a:pt x="2350" y="8064"/>
                    <a:pt x="2342" y="8236"/>
                    <a:pt x="2444" y="8347"/>
                  </a:cubicBezTo>
                  <a:cubicBezTo>
                    <a:pt x="2498" y="8405"/>
                    <a:pt x="2571" y="8435"/>
                    <a:pt x="2645" y="8435"/>
                  </a:cubicBezTo>
                  <a:cubicBezTo>
                    <a:pt x="2711" y="8435"/>
                    <a:pt x="2777" y="8411"/>
                    <a:pt x="2829" y="8363"/>
                  </a:cubicBezTo>
                  <a:cubicBezTo>
                    <a:pt x="4469" y="6860"/>
                    <a:pt x="4606" y="5278"/>
                    <a:pt x="4433" y="4215"/>
                  </a:cubicBezTo>
                  <a:cubicBezTo>
                    <a:pt x="4105" y="2200"/>
                    <a:pt x="2487" y="631"/>
                    <a:pt x="1123" y="25"/>
                  </a:cubicBezTo>
                  <a:cubicBezTo>
                    <a:pt x="1087" y="9"/>
                    <a:pt x="1049" y="1"/>
                    <a:pt x="10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8"/>
            <p:cNvSpPr/>
            <p:nvPr/>
          </p:nvSpPr>
          <p:spPr>
            <a:xfrm>
              <a:off x="5014450" y="3184425"/>
              <a:ext cx="75700" cy="85625"/>
            </a:xfrm>
            <a:custGeom>
              <a:rect b="b" l="l" r="r" t="t"/>
              <a:pathLst>
                <a:path extrusionOk="0" h="3425" w="3028">
                  <a:moveTo>
                    <a:pt x="3027" y="1"/>
                  </a:moveTo>
                  <a:lnTo>
                    <a:pt x="911" y="287"/>
                  </a:lnTo>
                  <a:lnTo>
                    <a:pt x="1" y="2489"/>
                  </a:lnTo>
                  <a:lnTo>
                    <a:pt x="91" y="3424"/>
                  </a:lnTo>
                  <a:cubicBezTo>
                    <a:pt x="91" y="3424"/>
                    <a:pt x="2778" y="2200"/>
                    <a:pt x="30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8"/>
            <p:cNvSpPr/>
            <p:nvPr/>
          </p:nvSpPr>
          <p:spPr>
            <a:xfrm>
              <a:off x="5173675" y="3266600"/>
              <a:ext cx="20675" cy="34050"/>
            </a:xfrm>
            <a:custGeom>
              <a:rect b="b" l="l" r="r" t="t"/>
              <a:pathLst>
                <a:path extrusionOk="0" h="1362" w="827">
                  <a:moveTo>
                    <a:pt x="272" y="0"/>
                  </a:moveTo>
                  <a:lnTo>
                    <a:pt x="0" y="1362"/>
                  </a:lnTo>
                  <a:lnTo>
                    <a:pt x="555" y="1362"/>
                  </a:lnTo>
                  <a:lnTo>
                    <a:pt x="8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8"/>
            <p:cNvSpPr/>
            <p:nvPr/>
          </p:nvSpPr>
          <p:spPr>
            <a:xfrm>
              <a:off x="5174075" y="3246200"/>
              <a:ext cx="28300" cy="27250"/>
            </a:xfrm>
            <a:custGeom>
              <a:rect b="b" l="l" r="r" t="t"/>
              <a:pathLst>
                <a:path extrusionOk="0" h="1090" w="1132">
                  <a:moveTo>
                    <a:pt x="588" y="1"/>
                  </a:moveTo>
                  <a:cubicBezTo>
                    <a:pt x="368" y="1"/>
                    <a:pt x="169" y="133"/>
                    <a:pt x="85" y="336"/>
                  </a:cubicBezTo>
                  <a:cubicBezTo>
                    <a:pt x="1" y="540"/>
                    <a:pt x="47" y="774"/>
                    <a:pt x="203" y="930"/>
                  </a:cubicBezTo>
                  <a:cubicBezTo>
                    <a:pt x="307" y="1034"/>
                    <a:pt x="446" y="1089"/>
                    <a:pt x="588" y="1089"/>
                  </a:cubicBezTo>
                  <a:cubicBezTo>
                    <a:pt x="658" y="1089"/>
                    <a:pt x="729" y="1076"/>
                    <a:pt x="796" y="1048"/>
                  </a:cubicBezTo>
                  <a:cubicBezTo>
                    <a:pt x="999" y="963"/>
                    <a:pt x="1132" y="765"/>
                    <a:pt x="1132" y="545"/>
                  </a:cubicBezTo>
                  <a:cubicBezTo>
                    <a:pt x="1132" y="245"/>
                    <a:pt x="888" y="1"/>
                    <a:pt x="5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8"/>
            <p:cNvSpPr/>
            <p:nvPr/>
          </p:nvSpPr>
          <p:spPr>
            <a:xfrm>
              <a:off x="5087950" y="3266600"/>
              <a:ext cx="20700" cy="34050"/>
            </a:xfrm>
            <a:custGeom>
              <a:rect b="b" l="l" r="r" t="t"/>
              <a:pathLst>
                <a:path extrusionOk="0" h="1362" w="828">
                  <a:moveTo>
                    <a:pt x="1" y="0"/>
                  </a:moveTo>
                  <a:lnTo>
                    <a:pt x="273" y="1362"/>
                  </a:lnTo>
                  <a:lnTo>
                    <a:pt x="828" y="1362"/>
                  </a:lnTo>
                  <a:lnTo>
                    <a:pt x="5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8"/>
            <p:cNvSpPr/>
            <p:nvPr/>
          </p:nvSpPr>
          <p:spPr>
            <a:xfrm>
              <a:off x="5215800" y="3348225"/>
              <a:ext cx="145425" cy="61250"/>
            </a:xfrm>
            <a:custGeom>
              <a:rect b="b" l="l" r="r" t="t"/>
              <a:pathLst>
                <a:path extrusionOk="0" h="2450" w="5817">
                  <a:moveTo>
                    <a:pt x="272" y="1"/>
                  </a:moveTo>
                  <a:cubicBezTo>
                    <a:pt x="123" y="1"/>
                    <a:pt x="1" y="122"/>
                    <a:pt x="1" y="272"/>
                  </a:cubicBezTo>
                  <a:cubicBezTo>
                    <a:pt x="1" y="423"/>
                    <a:pt x="123" y="545"/>
                    <a:pt x="272" y="545"/>
                  </a:cubicBezTo>
                  <a:cubicBezTo>
                    <a:pt x="274" y="545"/>
                    <a:pt x="276" y="545"/>
                    <a:pt x="279" y="545"/>
                  </a:cubicBezTo>
                  <a:lnTo>
                    <a:pt x="3068" y="545"/>
                  </a:lnTo>
                  <a:cubicBezTo>
                    <a:pt x="3133" y="545"/>
                    <a:pt x="3197" y="569"/>
                    <a:pt x="3247" y="612"/>
                  </a:cubicBezTo>
                  <a:lnTo>
                    <a:pt x="5270" y="2383"/>
                  </a:lnTo>
                  <a:cubicBezTo>
                    <a:pt x="5318" y="2425"/>
                    <a:pt x="5382" y="2449"/>
                    <a:pt x="5449" y="2449"/>
                  </a:cubicBezTo>
                  <a:lnTo>
                    <a:pt x="5449" y="2449"/>
                  </a:lnTo>
                  <a:cubicBezTo>
                    <a:pt x="5700" y="2449"/>
                    <a:pt x="5816" y="2137"/>
                    <a:pt x="5628" y="1973"/>
                  </a:cubicBezTo>
                  <a:lnTo>
                    <a:pt x="3604" y="203"/>
                  </a:lnTo>
                  <a:cubicBezTo>
                    <a:pt x="3456" y="72"/>
                    <a:pt x="3265" y="1"/>
                    <a:pt x="3068" y="1"/>
                  </a:cubicBezTo>
                  <a:lnTo>
                    <a:pt x="279" y="1"/>
                  </a:lnTo>
                  <a:cubicBezTo>
                    <a:pt x="276" y="1"/>
                    <a:pt x="274" y="1"/>
                    <a:pt x="272" y="1"/>
                  </a:cubicBezTo>
                  <a:close/>
                  <a:moveTo>
                    <a:pt x="5449" y="2449"/>
                  </a:moveTo>
                  <a:cubicBezTo>
                    <a:pt x="5449" y="2449"/>
                    <a:pt x="5448" y="2449"/>
                    <a:pt x="5448" y="2449"/>
                  </a:cubicBezTo>
                  <a:lnTo>
                    <a:pt x="5449" y="2449"/>
                  </a:lnTo>
                  <a:cubicBezTo>
                    <a:pt x="5449" y="2449"/>
                    <a:pt x="5449" y="2449"/>
                    <a:pt x="5449" y="24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8"/>
            <p:cNvSpPr/>
            <p:nvPr/>
          </p:nvSpPr>
          <p:spPr>
            <a:xfrm>
              <a:off x="5201825" y="3361900"/>
              <a:ext cx="136325" cy="92900"/>
            </a:xfrm>
            <a:custGeom>
              <a:rect b="b" l="l" r="r" t="t"/>
              <a:pathLst>
                <a:path extrusionOk="0" h="3716" w="5453">
                  <a:moveTo>
                    <a:pt x="303" y="1"/>
                  </a:moveTo>
                  <a:cubicBezTo>
                    <a:pt x="187" y="1"/>
                    <a:pt x="81" y="75"/>
                    <a:pt x="44" y="190"/>
                  </a:cubicBezTo>
                  <a:cubicBezTo>
                    <a:pt x="0" y="330"/>
                    <a:pt x="73" y="479"/>
                    <a:pt x="212" y="530"/>
                  </a:cubicBezTo>
                  <a:lnTo>
                    <a:pt x="3200" y="1475"/>
                  </a:lnTo>
                  <a:cubicBezTo>
                    <a:pt x="3253" y="1491"/>
                    <a:pt x="3300" y="1524"/>
                    <a:pt x="3332" y="1569"/>
                  </a:cubicBezTo>
                  <a:lnTo>
                    <a:pt x="4883" y="3609"/>
                  </a:lnTo>
                  <a:cubicBezTo>
                    <a:pt x="4935" y="3677"/>
                    <a:pt x="5015" y="3716"/>
                    <a:pt x="5101" y="3716"/>
                  </a:cubicBezTo>
                  <a:cubicBezTo>
                    <a:pt x="5326" y="3716"/>
                    <a:pt x="5453" y="3458"/>
                    <a:pt x="5317" y="3280"/>
                  </a:cubicBezTo>
                  <a:lnTo>
                    <a:pt x="3765" y="1239"/>
                  </a:lnTo>
                  <a:cubicBezTo>
                    <a:pt x="3664" y="1105"/>
                    <a:pt x="3525" y="1007"/>
                    <a:pt x="3366" y="956"/>
                  </a:cubicBezTo>
                  <a:lnTo>
                    <a:pt x="376" y="11"/>
                  </a:lnTo>
                  <a:cubicBezTo>
                    <a:pt x="352" y="4"/>
                    <a:pt x="327"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8"/>
            <p:cNvSpPr/>
            <p:nvPr/>
          </p:nvSpPr>
          <p:spPr>
            <a:xfrm>
              <a:off x="5187850" y="3368625"/>
              <a:ext cx="120950" cy="121900"/>
            </a:xfrm>
            <a:custGeom>
              <a:rect b="b" l="l" r="r" t="t"/>
              <a:pathLst>
                <a:path extrusionOk="0" h="4876" w="4838">
                  <a:moveTo>
                    <a:pt x="309" y="1"/>
                  </a:moveTo>
                  <a:cubicBezTo>
                    <a:pt x="224" y="1"/>
                    <a:pt x="140" y="41"/>
                    <a:pt x="87" y="115"/>
                  </a:cubicBezTo>
                  <a:cubicBezTo>
                    <a:pt x="0" y="237"/>
                    <a:pt x="28" y="406"/>
                    <a:pt x="150" y="494"/>
                  </a:cubicBezTo>
                  <a:lnTo>
                    <a:pt x="3151" y="2640"/>
                  </a:lnTo>
                  <a:cubicBezTo>
                    <a:pt x="3185" y="2665"/>
                    <a:pt x="3214" y="2698"/>
                    <a:pt x="3233" y="2735"/>
                  </a:cubicBezTo>
                  <a:lnTo>
                    <a:pt x="4262" y="4728"/>
                  </a:lnTo>
                  <a:cubicBezTo>
                    <a:pt x="4309" y="4818"/>
                    <a:pt x="4402" y="4876"/>
                    <a:pt x="4504" y="4876"/>
                  </a:cubicBezTo>
                  <a:cubicBezTo>
                    <a:pt x="4707" y="4876"/>
                    <a:pt x="4838" y="4660"/>
                    <a:pt x="4745" y="4479"/>
                  </a:cubicBezTo>
                  <a:lnTo>
                    <a:pt x="3717" y="2487"/>
                  </a:lnTo>
                  <a:cubicBezTo>
                    <a:pt x="3658" y="2372"/>
                    <a:pt x="3572" y="2273"/>
                    <a:pt x="3468" y="2198"/>
                  </a:cubicBezTo>
                  <a:lnTo>
                    <a:pt x="466" y="52"/>
                  </a:lnTo>
                  <a:cubicBezTo>
                    <a:pt x="419" y="18"/>
                    <a:pt x="364" y="1"/>
                    <a:pt x="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8"/>
            <p:cNvSpPr/>
            <p:nvPr/>
          </p:nvSpPr>
          <p:spPr>
            <a:xfrm>
              <a:off x="5167475" y="3375350"/>
              <a:ext cx="102425" cy="149750"/>
            </a:xfrm>
            <a:custGeom>
              <a:rect b="b" l="l" r="r" t="t"/>
              <a:pathLst>
                <a:path extrusionOk="0" h="5990" w="4097">
                  <a:moveTo>
                    <a:pt x="303" y="1"/>
                  </a:moveTo>
                  <a:cubicBezTo>
                    <a:pt x="231" y="1"/>
                    <a:pt x="159" y="29"/>
                    <a:pt x="105" y="86"/>
                  </a:cubicBezTo>
                  <a:cubicBezTo>
                    <a:pt x="1" y="197"/>
                    <a:pt x="7" y="371"/>
                    <a:pt x="120" y="474"/>
                  </a:cubicBezTo>
                  <a:lnTo>
                    <a:pt x="2873" y="3079"/>
                  </a:lnTo>
                  <a:cubicBezTo>
                    <a:pt x="2915" y="3118"/>
                    <a:pt x="2946" y="3168"/>
                    <a:pt x="2958" y="3224"/>
                  </a:cubicBezTo>
                  <a:lnTo>
                    <a:pt x="3533" y="5777"/>
                  </a:lnTo>
                  <a:cubicBezTo>
                    <a:pt x="3560" y="5902"/>
                    <a:pt x="3671" y="5990"/>
                    <a:pt x="3798" y="5990"/>
                  </a:cubicBezTo>
                  <a:lnTo>
                    <a:pt x="3799" y="5990"/>
                  </a:lnTo>
                  <a:cubicBezTo>
                    <a:pt x="3819" y="5990"/>
                    <a:pt x="3839" y="5987"/>
                    <a:pt x="3858" y="5983"/>
                  </a:cubicBezTo>
                  <a:cubicBezTo>
                    <a:pt x="4005" y="5949"/>
                    <a:pt x="4097" y="5805"/>
                    <a:pt x="4064" y="5658"/>
                  </a:cubicBezTo>
                  <a:lnTo>
                    <a:pt x="3490" y="3105"/>
                  </a:lnTo>
                  <a:cubicBezTo>
                    <a:pt x="3453" y="2942"/>
                    <a:pt x="3367" y="2793"/>
                    <a:pt x="3243" y="2680"/>
                  </a:cubicBezTo>
                  <a:lnTo>
                    <a:pt x="493" y="78"/>
                  </a:lnTo>
                  <a:cubicBezTo>
                    <a:pt x="441" y="26"/>
                    <a:pt x="372" y="1"/>
                    <a:pt x="3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8"/>
            <p:cNvSpPr/>
            <p:nvPr/>
          </p:nvSpPr>
          <p:spPr>
            <a:xfrm>
              <a:off x="4921075" y="3348225"/>
              <a:ext cx="145100" cy="61250"/>
            </a:xfrm>
            <a:custGeom>
              <a:rect b="b" l="l" r="r" t="t"/>
              <a:pathLst>
                <a:path extrusionOk="0" h="2450" w="5804">
                  <a:moveTo>
                    <a:pt x="2750" y="1"/>
                  </a:moveTo>
                  <a:cubicBezTo>
                    <a:pt x="2552" y="1"/>
                    <a:pt x="2361" y="72"/>
                    <a:pt x="2212" y="203"/>
                  </a:cubicBezTo>
                  <a:lnTo>
                    <a:pt x="190" y="1973"/>
                  </a:lnTo>
                  <a:cubicBezTo>
                    <a:pt x="0" y="2137"/>
                    <a:pt x="117" y="2449"/>
                    <a:pt x="369" y="2449"/>
                  </a:cubicBezTo>
                  <a:cubicBezTo>
                    <a:pt x="435" y="2449"/>
                    <a:pt x="498" y="2425"/>
                    <a:pt x="548" y="2383"/>
                  </a:cubicBezTo>
                  <a:lnTo>
                    <a:pt x="2571" y="612"/>
                  </a:lnTo>
                  <a:cubicBezTo>
                    <a:pt x="2621" y="569"/>
                    <a:pt x="2684" y="545"/>
                    <a:pt x="2750" y="545"/>
                  </a:cubicBezTo>
                  <a:lnTo>
                    <a:pt x="5538" y="545"/>
                  </a:lnTo>
                  <a:cubicBezTo>
                    <a:pt x="5686" y="541"/>
                    <a:pt x="5803" y="421"/>
                    <a:pt x="5803" y="272"/>
                  </a:cubicBezTo>
                  <a:cubicBezTo>
                    <a:pt x="5803" y="125"/>
                    <a:pt x="5686" y="5"/>
                    <a:pt x="5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8"/>
            <p:cNvSpPr/>
            <p:nvPr/>
          </p:nvSpPr>
          <p:spPr>
            <a:xfrm>
              <a:off x="4944125" y="3361900"/>
              <a:ext cx="136350" cy="92900"/>
            </a:xfrm>
            <a:custGeom>
              <a:rect b="b" l="l" r="r" t="t"/>
              <a:pathLst>
                <a:path extrusionOk="0" h="3716" w="5454">
                  <a:moveTo>
                    <a:pt x="5151" y="1"/>
                  </a:moveTo>
                  <a:cubicBezTo>
                    <a:pt x="5127" y="1"/>
                    <a:pt x="5103" y="4"/>
                    <a:pt x="5079" y="11"/>
                  </a:cubicBezTo>
                  <a:lnTo>
                    <a:pt x="2088" y="956"/>
                  </a:lnTo>
                  <a:cubicBezTo>
                    <a:pt x="1929" y="1007"/>
                    <a:pt x="1789" y="1105"/>
                    <a:pt x="1689" y="1239"/>
                  </a:cubicBezTo>
                  <a:lnTo>
                    <a:pt x="137" y="3280"/>
                  </a:lnTo>
                  <a:cubicBezTo>
                    <a:pt x="1" y="3458"/>
                    <a:pt x="128" y="3716"/>
                    <a:pt x="354" y="3716"/>
                  </a:cubicBezTo>
                  <a:cubicBezTo>
                    <a:pt x="438" y="3716"/>
                    <a:pt x="519" y="3677"/>
                    <a:pt x="570" y="3609"/>
                  </a:cubicBezTo>
                  <a:lnTo>
                    <a:pt x="2121" y="1569"/>
                  </a:lnTo>
                  <a:cubicBezTo>
                    <a:pt x="2155" y="1524"/>
                    <a:pt x="2202" y="1491"/>
                    <a:pt x="2253" y="1475"/>
                  </a:cubicBezTo>
                  <a:lnTo>
                    <a:pt x="5242" y="530"/>
                  </a:lnTo>
                  <a:cubicBezTo>
                    <a:pt x="5380" y="479"/>
                    <a:pt x="5453" y="330"/>
                    <a:pt x="5409" y="192"/>
                  </a:cubicBezTo>
                  <a:cubicBezTo>
                    <a:pt x="5373" y="76"/>
                    <a:pt x="5266" y="1"/>
                    <a:pt x="5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8"/>
            <p:cNvSpPr/>
            <p:nvPr/>
          </p:nvSpPr>
          <p:spPr>
            <a:xfrm>
              <a:off x="4973475" y="3368700"/>
              <a:ext cx="120875" cy="121825"/>
            </a:xfrm>
            <a:custGeom>
              <a:rect b="b" l="l" r="r" t="t"/>
              <a:pathLst>
                <a:path extrusionOk="0" h="4873" w="4835">
                  <a:moveTo>
                    <a:pt x="4526" y="1"/>
                  </a:moveTo>
                  <a:cubicBezTo>
                    <a:pt x="4473" y="1"/>
                    <a:pt x="4419" y="16"/>
                    <a:pt x="4372" y="49"/>
                  </a:cubicBezTo>
                  <a:lnTo>
                    <a:pt x="1372" y="2195"/>
                  </a:lnTo>
                  <a:cubicBezTo>
                    <a:pt x="1266" y="2270"/>
                    <a:pt x="1182" y="2369"/>
                    <a:pt x="1123" y="2484"/>
                  </a:cubicBezTo>
                  <a:lnTo>
                    <a:pt x="94" y="4476"/>
                  </a:lnTo>
                  <a:cubicBezTo>
                    <a:pt x="1" y="4657"/>
                    <a:pt x="131" y="4872"/>
                    <a:pt x="336" y="4873"/>
                  </a:cubicBezTo>
                  <a:lnTo>
                    <a:pt x="336" y="4873"/>
                  </a:lnTo>
                  <a:cubicBezTo>
                    <a:pt x="437" y="4873"/>
                    <a:pt x="530" y="4815"/>
                    <a:pt x="578" y="4725"/>
                  </a:cubicBezTo>
                  <a:lnTo>
                    <a:pt x="1606" y="2732"/>
                  </a:lnTo>
                  <a:cubicBezTo>
                    <a:pt x="1625" y="2695"/>
                    <a:pt x="1654" y="2662"/>
                    <a:pt x="1687" y="2637"/>
                  </a:cubicBezTo>
                  <a:lnTo>
                    <a:pt x="4689" y="491"/>
                  </a:lnTo>
                  <a:cubicBezTo>
                    <a:pt x="4808" y="403"/>
                    <a:pt x="4835" y="235"/>
                    <a:pt x="4748" y="114"/>
                  </a:cubicBezTo>
                  <a:cubicBezTo>
                    <a:pt x="4695" y="40"/>
                    <a:pt x="4611" y="1"/>
                    <a:pt x="4526" y="1"/>
                  </a:cubicBezTo>
                  <a:close/>
                  <a:moveTo>
                    <a:pt x="336" y="4873"/>
                  </a:moveTo>
                  <a:cubicBezTo>
                    <a:pt x="335" y="4873"/>
                    <a:pt x="335" y="4873"/>
                    <a:pt x="335" y="4873"/>
                  </a:cubicBezTo>
                  <a:lnTo>
                    <a:pt x="336" y="4873"/>
                  </a:lnTo>
                  <a:cubicBezTo>
                    <a:pt x="336" y="4873"/>
                    <a:pt x="336" y="4873"/>
                    <a:pt x="336" y="487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8"/>
            <p:cNvSpPr/>
            <p:nvPr/>
          </p:nvSpPr>
          <p:spPr>
            <a:xfrm>
              <a:off x="5012375" y="3375325"/>
              <a:ext cx="102475" cy="149775"/>
            </a:xfrm>
            <a:custGeom>
              <a:rect b="b" l="l" r="r" t="t"/>
              <a:pathLst>
                <a:path extrusionOk="0" h="5991" w="4099">
                  <a:moveTo>
                    <a:pt x="3796" y="1"/>
                  </a:moveTo>
                  <a:cubicBezTo>
                    <a:pt x="3727" y="1"/>
                    <a:pt x="3658" y="27"/>
                    <a:pt x="3604" y="79"/>
                  </a:cubicBezTo>
                  <a:lnTo>
                    <a:pt x="855" y="2681"/>
                  </a:lnTo>
                  <a:cubicBezTo>
                    <a:pt x="731" y="2793"/>
                    <a:pt x="646" y="2941"/>
                    <a:pt x="609" y="3105"/>
                  </a:cubicBezTo>
                  <a:lnTo>
                    <a:pt x="35" y="5659"/>
                  </a:lnTo>
                  <a:cubicBezTo>
                    <a:pt x="1" y="5804"/>
                    <a:pt x="92" y="5950"/>
                    <a:pt x="240" y="5984"/>
                  </a:cubicBezTo>
                  <a:cubicBezTo>
                    <a:pt x="260" y="5988"/>
                    <a:pt x="280" y="5991"/>
                    <a:pt x="300" y="5991"/>
                  </a:cubicBezTo>
                  <a:cubicBezTo>
                    <a:pt x="428" y="5991"/>
                    <a:pt x="537" y="5901"/>
                    <a:pt x="566" y="5778"/>
                  </a:cubicBezTo>
                  <a:lnTo>
                    <a:pt x="1141" y="3224"/>
                  </a:lnTo>
                  <a:cubicBezTo>
                    <a:pt x="1153" y="3168"/>
                    <a:pt x="1183" y="3117"/>
                    <a:pt x="1226" y="3080"/>
                  </a:cubicBezTo>
                  <a:lnTo>
                    <a:pt x="3979" y="474"/>
                  </a:lnTo>
                  <a:cubicBezTo>
                    <a:pt x="4092" y="372"/>
                    <a:pt x="4098" y="196"/>
                    <a:pt x="3994" y="86"/>
                  </a:cubicBezTo>
                  <a:cubicBezTo>
                    <a:pt x="3940" y="29"/>
                    <a:pt x="3868" y="1"/>
                    <a:pt x="37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8"/>
            <p:cNvSpPr/>
            <p:nvPr/>
          </p:nvSpPr>
          <p:spPr>
            <a:xfrm>
              <a:off x="5045900" y="3287025"/>
              <a:ext cx="190475" cy="142875"/>
            </a:xfrm>
            <a:custGeom>
              <a:rect b="b" l="l" r="r" t="t"/>
              <a:pathLst>
                <a:path extrusionOk="0" h="5715" w="7619">
                  <a:moveTo>
                    <a:pt x="3810" y="0"/>
                  </a:moveTo>
                  <a:cubicBezTo>
                    <a:pt x="1706" y="0"/>
                    <a:pt x="1" y="1280"/>
                    <a:pt x="1" y="2857"/>
                  </a:cubicBezTo>
                  <a:cubicBezTo>
                    <a:pt x="1" y="4435"/>
                    <a:pt x="2722" y="5714"/>
                    <a:pt x="3810" y="5714"/>
                  </a:cubicBezTo>
                  <a:cubicBezTo>
                    <a:pt x="4899" y="5714"/>
                    <a:pt x="7619" y="4435"/>
                    <a:pt x="7619" y="2857"/>
                  </a:cubicBezTo>
                  <a:cubicBezTo>
                    <a:pt x="7619" y="1280"/>
                    <a:pt x="5913" y="0"/>
                    <a:pt x="38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8"/>
            <p:cNvSpPr/>
            <p:nvPr/>
          </p:nvSpPr>
          <p:spPr>
            <a:xfrm>
              <a:off x="5003700" y="3137300"/>
              <a:ext cx="115175" cy="210825"/>
            </a:xfrm>
            <a:custGeom>
              <a:rect b="b" l="l" r="r" t="t"/>
              <a:pathLst>
                <a:path extrusionOk="0" h="8433" w="4607">
                  <a:moveTo>
                    <a:pt x="3598" y="1"/>
                  </a:moveTo>
                  <a:cubicBezTo>
                    <a:pt x="3559" y="1"/>
                    <a:pt x="3520" y="9"/>
                    <a:pt x="3482" y="27"/>
                  </a:cubicBezTo>
                  <a:cubicBezTo>
                    <a:pt x="2120" y="633"/>
                    <a:pt x="502" y="2202"/>
                    <a:pt x="173" y="4217"/>
                  </a:cubicBezTo>
                  <a:cubicBezTo>
                    <a:pt x="1" y="5280"/>
                    <a:pt x="137" y="6862"/>
                    <a:pt x="1777" y="8365"/>
                  </a:cubicBezTo>
                  <a:cubicBezTo>
                    <a:pt x="1829" y="8410"/>
                    <a:pt x="1893" y="8433"/>
                    <a:pt x="1957" y="8433"/>
                  </a:cubicBezTo>
                  <a:cubicBezTo>
                    <a:pt x="2031" y="8433"/>
                    <a:pt x="2104" y="8403"/>
                    <a:pt x="2158" y="8345"/>
                  </a:cubicBezTo>
                  <a:cubicBezTo>
                    <a:pt x="2258" y="8235"/>
                    <a:pt x="2252" y="8066"/>
                    <a:pt x="2145" y="7964"/>
                  </a:cubicBezTo>
                  <a:cubicBezTo>
                    <a:pt x="989" y="6904"/>
                    <a:pt x="492" y="5639"/>
                    <a:pt x="710" y="4305"/>
                  </a:cubicBezTo>
                  <a:cubicBezTo>
                    <a:pt x="823" y="3610"/>
                    <a:pt x="1108" y="2977"/>
                    <a:pt x="1485" y="2425"/>
                  </a:cubicBezTo>
                  <a:cubicBezTo>
                    <a:pt x="1547" y="2333"/>
                    <a:pt x="1651" y="2281"/>
                    <a:pt x="1756" y="2281"/>
                  </a:cubicBezTo>
                  <a:cubicBezTo>
                    <a:pt x="1815" y="2281"/>
                    <a:pt x="1873" y="2297"/>
                    <a:pt x="1925" y="2331"/>
                  </a:cubicBezTo>
                  <a:cubicBezTo>
                    <a:pt x="2032" y="2402"/>
                    <a:pt x="2184" y="2460"/>
                    <a:pt x="2391" y="2460"/>
                  </a:cubicBezTo>
                  <a:cubicBezTo>
                    <a:pt x="2884" y="2460"/>
                    <a:pt x="3565" y="2143"/>
                    <a:pt x="4455" y="1504"/>
                  </a:cubicBezTo>
                  <a:cubicBezTo>
                    <a:pt x="4577" y="1417"/>
                    <a:pt x="4606" y="1247"/>
                    <a:pt x="4518" y="1124"/>
                  </a:cubicBezTo>
                  <a:lnTo>
                    <a:pt x="4518" y="1124"/>
                  </a:lnTo>
                  <a:lnTo>
                    <a:pt x="4517" y="1126"/>
                  </a:lnTo>
                  <a:cubicBezTo>
                    <a:pt x="4464" y="1052"/>
                    <a:pt x="4381" y="1012"/>
                    <a:pt x="4296" y="1012"/>
                  </a:cubicBezTo>
                  <a:cubicBezTo>
                    <a:pt x="4241" y="1012"/>
                    <a:pt x="4185" y="1029"/>
                    <a:pt x="4137" y="1064"/>
                  </a:cubicBezTo>
                  <a:cubicBezTo>
                    <a:pt x="3138" y="1782"/>
                    <a:pt x="2636" y="1918"/>
                    <a:pt x="2399" y="1918"/>
                  </a:cubicBezTo>
                  <a:cubicBezTo>
                    <a:pt x="2313" y="1918"/>
                    <a:pt x="2262" y="1900"/>
                    <a:pt x="2236" y="1886"/>
                  </a:cubicBezTo>
                  <a:cubicBezTo>
                    <a:pt x="2141" y="1835"/>
                    <a:pt x="2124" y="1708"/>
                    <a:pt x="2120" y="1653"/>
                  </a:cubicBezTo>
                  <a:cubicBezTo>
                    <a:pt x="2619" y="1145"/>
                    <a:pt x="3182" y="756"/>
                    <a:pt x="3704" y="523"/>
                  </a:cubicBezTo>
                  <a:cubicBezTo>
                    <a:pt x="3844" y="464"/>
                    <a:pt x="3910" y="301"/>
                    <a:pt x="3848" y="162"/>
                  </a:cubicBezTo>
                  <a:cubicBezTo>
                    <a:pt x="3802" y="61"/>
                    <a:pt x="3703" y="1"/>
                    <a:pt x="35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8"/>
            <p:cNvSpPr/>
            <p:nvPr/>
          </p:nvSpPr>
          <p:spPr>
            <a:xfrm>
              <a:off x="5078850" y="3246200"/>
              <a:ext cx="28300" cy="27250"/>
            </a:xfrm>
            <a:custGeom>
              <a:rect b="b" l="l" r="r" t="t"/>
              <a:pathLst>
                <a:path extrusionOk="0" h="1090" w="1132">
                  <a:moveTo>
                    <a:pt x="587" y="1"/>
                  </a:moveTo>
                  <a:cubicBezTo>
                    <a:pt x="367" y="1"/>
                    <a:pt x="168" y="134"/>
                    <a:pt x="84" y="336"/>
                  </a:cubicBezTo>
                  <a:cubicBezTo>
                    <a:pt x="0" y="540"/>
                    <a:pt x="47" y="774"/>
                    <a:pt x="202" y="930"/>
                  </a:cubicBezTo>
                  <a:cubicBezTo>
                    <a:pt x="307" y="1034"/>
                    <a:pt x="446" y="1089"/>
                    <a:pt x="587" y="1089"/>
                  </a:cubicBezTo>
                  <a:cubicBezTo>
                    <a:pt x="658" y="1089"/>
                    <a:pt x="728" y="1076"/>
                    <a:pt x="796" y="1048"/>
                  </a:cubicBezTo>
                  <a:cubicBezTo>
                    <a:pt x="999" y="963"/>
                    <a:pt x="1131" y="765"/>
                    <a:pt x="1131" y="545"/>
                  </a:cubicBezTo>
                  <a:cubicBezTo>
                    <a:pt x="1131" y="245"/>
                    <a:pt x="887" y="1"/>
                    <a:pt x="5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8"/>
            <p:cNvSpPr/>
            <p:nvPr/>
          </p:nvSpPr>
          <p:spPr>
            <a:xfrm>
              <a:off x="5045900" y="3287525"/>
              <a:ext cx="93650" cy="142300"/>
            </a:xfrm>
            <a:custGeom>
              <a:rect b="b" l="l" r="r" t="t"/>
              <a:pathLst>
                <a:path extrusionOk="0" h="5692" w="3746">
                  <a:moveTo>
                    <a:pt x="3368" y="0"/>
                  </a:moveTo>
                  <a:lnTo>
                    <a:pt x="3368" y="0"/>
                  </a:lnTo>
                  <a:cubicBezTo>
                    <a:pt x="1473" y="165"/>
                    <a:pt x="1" y="1372"/>
                    <a:pt x="1" y="2837"/>
                  </a:cubicBezTo>
                  <a:cubicBezTo>
                    <a:pt x="1" y="4384"/>
                    <a:pt x="2618" y="5644"/>
                    <a:pt x="3745" y="5692"/>
                  </a:cubicBezTo>
                  <a:cubicBezTo>
                    <a:pt x="2792" y="5203"/>
                    <a:pt x="1634" y="4109"/>
                    <a:pt x="1634" y="2837"/>
                  </a:cubicBezTo>
                  <a:cubicBezTo>
                    <a:pt x="1634" y="1580"/>
                    <a:pt x="2345" y="498"/>
                    <a:pt x="3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68"/>
          <p:cNvGrpSpPr/>
          <p:nvPr/>
        </p:nvGrpSpPr>
        <p:grpSpPr>
          <a:xfrm>
            <a:off x="6767649" y="1428107"/>
            <a:ext cx="427853" cy="377244"/>
            <a:chOff x="5416225" y="3137050"/>
            <a:chExt cx="437925" cy="386125"/>
          </a:xfrm>
        </p:grpSpPr>
        <p:sp>
          <p:nvSpPr>
            <p:cNvPr id="1163" name="Google Shape;1163;p68"/>
            <p:cNvSpPr/>
            <p:nvPr/>
          </p:nvSpPr>
          <p:spPr>
            <a:xfrm>
              <a:off x="5787050" y="3251125"/>
              <a:ext cx="67100" cy="157700"/>
            </a:xfrm>
            <a:custGeom>
              <a:rect b="b" l="l" r="r" t="t"/>
              <a:pathLst>
                <a:path extrusionOk="0" h="6308" w="2684">
                  <a:moveTo>
                    <a:pt x="512" y="0"/>
                  </a:moveTo>
                  <a:cubicBezTo>
                    <a:pt x="352" y="0"/>
                    <a:pt x="181" y="19"/>
                    <a:pt x="1" y="59"/>
                  </a:cubicBezTo>
                  <a:lnTo>
                    <a:pt x="125" y="450"/>
                  </a:lnTo>
                  <a:cubicBezTo>
                    <a:pt x="163" y="447"/>
                    <a:pt x="199" y="446"/>
                    <a:pt x="234" y="446"/>
                  </a:cubicBezTo>
                  <a:cubicBezTo>
                    <a:pt x="1776" y="446"/>
                    <a:pt x="1406" y="3055"/>
                    <a:pt x="1297" y="4424"/>
                  </a:cubicBezTo>
                  <a:cubicBezTo>
                    <a:pt x="1205" y="5565"/>
                    <a:pt x="1778" y="6158"/>
                    <a:pt x="2437" y="6304"/>
                  </a:cubicBezTo>
                  <a:cubicBezTo>
                    <a:pt x="2448" y="6307"/>
                    <a:pt x="2458" y="6308"/>
                    <a:pt x="2469" y="6308"/>
                  </a:cubicBezTo>
                  <a:cubicBezTo>
                    <a:pt x="2571" y="6308"/>
                    <a:pt x="2644" y="6196"/>
                    <a:pt x="2590" y="6101"/>
                  </a:cubicBezTo>
                  <a:lnTo>
                    <a:pt x="2590" y="6099"/>
                  </a:lnTo>
                  <a:cubicBezTo>
                    <a:pt x="2439" y="5822"/>
                    <a:pt x="2263" y="5272"/>
                    <a:pt x="2379" y="4300"/>
                  </a:cubicBezTo>
                  <a:cubicBezTo>
                    <a:pt x="2684" y="1731"/>
                    <a:pt x="2040"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8"/>
            <p:cNvSpPr/>
            <p:nvPr/>
          </p:nvSpPr>
          <p:spPr>
            <a:xfrm>
              <a:off x="5441350" y="3137050"/>
              <a:ext cx="184600" cy="106425"/>
            </a:xfrm>
            <a:custGeom>
              <a:rect b="b" l="l" r="r" t="t"/>
              <a:pathLst>
                <a:path extrusionOk="0" h="4257" w="7384">
                  <a:moveTo>
                    <a:pt x="2170" y="0"/>
                  </a:moveTo>
                  <a:cubicBezTo>
                    <a:pt x="1168" y="0"/>
                    <a:pt x="389" y="522"/>
                    <a:pt x="92" y="815"/>
                  </a:cubicBezTo>
                  <a:cubicBezTo>
                    <a:pt x="1" y="906"/>
                    <a:pt x="23" y="1060"/>
                    <a:pt x="136" y="1123"/>
                  </a:cubicBezTo>
                  <a:lnTo>
                    <a:pt x="844" y="1511"/>
                  </a:lnTo>
                  <a:lnTo>
                    <a:pt x="7384" y="4256"/>
                  </a:lnTo>
                  <a:cubicBezTo>
                    <a:pt x="6843" y="3874"/>
                    <a:pt x="5439" y="702"/>
                    <a:pt x="2849" y="81"/>
                  </a:cubicBezTo>
                  <a:lnTo>
                    <a:pt x="2848" y="81"/>
                  </a:lnTo>
                  <a:cubicBezTo>
                    <a:pt x="2613" y="24"/>
                    <a:pt x="2386" y="0"/>
                    <a:pt x="2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8"/>
            <p:cNvSpPr/>
            <p:nvPr/>
          </p:nvSpPr>
          <p:spPr>
            <a:xfrm>
              <a:off x="5416225" y="3160100"/>
              <a:ext cx="390375" cy="363075"/>
            </a:xfrm>
            <a:custGeom>
              <a:rect b="b" l="l" r="r" t="t"/>
              <a:pathLst>
                <a:path extrusionOk="0" h="14523" w="15615">
                  <a:moveTo>
                    <a:pt x="3303" y="1"/>
                  </a:moveTo>
                  <a:cubicBezTo>
                    <a:pt x="3199" y="1"/>
                    <a:pt x="3096" y="7"/>
                    <a:pt x="2993" y="20"/>
                  </a:cubicBezTo>
                  <a:lnTo>
                    <a:pt x="2455" y="85"/>
                  </a:lnTo>
                  <a:cubicBezTo>
                    <a:pt x="2240" y="110"/>
                    <a:pt x="2033" y="183"/>
                    <a:pt x="1848" y="299"/>
                  </a:cubicBezTo>
                  <a:cubicBezTo>
                    <a:pt x="1676" y="407"/>
                    <a:pt x="1546" y="571"/>
                    <a:pt x="1480" y="765"/>
                  </a:cubicBezTo>
                  <a:lnTo>
                    <a:pt x="1348" y="1146"/>
                  </a:lnTo>
                  <a:cubicBezTo>
                    <a:pt x="1315" y="1239"/>
                    <a:pt x="1266" y="1326"/>
                    <a:pt x="1204" y="1403"/>
                  </a:cubicBezTo>
                  <a:lnTo>
                    <a:pt x="92" y="2779"/>
                  </a:lnTo>
                  <a:cubicBezTo>
                    <a:pt x="0" y="2890"/>
                    <a:pt x="9" y="3055"/>
                    <a:pt x="112" y="3158"/>
                  </a:cubicBezTo>
                  <a:lnTo>
                    <a:pt x="376" y="3363"/>
                  </a:lnTo>
                  <a:cubicBezTo>
                    <a:pt x="485" y="3472"/>
                    <a:pt x="630" y="3529"/>
                    <a:pt x="777" y="3529"/>
                  </a:cubicBezTo>
                  <a:cubicBezTo>
                    <a:pt x="855" y="3529"/>
                    <a:pt x="934" y="3513"/>
                    <a:pt x="1008" y="3480"/>
                  </a:cubicBezTo>
                  <a:lnTo>
                    <a:pt x="3057" y="2551"/>
                  </a:lnTo>
                  <a:cubicBezTo>
                    <a:pt x="3080" y="2541"/>
                    <a:pt x="3104" y="2536"/>
                    <a:pt x="3127" y="2536"/>
                  </a:cubicBezTo>
                  <a:cubicBezTo>
                    <a:pt x="3190" y="2536"/>
                    <a:pt x="3250" y="2571"/>
                    <a:pt x="3281" y="2631"/>
                  </a:cubicBezTo>
                  <a:lnTo>
                    <a:pt x="5361" y="6857"/>
                  </a:lnTo>
                  <a:lnTo>
                    <a:pt x="5929" y="13529"/>
                  </a:lnTo>
                  <a:lnTo>
                    <a:pt x="5393" y="14278"/>
                  </a:lnTo>
                  <a:cubicBezTo>
                    <a:pt x="5321" y="14381"/>
                    <a:pt x="5393" y="14523"/>
                    <a:pt x="5519" y="14523"/>
                  </a:cubicBezTo>
                  <a:lnTo>
                    <a:pt x="6209" y="14523"/>
                  </a:lnTo>
                  <a:cubicBezTo>
                    <a:pt x="6291" y="14523"/>
                    <a:pt x="6359" y="14459"/>
                    <a:pt x="6364" y="14378"/>
                  </a:cubicBezTo>
                  <a:lnTo>
                    <a:pt x="6554" y="11384"/>
                  </a:lnTo>
                  <a:cubicBezTo>
                    <a:pt x="6610" y="10496"/>
                    <a:pt x="6702" y="9611"/>
                    <a:pt x="6831" y="8730"/>
                  </a:cubicBezTo>
                  <a:lnTo>
                    <a:pt x="6956" y="7878"/>
                  </a:lnTo>
                  <a:cubicBezTo>
                    <a:pt x="7483" y="8062"/>
                    <a:pt x="7991" y="8137"/>
                    <a:pt x="8469" y="8137"/>
                  </a:cubicBezTo>
                  <a:cubicBezTo>
                    <a:pt x="10109" y="8137"/>
                    <a:pt x="11400" y="7251"/>
                    <a:pt x="11937" y="6813"/>
                  </a:cubicBezTo>
                  <a:cubicBezTo>
                    <a:pt x="12340" y="7783"/>
                    <a:pt x="13181" y="9440"/>
                    <a:pt x="14621" y="10691"/>
                  </a:cubicBezTo>
                  <a:lnTo>
                    <a:pt x="15083" y="13485"/>
                  </a:lnTo>
                  <a:lnTo>
                    <a:pt x="14614" y="14290"/>
                  </a:lnTo>
                  <a:cubicBezTo>
                    <a:pt x="14554" y="14393"/>
                    <a:pt x="14628" y="14522"/>
                    <a:pt x="14747" y="14522"/>
                  </a:cubicBezTo>
                  <a:lnTo>
                    <a:pt x="15460" y="14522"/>
                  </a:lnTo>
                  <a:cubicBezTo>
                    <a:pt x="15545" y="14522"/>
                    <a:pt x="15614" y="14452"/>
                    <a:pt x="15614" y="14367"/>
                  </a:cubicBezTo>
                  <a:lnTo>
                    <a:pt x="15614" y="10292"/>
                  </a:lnTo>
                  <a:cubicBezTo>
                    <a:pt x="15614" y="10110"/>
                    <a:pt x="15523" y="9944"/>
                    <a:pt x="15378" y="9832"/>
                  </a:cubicBezTo>
                  <a:cubicBezTo>
                    <a:pt x="14491" y="9148"/>
                    <a:pt x="14581" y="7550"/>
                    <a:pt x="15048" y="6574"/>
                  </a:cubicBezTo>
                  <a:cubicBezTo>
                    <a:pt x="15568" y="5486"/>
                    <a:pt x="15520" y="4115"/>
                    <a:pt x="14763" y="3452"/>
                  </a:cubicBezTo>
                  <a:cubicBezTo>
                    <a:pt x="14297" y="3044"/>
                    <a:pt x="13671" y="2815"/>
                    <a:pt x="12807" y="2815"/>
                  </a:cubicBezTo>
                  <a:cubicBezTo>
                    <a:pt x="12243" y="2815"/>
                    <a:pt x="11578" y="2912"/>
                    <a:pt x="10789" y="3120"/>
                  </a:cubicBezTo>
                  <a:cubicBezTo>
                    <a:pt x="10001" y="3329"/>
                    <a:pt x="9469" y="3415"/>
                    <a:pt x="9089" y="3415"/>
                  </a:cubicBezTo>
                  <a:cubicBezTo>
                    <a:pt x="8259" y="3415"/>
                    <a:pt x="8157" y="3004"/>
                    <a:pt x="7715" y="2552"/>
                  </a:cubicBezTo>
                  <a:cubicBezTo>
                    <a:pt x="6719" y="1538"/>
                    <a:pt x="5229" y="505"/>
                    <a:pt x="4079" y="124"/>
                  </a:cubicBezTo>
                  <a:cubicBezTo>
                    <a:pt x="3828" y="42"/>
                    <a:pt x="3566" y="1"/>
                    <a:pt x="33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8"/>
            <p:cNvSpPr/>
            <p:nvPr/>
          </p:nvSpPr>
          <p:spPr>
            <a:xfrm>
              <a:off x="5461825" y="3139575"/>
              <a:ext cx="41775" cy="33225"/>
            </a:xfrm>
            <a:custGeom>
              <a:rect b="b" l="l" r="r" t="t"/>
              <a:pathLst>
                <a:path extrusionOk="0" h="1329" w="1671">
                  <a:moveTo>
                    <a:pt x="195" y="0"/>
                  </a:moveTo>
                  <a:cubicBezTo>
                    <a:pt x="85" y="0"/>
                    <a:pt x="1" y="110"/>
                    <a:pt x="39" y="221"/>
                  </a:cubicBezTo>
                  <a:lnTo>
                    <a:pt x="38" y="221"/>
                  </a:lnTo>
                  <a:lnTo>
                    <a:pt x="377" y="1188"/>
                  </a:lnTo>
                  <a:cubicBezTo>
                    <a:pt x="406" y="1273"/>
                    <a:pt x="486" y="1328"/>
                    <a:pt x="574" y="1328"/>
                  </a:cubicBezTo>
                  <a:cubicBezTo>
                    <a:pt x="589" y="1328"/>
                    <a:pt x="604" y="1327"/>
                    <a:pt x="620" y="1323"/>
                  </a:cubicBezTo>
                  <a:lnTo>
                    <a:pt x="1499" y="1131"/>
                  </a:lnTo>
                  <a:cubicBezTo>
                    <a:pt x="1619" y="1106"/>
                    <a:pt x="1670" y="964"/>
                    <a:pt x="1595" y="868"/>
                  </a:cubicBezTo>
                  <a:cubicBezTo>
                    <a:pt x="1394" y="607"/>
                    <a:pt x="964" y="177"/>
                    <a:pt x="235" y="5"/>
                  </a:cubicBezTo>
                  <a:cubicBezTo>
                    <a:pt x="222" y="2"/>
                    <a:pt x="208" y="0"/>
                    <a:pt x="1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8"/>
            <p:cNvSpPr/>
            <p:nvPr/>
          </p:nvSpPr>
          <p:spPr>
            <a:xfrm>
              <a:off x="5467525" y="3186950"/>
              <a:ext cx="14600" cy="14225"/>
            </a:xfrm>
            <a:custGeom>
              <a:rect b="b" l="l" r="r" t="t"/>
              <a:pathLst>
                <a:path extrusionOk="0" h="569" w="584">
                  <a:moveTo>
                    <a:pt x="299" y="0"/>
                  </a:moveTo>
                  <a:cubicBezTo>
                    <a:pt x="297" y="0"/>
                    <a:pt x="295" y="0"/>
                    <a:pt x="292" y="0"/>
                  </a:cubicBezTo>
                  <a:lnTo>
                    <a:pt x="290" y="0"/>
                  </a:lnTo>
                  <a:cubicBezTo>
                    <a:pt x="288" y="0"/>
                    <a:pt x="287" y="0"/>
                    <a:pt x="285" y="0"/>
                  </a:cubicBezTo>
                  <a:cubicBezTo>
                    <a:pt x="128" y="0"/>
                    <a:pt x="1" y="127"/>
                    <a:pt x="1" y="285"/>
                  </a:cubicBezTo>
                  <a:cubicBezTo>
                    <a:pt x="2" y="443"/>
                    <a:pt x="130" y="568"/>
                    <a:pt x="285" y="568"/>
                  </a:cubicBezTo>
                  <a:cubicBezTo>
                    <a:pt x="288" y="568"/>
                    <a:pt x="290" y="568"/>
                    <a:pt x="292" y="568"/>
                  </a:cubicBezTo>
                  <a:cubicBezTo>
                    <a:pt x="295" y="568"/>
                    <a:pt x="297" y="568"/>
                    <a:pt x="299" y="568"/>
                  </a:cubicBezTo>
                  <a:cubicBezTo>
                    <a:pt x="456" y="568"/>
                    <a:pt x="584" y="442"/>
                    <a:pt x="584" y="284"/>
                  </a:cubicBezTo>
                  <a:cubicBezTo>
                    <a:pt x="584" y="127"/>
                    <a:pt x="456" y="0"/>
                    <a:pt x="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8"/>
            <p:cNvSpPr/>
            <p:nvPr/>
          </p:nvSpPr>
          <p:spPr>
            <a:xfrm>
              <a:off x="5492625" y="3201200"/>
              <a:ext cx="57625" cy="130350"/>
            </a:xfrm>
            <a:custGeom>
              <a:rect b="b" l="l" r="r" t="t"/>
              <a:pathLst>
                <a:path extrusionOk="0" h="5214" w="2305">
                  <a:moveTo>
                    <a:pt x="994" y="1"/>
                  </a:moveTo>
                  <a:cubicBezTo>
                    <a:pt x="876" y="1"/>
                    <a:pt x="758" y="62"/>
                    <a:pt x="697" y="189"/>
                  </a:cubicBezTo>
                  <a:cubicBezTo>
                    <a:pt x="554" y="500"/>
                    <a:pt x="276" y="765"/>
                    <a:pt x="1" y="907"/>
                  </a:cubicBezTo>
                  <a:cubicBezTo>
                    <a:pt x="23" y="896"/>
                    <a:pt x="47" y="890"/>
                    <a:pt x="71" y="890"/>
                  </a:cubicBezTo>
                  <a:cubicBezTo>
                    <a:pt x="133" y="890"/>
                    <a:pt x="195" y="927"/>
                    <a:pt x="225" y="987"/>
                  </a:cubicBezTo>
                  <a:lnTo>
                    <a:pt x="2305" y="5213"/>
                  </a:lnTo>
                  <a:cubicBezTo>
                    <a:pt x="2170" y="3678"/>
                    <a:pt x="1489" y="930"/>
                    <a:pt x="1316" y="248"/>
                  </a:cubicBezTo>
                  <a:cubicBezTo>
                    <a:pt x="1274" y="86"/>
                    <a:pt x="1135" y="1"/>
                    <a:pt x="9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8"/>
            <p:cNvSpPr/>
            <p:nvPr/>
          </p:nvSpPr>
          <p:spPr>
            <a:xfrm>
              <a:off x="5590100" y="3322050"/>
              <a:ext cx="124600" cy="41475"/>
            </a:xfrm>
            <a:custGeom>
              <a:rect b="b" l="l" r="r" t="t"/>
              <a:pathLst>
                <a:path extrusionOk="0" h="1659" w="4984">
                  <a:moveTo>
                    <a:pt x="4565" y="1"/>
                  </a:moveTo>
                  <a:cubicBezTo>
                    <a:pt x="4509" y="1"/>
                    <a:pt x="4452" y="12"/>
                    <a:pt x="4397" y="35"/>
                  </a:cubicBezTo>
                  <a:cubicBezTo>
                    <a:pt x="3396" y="453"/>
                    <a:pt x="2512" y="577"/>
                    <a:pt x="1816" y="577"/>
                  </a:cubicBezTo>
                  <a:cubicBezTo>
                    <a:pt x="1384" y="577"/>
                    <a:pt x="1025" y="529"/>
                    <a:pt x="755" y="475"/>
                  </a:cubicBezTo>
                  <a:cubicBezTo>
                    <a:pt x="716" y="467"/>
                    <a:pt x="678" y="463"/>
                    <a:pt x="640" y="463"/>
                  </a:cubicBezTo>
                  <a:cubicBezTo>
                    <a:pt x="369" y="463"/>
                    <a:pt x="127" y="658"/>
                    <a:pt x="80" y="935"/>
                  </a:cubicBezTo>
                  <a:lnTo>
                    <a:pt x="1" y="1400"/>
                  </a:lnTo>
                  <a:cubicBezTo>
                    <a:pt x="528" y="1584"/>
                    <a:pt x="1035" y="1659"/>
                    <a:pt x="1514" y="1659"/>
                  </a:cubicBezTo>
                  <a:cubicBezTo>
                    <a:pt x="3154" y="1659"/>
                    <a:pt x="4446" y="772"/>
                    <a:pt x="4983" y="335"/>
                  </a:cubicBezTo>
                  <a:lnTo>
                    <a:pt x="4974" y="305"/>
                  </a:lnTo>
                  <a:cubicBezTo>
                    <a:pt x="4917" y="118"/>
                    <a:pt x="4747" y="1"/>
                    <a:pt x="45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8"/>
            <p:cNvSpPr/>
            <p:nvPr/>
          </p:nvSpPr>
          <p:spPr>
            <a:xfrm>
              <a:off x="5549225" y="3508950"/>
              <a:ext cx="26775" cy="14200"/>
            </a:xfrm>
            <a:custGeom>
              <a:rect b="b" l="l" r="r" t="t"/>
              <a:pathLst>
                <a:path extrusionOk="0" h="568" w="1071">
                  <a:moveTo>
                    <a:pt x="305" y="1"/>
                  </a:moveTo>
                  <a:lnTo>
                    <a:pt x="73" y="324"/>
                  </a:lnTo>
                  <a:cubicBezTo>
                    <a:pt x="1" y="426"/>
                    <a:pt x="73" y="568"/>
                    <a:pt x="199" y="568"/>
                  </a:cubicBezTo>
                  <a:lnTo>
                    <a:pt x="889" y="568"/>
                  </a:lnTo>
                  <a:cubicBezTo>
                    <a:pt x="971" y="568"/>
                    <a:pt x="1039" y="505"/>
                    <a:pt x="1044" y="423"/>
                  </a:cubicBezTo>
                  <a:lnTo>
                    <a:pt x="10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8"/>
            <p:cNvSpPr/>
            <p:nvPr/>
          </p:nvSpPr>
          <p:spPr>
            <a:xfrm>
              <a:off x="5780075" y="3508950"/>
              <a:ext cx="26525" cy="14200"/>
            </a:xfrm>
            <a:custGeom>
              <a:rect b="b" l="l" r="r" t="t"/>
              <a:pathLst>
                <a:path extrusionOk="0" h="568" w="1061">
                  <a:moveTo>
                    <a:pt x="256" y="1"/>
                  </a:moveTo>
                  <a:lnTo>
                    <a:pt x="60" y="336"/>
                  </a:lnTo>
                  <a:cubicBezTo>
                    <a:pt x="1" y="439"/>
                    <a:pt x="75" y="568"/>
                    <a:pt x="194" y="568"/>
                  </a:cubicBezTo>
                  <a:lnTo>
                    <a:pt x="907" y="568"/>
                  </a:lnTo>
                  <a:cubicBezTo>
                    <a:pt x="991" y="568"/>
                    <a:pt x="1060" y="498"/>
                    <a:pt x="1060" y="413"/>
                  </a:cubicBezTo>
                  <a:lnTo>
                    <a:pt x="10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8"/>
            <p:cNvSpPr/>
            <p:nvPr/>
          </p:nvSpPr>
          <p:spPr>
            <a:xfrm>
              <a:off x="5416225" y="3207375"/>
              <a:ext cx="50600" cy="40950"/>
            </a:xfrm>
            <a:custGeom>
              <a:rect b="b" l="l" r="r" t="t"/>
              <a:pathLst>
                <a:path extrusionOk="0" h="1638" w="2024">
                  <a:moveTo>
                    <a:pt x="810" y="0"/>
                  </a:moveTo>
                  <a:lnTo>
                    <a:pt x="92" y="888"/>
                  </a:lnTo>
                  <a:cubicBezTo>
                    <a:pt x="0" y="999"/>
                    <a:pt x="9" y="1164"/>
                    <a:pt x="112" y="1267"/>
                  </a:cubicBezTo>
                  <a:lnTo>
                    <a:pt x="376" y="1472"/>
                  </a:lnTo>
                  <a:cubicBezTo>
                    <a:pt x="485" y="1581"/>
                    <a:pt x="630" y="1638"/>
                    <a:pt x="777" y="1638"/>
                  </a:cubicBezTo>
                  <a:cubicBezTo>
                    <a:pt x="855" y="1638"/>
                    <a:pt x="934" y="1622"/>
                    <a:pt x="1008" y="1589"/>
                  </a:cubicBezTo>
                  <a:lnTo>
                    <a:pt x="2024" y="1129"/>
                  </a:lnTo>
                  <a:cubicBezTo>
                    <a:pt x="1727" y="518"/>
                    <a:pt x="1214" y="179"/>
                    <a:pt x="8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8"/>
            <p:cNvSpPr/>
            <p:nvPr/>
          </p:nvSpPr>
          <p:spPr>
            <a:xfrm>
              <a:off x="5417400" y="3233275"/>
              <a:ext cx="10625" cy="9250"/>
            </a:xfrm>
            <a:custGeom>
              <a:rect b="b" l="l" r="r" t="t"/>
              <a:pathLst>
                <a:path extrusionOk="0" h="370" w="425">
                  <a:moveTo>
                    <a:pt x="255" y="0"/>
                  </a:moveTo>
                  <a:cubicBezTo>
                    <a:pt x="188" y="0"/>
                    <a:pt x="107" y="32"/>
                    <a:pt x="35" y="92"/>
                  </a:cubicBezTo>
                  <a:lnTo>
                    <a:pt x="32" y="93"/>
                  </a:lnTo>
                  <a:cubicBezTo>
                    <a:pt x="20" y="103"/>
                    <a:pt x="12" y="114"/>
                    <a:pt x="1" y="126"/>
                  </a:cubicBezTo>
                  <a:cubicBezTo>
                    <a:pt x="14" y="164"/>
                    <a:pt x="35" y="201"/>
                    <a:pt x="64" y="231"/>
                  </a:cubicBezTo>
                  <a:lnTo>
                    <a:pt x="241" y="369"/>
                  </a:lnTo>
                  <a:cubicBezTo>
                    <a:pt x="246" y="366"/>
                    <a:pt x="251" y="364"/>
                    <a:pt x="255" y="361"/>
                  </a:cubicBezTo>
                  <a:cubicBezTo>
                    <a:pt x="377" y="261"/>
                    <a:pt x="425" y="119"/>
                    <a:pt x="363" y="45"/>
                  </a:cubicBezTo>
                  <a:lnTo>
                    <a:pt x="364" y="45"/>
                  </a:lnTo>
                  <a:cubicBezTo>
                    <a:pt x="339" y="15"/>
                    <a:pt x="300"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68"/>
          <p:cNvGrpSpPr/>
          <p:nvPr/>
        </p:nvGrpSpPr>
        <p:grpSpPr>
          <a:xfrm>
            <a:off x="7395764" y="1404060"/>
            <a:ext cx="405064" cy="425337"/>
            <a:chOff x="5962075" y="3099900"/>
            <a:chExt cx="414600" cy="435350"/>
          </a:xfrm>
        </p:grpSpPr>
        <p:sp>
          <p:nvSpPr>
            <p:cNvPr id="1175" name="Google Shape;1175;p68"/>
            <p:cNvSpPr/>
            <p:nvPr/>
          </p:nvSpPr>
          <p:spPr>
            <a:xfrm>
              <a:off x="5968075" y="3258825"/>
              <a:ext cx="402575" cy="269500"/>
            </a:xfrm>
            <a:custGeom>
              <a:rect b="b" l="l" r="r" t="t"/>
              <a:pathLst>
                <a:path extrusionOk="0" h="10780" w="16103">
                  <a:moveTo>
                    <a:pt x="2195" y="1"/>
                  </a:moveTo>
                  <a:cubicBezTo>
                    <a:pt x="1060" y="1"/>
                    <a:pt x="71" y="876"/>
                    <a:pt x="37" y="2009"/>
                  </a:cubicBezTo>
                  <a:cubicBezTo>
                    <a:pt x="1" y="3180"/>
                    <a:pt x="938" y="4146"/>
                    <a:pt x="2109" y="4146"/>
                  </a:cubicBezTo>
                  <a:lnTo>
                    <a:pt x="5836" y="4146"/>
                  </a:lnTo>
                  <a:cubicBezTo>
                    <a:pt x="5315" y="4844"/>
                    <a:pt x="4495" y="5252"/>
                    <a:pt x="3627" y="5252"/>
                  </a:cubicBezTo>
                  <a:cubicBezTo>
                    <a:pt x="3619" y="5252"/>
                    <a:pt x="3611" y="5252"/>
                    <a:pt x="3603" y="5252"/>
                  </a:cubicBezTo>
                  <a:cubicBezTo>
                    <a:pt x="3597" y="5252"/>
                    <a:pt x="3591" y="5252"/>
                    <a:pt x="3586" y="5252"/>
                  </a:cubicBezTo>
                  <a:cubicBezTo>
                    <a:pt x="2529" y="5252"/>
                    <a:pt x="1694" y="6163"/>
                    <a:pt x="1694" y="7220"/>
                  </a:cubicBezTo>
                  <a:lnTo>
                    <a:pt x="1694" y="7740"/>
                  </a:lnTo>
                  <a:cubicBezTo>
                    <a:pt x="1694" y="6975"/>
                    <a:pt x="2313" y="6357"/>
                    <a:pt x="3076" y="6357"/>
                  </a:cubicBezTo>
                  <a:lnTo>
                    <a:pt x="4182" y="6357"/>
                  </a:lnTo>
                  <a:cubicBezTo>
                    <a:pt x="4544" y="6357"/>
                    <a:pt x="5618" y="6116"/>
                    <a:pt x="6393" y="5485"/>
                  </a:cubicBezTo>
                  <a:lnTo>
                    <a:pt x="6393" y="8792"/>
                  </a:lnTo>
                  <a:cubicBezTo>
                    <a:pt x="6393" y="9375"/>
                    <a:pt x="6011" y="9913"/>
                    <a:pt x="5442" y="10047"/>
                  </a:cubicBezTo>
                  <a:cubicBezTo>
                    <a:pt x="5343" y="10071"/>
                    <a:pt x="5244" y="10082"/>
                    <a:pt x="5148" y="10082"/>
                  </a:cubicBezTo>
                  <a:cubicBezTo>
                    <a:pt x="4480" y="10082"/>
                    <a:pt x="3906" y="9541"/>
                    <a:pt x="3906" y="8837"/>
                  </a:cubicBezTo>
                  <a:lnTo>
                    <a:pt x="3906" y="8907"/>
                  </a:lnTo>
                  <a:cubicBezTo>
                    <a:pt x="3906" y="9891"/>
                    <a:pt x="4664" y="10749"/>
                    <a:pt x="5647" y="10779"/>
                  </a:cubicBezTo>
                  <a:cubicBezTo>
                    <a:pt x="5666" y="10779"/>
                    <a:pt x="5685" y="10780"/>
                    <a:pt x="5703" y="10780"/>
                  </a:cubicBezTo>
                  <a:cubicBezTo>
                    <a:pt x="6692" y="10780"/>
                    <a:pt x="7499" y="9978"/>
                    <a:pt x="7499" y="8983"/>
                  </a:cubicBezTo>
                  <a:lnTo>
                    <a:pt x="7499" y="5558"/>
                  </a:lnTo>
                  <a:cubicBezTo>
                    <a:pt x="7499" y="5282"/>
                    <a:pt x="7688" y="5027"/>
                    <a:pt x="7959" y="4983"/>
                  </a:cubicBezTo>
                  <a:cubicBezTo>
                    <a:pt x="7991" y="4978"/>
                    <a:pt x="8023" y="4975"/>
                    <a:pt x="8054" y="4975"/>
                  </a:cubicBezTo>
                  <a:cubicBezTo>
                    <a:pt x="8351" y="4975"/>
                    <a:pt x="8604" y="5218"/>
                    <a:pt x="8604" y="5527"/>
                  </a:cubicBezTo>
                  <a:lnTo>
                    <a:pt x="8604" y="8907"/>
                  </a:lnTo>
                  <a:cubicBezTo>
                    <a:pt x="8604" y="9891"/>
                    <a:pt x="9363" y="10749"/>
                    <a:pt x="10346" y="10779"/>
                  </a:cubicBezTo>
                  <a:cubicBezTo>
                    <a:pt x="10365" y="10779"/>
                    <a:pt x="10384" y="10780"/>
                    <a:pt x="10403" y="10780"/>
                  </a:cubicBezTo>
                  <a:cubicBezTo>
                    <a:pt x="11390" y="10780"/>
                    <a:pt x="12198" y="9978"/>
                    <a:pt x="12198" y="8983"/>
                  </a:cubicBezTo>
                  <a:lnTo>
                    <a:pt x="12198" y="8837"/>
                  </a:lnTo>
                  <a:cubicBezTo>
                    <a:pt x="12198" y="9541"/>
                    <a:pt x="11622" y="10082"/>
                    <a:pt x="10954" y="10082"/>
                  </a:cubicBezTo>
                  <a:cubicBezTo>
                    <a:pt x="10858" y="10082"/>
                    <a:pt x="10759" y="10071"/>
                    <a:pt x="10660" y="10047"/>
                  </a:cubicBezTo>
                  <a:cubicBezTo>
                    <a:pt x="10092" y="9913"/>
                    <a:pt x="9710" y="9376"/>
                    <a:pt x="9710" y="8792"/>
                  </a:cubicBezTo>
                  <a:lnTo>
                    <a:pt x="9710" y="5486"/>
                  </a:lnTo>
                  <a:cubicBezTo>
                    <a:pt x="10486" y="6117"/>
                    <a:pt x="11559" y="6357"/>
                    <a:pt x="11921" y="6357"/>
                  </a:cubicBezTo>
                  <a:lnTo>
                    <a:pt x="13027" y="6357"/>
                  </a:lnTo>
                  <a:cubicBezTo>
                    <a:pt x="13790" y="6357"/>
                    <a:pt x="14410" y="6977"/>
                    <a:pt x="14410" y="7740"/>
                  </a:cubicBezTo>
                  <a:lnTo>
                    <a:pt x="14410" y="7222"/>
                  </a:lnTo>
                  <a:cubicBezTo>
                    <a:pt x="14410" y="6164"/>
                    <a:pt x="13574" y="5253"/>
                    <a:pt x="12518" y="5253"/>
                  </a:cubicBezTo>
                  <a:cubicBezTo>
                    <a:pt x="12512" y="5253"/>
                    <a:pt x="12506" y="5253"/>
                    <a:pt x="12500" y="5253"/>
                  </a:cubicBezTo>
                  <a:cubicBezTo>
                    <a:pt x="12491" y="5254"/>
                    <a:pt x="12482" y="5254"/>
                    <a:pt x="12473" y="5254"/>
                  </a:cubicBezTo>
                  <a:cubicBezTo>
                    <a:pt x="11571" y="5254"/>
                    <a:pt x="10771" y="4818"/>
                    <a:pt x="10267" y="4147"/>
                  </a:cubicBezTo>
                  <a:lnTo>
                    <a:pt x="13995" y="4147"/>
                  </a:lnTo>
                  <a:cubicBezTo>
                    <a:pt x="15165" y="4147"/>
                    <a:pt x="16103" y="3180"/>
                    <a:pt x="16066" y="2011"/>
                  </a:cubicBezTo>
                  <a:lnTo>
                    <a:pt x="16066" y="2009"/>
                  </a:lnTo>
                  <a:cubicBezTo>
                    <a:pt x="16032" y="876"/>
                    <a:pt x="15042" y="1"/>
                    <a:pt x="13907" y="1"/>
                  </a:cubicBezTo>
                  <a:lnTo>
                    <a:pt x="13718" y="1"/>
                  </a:lnTo>
                  <a:cubicBezTo>
                    <a:pt x="14542" y="1"/>
                    <a:pt x="15215" y="657"/>
                    <a:pt x="15238" y="1482"/>
                  </a:cubicBezTo>
                  <a:cubicBezTo>
                    <a:pt x="15259" y="2311"/>
                    <a:pt x="14544" y="2970"/>
                    <a:pt x="13720" y="2970"/>
                  </a:cubicBezTo>
                  <a:cubicBezTo>
                    <a:pt x="13696" y="2970"/>
                    <a:pt x="13673" y="2970"/>
                    <a:pt x="13649" y="2968"/>
                  </a:cubicBezTo>
                  <a:lnTo>
                    <a:pt x="10790" y="2839"/>
                  </a:lnTo>
                  <a:cubicBezTo>
                    <a:pt x="10494" y="2825"/>
                    <a:pt x="10262" y="2583"/>
                    <a:pt x="10262" y="2286"/>
                  </a:cubicBezTo>
                  <a:lnTo>
                    <a:pt x="10262" y="1659"/>
                  </a:lnTo>
                  <a:lnTo>
                    <a:pt x="5841" y="1659"/>
                  </a:lnTo>
                  <a:lnTo>
                    <a:pt x="5841" y="2286"/>
                  </a:lnTo>
                  <a:cubicBezTo>
                    <a:pt x="5840" y="2583"/>
                    <a:pt x="5609" y="2825"/>
                    <a:pt x="5314" y="2839"/>
                  </a:cubicBezTo>
                  <a:lnTo>
                    <a:pt x="2454" y="2968"/>
                  </a:lnTo>
                  <a:cubicBezTo>
                    <a:pt x="2431" y="2970"/>
                    <a:pt x="2407" y="2970"/>
                    <a:pt x="2384" y="2970"/>
                  </a:cubicBezTo>
                  <a:cubicBezTo>
                    <a:pt x="1559" y="2970"/>
                    <a:pt x="845" y="2311"/>
                    <a:pt x="866" y="1482"/>
                  </a:cubicBezTo>
                  <a:cubicBezTo>
                    <a:pt x="887" y="657"/>
                    <a:pt x="1561" y="1"/>
                    <a:pt x="2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8"/>
            <p:cNvSpPr/>
            <p:nvPr/>
          </p:nvSpPr>
          <p:spPr>
            <a:xfrm>
              <a:off x="6210650" y="3231350"/>
              <a:ext cx="166025" cy="138050"/>
            </a:xfrm>
            <a:custGeom>
              <a:rect b="b" l="l" r="r" t="t"/>
              <a:pathLst>
                <a:path extrusionOk="0" h="5522" w="6641">
                  <a:moveTo>
                    <a:pt x="3048" y="0"/>
                  </a:moveTo>
                  <a:cubicBezTo>
                    <a:pt x="2897" y="0"/>
                    <a:pt x="2775" y="121"/>
                    <a:pt x="2771" y="270"/>
                  </a:cubicBezTo>
                  <a:cubicBezTo>
                    <a:pt x="2772" y="881"/>
                    <a:pt x="3266" y="1375"/>
                    <a:pt x="3877" y="1376"/>
                  </a:cubicBezTo>
                  <a:lnTo>
                    <a:pt x="4292" y="1376"/>
                  </a:lnTo>
                  <a:cubicBezTo>
                    <a:pt x="5277" y="1385"/>
                    <a:pt x="6072" y="2187"/>
                    <a:pt x="6072" y="3173"/>
                  </a:cubicBezTo>
                  <a:cubicBezTo>
                    <a:pt x="6072" y="4158"/>
                    <a:pt x="5277" y="4960"/>
                    <a:pt x="4292" y="4969"/>
                  </a:cubicBezTo>
                  <a:lnTo>
                    <a:pt x="284" y="4969"/>
                  </a:lnTo>
                  <a:cubicBezTo>
                    <a:pt x="281" y="4969"/>
                    <a:pt x="279" y="4969"/>
                    <a:pt x="277" y="4969"/>
                  </a:cubicBezTo>
                  <a:cubicBezTo>
                    <a:pt x="124" y="4969"/>
                    <a:pt x="1" y="5093"/>
                    <a:pt x="1" y="5245"/>
                  </a:cubicBezTo>
                  <a:cubicBezTo>
                    <a:pt x="1" y="5399"/>
                    <a:pt x="124" y="5522"/>
                    <a:pt x="277" y="5522"/>
                  </a:cubicBezTo>
                  <a:cubicBezTo>
                    <a:pt x="279" y="5522"/>
                    <a:pt x="281" y="5522"/>
                    <a:pt x="284" y="5522"/>
                  </a:cubicBezTo>
                  <a:lnTo>
                    <a:pt x="4292" y="5522"/>
                  </a:lnTo>
                  <a:cubicBezTo>
                    <a:pt x="5586" y="5522"/>
                    <a:pt x="6641" y="4468"/>
                    <a:pt x="6641" y="3173"/>
                  </a:cubicBezTo>
                  <a:cubicBezTo>
                    <a:pt x="6641" y="1877"/>
                    <a:pt x="5586" y="823"/>
                    <a:pt x="4292" y="823"/>
                  </a:cubicBezTo>
                  <a:lnTo>
                    <a:pt x="3877" y="823"/>
                  </a:lnTo>
                  <a:cubicBezTo>
                    <a:pt x="3572" y="822"/>
                    <a:pt x="3324" y="576"/>
                    <a:pt x="3324" y="270"/>
                  </a:cubicBezTo>
                  <a:cubicBezTo>
                    <a:pt x="3320" y="121"/>
                    <a:pt x="3197" y="0"/>
                    <a:pt x="30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8"/>
            <p:cNvSpPr/>
            <p:nvPr/>
          </p:nvSpPr>
          <p:spPr>
            <a:xfrm>
              <a:off x="6031325" y="3376575"/>
              <a:ext cx="276450" cy="158675"/>
            </a:xfrm>
            <a:custGeom>
              <a:rect b="b" l="l" r="r" t="t"/>
              <a:pathLst>
                <a:path extrusionOk="0" h="6347" w="11058">
                  <a:moveTo>
                    <a:pt x="5522" y="0"/>
                  </a:moveTo>
                  <a:cubicBezTo>
                    <a:pt x="5069" y="0"/>
                    <a:pt x="4700" y="365"/>
                    <a:pt x="4694" y="817"/>
                  </a:cubicBezTo>
                  <a:lnTo>
                    <a:pt x="4694" y="4273"/>
                  </a:lnTo>
                  <a:cubicBezTo>
                    <a:pt x="4694" y="5112"/>
                    <a:pt x="4013" y="5793"/>
                    <a:pt x="3173" y="5793"/>
                  </a:cubicBezTo>
                  <a:cubicBezTo>
                    <a:pt x="2334" y="5793"/>
                    <a:pt x="1654" y="5112"/>
                    <a:pt x="1654" y="4273"/>
                  </a:cubicBezTo>
                  <a:lnTo>
                    <a:pt x="1654" y="3860"/>
                  </a:lnTo>
                  <a:cubicBezTo>
                    <a:pt x="1652" y="3096"/>
                    <a:pt x="1034" y="2478"/>
                    <a:pt x="271" y="2478"/>
                  </a:cubicBezTo>
                  <a:cubicBezTo>
                    <a:pt x="120" y="2480"/>
                    <a:pt x="1" y="2603"/>
                    <a:pt x="1" y="2753"/>
                  </a:cubicBezTo>
                  <a:cubicBezTo>
                    <a:pt x="1" y="2904"/>
                    <a:pt x="120" y="3027"/>
                    <a:pt x="271" y="3030"/>
                  </a:cubicBezTo>
                  <a:cubicBezTo>
                    <a:pt x="729" y="3031"/>
                    <a:pt x="1099" y="3402"/>
                    <a:pt x="1099" y="3859"/>
                  </a:cubicBezTo>
                  <a:lnTo>
                    <a:pt x="1099" y="4274"/>
                  </a:lnTo>
                  <a:cubicBezTo>
                    <a:pt x="1099" y="5416"/>
                    <a:pt x="2029" y="6346"/>
                    <a:pt x="3173" y="6346"/>
                  </a:cubicBezTo>
                  <a:cubicBezTo>
                    <a:pt x="4317" y="6345"/>
                    <a:pt x="5245" y="5418"/>
                    <a:pt x="5246" y="4273"/>
                  </a:cubicBezTo>
                  <a:lnTo>
                    <a:pt x="5246" y="819"/>
                  </a:lnTo>
                  <a:cubicBezTo>
                    <a:pt x="5248" y="668"/>
                    <a:pt x="5372" y="548"/>
                    <a:pt x="5522" y="548"/>
                  </a:cubicBezTo>
                  <a:cubicBezTo>
                    <a:pt x="5672" y="548"/>
                    <a:pt x="5795" y="668"/>
                    <a:pt x="5799" y="819"/>
                  </a:cubicBezTo>
                  <a:lnTo>
                    <a:pt x="5799" y="4274"/>
                  </a:lnTo>
                  <a:cubicBezTo>
                    <a:pt x="5799" y="5416"/>
                    <a:pt x="6728" y="6346"/>
                    <a:pt x="7871" y="6346"/>
                  </a:cubicBezTo>
                  <a:lnTo>
                    <a:pt x="7873" y="6346"/>
                  </a:lnTo>
                  <a:cubicBezTo>
                    <a:pt x="9015" y="6346"/>
                    <a:pt x="9945" y="5416"/>
                    <a:pt x="9945" y="4273"/>
                  </a:cubicBezTo>
                  <a:lnTo>
                    <a:pt x="9945" y="3858"/>
                  </a:lnTo>
                  <a:cubicBezTo>
                    <a:pt x="9947" y="3400"/>
                    <a:pt x="10317" y="3030"/>
                    <a:pt x="10775" y="3028"/>
                  </a:cubicBezTo>
                  <a:cubicBezTo>
                    <a:pt x="10777" y="3028"/>
                    <a:pt x="10779" y="3028"/>
                    <a:pt x="10782" y="3028"/>
                  </a:cubicBezTo>
                  <a:cubicBezTo>
                    <a:pt x="10933" y="3028"/>
                    <a:pt x="11058" y="2905"/>
                    <a:pt x="11058" y="2752"/>
                  </a:cubicBezTo>
                  <a:cubicBezTo>
                    <a:pt x="11058" y="2599"/>
                    <a:pt x="10933" y="2475"/>
                    <a:pt x="10782" y="2475"/>
                  </a:cubicBezTo>
                  <a:cubicBezTo>
                    <a:pt x="10779" y="2475"/>
                    <a:pt x="10777" y="2475"/>
                    <a:pt x="10775" y="2475"/>
                  </a:cubicBezTo>
                  <a:cubicBezTo>
                    <a:pt x="10011" y="2477"/>
                    <a:pt x="9392" y="3095"/>
                    <a:pt x="9392" y="3858"/>
                  </a:cubicBezTo>
                  <a:lnTo>
                    <a:pt x="9392" y="4273"/>
                  </a:lnTo>
                  <a:cubicBezTo>
                    <a:pt x="9392" y="5112"/>
                    <a:pt x="8711" y="5792"/>
                    <a:pt x="7871" y="5792"/>
                  </a:cubicBezTo>
                  <a:cubicBezTo>
                    <a:pt x="7032" y="5792"/>
                    <a:pt x="6352" y="5112"/>
                    <a:pt x="6352" y="4273"/>
                  </a:cubicBezTo>
                  <a:lnTo>
                    <a:pt x="6352" y="817"/>
                  </a:lnTo>
                  <a:cubicBezTo>
                    <a:pt x="6346" y="365"/>
                    <a:pt x="5976" y="0"/>
                    <a:pt x="5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8"/>
            <p:cNvSpPr/>
            <p:nvPr/>
          </p:nvSpPr>
          <p:spPr>
            <a:xfrm>
              <a:off x="6090275" y="3099900"/>
              <a:ext cx="158200" cy="248775"/>
            </a:xfrm>
            <a:custGeom>
              <a:rect b="b" l="l" r="r" t="t"/>
              <a:pathLst>
                <a:path extrusionOk="0" h="9951" w="6328">
                  <a:moveTo>
                    <a:pt x="3164" y="1"/>
                  </a:moveTo>
                  <a:cubicBezTo>
                    <a:pt x="1388" y="1"/>
                    <a:pt x="1" y="1534"/>
                    <a:pt x="177" y="3301"/>
                  </a:cubicBezTo>
                  <a:lnTo>
                    <a:pt x="677" y="8292"/>
                  </a:lnTo>
                  <a:lnTo>
                    <a:pt x="2060" y="8292"/>
                  </a:lnTo>
                  <a:lnTo>
                    <a:pt x="2060" y="8845"/>
                  </a:lnTo>
                  <a:cubicBezTo>
                    <a:pt x="2058" y="9456"/>
                    <a:pt x="2554" y="9950"/>
                    <a:pt x="3164" y="9950"/>
                  </a:cubicBezTo>
                  <a:cubicBezTo>
                    <a:pt x="3775" y="9950"/>
                    <a:pt x="4270" y="9456"/>
                    <a:pt x="4270" y="8845"/>
                  </a:cubicBezTo>
                  <a:lnTo>
                    <a:pt x="4270" y="8292"/>
                  </a:lnTo>
                  <a:lnTo>
                    <a:pt x="5653" y="8292"/>
                  </a:lnTo>
                  <a:lnTo>
                    <a:pt x="6152" y="3301"/>
                  </a:lnTo>
                  <a:cubicBezTo>
                    <a:pt x="6328" y="1534"/>
                    <a:pt x="4940" y="1"/>
                    <a:pt x="31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8"/>
            <p:cNvSpPr/>
            <p:nvPr/>
          </p:nvSpPr>
          <p:spPr>
            <a:xfrm>
              <a:off x="6090575" y="3100350"/>
              <a:ext cx="70550" cy="206875"/>
            </a:xfrm>
            <a:custGeom>
              <a:rect b="b" l="l" r="r" t="t"/>
              <a:pathLst>
                <a:path extrusionOk="0" h="8275" w="2822">
                  <a:moveTo>
                    <a:pt x="2822" y="0"/>
                  </a:moveTo>
                  <a:lnTo>
                    <a:pt x="2822" y="0"/>
                  </a:lnTo>
                  <a:cubicBezTo>
                    <a:pt x="1208" y="176"/>
                    <a:pt x="0" y="1627"/>
                    <a:pt x="165" y="3283"/>
                  </a:cubicBezTo>
                  <a:lnTo>
                    <a:pt x="665" y="8274"/>
                  </a:lnTo>
                  <a:lnTo>
                    <a:pt x="1975" y="8274"/>
                  </a:lnTo>
                  <a:lnTo>
                    <a:pt x="1508" y="3097"/>
                  </a:lnTo>
                  <a:cubicBezTo>
                    <a:pt x="1394" y="1823"/>
                    <a:pt x="1941" y="661"/>
                    <a:pt x="2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8"/>
            <p:cNvSpPr/>
            <p:nvPr/>
          </p:nvSpPr>
          <p:spPr>
            <a:xfrm>
              <a:off x="5982775" y="3375325"/>
              <a:ext cx="163500" cy="104625"/>
            </a:xfrm>
            <a:custGeom>
              <a:rect b="b" l="l" r="r" t="t"/>
              <a:pathLst>
                <a:path extrusionOk="0" h="4185" w="6540">
                  <a:moveTo>
                    <a:pt x="6217" y="0"/>
                  </a:moveTo>
                  <a:cubicBezTo>
                    <a:pt x="6130" y="0"/>
                    <a:pt x="6044" y="43"/>
                    <a:pt x="5993" y="120"/>
                  </a:cubicBezTo>
                  <a:cubicBezTo>
                    <a:pt x="5401" y="1006"/>
                    <a:pt x="4083" y="1422"/>
                    <a:pt x="3318" y="1422"/>
                  </a:cubicBezTo>
                  <a:lnTo>
                    <a:pt x="2488" y="1422"/>
                  </a:lnTo>
                  <a:cubicBezTo>
                    <a:pt x="1573" y="1422"/>
                    <a:pt x="831" y="2165"/>
                    <a:pt x="831" y="3080"/>
                  </a:cubicBezTo>
                  <a:cubicBezTo>
                    <a:pt x="829" y="3385"/>
                    <a:pt x="583" y="3631"/>
                    <a:pt x="278" y="3633"/>
                  </a:cubicBezTo>
                  <a:cubicBezTo>
                    <a:pt x="124" y="3633"/>
                    <a:pt x="1" y="3756"/>
                    <a:pt x="1" y="3909"/>
                  </a:cubicBezTo>
                  <a:cubicBezTo>
                    <a:pt x="1" y="4061"/>
                    <a:pt x="124" y="4184"/>
                    <a:pt x="278" y="4184"/>
                  </a:cubicBezTo>
                  <a:cubicBezTo>
                    <a:pt x="880" y="4184"/>
                    <a:pt x="1371" y="3702"/>
                    <a:pt x="1382" y="3100"/>
                  </a:cubicBezTo>
                  <a:cubicBezTo>
                    <a:pt x="1394" y="2484"/>
                    <a:pt x="1852" y="1974"/>
                    <a:pt x="2468" y="1974"/>
                  </a:cubicBezTo>
                  <a:lnTo>
                    <a:pt x="3318" y="1974"/>
                  </a:lnTo>
                  <a:cubicBezTo>
                    <a:pt x="4233" y="1974"/>
                    <a:pt x="5732" y="1493"/>
                    <a:pt x="6448" y="433"/>
                  </a:cubicBezTo>
                  <a:cubicBezTo>
                    <a:pt x="6539" y="293"/>
                    <a:pt x="6489" y="105"/>
                    <a:pt x="6341" y="30"/>
                  </a:cubicBezTo>
                  <a:cubicBezTo>
                    <a:pt x="6301" y="10"/>
                    <a:pt x="6259" y="0"/>
                    <a:pt x="6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8"/>
            <p:cNvSpPr/>
            <p:nvPr/>
          </p:nvSpPr>
          <p:spPr>
            <a:xfrm>
              <a:off x="6107400" y="3293375"/>
              <a:ext cx="34600" cy="27675"/>
            </a:xfrm>
            <a:custGeom>
              <a:rect b="b" l="l" r="r" t="t"/>
              <a:pathLst>
                <a:path extrusionOk="0" h="1107" w="1384">
                  <a:moveTo>
                    <a:pt x="831" y="0"/>
                  </a:moveTo>
                  <a:cubicBezTo>
                    <a:pt x="828" y="0"/>
                    <a:pt x="825" y="0"/>
                    <a:pt x="822" y="0"/>
                  </a:cubicBezTo>
                  <a:lnTo>
                    <a:pt x="545" y="0"/>
                  </a:lnTo>
                  <a:cubicBezTo>
                    <a:pt x="243" y="5"/>
                    <a:pt x="1" y="252"/>
                    <a:pt x="1" y="553"/>
                  </a:cubicBezTo>
                  <a:cubicBezTo>
                    <a:pt x="1" y="855"/>
                    <a:pt x="243" y="1101"/>
                    <a:pt x="545" y="1106"/>
                  </a:cubicBezTo>
                  <a:lnTo>
                    <a:pt x="822" y="1106"/>
                  </a:lnTo>
                  <a:cubicBezTo>
                    <a:pt x="825" y="1106"/>
                    <a:pt x="828" y="1106"/>
                    <a:pt x="831" y="1106"/>
                  </a:cubicBezTo>
                  <a:cubicBezTo>
                    <a:pt x="1134" y="1106"/>
                    <a:pt x="1383" y="859"/>
                    <a:pt x="1383" y="553"/>
                  </a:cubicBezTo>
                  <a:cubicBezTo>
                    <a:pt x="1383" y="247"/>
                    <a:pt x="11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8"/>
            <p:cNvSpPr/>
            <p:nvPr/>
          </p:nvSpPr>
          <p:spPr>
            <a:xfrm>
              <a:off x="6196775" y="3293375"/>
              <a:ext cx="34550" cy="27675"/>
            </a:xfrm>
            <a:custGeom>
              <a:rect b="b" l="l" r="r" t="t"/>
              <a:pathLst>
                <a:path extrusionOk="0" h="1107" w="1382">
                  <a:moveTo>
                    <a:pt x="553" y="0"/>
                  </a:moveTo>
                  <a:cubicBezTo>
                    <a:pt x="248" y="0"/>
                    <a:pt x="0" y="247"/>
                    <a:pt x="0" y="553"/>
                  </a:cubicBezTo>
                  <a:cubicBezTo>
                    <a:pt x="0" y="859"/>
                    <a:pt x="248" y="1106"/>
                    <a:pt x="553" y="1106"/>
                  </a:cubicBezTo>
                  <a:cubicBezTo>
                    <a:pt x="556" y="1106"/>
                    <a:pt x="559" y="1106"/>
                    <a:pt x="562" y="1106"/>
                  </a:cubicBezTo>
                  <a:lnTo>
                    <a:pt x="839" y="1106"/>
                  </a:lnTo>
                  <a:cubicBezTo>
                    <a:pt x="1140" y="1101"/>
                    <a:pt x="1382" y="855"/>
                    <a:pt x="1382" y="553"/>
                  </a:cubicBezTo>
                  <a:cubicBezTo>
                    <a:pt x="1382" y="252"/>
                    <a:pt x="1140" y="5"/>
                    <a:pt x="839" y="0"/>
                  </a:cubicBezTo>
                  <a:lnTo>
                    <a:pt x="562" y="0"/>
                  </a:lnTo>
                  <a:cubicBezTo>
                    <a:pt x="559" y="0"/>
                    <a:pt x="556" y="0"/>
                    <a:pt x="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8"/>
            <p:cNvSpPr/>
            <p:nvPr/>
          </p:nvSpPr>
          <p:spPr>
            <a:xfrm>
              <a:off x="5962075" y="3231175"/>
              <a:ext cx="165675" cy="138225"/>
            </a:xfrm>
            <a:custGeom>
              <a:rect b="b" l="l" r="r" t="t"/>
              <a:pathLst>
                <a:path extrusionOk="0" h="5529" w="6627">
                  <a:moveTo>
                    <a:pt x="3593" y="1"/>
                  </a:moveTo>
                  <a:cubicBezTo>
                    <a:pt x="3441" y="1"/>
                    <a:pt x="3316" y="125"/>
                    <a:pt x="3316" y="277"/>
                  </a:cubicBezTo>
                  <a:cubicBezTo>
                    <a:pt x="3316" y="583"/>
                    <a:pt x="3069" y="829"/>
                    <a:pt x="2765" y="830"/>
                  </a:cubicBezTo>
                  <a:lnTo>
                    <a:pt x="2350" y="830"/>
                  </a:lnTo>
                  <a:cubicBezTo>
                    <a:pt x="1054" y="830"/>
                    <a:pt x="1" y="1884"/>
                    <a:pt x="1" y="3180"/>
                  </a:cubicBezTo>
                  <a:cubicBezTo>
                    <a:pt x="1" y="4475"/>
                    <a:pt x="1054" y="5529"/>
                    <a:pt x="2350" y="5529"/>
                  </a:cubicBezTo>
                  <a:lnTo>
                    <a:pt x="6357" y="5529"/>
                  </a:lnTo>
                  <a:cubicBezTo>
                    <a:pt x="6508" y="5525"/>
                    <a:pt x="6627" y="5403"/>
                    <a:pt x="6627" y="5252"/>
                  </a:cubicBezTo>
                  <a:cubicBezTo>
                    <a:pt x="6627" y="5103"/>
                    <a:pt x="6508" y="4979"/>
                    <a:pt x="6357" y="4976"/>
                  </a:cubicBezTo>
                  <a:lnTo>
                    <a:pt x="2350" y="4976"/>
                  </a:lnTo>
                  <a:cubicBezTo>
                    <a:pt x="2344" y="4976"/>
                    <a:pt x="2337" y="4976"/>
                    <a:pt x="2331" y="4976"/>
                  </a:cubicBezTo>
                  <a:cubicBezTo>
                    <a:pt x="1341" y="4976"/>
                    <a:pt x="536" y="4173"/>
                    <a:pt x="536" y="3180"/>
                  </a:cubicBezTo>
                  <a:cubicBezTo>
                    <a:pt x="536" y="2186"/>
                    <a:pt x="1341" y="1383"/>
                    <a:pt x="2331" y="1383"/>
                  </a:cubicBezTo>
                  <a:cubicBezTo>
                    <a:pt x="2337" y="1383"/>
                    <a:pt x="2344" y="1383"/>
                    <a:pt x="2350" y="1383"/>
                  </a:cubicBezTo>
                  <a:lnTo>
                    <a:pt x="2765" y="1383"/>
                  </a:lnTo>
                  <a:cubicBezTo>
                    <a:pt x="3374" y="1382"/>
                    <a:pt x="3869" y="888"/>
                    <a:pt x="3869" y="277"/>
                  </a:cubicBezTo>
                  <a:cubicBezTo>
                    <a:pt x="3869" y="125"/>
                    <a:pt x="3746" y="1"/>
                    <a:pt x="35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8"/>
            <p:cNvSpPr/>
            <p:nvPr/>
          </p:nvSpPr>
          <p:spPr>
            <a:xfrm>
              <a:off x="6192425" y="3375325"/>
              <a:ext cx="163525" cy="104650"/>
            </a:xfrm>
            <a:custGeom>
              <a:rect b="b" l="l" r="r" t="t"/>
              <a:pathLst>
                <a:path extrusionOk="0" h="4186" w="6541">
                  <a:moveTo>
                    <a:pt x="324" y="1"/>
                  </a:moveTo>
                  <a:cubicBezTo>
                    <a:pt x="283" y="1"/>
                    <a:pt x="241" y="10"/>
                    <a:pt x="202" y="30"/>
                  </a:cubicBezTo>
                  <a:cubicBezTo>
                    <a:pt x="52" y="105"/>
                    <a:pt x="1" y="293"/>
                    <a:pt x="94" y="433"/>
                  </a:cubicBezTo>
                  <a:cubicBezTo>
                    <a:pt x="809" y="1493"/>
                    <a:pt x="2310" y="1974"/>
                    <a:pt x="3224" y="1974"/>
                  </a:cubicBezTo>
                  <a:lnTo>
                    <a:pt x="4073" y="1974"/>
                  </a:lnTo>
                  <a:cubicBezTo>
                    <a:pt x="4689" y="1974"/>
                    <a:pt x="5148" y="2484"/>
                    <a:pt x="5159" y="3100"/>
                  </a:cubicBezTo>
                  <a:cubicBezTo>
                    <a:pt x="5170" y="3702"/>
                    <a:pt x="5662" y="4184"/>
                    <a:pt x="6264" y="4186"/>
                  </a:cubicBezTo>
                  <a:cubicBezTo>
                    <a:pt x="6416" y="4186"/>
                    <a:pt x="6540" y="4061"/>
                    <a:pt x="6540" y="3909"/>
                  </a:cubicBezTo>
                  <a:cubicBezTo>
                    <a:pt x="6540" y="3756"/>
                    <a:pt x="6416" y="3633"/>
                    <a:pt x="6264" y="3633"/>
                  </a:cubicBezTo>
                  <a:cubicBezTo>
                    <a:pt x="5959" y="3631"/>
                    <a:pt x="5712" y="3385"/>
                    <a:pt x="5711" y="3080"/>
                  </a:cubicBezTo>
                  <a:cubicBezTo>
                    <a:pt x="5711" y="2165"/>
                    <a:pt x="4968" y="1422"/>
                    <a:pt x="4053" y="1422"/>
                  </a:cubicBezTo>
                  <a:lnTo>
                    <a:pt x="3224" y="1422"/>
                  </a:lnTo>
                  <a:cubicBezTo>
                    <a:pt x="2457" y="1422"/>
                    <a:pt x="1141" y="1006"/>
                    <a:pt x="549" y="120"/>
                  </a:cubicBezTo>
                  <a:cubicBezTo>
                    <a:pt x="497" y="43"/>
                    <a:pt x="412" y="1"/>
                    <a:pt x="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68"/>
          <p:cNvGrpSpPr/>
          <p:nvPr/>
        </p:nvGrpSpPr>
        <p:grpSpPr>
          <a:xfrm>
            <a:off x="691131" y="2199143"/>
            <a:ext cx="427389" cy="219337"/>
            <a:chOff x="6981975" y="3209350"/>
            <a:chExt cx="437450" cy="224500"/>
          </a:xfrm>
        </p:grpSpPr>
        <p:sp>
          <p:nvSpPr>
            <p:cNvPr id="1186" name="Google Shape;1186;p68"/>
            <p:cNvSpPr/>
            <p:nvPr/>
          </p:nvSpPr>
          <p:spPr>
            <a:xfrm>
              <a:off x="6981975" y="3209350"/>
              <a:ext cx="437450" cy="196400"/>
            </a:xfrm>
            <a:custGeom>
              <a:rect b="b" l="l" r="r" t="t"/>
              <a:pathLst>
                <a:path extrusionOk="0" h="7856" w="17498">
                  <a:moveTo>
                    <a:pt x="9897" y="1"/>
                  </a:moveTo>
                  <a:cubicBezTo>
                    <a:pt x="9790" y="1"/>
                    <a:pt x="9699" y="123"/>
                    <a:pt x="9774" y="232"/>
                  </a:cubicBezTo>
                  <a:cubicBezTo>
                    <a:pt x="10356" y="1061"/>
                    <a:pt x="11531" y="2239"/>
                    <a:pt x="13531" y="2239"/>
                  </a:cubicBezTo>
                  <a:lnTo>
                    <a:pt x="14314" y="2239"/>
                  </a:lnTo>
                  <a:cubicBezTo>
                    <a:pt x="15047" y="2239"/>
                    <a:pt x="15701" y="2776"/>
                    <a:pt x="15772" y="3506"/>
                  </a:cubicBezTo>
                  <a:cubicBezTo>
                    <a:pt x="15854" y="4331"/>
                    <a:pt x="15205" y="5047"/>
                    <a:pt x="14375" y="5047"/>
                  </a:cubicBezTo>
                  <a:cubicBezTo>
                    <a:pt x="14374" y="5047"/>
                    <a:pt x="14374" y="5047"/>
                    <a:pt x="14373" y="5047"/>
                  </a:cubicBezTo>
                  <a:lnTo>
                    <a:pt x="8124" y="5047"/>
                  </a:lnTo>
                  <a:cubicBezTo>
                    <a:pt x="8122" y="5047"/>
                    <a:pt x="8120" y="5047"/>
                    <a:pt x="8119" y="5047"/>
                  </a:cubicBezTo>
                  <a:cubicBezTo>
                    <a:pt x="7985" y="5047"/>
                    <a:pt x="7857" y="4998"/>
                    <a:pt x="7757" y="4911"/>
                  </a:cubicBezTo>
                  <a:lnTo>
                    <a:pt x="7659" y="4827"/>
                  </a:lnTo>
                  <a:cubicBezTo>
                    <a:pt x="7404" y="4607"/>
                    <a:pt x="7078" y="4486"/>
                    <a:pt x="6741" y="4486"/>
                  </a:cubicBezTo>
                  <a:lnTo>
                    <a:pt x="5009" y="4486"/>
                  </a:lnTo>
                  <a:cubicBezTo>
                    <a:pt x="4711" y="4486"/>
                    <a:pt x="4426" y="4604"/>
                    <a:pt x="4215" y="4814"/>
                  </a:cubicBezTo>
                  <a:lnTo>
                    <a:pt x="3585" y="5445"/>
                  </a:lnTo>
                  <a:cubicBezTo>
                    <a:pt x="3480" y="5549"/>
                    <a:pt x="3338" y="5609"/>
                    <a:pt x="3188" y="5609"/>
                  </a:cubicBezTo>
                  <a:lnTo>
                    <a:pt x="643" y="5609"/>
                  </a:lnTo>
                  <a:cubicBezTo>
                    <a:pt x="364" y="5609"/>
                    <a:pt x="104" y="5801"/>
                    <a:pt x="58" y="6076"/>
                  </a:cubicBezTo>
                  <a:cubicBezTo>
                    <a:pt x="1" y="6419"/>
                    <a:pt x="264" y="6732"/>
                    <a:pt x="613" y="6732"/>
                  </a:cubicBezTo>
                  <a:lnTo>
                    <a:pt x="942" y="7390"/>
                  </a:lnTo>
                  <a:cubicBezTo>
                    <a:pt x="1084" y="7676"/>
                    <a:pt x="1377" y="7856"/>
                    <a:pt x="1696" y="7856"/>
                  </a:cubicBezTo>
                  <a:lnTo>
                    <a:pt x="14094" y="7856"/>
                  </a:lnTo>
                  <a:cubicBezTo>
                    <a:pt x="15977" y="7856"/>
                    <a:pt x="17498" y="6312"/>
                    <a:pt x="17464" y="4422"/>
                  </a:cubicBezTo>
                  <a:cubicBezTo>
                    <a:pt x="17430" y="2567"/>
                    <a:pt x="15838" y="1115"/>
                    <a:pt x="13982" y="1115"/>
                  </a:cubicBezTo>
                  <a:lnTo>
                    <a:pt x="12946" y="1115"/>
                  </a:lnTo>
                  <a:cubicBezTo>
                    <a:pt x="12050" y="1115"/>
                    <a:pt x="11099" y="919"/>
                    <a:pt x="9991" y="36"/>
                  </a:cubicBezTo>
                  <a:cubicBezTo>
                    <a:pt x="9961" y="11"/>
                    <a:pt x="9928" y="1"/>
                    <a:pt x="98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8"/>
            <p:cNvSpPr/>
            <p:nvPr/>
          </p:nvSpPr>
          <p:spPr>
            <a:xfrm>
              <a:off x="6981975" y="3321500"/>
              <a:ext cx="289175" cy="84250"/>
            </a:xfrm>
            <a:custGeom>
              <a:rect b="b" l="l" r="r" t="t"/>
              <a:pathLst>
                <a:path extrusionOk="0" h="3370" w="11567">
                  <a:moveTo>
                    <a:pt x="5009" y="0"/>
                  </a:moveTo>
                  <a:cubicBezTo>
                    <a:pt x="4711" y="0"/>
                    <a:pt x="4426" y="118"/>
                    <a:pt x="4215" y="328"/>
                  </a:cubicBezTo>
                  <a:lnTo>
                    <a:pt x="3585" y="959"/>
                  </a:lnTo>
                  <a:cubicBezTo>
                    <a:pt x="3480" y="1063"/>
                    <a:pt x="3338" y="1123"/>
                    <a:pt x="3188" y="1123"/>
                  </a:cubicBezTo>
                  <a:lnTo>
                    <a:pt x="643" y="1123"/>
                  </a:lnTo>
                  <a:cubicBezTo>
                    <a:pt x="364" y="1123"/>
                    <a:pt x="104" y="1315"/>
                    <a:pt x="58" y="1590"/>
                  </a:cubicBezTo>
                  <a:cubicBezTo>
                    <a:pt x="1" y="1933"/>
                    <a:pt x="264" y="2246"/>
                    <a:pt x="613" y="2246"/>
                  </a:cubicBezTo>
                  <a:lnTo>
                    <a:pt x="942" y="2904"/>
                  </a:lnTo>
                  <a:cubicBezTo>
                    <a:pt x="1084" y="3190"/>
                    <a:pt x="1377" y="3370"/>
                    <a:pt x="1696" y="3370"/>
                  </a:cubicBezTo>
                  <a:lnTo>
                    <a:pt x="11566" y="3370"/>
                  </a:lnTo>
                  <a:cubicBezTo>
                    <a:pt x="11566" y="3059"/>
                    <a:pt x="11315" y="2808"/>
                    <a:pt x="11005" y="2808"/>
                  </a:cubicBezTo>
                  <a:lnTo>
                    <a:pt x="6071" y="2808"/>
                  </a:lnTo>
                  <a:cubicBezTo>
                    <a:pt x="5328" y="2808"/>
                    <a:pt x="4699" y="2229"/>
                    <a:pt x="4671" y="1486"/>
                  </a:cubicBezTo>
                  <a:cubicBezTo>
                    <a:pt x="4657" y="1089"/>
                    <a:pt x="4765" y="596"/>
                    <a:pt x="5106"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8"/>
            <p:cNvSpPr/>
            <p:nvPr/>
          </p:nvSpPr>
          <p:spPr>
            <a:xfrm>
              <a:off x="7109575" y="3377675"/>
              <a:ext cx="105400" cy="56175"/>
            </a:xfrm>
            <a:custGeom>
              <a:rect b="b" l="l" r="r" t="t"/>
              <a:pathLst>
                <a:path extrusionOk="0" h="2247" w="4216">
                  <a:moveTo>
                    <a:pt x="2810" y="0"/>
                  </a:moveTo>
                  <a:cubicBezTo>
                    <a:pt x="2501" y="0"/>
                    <a:pt x="2249" y="252"/>
                    <a:pt x="2249" y="562"/>
                  </a:cubicBezTo>
                  <a:lnTo>
                    <a:pt x="2249" y="1123"/>
                  </a:lnTo>
                  <a:lnTo>
                    <a:pt x="1126" y="1123"/>
                  </a:lnTo>
                  <a:cubicBezTo>
                    <a:pt x="644" y="1123"/>
                    <a:pt x="216" y="1430"/>
                    <a:pt x="61" y="1886"/>
                  </a:cubicBezTo>
                  <a:cubicBezTo>
                    <a:pt x="1" y="2063"/>
                    <a:pt x="144" y="2247"/>
                    <a:pt x="331" y="2247"/>
                  </a:cubicBezTo>
                  <a:lnTo>
                    <a:pt x="3372" y="2247"/>
                  </a:lnTo>
                  <a:cubicBezTo>
                    <a:pt x="3838" y="2247"/>
                    <a:pt x="4215" y="1869"/>
                    <a:pt x="4215" y="1404"/>
                  </a:cubicBezTo>
                  <a:lnTo>
                    <a:pt x="4215" y="562"/>
                  </a:lnTo>
                  <a:cubicBezTo>
                    <a:pt x="4215" y="252"/>
                    <a:pt x="3964" y="0"/>
                    <a:pt x="3653"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8"/>
            <p:cNvSpPr/>
            <p:nvPr/>
          </p:nvSpPr>
          <p:spPr>
            <a:xfrm>
              <a:off x="7271050" y="3384675"/>
              <a:ext cx="105400" cy="49175"/>
            </a:xfrm>
            <a:custGeom>
              <a:rect b="b" l="l" r="r" t="t"/>
              <a:pathLst>
                <a:path extrusionOk="0" h="1967" w="4216">
                  <a:moveTo>
                    <a:pt x="2811" y="1"/>
                  </a:moveTo>
                  <a:cubicBezTo>
                    <a:pt x="2501" y="1"/>
                    <a:pt x="2249" y="252"/>
                    <a:pt x="2249" y="563"/>
                  </a:cubicBezTo>
                  <a:lnTo>
                    <a:pt x="2249" y="843"/>
                  </a:lnTo>
                  <a:lnTo>
                    <a:pt x="1126" y="843"/>
                  </a:lnTo>
                  <a:cubicBezTo>
                    <a:pt x="644" y="843"/>
                    <a:pt x="216" y="1150"/>
                    <a:pt x="61" y="1606"/>
                  </a:cubicBezTo>
                  <a:cubicBezTo>
                    <a:pt x="1" y="1783"/>
                    <a:pt x="144" y="1967"/>
                    <a:pt x="331" y="1967"/>
                  </a:cubicBezTo>
                  <a:lnTo>
                    <a:pt x="3372" y="1967"/>
                  </a:lnTo>
                  <a:cubicBezTo>
                    <a:pt x="3837" y="1967"/>
                    <a:pt x="4215" y="1589"/>
                    <a:pt x="4215" y="1124"/>
                  </a:cubicBezTo>
                  <a:lnTo>
                    <a:pt x="4215" y="563"/>
                  </a:lnTo>
                  <a:cubicBezTo>
                    <a:pt x="4215" y="252"/>
                    <a:pt x="3963" y="1"/>
                    <a:pt x="365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8"/>
            <p:cNvSpPr/>
            <p:nvPr/>
          </p:nvSpPr>
          <p:spPr>
            <a:xfrm>
              <a:off x="6997275" y="3370625"/>
              <a:ext cx="127375" cy="21100"/>
            </a:xfrm>
            <a:custGeom>
              <a:rect b="b" l="l" r="r" t="t"/>
              <a:pathLst>
                <a:path extrusionOk="0" h="844" w="5095">
                  <a:moveTo>
                    <a:pt x="4774" y="0"/>
                  </a:moveTo>
                  <a:cubicBezTo>
                    <a:pt x="4732" y="0"/>
                    <a:pt x="4689" y="10"/>
                    <a:pt x="4649" y="30"/>
                  </a:cubicBezTo>
                  <a:lnTo>
                    <a:pt x="4383" y="163"/>
                  </a:lnTo>
                  <a:cubicBezTo>
                    <a:pt x="4228" y="241"/>
                    <a:pt x="4055" y="281"/>
                    <a:pt x="3881" y="281"/>
                  </a:cubicBezTo>
                  <a:lnTo>
                    <a:pt x="1" y="281"/>
                  </a:lnTo>
                  <a:lnTo>
                    <a:pt x="281" y="843"/>
                  </a:lnTo>
                  <a:lnTo>
                    <a:pt x="3882" y="843"/>
                  </a:lnTo>
                  <a:cubicBezTo>
                    <a:pt x="4143" y="843"/>
                    <a:pt x="4401" y="781"/>
                    <a:pt x="4636" y="665"/>
                  </a:cubicBezTo>
                  <a:lnTo>
                    <a:pt x="4636" y="665"/>
                  </a:lnTo>
                  <a:lnTo>
                    <a:pt x="4635" y="666"/>
                  </a:lnTo>
                  <a:lnTo>
                    <a:pt x="4900" y="533"/>
                  </a:lnTo>
                  <a:cubicBezTo>
                    <a:pt x="5039" y="463"/>
                    <a:pt x="5095" y="295"/>
                    <a:pt x="5026" y="156"/>
                  </a:cubicBezTo>
                  <a:cubicBezTo>
                    <a:pt x="4977" y="57"/>
                    <a:pt x="4877" y="0"/>
                    <a:pt x="4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8"/>
            <p:cNvSpPr/>
            <p:nvPr/>
          </p:nvSpPr>
          <p:spPr>
            <a:xfrm>
              <a:off x="7011325" y="3363600"/>
              <a:ext cx="14075" cy="28125"/>
            </a:xfrm>
            <a:custGeom>
              <a:rect b="b" l="l" r="r" t="t"/>
              <a:pathLst>
                <a:path extrusionOk="0" h="1125" w="563">
                  <a:moveTo>
                    <a:pt x="281" y="0"/>
                  </a:moveTo>
                  <a:cubicBezTo>
                    <a:pt x="126" y="0"/>
                    <a:pt x="0" y="126"/>
                    <a:pt x="0" y="282"/>
                  </a:cubicBezTo>
                  <a:lnTo>
                    <a:pt x="0" y="1124"/>
                  </a:lnTo>
                  <a:lnTo>
                    <a:pt x="562" y="1124"/>
                  </a:lnTo>
                  <a:lnTo>
                    <a:pt x="562" y="282"/>
                  </a:lnTo>
                  <a:cubicBezTo>
                    <a:pt x="562" y="126"/>
                    <a:pt x="435"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8"/>
            <p:cNvSpPr/>
            <p:nvPr/>
          </p:nvSpPr>
          <p:spPr>
            <a:xfrm>
              <a:off x="7039375" y="3370625"/>
              <a:ext cx="14075" cy="21100"/>
            </a:xfrm>
            <a:custGeom>
              <a:rect b="b" l="l" r="r" t="t"/>
              <a:pathLst>
                <a:path extrusionOk="0" h="844" w="563">
                  <a:moveTo>
                    <a:pt x="282" y="1"/>
                  </a:moveTo>
                  <a:cubicBezTo>
                    <a:pt x="127" y="1"/>
                    <a:pt x="1" y="127"/>
                    <a:pt x="2" y="281"/>
                  </a:cubicBezTo>
                  <a:lnTo>
                    <a:pt x="2" y="843"/>
                  </a:lnTo>
                  <a:lnTo>
                    <a:pt x="563" y="843"/>
                  </a:lnTo>
                  <a:lnTo>
                    <a:pt x="563" y="281"/>
                  </a:lnTo>
                  <a:cubicBezTo>
                    <a:pt x="563" y="127"/>
                    <a:pt x="437"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8"/>
            <p:cNvSpPr/>
            <p:nvPr/>
          </p:nvSpPr>
          <p:spPr>
            <a:xfrm>
              <a:off x="7094475" y="3328500"/>
              <a:ext cx="29200" cy="28125"/>
            </a:xfrm>
            <a:custGeom>
              <a:rect b="b" l="l" r="r" t="t"/>
              <a:pathLst>
                <a:path extrusionOk="0" h="1125" w="1168">
                  <a:moveTo>
                    <a:pt x="606" y="0"/>
                  </a:moveTo>
                  <a:cubicBezTo>
                    <a:pt x="378" y="0"/>
                    <a:pt x="174" y="137"/>
                    <a:pt x="87" y="347"/>
                  </a:cubicBezTo>
                  <a:cubicBezTo>
                    <a:pt x="0" y="557"/>
                    <a:pt x="48" y="799"/>
                    <a:pt x="209" y="959"/>
                  </a:cubicBezTo>
                  <a:cubicBezTo>
                    <a:pt x="316" y="1067"/>
                    <a:pt x="460" y="1124"/>
                    <a:pt x="606" y="1124"/>
                  </a:cubicBezTo>
                  <a:cubicBezTo>
                    <a:pt x="678" y="1124"/>
                    <a:pt x="751" y="1110"/>
                    <a:pt x="821" y="1081"/>
                  </a:cubicBezTo>
                  <a:cubicBezTo>
                    <a:pt x="1031" y="995"/>
                    <a:pt x="1168" y="790"/>
                    <a:pt x="1168" y="562"/>
                  </a:cubicBezTo>
                  <a:cubicBezTo>
                    <a:pt x="1168" y="252"/>
                    <a:pt x="916"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8"/>
            <p:cNvSpPr/>
            <p:nvPr/>
          </p:nvSpPr>
          <p:spPr>
            <a:xfrm>
              <a:off x="7103650" y="3332450"/>
              <a:ext cx="16450" cy="14075"/>
            </a:xfrm>
            <a:custGeom>
              <a:rect b="b" l="l" r="r" t="t"/>
              <a:pathLst>
                <a:path extrusionOk="0" h="563" w="658">
                  <a:moveTo>
                    <a:pt x="376" y="1"/>
                  </a:moveTo>
                  <a:cubicBezTo>
                    <a:pt x="126" y="1"/>
                    <a:pt x="0" y="304"/>
                    <a:pt x="177" y="480"/>
                  </a:cubicBezTo>
                  <a:cubicBezTo>
                    <a:pt x="235" y="537"/>
                    <a:pt x="305" y="563"/>
                    <a:pt x="375" y="563"/>
                  </a:cubicBezTo>
                  <a:cubicBezTo>
                    <a:pt x="519" y="563"/>
                    <a:pt x="657" y="451"/>
                    <a:pt x="658" y="281"/>
                  </a:cubicBezTo>
                  <a:cubicBezTo>
                    <a:pt x="658" y="126"/>
                    <a:pt x="532"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8"/>
            <p:cNvSpPr/>
            <p:nvPr/>
          </p:nvSpPr>
          <p:spPr>
            <a:xfrm>
              <a:off x="7224875" y="3209850"/>
              <a:ext cx="166000" cy="125675"/>
            </a:xfrm>
            <a:custGeom>
              <a:rect b="b" l="l" r="r" t="t"/>
              <a:pathLst>
                <a:path extrusionOk="0" h="5027" w="6640">
                  <a:moveTo>
                    <a:pt x="110" y="0"/>
                  </a:moveTo>
                  <a:cubicBezTo>
                    <a:pt x="40" y="39"/>
                    <a:pt x="0" y="129"/>
                    <a:pt x="58" y="210"/>
                  </a:cubicBezTo>
                  <a:cubicBezTo>
                    <a:pt x="640" y="1041"/>
                    <a:pt x="1815" y="2219"/>
                    <a:pt x="3816" y="2219"/>
                  </a:cubicBezTo>
                  <a:lnTo>
                    <a:pt x="4598" y="2219"/>
                  </a:lnTo>
                  <a:cubicBezTo>
                    <a:pt x="5331" y="2219"/>
                    <a:pt x="5987" y="2754"/>
                    <a:pt x="6056" y="3485"/>
                  </a:cubicBezTo>
                  <a:cubicBezTo>
                    <a:pt x="6138" y="4310"/>
                    <a:pt x="5488" y="5027"/>
                    <a:pt x="4657" y="5027"/>
                  </a:cubicBezTo>
                  <a:lnTo>
                    <a:pt x="4939" y="5027"/>
                  </a:lnTo>
                  <a:cubicBezTo>
                    <a:pt x="4944" y="5027"/>
                    <a:pt x="4949" y="5027"/>
                    <a:pt x="4955" y="5027"/>
                  </a:cubicBezTo>
                  <a:cubicBezTo>
                    <a:pt x="5884" y="5027"/>
                    <a:pt x="6639" y="4273"/>
                    <a:pt x="6639" y="3341"/>
                  </a:cubicBezTo>
                  <a:cubicBezTo>
                    <a:pt x="6639" y="2411"/>
                    <a:pt x="5885" y="1657"/>
                    <a:pt x="4957" y="1657"/>
                  </a:cubicBezTo>
                  <a:cubicBezTo>
                    <a:pt x="4951" y="1657"/>
                    <a:pt x="4945" y="1657"/>
                    <a:pt x="4939" y="1657"/>
                  </a:cubicBezTo>
                  <a:lnTo>
                    <a:pt x="3535" y="1657"/>
                  </a:lnTo>
                  <a:cubicBezTo>
                    <a:pt x="1569" y="1657"/>
                    <a:pt x="572" y="553"/>
                    <a:pt x="110"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68"/>
          <p:cNvGrpSpPr/>
          <p:nvPr/>
        </p:nvGrpSpPr>
        <p:grpSpPr>
          <a:xfrm>
            <a:off x="3168969" y="2143002"/>
            <a:ext cx="426631" cy="331618"/>
            <a:chOff x="5608600" y="3727375"/>
            <a:chExt cx="436675" cy="339425"/>
          </a:xfrm>
        </p:grpSpPr>
        <p:sp>
          <p:nvSpPr>
            <p:cNvPr id="1197" name="Google Shape;1197;p68"/>
            <p:cNvSpPr/>
            <p:nvPr/>
          </p:nvSpPr>
          <p:spPr>
            <a:xfrm>
              <a:off x="5608600" y="3875550"/>
              <a:ext cx="209375" cy="191250"/>
            </a:xfrm>
            <a:custGeom>
              <a:rect b="b" l="l" r="r" t="t"/>
              <a:pathLst>
                <a:path extrusionOk="0" h="7650" w="8375">
                  <a:moveTo>
                    <a:pt x="5075" y="1"/>
                  </a:moveTo>
                  <a:cubicBezTo>
                    <a:pt x="4186" y="1"/>
                    <a:pt x="3231" y="241"/>
                    <a:pt x="2541" y="892"/>
                  </a:cubicBezTo>
                  <a:lnTo>
                    <a:pt x="2540" y="892"/>
                  </a:lnTo>
                  <a:cubicBezTo>
                    <a:pt x="629" y="2693"/>
                    <a:pt x="128" y="6258"/>
                    <a:pt x="19" y="7338"/>
                  </a:cubicBezTo>
                  <a:cubicBezTo>
                    <a:pt x="0" y="7505"/>
                    <a:pt x="131" y="7649"/>
                    <a:pt x="298" y="7649"/>
                  </a:cubicBezTo>
                  <a:cubicBezTo>
                    <a:pt x="302" y="7649"/>
                    <a:pt x="306" y="7649"/>
                    <a:pt x="310" y="7649"/>
                  </a:cubicBezTo>
                  <a:cubicBezTo>
                    <a:pt x="1396" y="7601"/>
                    <a:pt x="4983" y="7311"/>
                    <a:pt x="6894" y="5511"/>
                  </a:cubicBezTo>
                  <a:cubicBezTo>
                    <a:pt x="8374" y="4116"/>
                    <a:pt x="8044" y="1393"/>
                    <a:pt x="7381" y="691"/>
                  </a:cubicBezTo>
                  <a:cubicBezTo>
                    <a:pt x="7027" y="316"/>
                    <a:pt x="6094" y="1"/>
                    <a:pt x="5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8"/>
            <p:cNvSpPr/>
            <p:nvPr/>
          </p:nvSpPr>
          <p:spPr>
            <a:xfrm>
              <a:off x="5608825" y="3875550"/>
              <a:ext cx="184950" cy="189225"/>
            </a:xfrm>
            <a:custGeom>
              <a:rect b="b" l="l" r="r" t="t"/>
              <a:pathLst>
                <a:path extrusionOk="0" h="7569" w="7398">
                  <a:moveTo>
                    <a:pt x="5066" y="1"/>
                  </a:moveTo>
                  <a:cubicBezTo>
                    <a:pt x="4177" y="1"/>
                    <a:pt x="3222" y="241"/>
                    <a:pt x="2532" y="892"/>
                  </a:cubicBezTo>
                  <a:cubicBezTo>
                    <a:pt x="622" y="2693"/>
                    <a:pt x="120" y="6258"/>
                    <a:pt x="10" y="7338"/>
                  </a:cubicBezTo>
                  <a:cubicBezTo>
                    <a:pt x="1" y="7424"/>
                    <a:pt x="34" y="7509"/>
                    <a:pt x="96" y="7568"/>
                  </a:cubicBezTo>
                  <a:lnTo>
                    <a:pt x="7398" y="723"/>
                  </a:lnTo>
                  <a:cubicBezTo>
                    <a:pt x="7389" y="713"/>
                    <a:pt x="7381" y="700"/>
                    <a:pt x="7372" y="691"/>
                  </a:cubicBezTo>
                  <a:cubicBezTo>
                    <a:pt x="7018" y="316"/>
                    <a:pt x="6085" y="1"/>
                    <a:pt x="5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8"/>
            <p:cNvSpPr/>
            <p:nvPr/>
          </p:nvSpPr>
          <p:spPr>
            <a:xfrm>
              <a:off x="5677325" y="3863950"/>
              <a:ext cx="146750" cy="128450"/>
            </a:xfrm>
            <a:custGeom>
              <a:rect b="b" l="l" r="r" t="t"/>
              <a:pathLst>
                <a:path extrusionOk="0" h="5138" w="5870">
                  <a:moveTo>
                    <a:pt x="5555" y="1"/>
                  </a:moveTo>
                  <a:cubicBezTo>
                    <a:pt x="5486" y="1"/>
                    <a:pt x="5416" y="26"/>
                    <a:pt x="5361" y="78"/>
                  </a:cubicBezTo>
                  <a:lnTo>
                    <a:pt x="1752" y="3481"/>
                  </a:lnTo>
                  <a:lnTo>
                    <a:pt x="299" y="3437"/>
                  </a:lnTo>
                  <a:lnTo>
                    <a:pt x="290" y="3437"/>
                  </a:lnTo>
                  <a:cubicBezTo>
                    <a:pt x="289" y="3437"/>
                    <a:pt x="288" y="3437"/>
                    <a:pt x="288" y="3437"/>
                  </a:cubicBezTo>
                  <a:cubicBezTo>
                    <a:pt x="133" y="3437"/>
                    <a:pt x="6" y="3561"/>
                    <a:pt x="3" y="3716"/>
                  </a:cubicBezTo>
                  <a:cubicBezTo>
                    <a:pt x="1" y="3872"/>
                    <a:pt x="127" y="4002"/>
                    <a:pt x="282" y="4003"/>
                  </a:cubicBezTo>
                  <a:lnTo>
                    <a:pt x="1170" y="4029"/>
                  </a:lnTo>
                  <a:lnTo>
                    <a:pt x="512" y="4649"/>
                  </a:lnTo>
                  <a:cubicBezTo>
                    <a:pt x="398" y="4756"/>
                    <a:pt x="393" y="4936"/>
                    <a:pt x="500" y="5049"/>
                  </a:cubicBezTo>
                  <a:cubicBezTo>
                    <a:pt x="556" y="5108"/>
                    <a:pt x="631" y="5138"/>
                    <a:pt x="707" y="5138"/>
                  </a:cubicBezTo>
                  <a:cubicBezTo>
                    <a:pt x="776" y="5138"/>
                    <a:pt x="846" y="5112"/>
                    <a:pt x="901" y="5061"/>
                  </a:cubicBezTo>
                  <a:lnTo>
                    <a:pt x="2057" y="3970"/>
                  </a:lnTo>
                  <a:lnTo>
                    <a:pt x="2058" y="3969"/>
                  </a:lnTo>
                  <a:lnTo>
                    <a:pt x="2943" y="3134"/>
                  </a:lnTo>
                  <a:lnTo>
                    <a:pt x="2898" y="4695"/>
                  </a:lnTo>
                  <a:cubicBezTo>
                    <a:pt x="2893" y="4851"/>
                    <a:pt x="3016" y="4982"/>
                    <a:pt x="3172" y="4987"/>
                  </a:cubicBezTo>
                  <a:lnTo>
                    <a:pt x="3181" y="4987"/>
                  </a:lnTo>
                  <a:cubicBezTo>
                    <a:pt x="3334" y="4987"/>
                    <a:pt x="3459" y="4865"/>
                    <a:pt x="3464" y="4712"/>
                  </a:cubicBezTo>
                  <a:lnTo>
                    <a:pt x="3526" y="2585"/>
                  </a:lnTo>
                  <a:lnTo>
                    <a:pt x="5750" y="489"/>
                  </a:lnTo>
                  <a:cubicBezTo>
                    <a:pt x="5864" y="382"/>
                    <a:pt x="5869" y="203"/>
                    <a:pt x="5761" y="89"/>
                  </a:cubicBezTo>
                  <a:lnTo>
                    <a:pt x="5761" y="89"/>
                  </a:lnTo>
                  <a:lnTo>
                    <a:pt x="5761" y="90"/>
                  </a:lnTo>
                  <a:cubicBezTo>
                    <a:pt x="5706" y="31"/>
                    <a:pt x="5631" y="1"/>
                    <a:pt x="55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8"/>
            <p:cNvSpPr/>
            <p:nvPr/>
          </p:nvSpPr>
          <p:spPr>
            <a:xfrm>
              <a:off x="5658250" y="4000025"/>
              <a:ext cx="21475" cy="19600"/>
            </a:xfrm>
            <a:custGeom>
              <a:rect b="b" l="l" r="r" t="t"/>
              <a:pathLst>
                <a:path extrusionOk="0" h="784" w="859">
                  <a:moveTo>
                    <a:pt x="545" y="0"/>
                  </a:moveTo>
                  <a:cubicBezTo>
                    <a:pt x="476" y="0"/>
                    <a:pt x="406" y="26"/>
                    <a:pt x="352" y="77"/>
                  </a:cubicBezTo>
                  <a:lnTo>
                    <a:pt x="120" y="296"/>
                  </a:lnTo>
                  <a:cubicBezTo>
                    <a:pt x="7" y="402"/>
                    <a:pt x="1" y="581"/>
                    <a:pt x="109" y="695"/>
                  </a:cubicBezTo>
                  <a:cubicBezTo>
                    <a:pt x="164" y="754"/>
                    <a:pt x="239" y="784"/>
                    <a:pt x="314" y="784"/>
                  </a:cubicBezTo>
                  <a:cubicBezTo>
                    <a:pt x="384" y="784"/>
                    <a:pt x="454" y="758"/>
                    <a:pt x="509" y="707"/>
                  </a:cubicBezTo>
                  <a:lnTo>
                    <a:pt x="740" y="489"/>
                  </a:lnTo>
                  <a:cubicBezTo>
                    <a:pt x="853" y="382"/>
                    <a:pt x="858" y="203"/>
                    <a:pt x="751" y="90"/>
                  </a:cubicBezTo>
                  <a:cubicBezTo>
                    <a:pt x="696" y="30"/>
                    <a:pt x="620" y="0"/>
                    <a:pt x="5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8"/>
            <p:cNvSpPr/>
            <p:nvPr/>
          </p:nvSpPr>
          <p:spPr>
            <a:xfrm>
              <a:off x="5873625" y="3829350"/>
              <a:ext cx="171650" cy="133675"/>
            </a:xfrm>
            <a:custGeom>
              <a:rect b="b" l="l" r="r" t="t"/>
              <a:pathLst>
                <a:path extrusionOk="0" h="5347" w="6866">
                  <a:moveTo>
                    <a:pt x="2665" y="1"/>
                  </a:moveTo>
                  <a:cubicBezTo>
                    <a:pt x="1663" y="1"/>
                    <a:pt x="691" y="453"/>
                    <a:pt x="415" y="863"/>
                  </a:cubicBezTo>
                  <a:cubicBezTo>
                    <a:pt x="1" y="1479"/>
                    <a:pt x="91" y="3588"/>
                    <a:pt x="1389" y="4461"/>
                  </a:cubicBezTo>
                  <a:cubicBezTo>
                    <a:pt x="2460" y="5180"/>
                    <a:pt x="3972" y="5347"/>
                    <a:pt x="5142" y="5347"/>
                  </a:cubicBezTo>
                  <a:cubicBezTo>
                    <a:pt x="5751" y="5347"/>
                    <a:pt x="6267" y="5302"/>
                    <a:pt x="6579" y="5266"/>
                  </a:cubicBezTo>
                  <a:cubicBezTo>
                    <a:pt x="6751" y="5246"/>
                    <a:pt x="6866" y="5076"/>
                    <a:pt x="6818" y="4911"/>
                  </a:cubicBezTo>
                  <a:cubicBezTo>
                    <a:pt x="6570" y="4026"/>
                    <a:pt x="5743" y="1502"/>
                    <a:pt x="4116" y="407"/>
                  </a:cubicBezTo>
                  <a:cubicBezTo>
                    <a:pt x="3681" y="115"/>
                    <a:pt x="3169" y="1"/>
                    <a:pt x="26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8"/>
            <p:cNvSpPr/>
            <p:nvPr/>
          </p:nvSpPr>
          <p:spPr>
            <a:xfrm>
              <a:off x="5873625" y="3850925"/>
              <a:ext cx="169550" cy="112100"/>
            </a:xfrm>
            <a:custGeom>
              <a:rect b="b" l="l" r="r" t="t"/>
              <a:pathLst>
                <a:path extrusionOk="0" h="4484" w="6782">
                  <a:moveTo>
                    <a:pt x="415" y="0"/>
                  </a:moveTo>
                  <a:lnTo>
                    <a:pt x="415" y="0"/>
                  </a:lnTo>
                  <a:cubicBezTo>
                    <a:pt x="1" y="616"/>
                    <a:pt x="91" y="2725"/>
                    <a:pt x="1389" y="3598"/>
                  </a:cubicBezTo>
                  <a:cubicBezTo>
                    <a:pt x="2459" y="4317"/>
                    <a:pt x="3969" y="4483"/>
                    <a:pt x="5138" y="4483"/>
                  </a:cubicBezTo>
                  <a:cubicBezTo>
                    <a:pt x="5748" y="4483"/>
                    <a:pt x="6266" y="4438"/>
                    <a:pt x="6579" y="4402"/>
                  </a:cubicBezTo>
                  <a:cubicBezTo>
                    <a:pt x="6661" y="4393"/>
                    <a:pt x="6735" y="4349"/>
                    <a:pt x="6781" y="4280"/>
                  </a:cubicBezTo>
                  <a:lnTo>
                    <a:pt x="4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8"/>
            <p:cNvSpPr/>
            <p:nvPr/>
          </p:nvSpPr>
          <p:spPr>
            <a:xfrm>
              <a:off x="5855675" y="3830200"/>
              <a:ext cx="122550" cy="98350"/>
            </a:xfrm>
            <a:custGeom>
              <a:rect b="b" l="l" r="r" t="t"/>
              <a:pathLst>
                <a:path extrusionOk="0" h="3934" w="4902">
                  <a:moveTo>
                    <a:pt x="323" y="1"/>
                  </a:moveTo>
                  <a:cubicBezTo>
                    <a:pt x="232" y="1"/>
                    <a:pt x="143" y="44"/>
                    <a:pt x="88" y="126"/>
                  </a:cubicBezTo>
                  <a:cubicBezTo>
                    <a:pt x="1" y="256"/>
                    <a:pt x="36" y="432"/>
                    <a:pt x="166" y="519"/>
                  </a:cubicBezTo>
                  <a:lnTo>
                    <a:pt x="3310" y="2633"/>
                  </a:lnTo>
                  <a:lnTo>
                    <a:pt x="3520" y="3705"/>
                  </a:lnTo>
                  <a:cubicBezTo>
                    <a:pt x="3547" y="3837"/>
                    <a:pt x="3662" y="3934"/>
                    <a:pt x="3798" y="3934"/>
                  </a:cubicBezTo>
                  <a:cubicBezTo>
                    <a:pt x="3817" y="3934"/>
                    <a:pt x="3834" y="3931"/>
                    <a:pt x="3853" y="3928"/>
                  </a:cubicBezTo>
                  <a:cubicBezTo>
                    <a:pt x="4007" y="3897"/>
                    <a:pt x="4106" y="3749"/>
                    <a:pt x="4076" y="3596"/>
                  </a:cubicBezTo>
                  <a:lnTo>
                    <a:pt x="3975" y="3080"/>
                  </a:lnTo>
                  <a:lnTo>
                    <a:pt x="4421" y="3381"/>
                  </a:lnTo>
                  <a:cubicBezTo>
                    <a:pt x="4469" y="3413"/>
                    <a:pt x="4524" y="3428"/>
                    <a:pt x="4578" y="3428"/>
                  </a:cubicBezTo>
                  <a:cubicBezTo>
                    <a:pt x="4669" y="3428"/>
                    <a:pt x="4759" y="3384"/>
                    <a:pt x="4815" y="3303"/>
                  </a:cubicBezTo>
                  <a:cubicBezTo>
                    <a:pt x="4901" y="3173"/>
                    <a:pt x="4868" y="2997"/>
                    <a:pt x="4737" y="2911"/>
                  </a:cubicBezTo>
                  <a:lnTo>
                    <a:pt x="3726" y="2231"/>
                  </a:lnTo>
                  <a:cubicBezTo>
                    <a:pt x="3724" y="2231"/>
                    <a:pt x="3724" y="2228"/>
                    <a:pt x="3723" y="2228"/>
                  </a:cubicBezTo>
                  <a:lnTo>
                    <a:pt x="3074" y="1793"/>
                  </a:lnTo>
                  <a:lnTo>
                    <a:pt x="4100" y="1592"/>
                  </a:lnTo>
                  <a:cubicBezTo>
                    <a:pt x="4253" y="1562"/>
                    <a:pt x="4352" y="1414"/>
                    <a:pt x="4322" y="1260"/>
                  </a:cubicBezTo>
                  <a:cubicBezTo>
                    <a:pt x="4296" y="1125"/>
                    <a:pt x="4177" y="1031"/>
                    <a:pt x="4045" y="1031"/>
                  </a:cubicBezTo>
                  <a:cubicBezTo>
                    <a:pt x="4027" y="1031"/>
                    <a:pt x="4009" y="1033"/>
                    <a:pt x="3990" y="1037"/>
                  </a:cubicBezTo>
                  <a:lnTo>
                    <a:pt x="2410" y="1346"/>
                  </a:lnTo>
                  <a:lnTo>
                    <a:pt x="481" y="49"/>
                  </a:lnTo>
                  <a:cubicBezTo>
                    <a:pt x="433" y="16"/>
                    <a:pt x="378" y="1"/>
                    <a:pt x="3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8"/>
            <p:cNvSpPr/>
            <p:nvPr/>
          </p:nvSpPr>
          <p:spPr>
            <a:xfrm>
              <a:off x="5982350" y="3915375"/>
              <a:ext cx="21175" cy="17575"/>
            </a:xfrm>
            <a:custGeom>
              <a:rect b="b" l="l" r="r" t="t"/>
              <a:pathLst>
                <a:path extrusionOk="0" h="703" w="847">
                  <a:moveTo>
                    <a:pt x="322" y="0"/>
                  </a:moveTo>
                  <a:cubicBezTo>
                    <a:pt x="231" y="0"/>
                    <a:pt x="141" y="44"/>
                    <a:pt x="87" y="126"/>
                  </a:cubicBezTo>
                  <a:cubicBezTo>
                    <a:pt x="0" y="255"/>
                    <a:pt x="34" y="431"/>
                    <a:pt x="164" y="518"/>
                  </a:cubicBezTo>
                  <a:lnTo>
                    <a:pt x="367" y="655"/>
                  </a:lnTo>
                  <a:cubicBezTo>
                    <a:pt x="415" y="687"/>
                    <a:pt x="470" y="703"/>
                    <a:pt x="524" y="703"/>
                  </a:cubicBezTo>
                  <a:cubicBezTo>
                    <a:pt x="615" y="703"/>
                    <a:pt x="705" y="659"/>
                    <a:pt x="760" y="577"/>
                  </a:cubicBezTo>
                  <a:cubicBezTo>
                    <a:pt x="846" y="448"/>
                    <a:pt x="812" y="272"/>
                    <a:pt x="683" y="185"/>
                  </a:cubicBezTo>
                  <a:lnTo>
                    <a:pt x="479" y="48"/>
                  </a:lnTo>
                  <a:cubicBezTo>
                    <a:pt x="431" y="16"/>
                    <a:pt x="376" y="0"/>
                    <a:pt x="3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8"/>
            <p:cNvSpPr/>
            <p:nvPr/>
          </p:nvSpPr>
          <p:spPr>
            <a:xfrm>
              <a:off x="5714225" y="3727375"/>
              <a:ext cx="143800" cy="96725"/>
            </a:xfrm>
            <a:custGeom>
              <a:rect b="b" l="l" r="r" t="t"/>
              <a:pathLst>
                <a:path extrusionOk="0" h="3869" w="5752">
                  <a:moveTo>
                    <a:pt x="3495" y="1"/>
                  </a:moveTo>
                  <a:cubicBezTo>
                    <a:pt x="3267" y="1"/>
                    <a:pt x="3038" y="38"/>
                    <a:pt x="2818" y="126"/>
                  </a:cubicBezTo>
                  <a:cubicBezTo>
                    <a:pt x="1461" y="669"/>
                    <a:pt x="449" y="2338"/>
                    <a:pt x="85" y="3018"/>
                  </a:cubicBezTo>
                  <a:cubicBezTo>
                    <a:pt x="0" y="3173"/>
                    <a:pt x="78" y="3364"/>
                    <a:pt x="244" y="3419"/>
                  </a:cubicBezTo>
                  <a:cubicBezTo>
                    <a:pt x="741" y="3582"/>
                    <a:pt x="1764" y="3868"/>
                    <a:pt x="2795" y="3868"/>
                  </a:cubicBezTo>
                  <a:cubicBezTo>
                    <a:pt x="3287" y="3868"/>
                    <a:pt x="3781" y="3803"/>
                    <a:pt x="4220" y="3628"/>
                  </a:cubicBezTo>
                  <a:cubicBezTo>
                    <a:pt x="5341" y="3179"/>
                    <a:pt x="5752" y="1602"/>
                    <a:pt x="5538" y="1069"/>
                  </a:cubicBezTo>
                  <a:cubicBezTo>
                    <a:pt x="5366" y="641"/>
                    <a:pt x="4437" y="1"/>
                    <a:pt x="34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8"/>
            <p:cNvSpPr/>
            <p:nvPr/>
          </p:nvSpPr>
          <p:spPr>
            <a:xfrm>
              <a:off x="5715225" y="3727400"/>
              <a:ext cx="137400" cy="81275"/>
            </a:xfrm>
            <a:custGeom>
              <a:rect b="b" l="l" r="r" t="t"/>
              <a:pathLst>
                <a:path extrusionOk="0" h="3251" w="5496">
                  <a:moveTo>
                    <a:pt x="3455" y="1"/>
                  </a:moveTo>
                  <a:cubicBezTo>
                    <a:pt x="3227" y="1"/>
                    <a:pt x="2997" y="39"/>
                    <a:pt x="2778" y="126"/>
                  </a:cubicBezTo>
                  <a:lnTo>
                    <a:pt x="2778" y="125"/>
                  </a:lnTo>
                  <a:cubicBezTo>
                    <a:pt x="1421" y="668"/>
                    <a:pt x="410" y="2338"/>
                    <a:pt x="45" y="3017"/>
                  </a:cubicBezTo>
                  <a:cubicBezTo>
                    <a:pt x="6" y="3089"/>
                    <a:pt x="1" y="3174"/>
                    <a:pt x="31" y="3251"/>
                  </a:cubicBezTo>
                  <a:lnTo>
                    <a:pt x="5496" y="1065"/>
                  </a:lnTo>
                  <a:cubicBezTo>
                    <a:pt x="5320" y="637"/>
                    <a:pt x="4393" y="1"/>
                    <a:pt x="34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8"/>
            <p:cNvSpPr/>
            <p:nvPr/>
          </p:nvSpPr>
          <p:spPr>
            <a:xfrm>
              <a:off x="5757925" y="3739900"/>
              <a:ext cx="120250" cy="62475"/>
            </a:xfrm>
            <a:custGeom>
              <a:rect b="b" l="l" r="r" t="t"/>
              <a:pathLst>
                <a:path extrusionOk="0" h="2499" w="4810">
                  <a:moveTo>
                    <a:pt x="4489" y="1"/>
                  </a:moveTo>
                  <a:cubicBezTo>
                    <a:pt x="4454" y="1"/>
                    <a:pt x="4418" y="7"/>
                    <a:pt x="4383" y="21"/>
                  </a:cubicBezTo>
                  <a:lnTo>
                    <a:pt x="1679" y="1103"/>
                  </a:lnTo>
                  <a:lnTo>
                    <a:pt x="945" y="783"/>
                  </a:lnTo>
                  <a:cubicBezTo>
                    <a:pt x="908" y="766"/>
                    <a:pt x="869" y="759"/>
                    <a:pt x="831" y="759"/>
                  </a:cubicBezTo>
                  <a:cubicBezTo>
                    <a:pt x="722" y="759"/>
                    <a:pt x="618" y="822"/>
                    <a:pt x="571" y="928"/>
                  </a:cubicBezTo>
                  <a:cubicBezTo>
                    <a:pt x="510" y="1072"/>
                    <a:pt x="574" y="1239"/>
                    <a:pt x="717" y="1300"/>
                  </a:cubicBezTo>
                  <a:lnTo>
                    <a:pt x="941" y="1398"/>
                  </a:lnTo>
                  <a:lnTo>
                    <a:pt x="201" y="1695"/>
                  </a:lnTo>
                  <a:cubicBezTo>
                    <a:pt x="74" y="1744"/>
                    <a:pt x="1" y="1877"/>
                    <a:pt x="27" y="2011"/>
                  </a:cubicBezTo>
                  <a:cubicBezTo>
                    <a:pt x="52" y="2145"/>
                    <a:pt x="169" y="2241"/>
                    <a:pt x="305" y="2241"/>
                  </a:cubicBezTo>
                  <a:cubicBezTo>
                    <a:pt x="341" y="2241"/>
                    <a:pt x="377" y="2234"/>
                    <a:pt x="410" y="2220"/>
                  </a:cubicBezTo>
                  <a:lnTo>
                    <a:pt x="2213" y="1499"/>
                  </a:lnTo>
                  <a:lnTo>
                    <a:pt x="2213" y="1499"/>
                  </a:lnTo>
                  <a:lnTo>
                    <a:pt x="1954" y="2104"/>
                  </a:lnTo>
                  <a:cubicBezTo>
                    <a:pt x="1892" y="2247"/>
                    <a:pt x="1959" y="2414"/>
                    <a:pt x="2104" y="2474"/>
                  </a:cubicBezTo>
                  <a:cubicBezTo>
                    <a:pt x="2137" y="2489"/>
                    <a:pt x="2176" y="2498"/>
                    <a:pt x="2214" y="2498"/>
                  </a:cubicBezTo>
                  <a:cubicBezTo>
                    <a:pt x="2327" y="2498"/>
                    <a:pt x="2430" y="2430"/>
                    <a:pt x="2474" y="2326"/>
                  </a:cubicBezTo>
                  <a:lnTo>
                    <a:pt x="2956" y="1202"/>
                  </a:lnTo>
                  <a:lnTo>
                    <a:pt x="4595" y="546"/>
                  </a:lnTo>
                  <a:cubicBezTo>
                    <a:pt x="4739" y="488"/>
                    <a:pt x="4810" y="324"/>
                    <a:pt x="4752" y="179"/>
                  </a:cubicBezTo>
                  <a:lnTo>
                    <a:pt x="4752" y="178"/>
                  </a:lnTo>
                  <a:cubicBezTo>
                    <a:pt x="4708" y="68"/>
                    <a:pt x="4601" y="1"/>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68"/>
          <p:cNvGrpSpPr/>
          <p:nvPr/>
        </p:nvGrpSpPr>
        <p:grpSpPr>
          <a:xfrm>
            <a:off x="3788013" y="2096155"/>
            <a:ext cx="373507" cy="425313"/>
            <a:chOff x="6173300" y="3671050"/>
            <a:chExt cx="382300" cy="435325"/>
          </a:xfrm>
        </p:grpSpPr>
        <p:sp>
          <p:nvSpPr>
            <p:cNvPr id="1209" name="Google Shape;1209;p68"/>
            <p:cNvSpPr/>
            <p:nvPr/>
          </p:nvSpPr>
          <p:spPr>
            <a:xfrm>
              <a:off x="6213800" y="3915900"/>
              <a:ext cx="131275" cy="190475"/>
            </a:xfrm>
            <a:custGeom>
              <a:rect b="b" l="l" r="r" t="t"/>
              <a:pathLst>
                <a:path extrusionOk="0" h="7619" w="5251">
                  <a:moveTo>
                    <a:pt x="4943" y="1"/>
                  </a:moveTo>
                  <a:cubicBezTo>
                    <a:pt x="4887" y="1"/>
                    <a:pt x="4830" y="18"/>
                    <a:pt x="4782" y="53"/>
                  </a:cubicBezTo>
                  <a:lnTo>
                    <a:pt x="2008" y="2073"/>
                  </a:lnTo>
                  <a:cubicBezTo>
                    <a:pt x="1821" y="2206"/>
                    <a:pt x="1681" y="2396"/>
                    <a:pt x="1608" y="2615"/>
                  </a:cubicBezTo>
                  <a:lnTo>
                    <a:pt x="58" y="7260"/>
                  </a:lnTo>
                  <a:cubicBezTo>
                    <a:pt x="1" y="7436"/>
                    <a:pt x="131" y="7619"/>
                    <a:pt x="317" y="7619"/>
                  </a:cubicBezTo>
                  <a:cubicBezTo>
                    <a:pt x="434" y="7619"/>
                    <a:pt x="539" y="7544"/>
                    <a:pt x="575" y="7433"/>
                  </a:cubicBezTo>
                  <a:lnTo>
                    <a:pt x="2123" y="2787"/>
                  </a:lnTo>
                  <a:cubicBezTo>
                    <a:pt x="2160" y="2678"/>
                    <a:pt x="2230" y="2582"/>
                    <a:pt x="2326" y="2516"/>
                  </a:cubicBezTo>
                  <a:lnTo>
                    <a:pt x="5102" y="493"/>
                  </a:lnTo>
                  <a:cubicBezTo>
                    <a:pt x="5224" y="404"/>
                    <a:pt x="5251" y="234"/>
                    <a:pt x="5161" y="112"/>
                  </a:cubicBezTo>
                  <a:cubicBezTo>
                    <a:pt x="5109" y="39"/>
                    <a:pt x="5026" y="1"/>
                    <a:pt x="4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8"/>
            <p:cNvSpPr/>
            <p:nvPr/>
          </p:nvSpPr>
          <p:spPr>
            <a:xfrm>
              <a:off x="6384050" y="3915900"/>
              <a:ext cx="131275" cy="190475"/>
            </a:xfrm>
            <a:custGeom>
              <a:rect b="b" l="l" r="r" t="t"/>
              <a:pathLst>
                <a:path extrusionOk="0" h="7619" w="5251">
                  <a:moveTo>
                    <a:pt x="308" y="1"/>
                  </a:moveTo>
                  <a:cubicBezTo>
                    <a:pt x="225" y="1"/>
                    <a:pt x="142" y="39"/>
                    <a:pt x="90" y="112"/>
                  </a:cubicBezTo>
                  <a:cubicBezTo>
                    <a:pt x="0" y="234"/>
                    <a:pt x="27" y="404"/>
                    <a:pt x="149" y="493"/>
                  </a:cubicBezTo>
                  <a:lnTo>
                    <a:pt x="2928" y="2517"/>
                  </a:lnTo>
                  <a:cubicBezTo>
                    <a:pt x="3022" y="2584"/>
                    <a:pt x="3091" y="2678"/>
                    <a:pt x="3127" y="2787"/>
                  </a:cubicBezTo>
                  <a:lnTo>
                    <a:pt x="4676" y="7433"/>
                  </a:lnTo>
                  <a:cubicBezTo>
                    <a:pt x="4712" y="7544"/>
                    <a:pt x="4817" y="7619"/>
                    <a:pt x="4934" y="7619"/>
                  </a:cubicBezTo>
                  <a:cubicBezTo>
                    <a:pt x="5120" y="7619"/>
                    <a:pt x="5250" y="7436"/>
                    <a:pt x="5193" y="7260"/>
                  </a:cubicBezTo>
                  <a:lnTo>
                    <a:pt x="3644" y="2615"/>
                  </a:lnTo>
                  <a:cubicBezTo>
                    <a:pt x="3571" y="2397"/>
                    <a:pt x="3433" y="2208"/>
                    <a:pt x="3246" y="2074"/>
                  </a:cubicBezTo>
                  <a:lnTo>
                    <a:pt x="469" y="53"/>
                  </a:lnTo>
                  <a:cubicBezTo>
                    <a:pt x="420" y="18"/>
                    <a:pt x="364" y="1"/>
                    <a:pt x="3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8"/>
            <p:cNvSpPr/>
            <p:nvPr/>
          </p:nvSpPr>
          <p:spPr>
            <a:xfrm>
              <a:off x="6173300" y="3868300"/>
              <a:ext cx="382300" cy="61225"/>
            </a:xfrm>
            <a:custGeom>
              <a:rect b="b" l="l" r="r" t="t"/>
              <a:pathLst>
                <a:path extrusionOk="0" h="2449" w="15292">
                  <a:moveTo>
                    <a:pt x="3790" y="0"/>
                  </a:moveTo>
                  <a:cubicBezTo>
                    <a:pt x="3598" y="0"/>
                    <a:pt x="3408" y="52"/>
                    <a:pt x="3242" y="149"/>
                  </a:cubicBezTo>
                  <a:lnTo>
                    <a:pt x="168" y="1942"/>
                  </a:lnTo>
                  <a:cubicBezTo>
                    <a:pt x="42" y="2019"/>
                    <a:pt x="0" y="2184"/>
                    <a:pt x="75" y="2311"/>
                  </a:cubicBezTo>
                  <a:cubicBezTo>
                    <a:pt x="126" y="2398"/>
                    <a:pt x="217" y="2446"/>
                    <a:pt x="311" y="2446"/>
                  </a:cubicBezTo>
                  <a:cubicBezTo>
                    <a:pt x="355" y="2446"/>
                    <a:pt x="400" y="2435"/>
                    <a:pt x="442" y="2412"/>
                  </a:cubicBezTo>
                  <a:lnTo>
                    <a:pt x="3516" y="619"/>
                  </a:lnTo>
                  <a:cubicBezTo>
                    <a:pt x="3599" y="570"/>
                    <a:pt x="3694" y="545"/>
                    <a:pt x="3790" y="545"/>
                  </a:cubicBezTo>
                  <a:lnTo>
                    <a:pt x="11511" y="545"/>
                  </a:lnTo>
                  <a:cubicBezTo>
                    <a:pt x="11606" y="545"/>
                    <a:pt x="11702" y="570"/>
                    <a:pt x="11785" y="619"/>
                  </a:cubicBezTo>
                  <a:lnTo>
                    <a:pt x="14859" y="2412"/>
                  </a:lnTo>
                  <a:cubicBezTo>
                    <a:pt x="14901" y="2436"/>
                    <a:pt x="14947" y="2449"/>
                    <a:pt x="14996" y="2449"/>
                  </a:cubicBezTo>
                  <a:cubicBezTo>
                    <a:pt x="15119" y="2449"/>
                    <a:pt x="15228" y="2367"/>
                    <a:pt x="15259" y="2248"/>
                  </a:cubicBezTo>
                  <a:cubicBezTo>
                    <a:pt x="15292" y="2130"/>
                    <a:pt x="15240" y="2004"/>
                    <a:pt x="15133" y="1942"/>
                  </a:cubicBezTo>
                  <a:lnTo>
                    <a:pt x="12059" y="149"/>
                  </a:lnTo>
                  <a:cubicBezTo>
                    <a:pt x="11893" y="52"/>
                    <a:pt x="11703" y="0"/>
                    <a:pt x="11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8"/>
            <p:cNvSpPr/>
            <p:nvPr/>
          </p:nvSpPr>
          <p:spPr>
            <a:xfrm>
              <a:off x="6193850" y="3752575"/>
              <a:ext cx="341550" cy="102150"/>
            </a:xfrm>
            <a:custGeom>
              <a:rect b="b" l="l" r="r" t="t"/>
              <a:pathLst>
                <a:path extrusionOk="0" h="4086" w="13662">
                  <a:moveTo>
                    <a:pt x="13361" y="0"/>
                  </a:moveTo>
                  <a:cubicBezTo>
                    <a:pt x="13290" y="0"/>
                    <a:pt x="13220" y="28"/>
                    <a:pt x="13166" y="83"/>
                  </a:cubicBezTo>
                  <a:lnTo>
                    <a:pt x="10871" y="2380"/>
                  </a:lnTo>
                  <a:cubicBezTo>
                    <a:pt x="10805" y="2445"/>
                    <a:pt x="10722" y="2494"/>
                    <a:pt x="10631" y="2519"/>
                  </a:cubicBezTo>
                  <a:lnTo>
                    <a:pt x="6828" y="3532"/>
                  </a:lnTo>
                  <a:lnTo>
                    <a:pt x="3028" y="2519"/>
                  </a:lnTo>
                  <a:cubicBezTo>
                    <a:pt x="2937" y="2494"/>
                    <a:pt x="2854" y="2446"/>
                    <a:pt x="2787" y="2380"/>
                  </a:cubicBezTo>
                  <a:lnTo>
                    <a:pt x="492" y="83"/>
                  </a:lnTo>
                  <a:cubicBezTo>
                    <a:pt x="438" y="30"/>
                    <a:pt x="369" y="4"/>
                    <a:pt x="299" y="4"/>
                  </a:cubicBezTo>
                  <a:cubicBezTo>
                    <a:pt x="229" y="4"/>
                    <a:pt x="159" y="30"/>
                    <a:pt x="106" y="83"/>
                  </a:cubicBezTo>
                  <a:cubicBezTo>
                    <a:pt x="0" y="190"/>
                    <a:pt x="0" y="362"/>
                    <a:pt x="106" y="469"/>
                  </a:cubicBezTo>
                  <a:lnTo>
                    <a:pt x="2402" y="2764"/>
                  </a:lnTo>
                  <a:cubicBezTo>
                    <a:pt x="2537" y="2897"/>
                    <a:pt x="2703" y="2994"/>
                    <a:pt x="2886" y="3045"/>
                  </a:cubicBezTo>
                  <a:lnTo>
                    <a:pt x="6759" y="4076"/>
                  </a:lnTo>
                  <a:cubicBezTo>
                    <a:pt x="6781" y="4083"/>
                    <a:pt x="6805" y="4085"/>
                    <a:pt x="6829" y="4085"/>
                  </a:cubicBezTo>
                  <a:cubicBezTo>
                    <a:pt x="6853" y="4085"/>
                    <a:pt x="6876" y="4083"/>
                    <a:pt x="6898" y="4076"/>
                  </a:cubicBezTo>
                  <a:lnTo>
                    <a:pt x="10772" y="3045"/>
                  </a:lnTo>
                  <a:cubicBezTo>
                    <a:pt x="10955" y="2994"/>
                    <a:pt x="11121" y="2897"/>
                    <a:pt x="11256" y="2764"/>
                  </a:cubicBezTo>
                  <a:lnTo>
                    <a:pt x="13551" y="469"/>
                  </a:lnTo>
                  <a:cubicBezTo>
                    <a:pt x="13660" y="362"/>
                    <a:pt x="13661" y="188"/>
                    <a:pt x="13555" y="81"/>
                  </a:cubicBezTo>
                  <a:cubicBezTo>
                    <a:pt x="13501" y="27"/>
                    <a:pt x="13431" y="0"/>
                    <a:pt x="133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8"/>
            <p:cNvSpPr/>
            <p:nvPr/>
          </p:nvSpPr>
          <p:spPr>
            <a:xfrm>
              <a:off x="6303325" y="3807100"/>
              <a:ext cx="122475" cy="265275"/>
            </a:xfrm>
            <a:custGeom>
              <a:rect b="b" l="l" r="r" t="t"/>
              <a:pathLst>
                <a:path extrusionOk="0" h="10611" w="4899">
                  <a:moveTo>
                    <a:pt x="2450" y="0"/>
                  </a:moveTo>
                  <a:cubicBezTo>
                    <a:pt x="1848" y="0"/>
                    <a:pt x="1362" y="974"/>
                    <a:pt x="1362" y="2176"/>
                  </a:cubicBezTo>
                  <a:cubicBezTo>
                    <a:pt x="1362" y="3028"/>
                    <a:pt x="1607" y="3763"/>
                    <a:pt x="1962" y="4120"/>
                  </a:cubicBezTo>
                  <a:cubicBezTo>
                    <a:pt x="844" y="4309"/>
                    <a:pt x="0" y="5171"/>
                    <a:pt x="0" y="6752"/>
                  </a:cubicBezTo>
                  <a:cubicBezTo>
                    <a:pt x="0" y="8556"/>
                    <a:pt x="1362" y="10611"/>
                    <a:pt x="2450" y="10611"/>
                  </a:cubicBezTo>
                  <a:cubicBezTo>
                    <a:pt x="3537" y="10611"/>
                    <a:pt x="4898" y="8556"/>
                    <a:pt x="4898" y="6752"/>
                  </a:cubicBezTo>
                  <a:cubicBezTo>
                    <a:pt x="4898" y="5171"/>
                    <a:pt x="4055" y="4310"/>
                    <a:pt x="2936" y="4120"/>
                  </a:cubicBezTo>
                  <a:cubicBezTo>
                    <a:pt x="3293" y="3763"/>
                    <a:pt x="3537" y="3028"/>
                    <a:pt x="3537" y="2176"/>
                  </a:cubicBezTo>
                  <a:cubicBezTo>
                    <a:pt x="3537" y="974"/>
                    <a:pt x="3051" y="0"/>
                    <a:pt x="2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8"/>
            <p:cNvSpPr/>
            <p:nvPr/>
          </p:nvSpPr>
          <p:spPr>
            <a:xfrm>
              <a:off x="6372275" y="3909550"/>
              <a:ext cx="225" cy="25"/>
            </a:xfrm>
            <a:custGeom>
              <a:rect b="b" l="l" r="r" t="t"/>
              <a:pathLst>
                <a:path extrusionOk="0" h="1" w="9">
                  <a:moveTo>
                    <a:pt x="0" y="1"/>
                  </a:moveTo>
                  <a:lnTo>
                    <a:pt x="0" y="1"/>
                  </a:lnTo>
                  <a:cubicBezTo>
                    <a:pt x="9" y="1"/>
                    <a:pt x="5"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8"/>
            <p:cNvSpPr/>
            <p:nvPr/>
          </p:nvSpPr>
          <p:spPr>
            <a:xfrm>
              <a:off x="6303325" y="3807100"/>
              <a:ext cx="82500" cy="265275"/>
            </a:xfrm>
            <a:custGeom>
              <a:rect b="b" l="l" r="r" t="t"/>
              <a:pathLst>
                <a:path extrusionOk="0" h="10611" w="3300">
                  <a:moveTo>
                    <a:pt x="2450" y="0"/>
                  </a:moveTo>
                  <a:cubicBezTo>
                    <a:pt x="1848" y="0"/>
                    <a:pt x="1362" y="974"/>
                    <a:pt x="1362" y="2176"/>
                  </a:cubicBezTo>
                  <a:cubicBezTo>
                    <a:pt x="1362" y="3029"/>
                    <a:pt x="1607" y="3764"/>
                    <a:pt x="1965" y="4120"/>
                  </a:cubicBezTo>
                  <a:cubicBezTo>
                    <a:pt x="845" y="4309"/>
                    <a:pt x="0" y="5170"/>
                    <a:pt x="0" y="6752"/>
                  </a:cubicBezTo>
                  <a:cubicBezTo>
                    <a:pt x="0" y="8554"/>
                    <a:pt x="1362" y="10611"/>
                    <a:pt x="2450" y="10611"/>
                  </a:cubicBezTo>
                  <a:cubicBezTo>
                    <a:pt x="2572" y="10611"/>
                    <a:pt x="2698" y="10580"/>
                    <a:pt x="2825" y="10531"/>
                  </a:cubicBezTo>
                  <a:cubicBezTo>
                    <a:pt x="2327" y="9707"/>
                    <a:pt x="1906" y="8195"/>
                    <a:pt x="1906" y="6814"/>
                  </a:cubicBezTo>
                  <a:cubicBezTo>
                    <a:pt x="1906" y="5763"/>
                    <a:pt x="2102" y="4994"/>
                    <a:pt x="2416" y="4497"/>
                  </a:cubicBezTo>
                  <a:cubicBezTo>
                    <a:pt x="2572" y="4248"/>
                    <a:pt x="2582" y="3934"/>
                    <a:pt x="2441" y="3676"/>
                  </a:cubicBezTo>
                  <a:cubicBezTo>
                    <a:pt x="2278" y="3376"/>
                    <a:pt x="2177" y="2998"/>
                    <a:pt x="2177" y="2584"/>
                  </a:cubicBezTo>
                  <a:cubicBezTo>
                    <a:pt x="2177" y="1608"/>
                    <a:pt x="2665" y="816"/>
                    <a:pt x="3266" y="816"/>
                  </a:cubicBezTo>
                  <a:cubicBezTo>
                    <a:pt x="3277" y="816"/>
                    <a:pt x="3288" y="818"/>
                    <a:pt x="3300" y="818"/>
                  </a:cubicBezTo>
                  <a:cubicBezTo>
                    <a:pt x="3100" y="321"/>
                    <a:pt x="2793" y="0"/>
                    <a:pt x="2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8"/>
            <p:cNvSpPr/>
            <p:nvPr/>
          </p:nvSpPr>
          <p:spPr>
            <a:xfrm>
              <a:off x="6303375" y="3959100"/>
              <a:ext cx="122400" cy="31650"/>
            </a:xfrm>
            <a:custGeom>
              <a:rect b="b" l="l" r="r" t="t"/>
              <a:pathLst>
                <a:path extrusionOk="0" h="1266" w="4896">
                  <a:moveTo>
                    <a:pt x="57" y="1"/>
                  </a:moveTo>
                  <a:cubicBezTo>
                    <a:pt x="21" y="208"/>
                    <a:pt x="2" y="419"/>
                    <a:pt x="1" y="632"/>
                  </a:cubicBezTo>
                  <a:cubicBezTo>
                    <a:pt x="594" y="1021"/>
                    <a:pt x="1461" y="1265"/>
                    <a:pt x="2448" y="1265"/>
                  </a:cubicBezTo>
                  <a:cubicBezTo>
                    <a:pt x="3433" y="1265"/>
                    <a:pt x="4302" y="1021"/>
                    <a:pt x="4895" y="632"/>
                  </a:cubicBezTo>
                  <a:cubicBezTo>
                    <a:pt x="4894" y="419"/>
                    <a:pt x="4874" y="208"/>
                    <a:pt x="4837" y="1"/>
                  </a:cubicBezTo>
                  <a:cubicBezTo>
                    <a:pt x="4371" y="426"/>
                    <a:pt x="3464" y="721"/>
                    <a:pt x="2448" y="721"/>
                  </a:cubicBezTo>
                  <a:cubicBezTo>
                    <a:pt x="1431" y="721"/>
                    <a:pt x="524" y="426"/>
                    <a:pt x="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8"/>
            <p:cNvSpPr/>
            <p:nvPr/>
          </p:nvSpPr>
          <p:spPr>
            <a:xfrm>
              <a:off x="6309125" y="4010150"/>
              <a:ext cx="110900" cy="28225"/>
            </a:xfrm>
            <a:custGeom>
              <a:rect b="b" l="l" r="r" t="t"/>
              <a:pathLst>
                <a:path extrusionOk="0" h="1129" w="4436">
                  <a:moveTo>
                    <a:pt x="1" y="0"/>
                  </a:moveTo>
                  <a:lnTo>
                    <a:pt x="1" y="0"/>
                  </a:lnTo>
                  <a:cubicBezTo>
                    <a:pt x="90" y="270"/>
                    <a:pt x="201" y="533"/>
                    <a:pt x="332" y="786"/>
                  </a:cubicBezTo>
                  <a:cubicBezTo>
                    <a:pt x="861" y="1002"/>
                    <a:pt x="1509" y="1129"/>
                    <a:pt x="2219" y="1129"/>
                  </a:cubicBezTo>
                  <a:cubicBezTo>
                    <a:pt x="2928" y="1129"/>
                    <a:pt x="3577" y="1002"/>
                    <a:pt x="4107" y="786"/>
                  </a:cubicBezTo>
                  <a:lnTo>
                    <a:pt x="4106" y="786"/>
                  </a:lnTo>
                  <a:cubicBezTo>
                    <a:pt x="4235" y="533"/>
                    <a:pt x="4346" y="270"/>
                    <a:pt x="4435" y="0"/>
                  </a:cubicBezTo>
                  <a:lnTo>
                    <a:pt x="4435" y="0"/>
                  </a:lnTo>
                  <a:cubicBezTo>
                    <a:pt x="3937" y="351"/>
                    <a:pt x="3122" y="584"/>
                    <a:pt x="2218" y="584"/>
                  </a:cubicBezTo>
                  <a:cubicBezTo>
                    <a:pt x="1316" y="584"/>
                    <a:pt x="499" y="351"/>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8"/>
            <p:cNvSpPr/>
            <p:nvPr/>
          </p:nvSpPr>
          <p:spPr>
            <a:xfrm>
              <a:off x="6350950" y="3959075"/>
              <a:ext cx="74825" cy="31675"/>
            </a:xfrm>
            <a:custGeom>
              <a:rect b="b" l="l" r="r" t="t"/>
              <a:pathLst>
                <a:path extrusionOk="0" h="1267" w="2993">
                  <a:moveTo>
                    <a:pt x="1" y="691"/>
                  </a:moveTo>
                  <a:cubicBezTo>
                    <a:pt x="1" y="691"/>
                    <a:pt x="2" y="691"/>
                    <a:pt x="2" y="691"/>
                  </a:cubicBezTo>
                  <a:lnTo>
                    <a:pt x="2" y="691"/>
                  </a:lnTo>
                  <a:cubicBezTo>
                    <a:pt x="2" y="691"/>
                    <a:pt x="2" y="691"/>
                    <a:pt x="2" y="691"/>
                  </a:cubicBezTo>
                  <a:close/>
                  <a:moveTo>
                    <a:pt x="2934" y="1"/>
                  </a:moveTo>
                  <a:cubicBezTo>
                    <a:pt x="2468" y="427"/>
                    <a:pt x="1561" y="722"/>
                    <a:pt x="545" y="722"/>
                  </a:cubicBezTo>
                  <a:cubicBezTo>
                    <a:pt x="363" y="721"/>
                    <a:pt x="183" y="711"/>
                    <a:pt x="2" y="691"/>
                  </a:cubicBezTo>
                  <a:lnTo>
                    <a:pt x="2" y="691"/>
                  </a:lnTo>
                  <a:cubicBezTo>
                    <a:pt x="2" y="706"/>
                    <a:pt x="1" y="720"/>
                    <a:pt x="1" y="735"/>
                  </a:cubicBezTo>
                  <a:cubicBezTo>
                    <a:pt x="1" y="902"/>
                    <a:pt x="7" y="1070"/>
                    <a:pt x="18" y="1240"/>
                  </a:cubicBezTo>
                  <a:cubicBezTo>
                    <a:pt x="189" y="1255"/>
                    <a:pt x="364" y="1266"/>
                    <a:pt x="545" y="1266"/>
                  </a:cubicBezTo>
                  <a:cubicBezTo>
                    <a:pt x="1530" y="1266"/>
                    <a:pt x="2399" y="1022"/>
                    <a:pt x="2992" y="632"/>
                  </a:cubicBezTo>
                  <a:cubicBezTo>
                    <a:pt x="2991" y="420"/>
                    <a:pt x="2971" y="209"/>
                    <a:pt x="29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8"/>
            <p:cNvSpPr/>
            <p:nvPr/>
          </p:nvSpPr>
          <p:spPr>
            <a:xfrm>
              <a:off x="6303775" y="3966500"/>
              <a:ext cx="75" cy="375"/>
            </a:xfrm>
            <a:custGeom>
              <a:rect b="b" l="l" r="r" t="t"/>
              <a:pathLst>
                <a:path extrusionOk="0" h="15" w="3">
                  <a:moveTo>
                    <a:pt x="3" y="0"/>
                  </a:moveTo>
                  <a:lnTo>
                    <a:pt x="3" y="0"/>
                  </a:lnTo>
                  <a:cubicBezTo>
                    <a:pt x="1" y="5"/>
                    <a:pt x="0" y="9"/>
                    <a:pt x="0" y="14"/>
                  </a:cubicBezTo>
                  <a:cubicBezTo>
                    <a:pt x="1" y="9"/>
                    <a:pt x="3" y="5"/>
                    <a:pt x="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8"/>
            <p:cNvSpPr/>
            <p:nvPr/>
          </p:nvSpPr>
          <p:spPr>
            <a:xfrm>
              <a:off x="6312775" y="4019875"/>
              <a:ext cx="375" cy="875"/>
            </a:xfrm>
            <a:custGeom>
              <a:rect b="b" l="l" r="r" t="t"/>
              <a:pathLst>
                <a:path extrusionOk="0" h="35" w="15">
                  <a:moveTo>
                    <a:pt x="1" y="1"/>
                  </a:moveTo>
                  <a:cubicBezTo>
                    <a:pt x="6" y="12"/>
                    <a:pt x="11" y="23"/>
                    <a:pt x="15" y="35"/>
                  </a:cubicBezTo>
                  <a:cubicBezTo>
                    <a:pt x="11" y="23"/>
                    <a:pt x="6" y="1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8"/>
            <p:cNvSpPr/>
            <p:nvPr/>
          </p:nvSpPr>
          <p:spPr>
            <a:xfrm>
              <a:off x="6356650" y="4010100"/>
              <a:ext cx="63375" cy="28275"/>
            </a:xfrm>
            <a:custGeom>
              <a:rect b="b" l="l" r="r" t="t"/>
              <a:pathLst>
                <a:path extrusionOk="0" h="1131" w="2535">
                  <a:moveTo>
                    <a:pt x="2534" y="1"/>
                  </a:moveTo>
                  <a:cubicBezTo>
                    <a:pt x="2036" y="351"/>
                    <a:pt x="1221" y="585"/>
                    <a:pt x="317" y="585"/>
                  </a:cubicBezTo>
                  <a:lnTo>
                    <a:pt x="317" y="586"/>
                  </a:lnTo>
                  <a:cubicBezTo>
                    <a:pt x="210" y="586"/>
                    <a:pt x="105" y="583"/>
                    <a:pt x="0" y="575"/>
                  </a:cubicBezTo>
                  <a:lnTo>
                    <a:pt x="0" y="575"/>
                  </a:lnTo>
                  <a:cubicBezTo>
                    <a:pt x="44" y="764"/>
                    <a:pt x="93" y="946"/>
                    <a:pt x="146" y="1122"/>
                  </a:cubicBezTo>
                  <a:cubicBezTo>
                    <a:pt x="204" y="1124"/>
                    <a:pt x="259" y="1131"/>
                    <a:pt x="317" y="1131"/>
                  </a:cubicBezTo>
                  <a:cubicBezTo>
                    <a:pt x="1026" y="1131"/>
                    <a:pt x="1675" y="1004"/>
                    <a:pt x="2205" y="788"/>
                  </a:cubicBezTo>
                  <a:cubicBezTo>
                    <a:pt x="2334" y="534"/>
                    <a:pt x="2445" y="271"/>
                    <a:pt x="2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8"/>
            <p:cNvSpPr/>
            <p:nvPr/>
          </p:nvSpPr>
          <p:spPr>
            <a:xfrm>
              <a:off x="6248325" y="3671050"/>
              <a:ext cx="232500" cy="74850"/>
            </a:xfrm>
            <a:custGeom>
              <a:rect b="b" l="l" r="r" t="t"/>
              <a:pathLst>
                <a:path extrusionOk="0" h="2994" w="9300">
                  <a:moveTo>
                    <a:pt x="295" y="0"/>
                  </a:moveTo>
                  <a:cubicBezTo>
                    <a:pt x="168" y="0"/>
                    <a:pt x="55" y="90"/>
                    <a:pt x="30" y="220"/>
                  </a:cubicBezTo>
                  <a:cubicBezTo>
                    <a:pt x="1" y="367"/>
                    <a:pt x="96" y="510"/>
                    <a:pt x="243" y="539"/>
                  </a:cubicBezTo>
                  <a:cubicBezTo>
                    <a:pt x="1065" y="704"/>
                    <a:pt x="1914" y="1771"/>
                    <a:pt x="2433" y="2713"/>
                  </a:cubicBezTo>
                  <a:cubicBezTo>
                    <a:pt x="2528" y="2886"/>
                    <a:pt x="2711" y="2994"/>
                    <a:pt x="2908" y="2994"/>
                  </a:cubicBezTo>
                  <a:lnTo>
                    <a:pt x="6391" y="2994"/>
                  </a:lnTo>
                  <a:cubicBezTo>
                    <a:pt x="6588" y="2994"/>
                    <a:pt x="6770" y="2887"/>
                    <a:pt x="6866" y="2713"/>
                  </a:cubicBezTo>
                  <a:cubicBezTo>
                    <a:pt x="7385" y="1771"/>
                    <a:pt x="8233" y="705"/>
                    <a:pt x="9057" y="540"/>
                  </a:cubicBezTo>
                  <a:cubicBezTo>
                    <a:pt x="9204" y="510"/>
                    <a:pt x="9299" y="367"/>
                    <a:pt x="9269" y="220"/>
                  </a:cubicBezTo>
                  <a:cubicBezTo>
                    <a:pt x="9244" y="90"/>
                    <a:pt x="9131" y="0"/>
                    <a:pt x="9004" y="0"/>
                  </a:cubicBezTo>
                  <a:cubicBezTo>
                    <a:pt x="8986" y="0"/>
                    <a:pt x="8968" y="2"/>
                    <a:pt x="8950" y="6"/>
                  </a:cubicBezTo>
                  <a:cubicBezTo>
                    <a:pt x="7718" y="252"/>
                    <a:pt x="6749" y="1798"/>
                    <a:pt x="6391" y="2449"/>
                  </a:cubicBezTo>
                  <a:lnTo>
                    <a:pt x="2909" y="2451"/>
                  </a:lnTo>
                  <a:cubicBezTo>
                    <a:pt x="2550" y="1797"/>
                    <a:pt x="1581" y="252"/>
                    <a:pt x="350" y="6"/>
                  </a:cubicBezTo>
                  <a:cubicBezTo>
                    <a:pt x="332" y="2"/>
                    <a:pt x="313" y="0"/>
                    <a:pt x="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8"/>
            <p:cNvSpPr/>
            <p:nvPr/>
          </p:nvSpPr>
          <p:spPr>
            <a:xfrm>
              <a:off x="6323750" y="3732275"/>
              <a:ext cx="81625" cy="81625"/>
            </a:xfrm>
            <a:custGeom>
              <a:rect b="b" l="l" r="r" t="t"/>
              <a:pathLst>
                <a:path extrusionOk="0" h="3265" w="3265">
                  <a:moveTo>
                    <a:pt x="1633" y="0"/>
                  </a:moveTo>
                  <a:cubicBezTo>
                    <a:pt x="731" y="0"/>
                    <a:pt x="0" y="1002"/>
                    <a:pt x="0" y="1905"/>
                  </a:cubicBezTo>
                  <a:cubicBezTo>
                    <a:pt x="0" y="2806"/>
                    <a:pt x="731" y="3265"/>
                    <a:pt x="1633" y="3265"/>
                  </a:cubicBezTo>
                  <a:cubicBezTo>
                    <a:pt x="2534" y="3265"/>
                    <a:pt x="3265" y="2806"/>
                    <a:pt x="3265" y="1905"/>
                  </a:cubicBezTo>
                  <a:cubicBezTo>
                    <a:pt x="3265" y="1003"/>
                    <a:pt x="2534" y="0"/>
                    <a:pt x="16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8"/>
            <p:cNvSpPr/>
            <p:nvPr/>
          </p:nvSpPr>
          <p:spPr>
            <a:xfrm>
              <a:off x="6323750" y="3732275"/>
              <a:ext cx="43875" cy="81500"/>
            </a:xfrm>
            <a:custGeom>
              <a:rect b="b" l="l" r="r" t="t"/>
              <a:pathLst>
                <a:path extrusionOk="0" h="3260" w="1755">
                  <a:moveTo>
                    <a:pt x="1633" y="0"/>
                  </a:moveTo>
                  <a:cubicBezTo>
                    <a:pt x="731" y="0"/>
                    <a:pt x="0" y="1003"/>
                    <a:pt x="0" y="1905"/>
                  </a:cubicBezTo>
                  <a:cubicBezTo>
                    <a:pt x="0" y="2757"/>
                    <a:pt x="653" y="3213"/>
                    <a:pt x="1486" y="3259"/>
                  </a:cubicBezTo>
                  <a:cubicBezTo>
                    <a:pt x="1238" y="2960"/>
                    <a:pt x="1089" y="2538"/>
                    <a:pt x="1089" y="1995"/>
                  </a:cubicBezTo>
                  <a:cubicBezTo>
                    <a:pt x="1089" y="1275"/>
                    <a:pt x="1352" y="509"/>
                    <a:pt x="1755" y="8"/>
                  </a:cubicBezTo>
                  <a:cubicBezTo>
                    <a:pt x="1715" y="3"/>
                    <a:pt x="1673" y="0"/>
                    <a:pt x="16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8"/>
            <p:cNvSpPr/>
            <p:nvPr/>
          </p:nvSpPr>
          <p:spPr>
            <a:xfrm>
              <a:off x="6322675" y="3766275"/>
              <a:ext cx="28300" cy="27225"/>
            </a:xfrm>
            <a:custGeom>
              <a:rect b="b" l="l" r="r" t="t"/>
              <a:pathLst>
                <a:path extrusionOk="0" h="1089" w="1132">
                  <a:moveTo>
                    <a:pt x="588" y="0"/>
                  </a:moveTo>
                  <a:cubicBezTo>
                    <a:pt x="366" y="0"/>
                    <a:pt x="169" y="132"/>
                    <a:pt x="85" y="336"/>
                  </a:cubicBezTo>
                  <a:cubicBezTo>
                    <a:pt x="1" y="540"/>
                    <a:pt x="47" y="773"/>
                    <a:pt x="202" y="929"/>
                  </a:cubicBezTo>
                  <a:cubicBezTo>
                    <a:pt x="306" y="1033"/>
                    <a:pt x="446" y="1089"/>
                    <a:pt x="587" y="1089"/>
                  </a:cubicBezTo>
                  <a:cubicBezTo>
                    <a:pt x="657" y="1089"/>
                    <a:pt x="728" y="1075"/>
                    <a:pt x="795" y="1047"/>
                  </a:cubicBezTo>
                  <a:cubicBezTo>
                    <a:pt x="999" y="963"/>
                    <a:pt x="1132" y="765"/>
                    <a:pt x="1132" y="545"/>
                  </a:cubicBezTo>
                  <a:cubicBezTo>
                    <a:pt x="1132" y="244"/>
                    <a:pt x="888" y="0"/>
                    <a:pt x="5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8"/>
            <p:cNvSpPr/>
            <p:nvPr/>
          </p:nvSpPr>
          <p:spPr>
            <a:xfrm>
              <a:off x="6377075" y="3766275"/>
              <a:ext cx="28300" cy="27225"/>
            </a:xfrm>
            <a:custGeom>
              <a:rect b="b" l="l" r="r" t="t"/>
              <a:pathLst>
                <a:path extrusionOk="0" h="1089" w="1132">
                  <a:moveTo>
                    <a:pt x="587" y="0"/>
                  </a:moveTo>
                  <a:cubicBezTo>
                    <a:pt x="367" y="0"/>
                    <a:pt x="169" y="132"/>
                    <a:pt x="85" y="336"/>
                  </a:cubicBezTo>
                  <a:cubicBezTo>
                    <a:pt x="0" y="540"/>
                    <a:pt x="47" y="773"/>
                    <a:pt x="203" y="929"/>
                  </a:cubicBezTo>
                  <a:cubicBezTo>
                    <a:pt x="307" y="1033"/>
                    <a:pt x="447" y="1088"/>
                    <a:pt x="589" y="1088"/>
                  </a:cubicBezTo>
                  <a:cubicBezTo>
                    <a:pt x="659" y="1088"/>
                    <a:pt x="729" y="1075"/>
                    <a:pt x="796" y="1047"/>
                  </a:cubicBezTo>
                  <a:cubicBezTo>
                    <a:pt x="1000" y="963"/>
                    <a:pt x="1132" y="765"/>
                    <a:pt x="1132" y="545"/>
                  </a:cubicBezTo>
                  <a:cubicBezTo>
                    <a:pt x="1132" y="244"/>
                    <a:pt x="888" y="0"/>
                    <a:pt x="5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68"/>
          <p:cNvGrpSpPr/>
          <p:nvPr/>
        </p:nvGrpSpPr>
        <p:grpSpPr>
          <a:xfrm>
            <a:off x="4353933" y="2096143"/>
            <a:ext cx="366082" cy="425337"/>
            <a:chOff x="7218075" y="3720325"/>
            <a:chExt cx="374700" cy="435350"/>
          </a:xfrm>
        </p:grpSpPr>
        <p:sp>
          <p:nvSpPr>
            <p:cNvPr id="1228" name="Google Shape;1228;p68"/>
            <p:cNvSpPr/>
            <p:nvPr/>
          </p:nvSpPr>
          <p:spPr>
            <a:xfrm>
              <a:off x="7218075" y="3877750"/>
              <a:ext cx="192300" cy="171775"/>
            </a:xfrm>
            <a:custGeom>
              <a:rect b="b" l="l" r="r" t="t"/>
              <a:pathLst>
                <a:path extrusionOk="0" h="6871" w="7692">
                  <a:moveTo>
                    <a:pt x="2950" y="1"/>
                  </a:moveTo>
                  <a:cubicBezTo>
                    <a:pt x="1958" y="1"/>
                    <a:pt x="1043" y="251"/>
                    <a:pt x="481" y="977"/>
                  </a:cubicBezTo>
                  <a:cubicBezTo>
                    <a:pt x="140" y="1417"/>
                    <a:pt x="1" y="1989"/>
                    <a:pt x="76" y="2541"/>
                  </a:cubicBezTo>
                  <a:cubicBezTo>
                    <a:pt x="163" y="3188"/>
                    <a:pt x="490" y="3697"/>
                    <a:pt x="932" y="4030"/>
                  </a:cubicBezTo>
                  <a:cubicBezTo>
                    <a:pt x="1095" y="4152"/>
                    <a:pt x="1187" y="4348"/>
                    <a:pt x="1175" y="4553"/>
                  </a:cubicBezTo>
                  <a:cubicBezTo>
                    <a:pt x="1143" y="5106"/>
                    <a:pt x="1322" y="5683"/>
                    <a:pt x="1760" y="6168"/>
                  </a:cubicBezTo>
                  <a:cubicBezTo>
                    <a:pt x="2132" y="6581"/>
                    <a:pt x="2660" y="6844"/>
                    <a:pt x="3216" y="6868"/>
                  </a:cubicBezTo>
                  <a:cubicBezTo>
                    <a:pt x="3247" y="6870"/>
                    <a:pt x="3279" y="6870"/>
                    <a:pt x="3310" y="6870"/>
                  </a:cubicBezTo>
                  <a:cubicBezTo>
                    <a:pt x="6185" y="6870"/>
                    <a:pt x="7692" y="1210"/>
                    <a:pt x="7692" y="1210"/>
                  </a:cubicBezTo>
                  <a:cubicBezTo>
                    <a:pt x="7692" y="1210"/>
                    <a:pt x="5134" y="1"/>
                    <a:pt x="2950"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8"/>
            <p:cNvSpPr/>
            <p:nvPr/>
          </p:nvSpPr>
          <p:spPr>
            <a:xfrm>
              <a:off x="7218075" y="3877725"/>
              <a:ext cx="192300" cy="104100"/>
            </a:xfrm>
            <a:custGeom>
              <a:rect b="b" l="l" r="r" t="t"/>
              <a:pathLst>
                <a:path extrusionOk="0" h="4164" w="7692">
                  <a:moveTo>
                    <a:pt x="2950" y="1"/>
                  </a:moveTo>
                  <a:cubicBezTo>
                    <a:pt x="1958" y="1"/>
                    <a:pt x="1043" y="250"/>
                    <a:pt x="481" y="977"/>
                  </a:cubicBezTo>
                  <a:cubicBezTo>
                    <a:pt x="140" y="1417"/>
                    <a:pt x="1" y="1990"/>
                    <a:pt x="76" y="2541"/>
                  </a:cubicBezTo>
                  <a:cubicBezTo>
                    <a:pt x="163" y="3189"/>
                    <a:pt x="490" y="3697"/>
                    <a:pt x="932" y="4031"/>
                  </a:cubicBezTo>
                  <a:lnTo>
                    <a:pt x="933" y="4031"/>
                  </a:lnTo>
                  <a:cubicBezTo>
                    <a:pt x="982" y="4069"/>
                    <a:pt x="1024" y="4113"/>
                    <a:pt x="1059" y="4163"/>
                  </a:cubicBezTo>
                  <a:lnTo>
                    <a:pt x="7692" y="1210"/>
                  </a:lnTo>
                  <a:cubicBezTo>
                    <a:pt x="7692" y="1210"/>
                    <a:pt x="5134" y="1"/>
                    <a:pt x="29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8"/>
            <p:cNvSpPr/>
            <p:nvPr/>
          </p:nvSpPr>
          <p:spPr>
            <a:xfrm>
              <a:off x="7410375" y="3901175"/>
              <a:ext cx="182400" cy="171575"/>
            </a:xfrm>
            <a:custGeom>
              <a:rect b="b" l="l" r="r" t="t"/>
              <a:pathLst>
                <a:path extrusionOk="0" h="6863" w="7296">
                  <a:moveTo>
                    <a:pt x="2856" y="1"/>
                  </a:moveTo>
                  <a:cubicBezTo>
                    <a:pt x="1332" y="1"/>
                    <a:pt x="1" y="278"/>
                    <a:pt x="1" y="278"/>
                  </a:cubicBezTo>
                  <a:cubicBezTo>
                    <a:pt x="1" y="278"/>
                    <a:pt x="144" y="6262"/>
                    <a:pt x="3029" y="6826"/>
                  </a:cubicBezTo>
                  <a:cubicBezTo>
                    <a:pt x="3154" y="6851"/>
                    <a:pt x="3281" y="6863"/>
                    <a:pt x="3408" y="6863"/>
                  </a:cubicBezTo>
                  <a:cubicBezTo>
                    <a:pt x="3832" y="6863"/>
                    <a:pt x="4254" y="6729"/>
                    <a:pt x="4607" y="6487"/>
                  </a:cubicBezTo>
                  <a:cubicBezTo>
                    <a:pt x="5148" y="6119"/>
                    <a:pt x="5456" y="5598"/>
                    <a:pt x="5555" y="5053"/>
                  </a:cubicBezTo>
                  <a:cubicBezTo>
                    <a:pt x="5590" y="4852"/>
                    <a:pt x="5725" y="4682"/>
                    <a:pt x="5913" y="4602"/>
                  </a:cubicBezTo>
                  <a:cubicBezTo>
                    <a:pt x="6421" y="4382"/>
                    <a:pt x="6857" y="3963"/>
                    <a:pt x="7095" y="3353"/>
                  </a:cubicBezTo>
                  <a:cubicBezTo>
                    <a:pt x="7296" y="2836"/>
                    <a:pt x="7293" y="2246"/>
                    <a:pt x="7066" y="1738"/>
                  </a:cubicBezTo>
                  <a:cubicBezTo>
                    <a:pt x="6436" y="335"/>
                    <a:pt x="4529" y="1"/>
                    <a:pt x="2856"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8"/>
            <p:cNvSpPr/>
            <p:nvPr/>
          </p:nvSpPr>
          <p:spPr>
            <a:xfrm>
              <a:off x="7410375" y="3901200"/>
              <a:ext cx="182400" cy="117500"/>
            </a:xfrm>
            <a:custGeom>
              <a:rect b="b" l="l" r="r" t="t"/>
              <a:pathLst>
                <a:path extrusionOk="0" h="4700" w="7296">
                  <a:moveTo>
                    <a:pt x="2854" y="0"/>
                  </a:moveTo>
                  <a:cubicBezTo>
                    <a:pt x="1331" y="0"/>
                    <a:pt x="1" y="277"/>
                    <a:pt x="1" y="277"/>
                  </a:cubicBezTo>
                  <a:lnTo>
                    <a:pt x="5759" y="4700"/>
                  </a:lnTo>
                  <a:cubicBezTo>
                    <a:pt x="5805" y="4660"/>
                    <a:pt x="5857" y="4626"/>
                    <a:pt x="5913" y="4601"/>
                  </a:cubicBezTo>
                  <a:cubicBezTo>
                    <a:pt x="6421" y="4381"/>
                    <a:pt x="6857" y="3962"/>
                    <a:pt x="7095" y="3352"/>
                  </a:cubicBezTo>
                  <a:cubicBezTo>
                    <a:pt x="7296" y="2835"/>
                    <a:pt x="7293" y="2245"/>
                    <a:pt x="7066" y="1737"/>
                  </a:cubicBezTo>
                  <a:cubicBezTo>
                    <a:pt x="6435" y="334"/>
                    <a:pt x="4528" y="0"/>
                    <a:pt x="28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8"/>
            <p:cNvSpPr/>
            <p:nvPr/>
          </p:nvSpPr>
          <p:spPr>
            <a:xfrm>
              <a:off x="7306625" y="3720325"/>
              <a:ext cx="228375" cy="192300"/>
            </a:xfrm>
            <a:custGeom>
              <a:rect b="b" l="l" r="r" t="t"/>
              <a:pathLst>
                <a:path extrusionOk="0" h="7692" w="9135">
                  <a:moveTo>
                    <a:pt x="3439" y="0"/>
                  </a:moveTo>
                  <a:cubicBezTo>
                    <a:pt x="3298" y="0"/>
                    <a:pt x="3152" y="13"/>
                    <a:pt x="3003" y="41"/>
                  </a:cubicBezTo>
                  <a:cubicBezTo>
                    <a:pt x="2457" y="143"/>
                    <a:pt x="1956" y="455"/>
                    <a:pt x="1646" y="916"/>
                  </a:cubicBezTo>
                  <a:cubicBezTo>
                    <a:pt x="1" y="3350"/>
                    <a:pt x="4122" y="7692"/>
                    <a:pt x="4122" y="7692"/>
                  </a:cubicBezTo>
                  <a:cubicBezTo>
                    <a:pt x="4122" y="7692"/>
                    <a:pt x="9134" y="4420"/>
                    <a:pt x="8096" y="1670"/>
                  </a:cubicBezTo>
                  <a:cubicBezTo>
                    <a:pt x="7900" y="1150"/>
                    <a:pt x="7485" y="731"/>
                    <a:pt x="6976" y="506"/>
                  </a:cubicBezTo>
                  <a:cubicBezTo>
                    <a:pt x="6666" y="368"/>
                    <a:pt x="6353" y="305"/>
                    <a:pt x="6052" y="305"/>
                  </a:cubicBezTo>
                  <a:cubicBezTo>
                    <a:pt x="5774" y="305"/>
                    <a:pt x="5506" y="359"/>
                    <a:pt x="5258" y="456"/>
                  </a:cubicBezTo>
                  <a:cubicBezTo>
                    <a:pt x="5186" y="485"/>
                    <a:pt x="5110" y="499"/>
                    <a:pt x="5034" y="499"/>
                  </a:cubicBezTo>
                  <a:cubicBezTo>
                    <a:pt x="4911" y="499"/>
                    <a:pt x="4790" y="461"/>
                    <a:pt x="4686" y="389"/>
                  </a:cubicBezTo>
                  <a:cubicBezTo>
                    <a:pt x="4337" y="146"/>
                    <a:pt x="3910" y="0"/>
                    <a:pt x="34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8"/>
            <p:cNvSpPr/>
            <p:nvPr/>
          </p:nvSpPr>
          <p:spPr>
            <a:xfrm>
              <a:off x="7306600" y="3720325"/>
              <a:ext cx="125425" cy="192300"/>
            </a:xfrm>
            <a:custGeom>
              <a:rect b="b" l="l" r="r" t="t"/>
              <a:pathLst>
                <a:path extrusionOk="0" h="7692" w="5017">
                  <a:moveTo>
                    <a:pt x="3443" y="1"/>
                  </a:moveTo>
                  <a:cubicBezTo>
                    <a:pt x="3301" y="1"/>
                    <a:pt x="3154" y="14"/>
                    <a:pt x="3004" y="42"/>
                  </a:cubicBezTo>
                  <a:cubicBezTo>
                    <a:pt x="2458" y="143"/>
                    <a:pt x="1957" y="455"/>
                    <a:pt x="1646" y="916"/>
                  </a:cubicBezTo>
                  <a:cubicBezTo>
                    <a:pt x="0" y="3350"/>
                    <a:pt x="4123" y="7692"/>
                    <a:pt x="4123" y="7692"/>
                  </a:cubicBezTo>
                  <a:cubicBezTo>
                    <a:pt x="4406" y="4744"/>
                    <a:pt x="4783" y="2044"/>
                    <a:pt x="5017" y="495"/>
                  </a:cubicBezTo>
                  <a:cubicBezTo>
                    <a:pt x="4898" y="492"/>
                    <a:pt x="4784" y="456"/>
                    <a:pt x="4687" y="389"/>
                  </a:cubicBezTo>
                  <a:cubicBezTo>
                    <a:pt x="4338" y="146"/>
                    <a:pt x="3913" y="1"/>
                    <a:pt x="344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8"/>
            <p:cNvSpPr/>
            <p:nvPr/>
          </p:nvSpPr>
          <p:spPr>
            <a:xfrm>
              <a:off x="7364625" y="3905750"/>
              <a:ext cx="68100" cy="249925"/>
            </a:xfrm>
            <a:custGeom>
              <a:rect b="b" l="l" r="r" t="t"/>
              <a:pathLst>
                <a:path extrusionOk="0" h="9997" w="2724">
                  <a:moveTo>
                    <a:pt x="1801" y="1"/>
                  </a:moveTo>
                  <a:cubicBezTo>
                    <a:pt x="1680" y="1"/>
                    <a:pt x="1570" y="80"/>
                    <a:pt x="1535" y="202"/>
                  </a:cubicBezTo>
                  <a:cubicBezTo>
                    <a:pt x="1471" y="436"/>
                    <a:pt x="1" y="5966"/>
                    <a:pt x="2138" y="9853"/>
                  </a:cubicBezTo>
                  <a:cubicBezTo>
                    <a:pt x="2187" y="9941"/>
                    <a:pt x="2280" y="9997"/>
                    <a:pt x="2380" y="9997"/>
                  </a:cubicBezTo>
                  <a:cubicBezTo>
                    <a:pt x="2590" y="9995"/>
                    <a:pt x="2723" y="9770"/>
                    <a:pt x="2621" y="9587"/>
                  </a:cubicBezTo>
                  <a:cubicBezTo>
                    <a:pt x="595" y="5897"/>
                    <a:pt x="2053" y="402"/>
                    <a:pt x="2068" y="346"/>
                  </a:cubicBezTo>
                  <a:cubicBezTo>
                    <a:pt x="2106" y="200"/>
                    <a:pt x="2019" y="50"/>
                    <a:pt x="1874" y="11"/>
                  </a:cubicBezTo>
                  <a:cubicBezTo>
                    <a:pt x="1849" y="4"/>
                    <a:pt x="1825" y="1"/>
                    <a:pt x="1801"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68"/>
          <p:cNvGrpSpPr/>
          <p:nvPr/>
        </p:nvGrpSpPr>
        <p:grpSpPr>
          <a:xfrm>
            <a:off x="4912428" y="2105766"/>
            <a:ext cx="426216" cy="406090"/>
            <a:chOff x="7697450" y="3741075"/>
            <a:chExt cx="436250" cy="415650"/>
          </a:xfrm>
        </p:grpSpPr>
        <p:sp>
          <p:nvSpPr>
            <p:cNvPr id="1236" name="Google Shape;1236;p68"/>
            <p:cNvSpPr/>
            <p:nvPr/>
          </p:nvSpPr>
          <p:spPr>
            <a:xfrm>
              <a:off x="7697450" y="3778775"/>
              <a:ext cx="436250" cy="377900"/>
            </a:xfrm>
            <a:custGeom>
              <a:rect b="b" l="l" r="r" t="t"/>
              <a:pathLst>
                <a:path extrusionOk="0" h="15116" w="17450">
                  <a:moveTo>
                    <a:pt x="5562" y="1"/>
                  </a:moveTo>
                  <a:lnTo>
                    <a:pt x="2980" y="70"/>
                  </a:lnTo>
                  <a:cubicBezTo>
                    <a:pt x="2714" y="77"/>
                    <a:pt x="2460" y="180"/>
                    <a:pt x="2263" y="359"/>
                  </a:cubicBezTo>
                  <a:cubicBezTo>
                    <a:pt x="1177" y="1340"/>
                    <a:pt x="389" y="2450"/>
                    <a:pt x="99" y="2888"/>
                  </a:cubicBezTo>
                  <a:cubicBezTo>
                    <a:pt x="20" y="3007"/>
                    <a:pt x="1" y="3155"/>
                    <a:pt x="48" y="3290"/>
                  </a:cubicBezTo>
                  <a:lnTo>
                    <a:pt x="143" y="3564"/>
                  </a:lnTo>
                  <a:cubicBezTo>
                    <a:pt x="222" y="3795"/>
                    <a:pt x="441" y="3940"/>
                    <a:pt x="679" y="3940"/>
                  </a:cubicBezTo>
                  <a:cubicBezTo>
                    <a:pt x="716" y="3940"/>
                    <a:pt x="754" y="3937"/>
                    <a:pt x="791" y="3930"/>
                  </a:cubicBezTo>
                  <a:cubicBezTo>
                    <a:pt x="1875" y="3720"/>
                    <a:pt x="2775" y="3873"/>
                    <a:pt x="3466" y="3504"/>
                  </a:cubicBezTo>
                  <a:cubicBezTo>
                    <a:pt x="4181" y="4514"/>
                    <a:pt x="4196" y="7978"/>
                    <a:pt x="6555" y="9053"/>
                  </a:cubicBezTo>
                  <a:lnTo>
                    <a:pt x="7072" y="11216"/>
                  </a:lnTo>
                  <a:lnTo>
                    <a:pt x="7072" y="13707"/>
                  </a:lnTo>
                  <a:lnTo>
                    <a:pt x="6568" y="14873"/>
                  </a:lnTo>
                  <a:cubicBezTo>
                    <a:pt x="6518" y="14988"/>
                    <a:pt x="6602" y="15116"/>
                    <a:pt x="6728" y="15116"/>
                  </a:cubicBezTo>
                  <a:lnTo>
                    <a:pt x="7708" y="15116"/>
                  </a:lnTo>
                  <a:cubicBezTo>
                    <a:pt x="7801" y="15116"/>
                    <a:pt x="7876" y="15044"/>
                    <a:pt x="7881" y="14952"/>
                  </a:cubicBezTo>
                  <a:lnTo>
                    <a:pt x="8206" y="9579"/>
                  </a:lnTo>
                  <a:cubicBezTo>
                    <a:pt x="8533" y="9630"/>
                    <a:pt x="8924" y="9666"/>
                    <a:pt x="9375" y="9666"/>
                  </a:cubicBezTo>
                  <a:cubicBezTo>
                    <a:pt x="10522" y="9666"/>
                    <a:pt x="12056" y="9432"/>
                    <a:pt x="13896" y="8610"/>
                  </a:cubicBezTo>
                  <a:cubicBezTo>
                    <a:pt x="14279" y="9205"/>
                    <a:pt x="15018" y="10081"/>
                    <a:pt x="16404" y="10992"/>
                  </a:cubicBezTo>
                  <a:lnTo>
                    <a:pt x="16027" y="13706"/>
                  </a:lnTo>
                  <a:lnTo>
                    <a:pt x="15523" y="14873"/>
                  </a:lnTo>
                  <a:cubicBezTo>
                    <a:pt x="15473" y="14988"/>
                    <a:pt x="15557" y="15116"/>
                    <a:pt x="15683" y="15116"/>
                  </a:cubicBezTo>
                  <a:lnTo>
                    <a:pt x="16677" y="15116"/>
                  </a:lnTo>
                  <a:cubicBezTo>
                    <a:pt x="16764" y="15116"/>
                    <a:pt x="16837" y="15053"/>
                    <a:pt x="16849" y="14968"/>
                  </a:cubicBezTo>
                  <a:lnTo>
                    <a:pt x="17431" y="11025"/>
                  </a:lnTo>
                  <a:cubicBezTo>
                    <a:pt x="17450" y="10896"/>
                    <a:pt x="17415" y="10766"/>
                    <a:pt x="17333" y="10664"/>
                  </a:cubicBezTo>
                  <a:cubicBezTo>
                    <a:pt x="17147" y="10428"/>
                    <a:pt x="16810" y="9945"/>
                    <a:pt x="16710" y="9405"/>
                  </a:cubicBezTo>
                  <a:cubicBezTo>
                    <a:pt x="16497" y="8277"/>
                    <a:pt x="17145" y="7473"/>
                    <a:pt x="17145" y="6250"/>
                  </a:cubicBezTo>
                  <a:cubicBezTo>
                    <a:pt x="17145" y="4980"/>
                    <a:pt x="16385" y="4158"/>
                    <a:pt x="15205" y="3764"/>
                  </a:cubicBezTo>
                  <a:cubicBezTo>
                    <a:pt x="14571" y="3553"/>
                    <a:pt x="13560" y="3512"/>
                    <a:pt x="12431" y="3512"/>
                  </a:cubicBezTo>
                  <a:cubicBezTo>
                    <a:pt x="11711" y="3512"/>
                    <a:pt x="10943" y="3528"/>
                    <a:pt x="10194" y="3528"/>
                  </a:cubicBezTo>
                  <a:cubicBezTo>
                    <a:pt x="8590" y="3528"/>
                    <a:pt x="7073" y="3452"/>
                    <a:pt x="6304" y="2971"/>
                  </a:cubicBezTo>
                  <a:cubicBezTo>
                    <a:pt x="6134" y="2865"/>
                    <a:pt x="6016" y="2651"/>
                    <a:pt x="5917" y="2399"/>
                  </a:cubicBezTo>
                  <a:cubicBezTo>
                    <a:pt x="5799" y="2091"/>
                    <a:pt x="5730" y="1765"/>
                    <a:pt x="5699" y="1436"/>
                  </a:cubicBezTo>
                  <a:lnTo>
                    <a:pt x="55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8"/>
            <p:cNvSpPr/>
            <p:nvPr/>
          </p:nvSpPr>
          <p:spPr>
            <a:xfrm>
              <a:off x="7761775" y="3741075"/>
              <a:ext cx="124150" cy="84250"/>
            </a:xfrm>
            <a:custGeom>
              <a:rect b="b" l="l" r="r" t="t"/>
              <a:pathLst>
                <a:path extrusionOk="0" h="3370" w="4966">
                  <a:moveTo>
                    <a:pt x="2454" y="0"/>
                  </a:moveTo>
                  <a:cubicBezTo>
                    <a:pt x="1158" y="0"/>
                    <a:pt x="341" y="1091"/>
                    <a:pt x="67" y="1525"/>
                  </a:cubicBezTo>
                  <a:cubicBezTo>
                    <a:pt x="1" y="1633"/>
                    <a:pt x="22" y="1773"/>
                    <a:pt x="117" y="1857"/>
                  </a:cubicBezTo>
                  <a:cubicBezTo>
                    <a:pt x="521" y="2225"/>
                    <a:pt x="969" y="2306"/>
                    <a:pt x="1283" y="2306"/>
                  </a:cubicBezTo>
                  <a:cubicBezTo>
                    <a:pt x="1361" y="2306"/>
                    <a:pt x="1430" y="2301"/>
                    <a:pt x="1489" y="2294"/>
                  </a:cubicBezTo>
                  <a:cubicBezTo>
                    <a:pt x="1598" y="2282"/>
                    <a:pt x="1694" y="2214"/>
                    <a:pt x="1740" y="2114"/>
                  </a:cubicBezTo>
                  <a:cubicBezTo>
                    <a:pt x="1904" y="1751"/>
                    <a:pt x="2173" y="1593"/>
                    <a:pt x="2420" y="1593"/>
                  </a:cubicBezTo>
                  <a:cubicBezTo>
                    <a:pt x="2688" y="1593"/>
                    <a:pt x="2929" y="1779"/>
                    <a:pt x="2982" y="2091"/>
                  </a:cubicBezTo>
                  <a:cubicBezTo>
                    <a:pt x="3105" y="2822"/>
                    <a:pt x="2358" y="2882"/>
                    <a:pt x="2091" y="2901"/>
                  </a:cubicBezTo>
                  <a:cubicBezTo>
                    <a:pt x="1836" y="2919"/>
                    <a:pt x="1915" y="3180"/>
                    <a:pt x="1915" y="3180"/>
                  </a:cubicBezTo>
                  <a:cubicBezTo>
                    <a:pt x="1915" y="3180"/>
                    <a:pt x="2108" y="3360"/>
                    <a:pt x="2514" y="3369"/>
                  </a:cubicBezTo>
                  <a:cubicBezTo>
                    <a:pt x="2533" y="3369"/>
                    <a:pt x="2552" y="3369"/>
                    <a:pt x="2571" y="3369"/>
                  </a:cubicBezTo>
                  <a:cubicBezTo>
                    <a:pt x="4776" y="3369"/>
                    <a:pt x="4965" y="544"/>
                    <a:pt x="3043" y="74"/>
                  </a:cubicBezTo>
                  <a:lnTo>
                    <a:pt x="3043" y="73"/>
                  </a:lnTo>
                  <a:cubicBezTo>
                    <a:pt x="2837" y="23"/>
                    <a:pt x="2641" y="0"/>
                    <a:pt x="24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8"/>
            <p:cNvSpPr/>
            <p:nvPr/>
          </p:nvSpPr>
          <p:spPr>
            <a:xfrm>
              <a:off x="7750925" y="3814050"/>
              <a:ext cx="14250" cy="14175"/>
            </a:xfrm>
            <a:custGeom>
              <a:rect b="b" l="l" r="r" t="t"/>
              <a:pathLst>
                <a:path extrusionOk="0" h="567" w="570">
                  <a:moveTo>
                    <a:pt x="284" y="0"/>
                  </a:moveTo>
                  <a:cubicBezTo>
                    <a:pt x="129" y="0"/>
                    <a:pt x="1" y="127"/>
                    <a:pt x="2" y="285"/>
                  </a:cubicBezTo>
                  <a:cubicBezTo>
                    <a:pt x="2" y="442"/>
                    <a:pt x="130" y="566"/>
                    <a:pt x="284" y="566"/>
                  </a:cubicBezTo>
                  <a:cubicBezTo>
                    <a:pt x="292" y="566"/>
                    <a:pt x="299" y="566"/>
                    <a:pt x="306" y="565"/>
                  </a:cubicBezTo>
                  <a:cubicBezTo>
                    <a:pt x="455" y="554"/>
                    <a:pt x="569" y="431"/>
                    <a:pt x="569" y="284"/>
                  </a:cubicBezTo>
                  <a:cubicBezTo>
                    <a:pt x="569" y="136"/>
                    <a:pt x="455" y="12"/>
                    <a:pt x="306" y="1"/>
                  </a:cubicBezTo>
                  <a:lnTo>
                    <a:pt x="304" y="1"/>
                  </a:lnTo>
                  <a:cubicBezTo>
                    <a:pt x="297" y="1"/>
                    <a:pt x="291"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8"/>
            <p:cNvSpPr/>
            <p:nvPr/>
          </p:nvSpPr>
          <p:spPr>
            <a:xfrm>
              <a:off x="7860375" y="4127950"/>
              <a:ext cx="35125" cy="28775"/>
            </a:xfrm>
            <a:custGeom>
              <a:rect b="b" l="l" r="r" t="t"/>
              <a:pathLst>
                <a:path extrusionOk="0" h="1151" w="1405">
                  <a:moveTo>
                    <a:pt x="443" y="0"/>
                  </a:moveTo>
                  <a:lnTo>
                    <a:pt x="51" y="906"/>
                  </a:lnTo>
                  <a:cubicBezTo>
                    <a:pt x="1" y="1022"/>
                    <a:pt x="85" y="1150"/>
                    <a:pt x="211" y="1150"/>
                  </a:cubicBezTo>
                  <a:lnTo>
                    <a:pt x="211" y="1149"/>
                  </a:lnTo>
                  <a:lnTo>
                    <a:pt x="1191" y="1149"/>
                  </a:lnTo>
                  <a:cubicBezTo>
                    <a:pt x="1284" y="1149"/>
                    <a:pt x="1359" y="1077"/>
                    <a:pt x="1364" y="985"/>
                  </a:cubicBezTo>
                  <a:lnTo>
                    <a:pt x="1405" y="319"/>
                  </a:lnTo>
                  <a:lnTo>
                    <a:pt x="4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8"/>
            <p:cNvSpPr/>
            <p:nvPr/>
          </p:nvSpPr>
          <p:spPr>
            <a:xfrm>
              <a:off x="8084250" y="4127775"/>
              <a:ext cx="36850" cy="28900"/>
            </a:xfrm>
            <a:custGeom>
              <a:rect b="b" l="l" r="r" t="t"/>
              <a:pathLst>
                <a:path extrusionOk="0" h="1156" w="1474">
                  <a:moveTo>
                    <a:pt x="446" y="1"/>
                  </a:moveTo>
                  <a:lnTo>
                    <a:pt x="51" y="913"/>
                  </a:lnTo>
                  <a:cubicBezTo>
                    <a:pt x="1" y="1028"/>
                    <a:pt x="85" y="1156"/>
                    <a:pt x="211" y="1156"/>
                  </a:cubicBezTo>
                  <a:lnTo>
                    <a:pt x="1205" y="1156"/>
                  </a:lnTo>
                  <a:cubicBezTo>
                    <a:pt x="1292" y="1156"/>
                    <a:pt x="1365" y="1093"/>
                    <a:pt x="1377" y="1008"/>
                  </a:cubicBezTo>
                  <a:lnTo>
                    <a:pt x="1474" y="355"/>
                  </a:lnTo>
                  <a:lnTo>
                    <a:pt x="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8"/>
            <p:cNvSpPr/>
            <p:nvPr/>
          </p:nvSpPr>
          <p:spPr>
            <a:xfrm>
              <a:off x="7697450" y="3822450"/>
              <a:ext cx="54825" cy="54850"/>
            </a:xfrm>
            <a:custGeom>
              <a:rect b="b" l="l" r="r" t="t"/>
              <a:pathLst>
                <a:path extrusionOk="0" h="2194" w="2193">
                  <a:moveTo>
                    <a:pt x="950" y="1"/>
                  </a:moveTo>
                  <a:cubicBezTo>
                    <a:pt x="547" y="490"/>
                    <a:pt x="252" y="909"/>
                    <a:pt x="99" y="1141"/>
                  </a:cubicBezTo>
                  <a:cubicBezTo>
                    <a:pt x="20" y="1259"/>
                    <a:pt x="1" y="1407"/>
                    <a:pt x="48" y="1542"/>
                  </a:cubicBezTo>
                  <a:lnTo>
                    <a:pt x="143" y="1816"/>
                  </a:lnTo>
                  <a:cubicBezTo>
                    <a:pt x="222" y="2048"/>
                    <a:pt x="441" y="2193"/>
                    <a:pt x="679" y="2193"/>
                  </a:cubicBezTo>
                  <a:cubicBezTo>
                    <a:pt x="716" y="2193"/>
                    <a:pt x="754" y="2190"/>
                    <a:pt x="791" y="2183"/>
                  </a:cubicBezTo>
                  <a:cubicBezTo>
                    <a:pt x="1281" y="2087"/>
                    <a:pt x="1733" y="2066"/>
                    <a:pt x="2145" y="2038"/>
                  </a:cubicBezTo>
                  <a:cubicBezTo>
                    <a:pt x="2193" y="1784"/>
                    <a:pt x="2178" y="1509"/>
                    <a:pt x="2028" y="1259"/>
                  </a:cubicBezTo>
                  <a:lnTo>
                    <a:pt x="2029" y="1259"/>
                  </a:lnTo>
                  <a:cubicBezTo>
                    <a:pt x="1687" y="689"/>
                    <a:pt x="1122" y="327"/>
                    <a:pt x="9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8"/>
            <p:cNvSpPr/>
            <p:nvPr/>
          </p:nvSpPr>
          <p:spPr>
            <a:xfrm>
              <a:off x="7697825" y="3853225"/>
              <a:ext cx="11100" cy="11425"/>
            </a:xfrm>
            <a:custGeom>
              <a:rect b="b" l="l" r="r" t="t"/>
              <a:pathLst>
                <a:path extrusionOk="0" h="457" w="444">
                  <a:moveTo>
                    <a:pt x="166" y="0"/>
                  </a:moveTo>
                  <a:cubicBezTo>
                    <a:pt x="124" y="0"/>
                    <a:pt x="78" y="7"/>
                    <a:pt x="32" y="20"/>
                  </a:cubicBezTo>
                  <a:cubicBezTo>
                    <a:pt x="1" y="115"/>
                    <a:pt x="2" y="218"/>
                    <a:pt x="33" y="311"/>
                  </a:cubicBezTo>
                  <a:lnTo>
                    <a:pt x="84" y="456"/>
                  </a:lnTo>
                  <a:cubicBezTo>
                    <a:pt x="108" y="454"/>
                    <a:pt x="132" y="449"/>
                    <a:pt x="155" y="443"/>
                  </a:cubicBezTo>
                  <a:cubicBezTo>
                    <a:pt x="331" y="386"/>
                    <a:pt x="443" y="246"/>
                    <a:pt x="406" y="131"/>
                  </a:cubicBezTo>
                  <a:cubicBezTo>
                    <a:pt x="379" y="48"/>
                    <a:pt x="283"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8"/>
            <p:cNvSpPr/>
            <p:nvPr/>
          </p:nvSpPr>
          <p:spPr>
            <a:xfrm>
              <a:off x="7784075" y="3848900"/>
              <a:ext cx="77300" cy="156200"/>
            </a:xfrm>
            <a:custGeom>
              <a:rect b="b" l="l" r="r" t="t"/>
              <a:pathLst>
                <a:path extrusionOk="0" h="6248" w="3092">
                  <a:moveTo>
                    <a:pt x="896" y="1"/>
                  </a:moveTo>
                  <a:cubicBezTo>
                    <a:pt x="847" y="1"/>
                    <a:pt x="801" y="11"/>
                    <a:pt x="764" y="31"/>
                  </a:cubicBezTo>
                  <a:cubicBezTo>
                    <a:pt x="536" y="154"/>
                    <a:pt x="447" y="466"/>
                    <a:pt x="1" y="699"/>
                  </a:cubicBezTo>
                  <a:cubicBezTo>
                    <a:pt x="716" y="1710"/>
                    <a:pt x="731" y="5173"/>
                    <a:pt x="3092" y="6248"/>
                  </a:cubicBezTo>
                  <a:cubicBezTo>
                    <a:pt x="1176" y="4708"/>
                    <a:pt x="1225" y="952"/>
                    <a:pt x="1269" y="519"/>
                  </a:cubicBezTo>
                  <a:cubicBezTo>
                    <a:pt x="1308" y="150"/>
                    <a:pt x="1080" y="1"/>
                    <a:pt x="8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8"/>
            <p:cNvSpPr/>
            <p:nvPr/>
          </p:nvSpPr>
          <p:spPr>
            <a:xfrm>
              <a:off x="7902575" y="3975975"/>
              <a:ext cx="142275" cy="44475"/>
            </a:xfrm>
            <a:custGeom>
              <a:rect b="b" l="l" r="r" t="t"/>
              <a:pathLst>
                <a:path extrusionOk="0" h="1779" w="5691">
                  <a:moveTo>
                    <a:pt x="4962" y="1"/>
                  </a:moveTo>
                  <a:cubicBezTo>
                    <a:pt x="4907" y="1"/>
                    <a:pt x="4851" y="9"/>
                    <a:pt x="4796" y="27"/>
                  </a:cubicBezTo>
                  <a:cubicBezTo>
                    <a:pt x="3510" y="441"/>
                    <a:pt x="1847" y="506"/>
                    <a:pt x="948" y="506"/>
                  </a:cubicBezTo>
                  <a:cubicBezTo>
                    <a:pt x="859" y="506"/>
                    <a:pt x="777" y="506"/>
                    <a:pt x="703" y="505"/>
                  </a:cubicBezTo>
                  <a:cubicBezTo>
                    <a:pt x="701" y="505"/>
                    <a:pt x="699" y="505"/>
                    <a:pt x="697" y="505"/>
                  </a:cubicBezTo>
                  <a:cubicBezTo>
                    <a:pt x="445" y="505"/>
                    <a:pt x="220" y="669"/>
                    <a:pt x="144" y="911"/>
                  </a:cubicBezTo>
                  <a:cubicBezTo>
                    <a:pt x="74" y="1133"/>
                    <a:pt x="6" y="1416"/>
                    <a:pt x="1" y="1691"/>
                  </a:cubicBezTo>
                  <a:cubicBezTo>
                    <a:pt x="328" y="1742"/>
                    <a:pt x="719" y="1778"/>
                    <a:pt x="1170" y="1778"/>
                  </a:cubicBezTo>
                  <a:cubicBezTo>
                    <a:pt x="2317" y="1778"/>
                    <a:pt x="3851" y="1544"/>
                    <a:pt x="5691" y="722"/>
                  </a:cubicBezTo>
                  <a:cubicBezTo>
                    <a:pt x="5610" y="600"/>
                    <a:pt x="5538" y="472"/>
                    <a:pt x="5477" y="340"/>
                  </a:cubicBezTo>
                  <a:cubicBezTo>
                    <a:pt x="5382" y="132"/>
                    <a:pt x="5179" y="1"/>
                    <a:pt x="49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8"/>
            <p:cNvSpPr/>
            <p:nvPr/>
          </p:nvSpPr>
          <p:spPr>
            <a:xfrm>
              <a:off x="7780075" y="3764100"/>
              <a:ext cx="86700" cy="56525"/>
            </a:xfrm>
            <a:custGeom>
              <a:rect b="b" l="l" r="r" t="t"/>
              <a:pathLst>
                <a:path extrusionOk="0" h="2261" w="3468">
                  <a:moveTo>
                    <a:pt x="1733" y="0"/>
                  </a:moveTo>
                  <a:cubicBezTo>
                    <a:pt x="960" y="0"/>
                    <a:pt x="333" y="523"/>
                    <a:pt x="0" y="1295"/>
                  </a:cubicBezTo>
                  <a:cubicBezTo>
                    <a:pt x="181" y="1354"/>
                    <a:pt x="370" y="1384"/>
                    <a:pt x="561" y="1384"/>
                  </a:cubicBezTo>
                  <a:cubicBezTo>
                    <a:pt x="626" y="1384"/>
                    <a:pt x="692" y="1380"/>
                    <a:pt x="758" y="1373"/>
                  </a:cubicBezTo>
                  <a:cubicBezTo>
                    <a:pt x="867" y="1362"/>
                    <a:pt x="962" y="1294"/>
                    <a:pt x="1009" y="1193"/>
                  </a:cubicBezTo>
                  <a:cubicBezTo>
                    <a:pt x="1174" y="830"/>
                    <a:pt x="1442" y="672"/>
                    <a:pt x="1688" y="672"/>
                  </a:cubicBezTo>
                  <a:cubicBezTo>
                    <a:pt x="1956" y="672"/>
                    <a:pt x="2197" y="859"/>
                    <a:pt x="2250" y="1170"/>
                  </a:cubicBezTo>
                  <a:cubicBezTo>
                    <a:pt x="2373" y="1901"/>
                    <a:pt x="1628" y="1963"/>
                    <a:pt x="1360" y="1980"/>
                  </a:cubicBezTo>
                  <a:cubicBezTo>
                    <a:pt x="1104" y="1998"/>
                    <a:pt x="1184" y="2259"/>
                    <a:pt x="1184" y="2259"/>
                  </a:cubicBezTo>
                  <a:cubicBezTo>
                    <a:pt x="1223" y="2260"/>
                    <a:pt x="1260" y="2261"/>
                    <a:pt x="1297" y="2261"/>
                  </a:cubicBezTo>
                  <a:cubicBezTo>
                    <a:pt x="3467" y="2261"/>
                    <a:pt x="3221" y="269"/>
                    <a:pt x="2100" y="38"/>
                  </a:cubicBezTo>
                  <a:cubicBezTo>
                    <a:pt x="1975" y="12"/>
                    <a:pt x="1852" y="0"/>
                    <a:pt x="17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68"/>
          <p:cNvGrpSpPr/>
          <p:nvPr/>
        </p:nvGrpSpPr>
        <p:grpSpPr>
          <a:xfrm>
            <a:off x="5531057" y="2096143"/>
            <a:ext cx="425337" cy="425337"/>
            <a:chOff x="8805300" y="3755875"/>
            <a:chExt cx="435350" cy="435350"/>
          </a:xfrm>
        </p:grpSpPr>
        <p:sp>
          <p:nvSpPr>
            <p:cNvPr id="1247" name="Google Shape;1247;p68"/>
            <p:cNvSpPr/>
            <p:nvPr/>
          </p:nvSpPr>
          <p:spPr>
            <a:xfrm>
              <a:off x="9086150" y="3755875"/>
              <a:ext cx="154500" cy="154500"/>
            </a:xfrm>
            <a:custGeom>
              <a:rect b="b" l="l" r="r" t="t"/>
              <a:pathLst>
                <a:path extrusionOk="0" h="6180" w="6180">
                  <a:moveTo>
                    <a:pt x="3090" y="0"/>
                  </a:moveTo>
                  <a:cubicBezTo>
                    <a:pt x="1383" y="0"/>
                    <a:pt x="1" y="1383"/>
                    <a:pt x="1" y="3090"/>
                  </a:cubicBezTo>
                  <a:cubicBezTo>
                    <a:pt x="1" y="4797"/>
                    <a:pt x="1383" y="6179"/>
                    <a:pt x="3090" y="6179"/>
                  </a:cubicBezTo>
                  <a:cubicBezTo>
                    <a:pt x="4797" y="6179"/>
                    <a:pt x="6179" y="4797"/>
                    <a:pt x="6179" y="3090"/>
                  </a:cubicBezTo>
                  <a:cubicBezTo>
                    <a:pt x="6179" y="1383"/>
                    <a:pt x="4797" y="0"/>
                    <a:pt x="3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8"/>
            <p:cNvSpPr/>
            <p:nvPr/>
          </p:nvSpPr>
          <p:spPr>
            <a:xfrm>
              <a:off x="9110350" y="3783950"/>
              <a:ext cx="102200" cy="98325"/>
            </a:xfrm>
            <a:custGeom>
              <a:rect b="b" l="l" r="r" t="t"/>
              <a:pathLst>
                <a:path extrusionOk="0" h="3933" w="4088">
                  <a:moveTo>
                    <a:pt x="2122" y="1"/>
                  </a:moveTo>
                  <a:cubicBezTo>
                    <a:pt x="1326" y="1"/>
                    <a:pt x="610" y="480"/>
                    <a:pt x="306" y="1214"/>
                  </a:cubicBezTo>
                  <a:cubicBezTo>
                    <a:pt x="0" y="1949"/>
                    <a:pt x="169" y="2795"/>
                    <a:pt x="732" y="3357"/>
                  </a:cubicBezTo>
                  <a:cubicBezTo>
                    <a:pt x="1108" y="3733"/>
                    <a:pt x="1611" y="3932"/>
                    <a:pt x="2122" y="3932"/>
                  </a:cubicBezTo>
                  <a:cubicBezTo>
                    <a:pt x="2375" y="3932"/>
                    <a:pt x="2631" y="3884"/>
                    <a:pt x="2874" y="3783"/>
                  </a:cubicBezTo>
                  <a:cubicBezTo>
                    <a:pt x="3609" y="3479"/>
                    <a:pt x="4088" y="2762"/>
                    <a:pt x="4088" y="1967"/>
                  </a:cubicBezTo>
                  <a:cubicBezTo>
                    <a:pt x="4088" y="881"/>
                    <a:pt x="3208" y="1"/>
                    <a:pt x="2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8"/>
            <p:cNvSpPr/>
            <p:nvPr/>
          </p:nvSpPr>
          <p:spPr>
            <a:xfrm>
              <a:off x="8805300" y="3755875"/>
              <a:ext cx="154500" cy="154500"/>
            </a:xfrm>
            <a:custGeom>
              <a:rect b="b" l="l" r="r" t="t"/>
              <a:pathLst>
                <a:path extrusionOk="0" h="6180" w="6180">
                  <a:moveTo>
                    <a:pt x="3090" y="0"/>
                  </a:moveTo>
                  <a:cubicBezTo>
                    <a:pt x="1383" y="0"/>
                    <a:pt x="1" y="1383"/>
                    <a:pt x="1" y="3090"/>
                  </a:cubicBezTo>
                  <a:cubicBezTo>
                    <a:pt x="1" y="4797"/>
                    <a:pt x="1383" y="6179"/>
                    <a:pt x="3090" y="6179"/>
                  </a:cubicBezTo>
                  <a:cubicBezTo>
                    <a:pt x="4797" y="6179"/>
                    <a:pt x="6179" y="4797"/>
                    <a:pt x="6179" y="3090"/>
                  </a:cubicBezTo>
                  <a:cubicBezTo>
                    <a:pt x="6179" y="1383"/>
                    <a:pt x="4797" y="0"/>
                    <a:pt x="3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8"/>
            <p:cNvSpPr/>
            <p:nvPr/>
          </p:nvSpPr>
          <p:spPr>
            <a:xfrm>
              <a:off x="8829525" y="3783950"/>
              <a:ext cx="102175" cy="98325"/>
            </a:xfrm>
            <a:custGeom>
              <a:rect b="b" l="l" r="r" t="t"/>
              <a:pathLst>
                <a:path extrusionOk="0" h="3933" w="4087">
                  <a:moveTo>
                    <a:pt x="2121" y="1"/>
                  </a:moveTo>
                  <a:cubicBezTo>
                    <a:pt x="1325" y="1"/>
                    <a:pt x="609" y="480"/>
                    <a:pt x="305" y="1214"/>
                  </a:cubicBezTo>
                  <a:cubicBezTo>
                    <a:pt x="1" y="1949"/>
                    <a:pt x="168" y="2795"/>
                    <a:pt x="731" y="3357"/>
                  </a:cubicBezTo>
                  <a:cubicBezTo>
                    <a:pt x="1107" y="3733"/>
                    <a:pt x="1610" y="3932"/>
                    <a:pt x="2121" y="3932"/>
                  </a:cubicBezTo>
                  <a:cubicBezTo>
                    <a:pt x="2374" y="3932"/>
                    <a:pt x="2630" y="3884"/>
                    <a:pt x="2873" y="3783"/>
                  </a:cubicBezTo>
                  <a:cubicBezTo>
                    <a:pt x="3608" y="3479"/>
                    <a:pt x="4087" y="2762"/>
                    <a:pt x="4087" y="1967"/>
                  </a:cubicBezTo>
                  <a:cubicBezTo>
                    <a:pt x="4087" y="881"/>
                    <a:pt x="3207" y="1"/>
                    <a:pt x="21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8"/>
            <p:cNvSpPr/>
            <p:nvPr/>
          </p:nvSpPr>
          <p:spPr>
            <a:xfrm>
              <a:off x="8819350" y="3798000"/>
              <a:ext cx="407250" cy="393225"/>
            </a:xfrm>
            <a:custGeom>
              <a:rect b="b" l="l" r="r" t="t"/>
              <a:pathLst>
                <a:path extrusionOk="0" h="15729" w="16290">
                  <a:moveTo>
                    <a:pt x="8145" y="1"/>
                  </a:moveTo>
                  <a:cubicBezTo>
                    <a:pt x="3647" y="1"/>
                    <a:pt x="0" y="3521"/>
                    <a:pt x="0" y="7864"/>
                  </a:cubicBezTo>
                  <a:cubicBezTo>
                    <a:pt x="0" y="12208"/>
                    <a:pt x="3647" y="15728"/>
                    <a:pt x="8145" y="15728"/>
                  </a:cubicBezTo>
                  <a:cubicBezTo>
                    <a:pt x="12643" y="15728"/>
                    <a:pt x="16290" y="12208"/>
                    <a:pt x="16290" y="7864"/>
                  </a:cubicBezTo>
                  <a:cubicBezTo>
                    <a:pt x="16290" y="3521"/>
                    <a:pt x="12643" y="1"/>
                    <a:pt x="8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8"/>
            <p:cNvSpPr/>
            <p:nvPr/>
          </p:nvSpPr>
          <p:spPr>
            <a:xfrm>
              <a:off x="9049475" y="3931400"/>
              <a:ext cx="142125" cy="135500"/>
            </a:xfrm>
            <a:custGeom>
              <a:rect b="b" l="l" r="r" t="t"/>
              <a:pathLst>
                <a:path extrusionOk="0" h="5420" w="5685">
                  <a:moveTo>
                    <a:pt x="2490" y="1"/>
                  </a:moveTo>
                  <a:cubicBezTo>
                    <a:pt x="2125" y="1"/>
                    <a:pt x="1765" y="90"/>
                    <a:pt x="1439" y="278"/>
                  </a:cubicBezTo>
                  <a:cubicBezTo>
                    <a:pt x="297" y="937"/>
                    <a:pt x="1" y="2561"/>
                    <a:pt x="776" y="3903"/>
                  </a:cubicBezTo>
                  <a:cubicBezTo>
                    <a:pt x="1331" y="4863"/>
                    <a:pt x="2282" y="5420"/>
                    <a:pt x="3196" y="5420"/>
                  </a:cubicBezTo>
                  <a:cubicBezTo>
                    <a:pt x="3561" y="5420"/>
                    <a:pt x="3921" y="5330"/>
                    <a:pt x="4247" y="5142"/>
                  </a:cubicBezTo>
                  <a:cubicBezTo>
                    <a:pt x="5388" y="4484"/>
                    <a:pt x="5684" y="2861"/>
                    <a:pt x="4909" y="1517"/>
                  </a:cubicBezTo>
                  <a:cubicBezTo>
                    <a:pt x="4355" y="558"/>
                    <a:pt x="3404" y="1"/>
                    <a:pt x="2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8"/>
            <p:cNvSpPr/>
            <p:nvPr/>
          </p:nvSpPr>
          <p:spPr>
            <a:xfrm>
              <a:off x="8819350" y="3802725"/>
              <a:ext cx="194275" cy="388275"/>
            </a:xfrm>
            <a:custGeom>
              <a:rect b="b" l="l" r="r" t="t"/>
              <a:pathLst>
                <a:path extrusionOk="0" h="15531" w="7771">
                  <a:moveTo>
                    <a:pt x="6374" y="0"/>
                  </a:moveTo>
                  <a:lnTo>
                    <a:pt x="6374" y="0"/>
                  </a:lnTo>
                  <a:cubicBezTo>
                    <a:pt x="2728" y="781"/>
                    <a:pt x="0" y="3919"/>
                    <a:pt x="0" y="7675"/>
                  </a:cubicBezTo>
                  <a:cubicBezTo>
                    <a:pt x="0" y="11897"/>
                    <a:pt x="3447" y="15341"/>
                    <a:pt x="7770" y="15530"/>
                  </a:cubicBezTo>
                  <a:cubicBezTo>
                    <a:pt x="4706" y="14280"/>
                    <a:pt x="2528" y="11110"/>
                    <a:pt x="2528" y="7395"/>
                  </a:cubicBezTo>
                  <a:cubicBezTo>
                    <a:pt x="2528" y="4274"/>
                    <a:pt x="4065" y="1537"/>
                    <a:pt x="6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8"/>
            <p:cNvSpPr/>
            <p:nvPr/>
          </p:nvSpPr>
          <p:spPr>
            <a:xfrm>
              <a:off x="9086150" y="3966525"/>
              <a:ext cx="42175" cy="49175"/>
            </a:xfrm>
            <a:custGeom>
              <a:rect b="b" l="l" r="r" t="t"/>
              <a:pathLst>
                <a:path extrusionOk="0" h="1967" w="1687">
                  <a:moveTo>
                    <a:pt x="843" y="0"/>
                  </a:moveTo>
                  <a:cubicBezTo>
                    <a:pt x="378" y="0"/>
                    <a:pt x="1" y="378"/>
                    <a:pt x="1" y="843"/>
                  </a:cubicBezTo>
                  <a:lnTo>
                    <a:pt x="1" y="1123"/>
                  </a:lnTo>
                  <a:cubicBezTo>
                    <a:pt x="1" y="1589"/>
                    <a:pt x="378" y="1966"/>
                    <a:pt x="843" y="1966"/>
                  </a:cubicBezTo>
                  <a:cubicBezTo>
                    <a:pt x="1308" y="1966"/>
                    <a:pt x="1685" y="1589"/>
                    <a:pt x="1686" y="1123"/>
                  </a:cubicBezTo>
                  <a:lnTo>
                    <a:pt x="1686" y="843"/>
                  </a:lnTo>
                  <a:cubicBezTo>
                    <a:pt x="1685" y="378"/>
                    <a:pt x="1308" y="0"/>
                    <a:pt x="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8"/>
            <p:cNvSpPr/>
            <p:nvPr/>
          </p:nvSpPr>
          <p:spPr>
            <a:xfrm>
              <a:off x="9107200" y="3966500"/>
              <a:ext cx="21125" cy="34925"/>
            </a:xfrm>
            <a:custGeom>
              <a:rect b="b" l="l" r="r" t="t"/>
              <a:pathLst>
                <a:path extrusionOk="0" h="1397" w="845">
                  <a:moveTo>
                    <a:pt x="1" y="0"/>
                  </a:moveTo>
                  <a:lnTo>
                    <a:pt x="1" y="983"/>
                  </a:lnTo>
                  <a:cubicBezTo>
                    <a:pt x="6" y="1213"/>
                    <a:pt x="193" y="1397"/>
                    <a:pt x="422" y="1397"/>
                  </a:cubicBezTo>
                  <a:cubicBezTo>
                    <a:pt x="652" y="1397"/>
                    <a:pt x="839" y="1213"/>
                    <a:pt x="844" y="983"/>
                  </a:cubicBezTo>
                  <a:lnTo>
                    <a:pt x="844" y="844"/>
                  </a:lnTo>
                  <a:cubicBezTo>
                    <a:pt x="843" y="377"/>
                    <a:pt x="466"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8"/>
            <p:cNvSpPr/>
            <p:nvPr/>
          </p:nvSpPr>
          <p:spPr>
            <a:xfrm>
              <a:off x="9097800" y="3973525"/>
              <a:ext cx="16475" cy="14100"/>
            </a:xfrm>
            <a:custGeom>
              <a:rect b="b" l="l" r="r" t="t"/>
              <a:pathLst>
                <a:path extrusionOk="0" h="564" w="659">
                  <a:moveTo>
                    <a:pt x="377" y="1"/>
                  </a:moveTo>
                  <a:cubicBezTo>
                    <a:pt x="127" y="1"/>
                    <a:pt x="1" y="304"/>
                    <a:pt x="178" y="481"/>
                  </a:cubicBezTo>
                  <a:cubicBezTo>
                    <a:pt x="235" y="538"/>
                    <a:pt x="306" y="563"/>
                    <a:pt x="375" y="563"/>
                  </a:cubicBezTo>
                  <a:cubicBezTo>
                    <a:pt x="519" y="563"/>
                    <a:pt x="658" y="451"/>
                    <a:pt x="658" y="281"/>
                  </a:cubicBezTo>
                  <a:cubicBezTo>
                    <a:pt x="657" y="126"/>
                    <a:pt x="531"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8"/>
            <p:cNvSpPr/>
            <p:nvPr/>
          </p:nvSpPr>
          <p:spPr>
            <a:xfrm>
              <a:off x="8952725" y="4071825"/>
              <a:ext cx="140500" cy="91300"/>
            </a:xfrm>
            <a:custGeom>
              <a:rect b="b" l="l" r="r" t="t"/>
              <a:pathLst>
                <a:path extrusionOk="0" h="3652" w="5620">
                  <a:moveTo>
                    <a:pt x="1718" y="0"/>
                  </a:moveTo>
                  <a:cubicBezTo>
                    <a:pt x="770" y="0"/>
                    <a:pt x="1" y="503"/>
                    <a:pt x="1" y="1124"/>
                  </a:cubicBezTo>
                  <a:cubicBezTo>
                    <a:pt x="1" y="1497"/>
                    <a:pt x="280" y="1827"/>
                    <a:pt x="708" y="2031"/>
                  </a:cubicBezTo>
                  <a:cubicBezTo>
                    <a:pt x="750" y="2931"/>
                    <a:pt x="1674" y="3652"/>
                    <a:pt x="2810" y="3652"/>
                  </a:cubicBezTo>
                  <a:cubicBezTo>
                    <a:pt x="3946" y="3652"/>
                    <a:pt x="4870" y="2931"/>
                    <a:pt x="4913" y="2031"/>
                  </a:cubicBezTo>
                  <a:cubicBezTo>
                    <a:pt x="5340" y="1827"/>
                    <a:pt x="5619" y="1497"/>
                    <a:pt x="5619" y="1124"/>
                  </a:cubicBezTo>
                  <a:lnTo>
                    <a:pt x="5618" y="1124"/>
                  </a:lnTo>
                  <a:cubicBezTo>
                    <a:pt x="5618" y="503"/>
                    <a:pt x="4850" y="0"/>
                    <a:pt x="3902" y="0"/>
                  </a:cubicBezTo>
                  <a:cubicBezTo>
                    <a:pt x="3487" y="0"/>
                    <a:pt x="3107" y="97"/>
                    <a:pt x="2810" y="258"/>
                  </a:cubicBezTo>
                  <a:cubicBezTo>
                    <a:pt x="2513" y="97"/>
                    <a:pt x="2132"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8"/>
            <p:cNvSpPr/>
            <p:nvPr/>
          </p:nvSpPr>
          <p:spPr>
            <a:xfrm>
              <a:off x="8987875" y="4050775"/>
              <a:ext cx="70200" cy="49150"/>
            </a:xfrm>
            <a:custGeom>
              <a:rect b="b" l="l" r="r" t="t"/>
              <a:pathLst>
                <a:path extrusionOk="0" h="1966" w="2808">
                  <a:moveTo>
                    <a:pt x="1404" y="0"/>
                  </a:moveTo>
                  <a:cubicBezTo>
                    <a:pt x="628" y="0"/>
                    <a:pt x="0" y="377"/>
                    <a:pt x="0" y="842"/>
                  </a:cubicBezTo>
                  <a:cubicBezTo>
                    <a:pt x="0" y="1307"/>
                    <a:pt x="628" y="1966"/>
                    <a:pt x="1404" y="1966"/>
                  </a:cubicBezTo>
                  <a:cubicBezTo>
                    <a:pt x="2179" y="1966"/>
                    <a:pt x="2808" y="1307"/>
                    <a:pt x="2808" y="842"/>
                  </a:cubicBezTo>
                  <a:cubicBezTo>
                    <a:pt x="2808" y="377"/>
                    <a:pt x="2179" y="0"/>
                    <a:pt x="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8"/>
            <p:cNvSpPr/>
            <p:nvPr/>
          </p:nvSpPr>
          <p:spPr>
            <a:xfrm>
              <a:off x="8951975" y="4092750"/>
              <a:ext cx="141950" cy="38600"/>
            </a:xfrm>
            <a:custGeom>
              <a:rect b="b" l="l" r="r" t="t"/>
              <a:pathLst>
                <a:path extrusionOk="0" h="1544" w="5678">
                  <a:moveTo>
                    <a:pt x="311" y="1"/>
                  </a:moveTo>
                  <a:cubicBezTo>
                    <a:pt x="178" y="1"/>
                    <a:pt x="60" y="96"/>
                    <a:pt x="37" y="233"/>
                  </a:cubicBezTo>
                  <a:cubicBezTo>
                    <a:pt x="1" y="410"/>
                    <a:pt x="17" y="790"/>
                    <a:pt x="299" y="1093"/>
                  </a:cubicBezTo>
                  <a:cubicBezTo>
                    <a:pt x="581" y="1394"/>
                    <a:pt x="1043" y="1544"/>
                    <a:pt x="1680" y="1544"/>
                  </a:cubicBezTo>
                  <a:cubicBezTo>
                    <a:pt x="1905" y="1543"/>
                    <a:pt x="2129" y="1526"/>
                    <a:pt x="2351" y="1496"/>
                  </a:cubicBezTo>
                  <a:cubicBezTo>
                    <a:pt x="2513" y="1475"/>
                    <a:pt x="2676" y="1464"/>
                    <a:pt x="2839" y="1464"/>
                  </a:cubicBezTo>
                  <a:cubicBezTo>
                    <a:pt x="3002" y="1464"/>
                    <a:pt x="3165" y="1475"/>
                    <a:pt x="3328" y="1496"/>
                  </a:cubicBezTo>
                  <a:cubicBezTo>
                    <a:pt x="3569" y="1528"/>
                    <a:pt x="3793" y="1543"/>
                    <a:pt x="3999" y="1543"/>
                  </a:cubicBezTo>
                  <a:cubicBezTo>
                    <a:pt x="4637" y="1543"/>
                    <a:pt x="5100" y="1392"/>
                    <a:pt x="5380" y="1093"/>
                  </a:cubicBezTo>
                  <a:cubicBezTo>
                    <a:pt x="5663" y="790"/>
                    <a:pt x="5678" y="410"/>
                    <a:pt x="5643" y="233"/>
                  </a:cubicBezTo>
                  <a:lnTo>
                    <a:pt x="5643" y="232"/>
                  </a:lnTo>
                  <a:cubicBezTo>
                    <a:pt x="5615" y="99"/>
                    <a:pt x="5499" y="8"/>
                    <a:pt x="5368" y="8"/>
                  </a:cubicBezTo>
                  <a:cubicBezTo>
                    <a:pt x="5352" y="8"/>
                    <a:pt x="5334" y="10"/>
                    <a:pt x="5317" y="13"/>
                  </a:cubicBezTo>
                  <a:cubicBezTo>
                    <a:pt x="5166" y="42"/>
                    <a:pt x="5066" y="186"/>
                    <a:pt x="5091" y="337"/>
                  </a:cubicBezTo>
                  <a:cubicBezTo>
                    <a:pt x="5107" y="475"/>
                    <a:pt x="5061" y="615"/>
                    <a:pt x="4964" y="714"/>
                  </a:cubicBezTo>
                  <a:cubicBezTo>
                    <a:pt x="4857" y="825"/>
                    <a:pt x="4599" y="981"/>
                    <a:pt x="3998" y="981"/>
                  </a:cubicBezTo>
                  <a:cubicBezTo>
                    <a:pt x="3828" y="981"/>
                    <a:pt x="3630" y="969"/>
                    <a:pt x="3401" y="939"/>
                  </a:cubicBezTo>
                  <a:cubicBezTo>
                    <a:pt x="3308" y="927"/>
                    <a:pt x="3215" y="918"/>
                    <a:pt x="3120" y="912"/>
                  </a:cubicBezTo>
                  <a:lnTo>
                    <a:pt x="3120" y="203"/>
                  </a:lnTo>
                  <a:cubicBezTo>
                    <a:pt x="3120" y="48"/>
                    <a:pt x="2995" y="7"/>
                    <a:pt x="2840" y="7"/>
                  </a:cubicBezTo>
                  <a:cubicBezTo>
                    <a:pt x="2684" y="7"/>
                    <a:pt x="2558" y="48"/>
                    <a:pt x="2558" y="203"/>
                  </a:cubicBezTo>
                  <a:lnTo>
                    <a:pt x="2558" y="912"/>
                  </a:lnTo>
                  <a:cubicBezTo>
                    <a:pt x="2465" y="918"/>
                    <a:pt x="2371" y="927"/>
                    <a:pt x="2278" y="939"/>
                  </a:cubicBezTo>
                  <a:cubicBezTo>
                    <a:pt x="2049" y="969"/>
                    <a:pt x="1851" y="981"/>
                    <a:pt x="1681" y="981"/>
                  </a:cubicBezTo>
                  <a:cubicBezTo>
                    <a:pt x="1079" y="981"/>
                    <a:pt x="821" y="825"/>
                    <a:pt x="715" y="714"/>
                  </a:cubicBezTo>
                  <a:cubicBezTo>
                    <a:pt x="619" y="616"/>
                    <a:pt x="573" y="479"/>
                    <a:pt x="588" y="342"/>
                  </a:cubicBezTo>
                  <a:cubicBezTo>
                    <a:pt x="622" y="189"/>
                    <a:pt x="522" y="37"/>
                    <a:pt x="368" y="7"/>
                  </a:cubicBezTo>
                  <a:cubicBezTo>
                    <a:pt x="349" y="3"/>
                    <a:pt x="330" y="1"/>
                    <a:pt x="3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8"/>
            <p:cNvSpPr/>
            <p:nvPr/>
          </p:nvSpPr>
          <p:spPr>
            <a:xfrm>
              <a:off x="8987825" y="4054375"/>
              <a:ext cx="58325" cy="45550"/>
            </a:xfrm>
            <a:custGeom>
              <a:rect b="b" l="l" r="r" t="t"/>
              <a:pathLst>
                <a:path extrusionOk="0" h="1822" w="2333">
                  <a:moveTo>
                    <a:pt x="620" y="1"/>
                  </a:moveTo>
                  <a:cubicBezTo>
                    <a:pt x="247" y="152"/>
                    <a:pt x="1" y="409"/>
                    <a:pt x="1" y="698"/>
                  </a:cubicBezTo>
                  <a:cubicBezTo>
                    <a:pt x="1" y="1163"/>
                    <a:pt x="629" y="1822"/>
                    <a:pt x="1406" y="1822"/>
                  </a:cubicBezTo>
                  <a:cubicBezTo>
                    <a:pt x="1763" y="1822"/>
                    <a:pt x="2085" y="1680"/>
                    <a:pt x="2332" y="1484"/>
                  </a:cubicBezTo>
                  <a:lnTo>
                    <a:pt x="2332" y="1484"/>
                  </a:lnTo>
                  <a:cubicBezTo>
                    <a:pt x="2214" y="1520"/>
                    <a:pt x="2091" y="1540"/>
                    <a:pt x="1967" y="1542"/>
                  </a:cubicBezTo>
                  <a:lnTo>
                    <a:pt x="1967" y="1542"/>
                  </a:lnTo>
                  <a:cubicBezTo>
                    <a:pt x="1192" y="1541"/>
                    <a:pt x="563" y="788"/>
                    <a:pt x="563" y="257"/>
                  </a:cubicBezTo>
                  <a:cubicBezTo>
                    <a:pt x="565" y="169"/>
                    <a:pt x="584" y="81"/>
                    <a:pt x="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8"/>
            <p:cNvSpPr/>
            <p:nvPr/>
          </p:nvSpPr>
          <p:spPr>
            <a:xfrm>
              <a:off x="8854350" y="3931400"/>
              <a:ext cx="142075" cy="135500"/>
            </a:xfrm>
            <a:custGeom>
              <a:rect b="b" l="l" r="r" t="t"/>
              <a:pathLst>
                <a:path extrusionOk="0" h="5420" w="5683">
                  <a:moveTo>
                    <a:pt x="3195" y="1"/>
                  </a:moveTo>
                  <a:cubicBezTo>
                    <a:pt x="2281" y="1"/>
                    <a:pt x="1330" y="558"/>
                    <a:pt x="776" y="1517"/>
                  </a:cubicBezTo>
                  <a:cubicBezTo>
                    <a:pt x="1" y="2861"/>
                    <a:pt x="297" y="4484"/>
                    <a:pt x="1437" y="5142"/>
                  </a:cubicBezTo>
                  <a:cubicBezTo>
                    <a:pt x="1763" y="5330"/>
                    <a:pt x="2123" y="5419"/>
                    <a:pt x="2488" y="5419"/>
                  </a:cubicBezTo>
                  <a:cubicBezTo>
                    <a:pt x="3402" y="5419"/>
                    <a:pt x="4353" y="4862"/>
                    <a:pt x="4907" y="3903"/>
                  </a:cubicBezTo>
                  <a:cubicBezTo>
                    <a:pt x="5683" y="2559"/>
                    <a:pt x="5388" y="937"/>
                    <a:pt x="4246" y="278"/>
                  </a:cubicBezTo>
                  <a:cubicBezTo>
                    <a:pt x="3920" y="90"/>
                    <a:pt x="3560" y="1"/>
                    <a:pt x="3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8"/>
            <p:cNvSpPr/>
            <p:nvPr/>
          </p:nvSpPr>
          <p:spPr>
            <a:xfrm>
              <a:off x="8917475" y="3966200"/>
              <a:ext cx="42475" cy="49500"/>
            </a:xfrm>
            <a:custGeom>
              <a:rect b="b" l="l" r="r" t="t"/>
              <a:pathLst>
                <a:path extrusionOk="0" h="1980" w="1699">
                  <a:moveTo>
                    <a:pt x="849" y="1"/>
                  </a:moveTo>
                  <a:cubicBezTo>
                    <a:pt x="379" y="1"/>
                    <a:pt x="1" y="385"/>
                    <a:pt x="7" y="856"/>
                  </a:cubicBezTo>
                  <a:lnTo>
                    <a:pt x="7" y="1136"/>
                  </a:lnTo>
                  <a:cubicBezTo>
                    <a:pt x="7" y="1602"/>
                    <a:pt x="384" y="1979"/>
                    <a:pt x="849" y="1979"/>
                  </a:cubicBezTo>
                  <a:cubicBezTo>
                    <a:pt x="1315" y="1979"/>
                    <a:pt x="1692" y="1602"/>
                    <a:pt x="1692" y="1136"/>
                  </a:cubicBezTo>
                  <a:lnTo>
                    <a:pt x="1692" y="856"/>
                  </a:lnTo>
                  <a:cubicBezTo>
                    <a:pt x="1699" y="385"/>
                    <a:pt x="1319" y="1"/>
                    <a:pt x="8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8"/>
            <p:cNvSpPr/>
            <p:nvPr/>
          </p:nvSpPr>
          <p:spPr>
            <a:xfrm>
              <a:off x="8938700" y="3966500"/>
              <a:ext cx="21100" cy="35125"/>
            </a:xfrm>
            <a:custGeom>
              <a:rect b="b" l="l" r="r" t="t"/>
              <a:pathLst>
                <a:path extrusionOk="0" h="1405" w="844">
                  <a:moveTo>
                    <a:pt x="0" y="0"/>
                  </a:moveTo>
                  <a:lnTo>
                    <a:pt x="0" y="983"/>
                  </a:lnTo>
                  <a:cubicBezTo>
                    <a:pt x="0" y="1216"/>
                    <a:pt x="189" y="1404"/>
                    <a:pt x="422" y="1404"/>
                  </a:cubicBezTo>
                  <a:cubicBezTo>
                    <a:pt x="655" y="1404"/>
                    <a:pt x="843" y="1216"/>
                    <a:pt x="843" y="983"/>
                  </a:cubicBezTo>
                  <a:lnTo>
                    <a:pt x="843" y="844"/>
                  </a:lnTo>
                  <a:cubicBezTo>
                    <a:pt x="843" y="377"/>
                    <a:pt x="466"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8"/>
            <p:cNvSpPr/>
            <p:nvPr/>
          </p:nvSpPr>
          <p:spPr>
            <a:xfrm>
              <a:off x="8929300" y="3973525"/>
              <a:ext cx="16450" cy="14100"/>
            </a:xfrm>
            <a:custGeom>
              <a:rect b="b" l="l" r="r" t="t"/>
              <a:pathLst>
                <a:path extrusionOk="0" h="564" w="658">
                  <a:moveTo>
                    <a:pt x="376" y="1"/>
                  </a:moveTo>
                  <a:cubicBezTo>
                    <a:pt x="126" y="1"/>
                    <a:pt x="0" y="304"/>
                    <a:pt x="177" y="481"/>
                  </a:cubicBezTo>
                  <a:cubicBezTo>
                    <a:pt x="235" y="538"/>
                    <a:pt x="305" y="563"/>
                    <a:pt x="374" y="563"/>
                  </a:cubicBezTo>
                  <a:cubicBezTo>
                    <a:pt x="519" y="563"/>
                    <a:pt x="658" y="451"/>
                    <a:pt x="658" y="281"/>
                  </a:cubicBezTo>
                  <a:cubicBezTo>
                    <a:pt x="656" y="126"/>
                    <a:pt x="532"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68"/>
          <p:cNvGrpSpPr/>
          <p:nvPr/>
        </p:nvGrpSpPr>
        <p:grpSpPr>
          <a:xfrm>
            <a:off x="6148806" y="2096167"/>
            <a:ext cx="425288" cy="425288"/>
            <a:chOff x="9356950" y="3753775"/>
            <a:chExt cx="435300" cy="435300"/>
          </a:xfrm>
        </p:grpSpPr>
        <p:sp>
          <p:nvSpPr>
            <p:cNvPr id="1266" name="Google Shape;1266;p68"/>
            <p:cNvSpPr/>
            <p:nvPr/>
          </p:nvSpPr>
          <p:spPr>
            <a:xfrm>
              <a:off x="9404075" y="4060800"/>
              <a:ext cx="80975" cy="80950"/>
            </a:xfrm>
            <a:custGeom>
              <a:rect b="b" l="l" r="r" t="t"/>
              <a:pathLst>
                <a:path extrusionOk="0" h="3238" w="3239">
                  <a:moveTo>
                    <a:pt x="272" y="0"/>
                  </a:moveTo>
                  <a:cubicBezTo>
                    <a:pt x="123" y="0"/>
                    <a:pt x="1" y="122"/>
                    <a:pt x="1" y="273"/>
                  </a:cubicBezTo>
                  <a:cubicBezTo>
                    <a:pt x="1" y="422"/>
                    <a:pt x="123" y="544"/>
                    <a:pt x="272" y="544"/>
                  </a:cubicBezTo>
                  <a:lnTo>
                    <a:pt x="2694" y="544"/>
                  </a:lnTo>
                  <a:lnTo>
                    <a:pt x="2694" y="2966"/>
                  </a:lnTo>
                  <a:cubicBezTo>
                    <a:pt x="2694" y="3116"/>
                    <a:pt x="2816" y="3238"/>
                    <a:pt x="2966" y="3238"/>
                  </a:cubicBezTo>
                  <a:cubicBezTo>
                    <a:pt x="3116" y="3238"/>
                    <a:pt x="3238" y="3116"/>
                    <a:pt x="3238" y="2966"/>
                  </a:cubicBezTo>
                  <a:lnTo>
                    <a:pt x="3238" y="273"/>
                  </a:lnTo>
                  <a:cubicBezTo>
                    <a:pt x="3238" y="122"/>
                    <a:pt x="3116" y="0"/>
                    <a:pt x="29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8"/>
            <p:cNvSpPr/>
            <p:nvPr/>
          </p:nvSpPr>
          <p:spPr>
            <a:xfrm>
              <a:off x="9663825" y="3801250"/>
              <a:ext cx="81125" cy="80775"/>
            </a:xfrm>
            <a:custGeom>
              <a:rect b="b" l="l" r="r" t="t"/>
              <a:pathLst>
                <a:path extrusionOk="0" h="3231" w="3245">
                  <a:moveTo>
                    <a:pt x="272" y="0"/>
                  </a:moveTo>
                  <a:cubicBezTo>
                    <a:pt x="124" y="0"/>
                    <a:pt x="3" y="117"/>
                    <a:pt x="0" y="265"/>
                  </a:cubicBezTo>
                  <a:lnTo>
                    <a:pt x="0" y="2959"/>
                  </a:lnTo>
                  <a:cubicBezTo>
                    <a:pt x="0" y="3109"/>
                    <a:pt x="121" y="3230"/>
                    <a:pt x="272" y="3230"/>
                  </a:cubicBezTo>
                  <a:lnTo>
                    <a:pt x="2965" y="3230"/>
                  </a:lnTo>
                  <a:cubicBezTo>
                    <a:pt x="2967" y="3230"/>
                    <a:pt x="2970" y="3231"/>
                    <a:pt x="2972" y="3231"/>
                  </a:cubicBezTo>
                  <a:cubicBezTo>
                    <a:pt x="3121" y="3231"/>
                    <a:pt x="3244" y="3109"/>
                    <a:pt x="3244" y="2959"/>
                  </a:cubicBezTo>
                  <a:cubicBezTo>
                    <a:pt x="3244" y="2808"/>
                    <a:pt x="3121" y="2686"/>
                    <a:pt x="2972" y="2686"/>
                  </a:cubicBezTo>
                  <a:cubicBezTo>
                    <a:pt x="2970" y="2686"/>
                    <a:pt x="2967" y="2686"/>
                    <a:pt x="2965" y="2686"/>
                  </a:cubicBezTo>
                  <a:lnTo>
                    <a:pt x="544" y="2686"/>
                  </a:lnTo>
                  <a:lnTo>
                    <a:pt x="544" y="265"/>
                  </a:lnTo>
                  <a:cubicBezTo>
                    <a:pt x="540" y="117"/>
                    <a:pt x="420" y="0"/>
                    <a:pt x="2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8"/>
            <p:cNvSpPr/>
            <p:nvPr/>
          </p:nvSpPr>
          <p:spPr>
            <a:xfrm>
              <a:off x="9519200" y="3780850"/>
              <a:ext cx="110250" cy="61325"/>
            </a:xfrm>
            <a:custGeom>
              <a:rect b="b" l="l" r="r" t="t"/>
              <a:pathLst>
                <a:path extrusionOk="0" h="2453" w="4410">
                  <a:moveTo>
                    <a:pt x="301" y="1"/>
                  </a:moveTo>
                  <a:cubicBezTo>
                    <a:pt x="231" y="1"/>
                    <a:pt x="162" y="28"/>
                    <a:pt x="109" y="81"/>
                  </a:cubicBezTo>
                  <a:cubicBezTo>
                    <a:pt x="1" y="188"/>
                    <a:pt x="2" y="364"/>
                    <a:pt x="111" y="469"/>
                  </a:cubicBezTo>
                  <a:lnTo>
                    <a:pt x="2017" y="2374"/>
                  </a:lnTo>
                  <a:cubicBezTo>
                    <a:pt x="2067" y="2425"/>
                    <a:pt x="2136" y="2453"/>
                    <a:pt x="2209" y="2453"/>
                  </a:cubicBezTo>
                  <a:cubicBezTo>
                    <a:pt x="2282" y="2453"/>
                    <a:pt x="2351" y="2425"/>
                    <a:pt x="2402" y="2374"/>
                  </a:cubicBezTo>
                  <a:lnTo>
                    <a:pt x="4307" y="469"/>
                  </a:lnTo>
                  <a:cubicBezTo>
                    <a:pt x="4410" y="363"/>
                    <a:pt x="4407" y="193"/>
                    <a:pt x="4303" y="87"/>
                  </a:cubicBezTo>
                  <a:cubicBezTo>
                    <a:pt x="4250" y="35"/>
                    <a:pt x="4180" y="8"/>
                    <a:pt x="4111" y="8"/>
                  </a:cubicBezTo>
                  <a:cubicBezTo>
                    <a:pt x="4043" y="8"/>
                    <a:pt x="3975" y="34"/>
                    <a:pt x="3922" y="85"/>
                  </a:cubicBezTo>
                  <a:lnTo>
                    <a:pt x="2209" y="1797"/>
                  </a:lnTo>
                  <a:lnTo>
                    <a:pt x="497" y="85"/>
                  </a:lnTo>
                  <a:cubicBezTo>
                    <a:pt x="443" y="29"/>
                    <a:pt x="372" y="1"/>
                    <a:pt x="3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8"/>
            <p:cNvSpPr/>
            <p:nvPr/>
          </p:nvSpPr>
          <p:spPr>
            <a:xfrm>
              <a:off x="9519400" y="4100650"/>
              <a:ext cx="111725" cy="61225"/>
            </a:xfrm>
            <a:custGeom>
              <a:rect b="b" l="l" r="r" t="t"/>
              <a:pathLst>
                <a:path extrusionOk="0" h="2449" w="4469">
                  <a:moveTo>
                    <a:pt x="2201" y="0"/>
                  </a:moveTo>
                  <a:cubicBezTo>
                    <a:pt x="2131" y="0"/>
                    <a:pt x="2062" y="27"/>
                    <a:pt x="2009" y="80"/>
                  </a:cubicBezTo>
                  <a:lnTo>
                    <a:pt x="103" y="1984"/>
                  </a:lnTo>
                  <a:cubicBezTo>
                    <a:pt x="0" y="2091"/>
                    <a:pt x="3" y="2261"/>
                    <a:pt x="107" y="2365"/>
                  </a:cubicBezTo>
                  <a:cubicBezTo>
                    <a:pt x="160" y="2419"/>
                    <a:pt x="230" y="2445"/>
                    <a:pt x="299" y="2445"/>
                  </a:cubicBezTo>
                  <a:cubicBezTo>
                    <a:pt x="367" y="2445"/>
                    <a:pt x="435" y="2420"/>
                    <a:pt x="488" y="2369"/>
                  </a:cubicBezTo>
                  <a:lnTo>
                    <a:pt x="2201" y="656"/>
                  </a:lnTo>
                  <a:lnTo>
                    <a:pt x="3913" y="2369"/>
                  </a:lnTo>
                  <a:cubicBezTo>
                    <a:pt x="3964" y="2420"/>
                    <a:pt x="4033" y="2448"/>
                    <a:pt x="4106" y="2448"/>
                  </a:cubicBezTo>
                  <a:lnTo>
                    <a:pt x="4106" y="2448"/>
                  </a:lnTo>
                  <a:cubicBezTo>
                    <a:pt x="4348" y="2448"/>
                    <a:pt x="4468" y="2155"/>
                    <a:pt x="4298" y="1984"/>
                  </a:cubicBezTo>
                  <a:lnTo>
                    <a:pt x="2394" y="80"/>
                  </a:lnTo>
                  <a:cubicBezTo>
                    <a:pt x="2340" y="27"/>
                    <a:pt x="2270" y="0"/>
                    <a:pt x="2201" y="0"/>
                  </a:cubicBezTo>
                  <a:close/>
                  <a:moveTo>
                    <a:pt x="4106" y="2448"/>
                  </a:moveTo>
                  <a:cubicBezTo>
                    <a:pt x="4106" y="2448"/>
                    <a:pt x="4106" y="2448"/>
                    <a:pt x="4105" y="2448"/>
                  </a:cubicBezTo>
                  <a:lnTo>
                    <a:pt x="4107" y="2448"/>
                  </a:lnTo>
                  <a:cubicBezTo>
                    <a:pt x="4106" y="2448"/>
                    <a:pt x="4106" y="2448"/>
                    <a:pt x="4106" y="244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8"/>
            <p:cNvSpPr/>
            <p:nvPr/>
          </p:nvSpPr>
          <p:spPr>
            <a:xfrm>
              <a:off x="9702975" y="3917075"/>
              <a:ext cx="64175" cy="108775"/>
            </a:xfrm>
            <a:custGeom>
              <a:rect b="b" l="l" r="r" t="t"/>
              <a:pathLst>
                <a:path extrusionOk="0" h="4351" w="2567">
                  <a:moveTo>
                    <a:pt x="2201" y="0"/>
                  </a:moveTo>
                  <a:cubicBezTo>
                    <a:pt x="2132" y="0"/>
                    <a:pt x="2064" y="26"/>
                    <a:pt x="2011" y="77"/>
                  </a:cubicBezTo>
                  <a:lnTo>
                    <a:pt x="107" y="1981"/>
                  </a:lnTo>
                  <a:cubicBezTo>
                    <a:pt x="0" y="2087"/>
                    <a:pt x="0" y="2259"/>
                    <a:pt x="107" y="2366"/>
                  </a:cubicBezTo>
                  <a:lnTo>
                    <a:pt x="2011" y="4270"/>
                  </a:lnTo>
                  <a:cubicBezTo>
                    <a:pt x="2063" y="4321"/>
                    <a:pt x="2132" y="4350"/>
                    <a:pt x="2203" y="4350"/>
                  </a:cubicBezTo>
                  <a:cubicBezTo>
                    <a:pt x="2446" y="4350"/>
                    <a:pt x="2567" y="4057"/>
                    <a:pt x="2396" y="3886"/>
                  </a:cubicBezTo>
                  <a:lnTo>
                    <a:pt x="684" y="2173"/>
                  </a:lnTo>
                  <a:lnTo>
                    <a:pt x="2396" y="461"/>
                  </a:lnTo>
                  <a:cubicBezTo>
                    <a:pt x="2499" y="355"/>
                    <a:pt x="2498" y="185"/>
                    <a:pt x="2392" y="79"/>
                  </a:cubicBezTo>
                  <a:cubicBezTo>
                    <a:pt x="2339" y="27"/>
                    <a:pt x="2270" y="0"/>
                    <a:pt x="22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8"/>
            <p:cNvSpPr/>
            <p:nvPr/>
          </p:nvSpPr>
          <p:spPr>
            <a:xfrm>
              <a:off x="9381675" y="3916875"/>
              <a:ext cx="64200" cy="109000"/>
            </a:xfrm>
            <a:custGeom>
              <a:rect b="b" l="l" r="r" t="t"/>
              <a:pathLst>
                <a:path extrusionOk="0" h="4360" w="2568">
                  <a:moveTo>
                    <a:pt x="360" y="0"/>
                  </a:moveTo>
                  <a:cubicBezTo>
                    <a:pt x="290" y="0"/>
                    <a:pt x="221" y="26"/>
                    <a:pt x="168" y="80"/>
                  </a:cubicBezTo>
                  <a:cubicBezTo>
                    <a:pt x="61" y="188"/>
                    <a:pt x="62" y="363"/>
                    <a:pt x="171" y="468"/>
                  </a:cubicBezTo>
                  <a:lnTo>
                    <a:pt x="1885" y="2181"/>
                  </a:lnTo>
                  <a:lnTo>
                    <a:pt x="171" y="3893"/>
                  </a:lnTo>
                  <a:cubicBezTo>
                    <a:pt x="1" y="4064"/>
                    <a:pt x="121" y="4357"/>
                    <a:pt x="364" y="4358"/>
                  </a:cubicBezTo>
                  <a:lnTo>
                    <a:pt x="364" y="4359"/>
                  </a:lnTo>
                  <a:cubicBezTo>
                    <a:pt x="437" y="4359"/>
                    <a:pt x="506" y="4331"/>
                    <a:pt x="556" y="4279"/>
                  </a:cubicBezTo>
                  <a:lnTo>
                    <a:pt x="2460" y="2372"/>
                  </a:lnTo>
                  <a:cubicBezTo>
                    <a:pt x="2567" y="2267"/>
                    <a:pt x="2567" y="2095"/>
                    <a:pt x="2460" y="1988"/>
                  </a:cubicBezTo>
                  <a:lnTo>
                    <a:pt x="556" y="84"/>
                  </a:lnTo>
                  <a:cubicBezTo>
                    <a:pt x="502" y="28"/>
                    <a:pt x="431" y="0"/>
                    <a:pt x="3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8"/>
            <p:cNvSpPr/>
            <p:nvPr/>
          </p:nvSpPr>
          <p:spPr>
            <a:xfrm>
              <a:off x="9663775" y="4060800"/>
              <a:ext cx="80975" cy="80950"/>
            </a:xfrm>
            <a:custGeom>
              <a:rect b="b" l="l" r="r" t="t"/>
              <a:pathLst>
                <a:path extrusionOk="0" h="3238" w="3239">
                  <a:moveTo>
                    <a:pt x="274" y="0"/>
                  </a:moveTo>
                  <a:cubicBezTo>
                    <a:pt x="123" y="0"/>
                    <a:pt x="1" y="122"/>
                    <a:pt x="2" y="273"/>
                  </a:cubicBezTo>
                  <a:lnTo>
                    <a:pt x="2" y="2966"/>
                  </a:lnTo>
                  <a:cubicBezTo>
                    <a:pt x="1" y="3116"/>
                    <a:pt x="123" y="3238"/>
                    <a:pt x="274" y="3238"/>
                  </a:cubicBezTo>
                  <a:lnTo>
                    <a:pt x="275" y="3238"/>
                  </a:lnTo>
                  <a:cubicBezTo>
                    <a:pt x="424" y="3238"/>
                    <a:pt x="546" y="3116"/>
                    <a:pt x="546" y="2965"/>
                  </a:cubicBezTo>
                  <a:lnTo>
                    <a:pt x="546" y="544"/>
                  </a:lnTo>
                  <a:lnTo>
                    <a:pt x="2967" y="544"/>
                  </a:lnTo>
                  <a:cubicBezTo>
                    <a:pt x="3117" y="544"/>
                    <a:pt x="3239" y="422"/>
                    <a:pt x="3239" y="273"/>
                  </a:cubicBezTo>
                  <a:cubicBezTo>
                    <a:pt x="3239" y="122"/>
                    <a:pt x="3117" y="0"/>
                    <a:pt x="29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8"/>
            <p:cNvSpPr/>
            <p:nvPr/>
          </p:nvSpPr>
          <p:spPr>
            <a:xfrm>
              <a:off x="9403925" y="3801050"/>
              <a:ext cx="81125" cy="80975"/>
            </a:xfrm>
            <a:custGeom>
              <a:rect b="b" l="l" r="r" t="t"/>
              <a:pathLst>
                <a:path extrusionOk="0" h="3239" w="3245">
                  <a:moveTo>
                    <a:pt x="2972" y="1"/>
                  </a:moveTo>
                  <a:cubicBezTo>
                    <a:pt x="2822" y="1"/>
                    <a:pt x="2700" y="123"/>
                    <a:pt x="2700" y="273"/>
                  </a:cubicBezTo>
                  <a:lnTo>
                    <a:pt x="2700" y="2694"/>
                  </a:lnTo>
                  <a:lnTo>
                    <a:pt x="278" y="2694"/>
                  </a:lnTo>
                  <a:cubicBezTo>
                    <a:pt x="276" y="2694"/>
                    <a:pt x="274" y="2694"/>
                    <a:pt x="271" y="2694"/>
                  </a:cubicBezTo>
                  <a:cubicBezTo>
                    <a:pt x="122" y="2694"/>
                    <a:pt x="0" y="2816"/>
                    <a:pt x="0" y="2967"/>
                  </a:cubicBezTo>
                  <a:cubicBezTo>
                    <a:pt x="0" y="3117"/>
                    <a:pt x="122" y="3239"/>
                    <a:pt x="271" y="3239"/>
                  </a:cubicBezTo>
                  <a:cubicBezTo>
                    <a:pt x="274" y="3239"/>
                    <a:pt x="276" y="3238"/>
                    <a:pt x="278" y="3238"/>
                  </a:cubicBezTo>
                  <a:lnTo>
                    <a:pt x="2972" y="3238"/>
                  </a:lnTo>
                  <a:cubicBezTo>
                    <a:pt x="3122" y="3238"/>
                    <a:pt x="3244" y="3117"/>
                    <a:pt x="3244" y="2967"/>
                  </a:cubicBezTo>
                  <a:lnTo>
                    <a:pt x="3244" y="273"/>
                  </a:lnTo>
                  <a:cubicBezTo>
                    <a:pt x="3244" y="123"/>
                    <a:pt x="3122" y="1"/>
                    <a:pt x="29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8"/>
            <p:cNvSpPr/>
            <p:nvPr/>
          </p:nvSpPr>
          <p:spPr>
            <a:xfrm>
              <a:off x="9356950" y="3753775"/>
              <a:ext cx="435300" cy="435300"/>
            </a:xfrm>
            <a:custGeom>
              <a:rect b="b" l="l" r="r" t="t"/>
              <a:pathLst>
                <a:path extrusionOk="0" h="17412" w="17412">
                  <a:moveTo>
                    <a:pt x="8699" y="0"/>
                  </a:moveTo>
                  <a:cubicBezTo>
                    <a:pt x="8548" y="0"/>
                    <a:pt x="8428" y="122"/>
                    <a:pt x="8428" y="272"/>
                  </a:cubicBezTo>
                  <a:lnTo>
                    <a:pt x="8428" y="8049"/>
                  </a:lnTo>
                  <a:lnTo>
                    <a:pt x="2929" y="2550"/>
                  </a:lnTo>
                  <a:cubicBezTo>
                    <a:pt x="2876" y="2499"/>
                    <a:pt x="2808" y="2474"/>
                    <a:pt x="2739" y="2474"/>
                  </a:cubicBezTo>
                  <a:cubicBezTo>
                    <a:pt x="2670" y="2474"/>
                    <a:pt x="2600" y="2500"/>
                    <a:pt x="2547" y="2553"/>
                  </a:cubicBezTo>
                  <a:cubicBezTo>
                    <a:pt x="2442" y="2658"/>
                    <a:pt x="2440" y="2828"/>
                    <a:pt x="2543" y="2935"/>
                  </a:cubicBezTo>
                  <a:lnTo>
                    <a:pt x="8042" y="8434"/>
                  </a:lnTo>
                  <a:lnTo>
                    <a:pt x="266" y="8434"/>
                  </a:lnTo>
                  <a:cubicBezTo>
                    <a:pt x="117" y="8438"/>
                    <a:pt x="0" y="8558"/>
                    <a:pt x="0" y="8705"/>
                  </a:cubicBezTo>
                  <a:cubicBezTo>
                    <a:pt x="0" y="8854"/>
                    <a:pt x="117" y="8974"/>
                    <a:pt x="266" y="8978"/>
                  </a:cubicBezTo>
                  <a:lnTo>
                    <a:pt x="8042" y="8978"/>
                  </a:lnTo>
                  <a:lnTo>
                    <a:pt x="2543" y="14477"/>
                  </a:lnTo>
                  <a:cubicBezTo>
                    <a:pt x="2437" y="14582"/>
                    <a:pt x="2437" y="14755"/>
                    <a:pt x="2543" y="14861"/>
                  </a:cubicBezTo>
                  <a:cubicBezTo>
                    <a:pt x="2596" y="14914"/>
                    <a:pt x="2666" y="14941"/>
                    <a:pt x="2736" y="14941"/>
                  </a:cubicBezTo>
                  <a:cubicBezTo>
                    <a:pt x="2805" y="14941"/>
                    <a:pt x="2875" y="14914"/>
                    <a:pt x="2928" y="14861"/>
                  </a:cubicBezTo>
                  <a:lnTo>
                    <a:pt x="8426" y="9363"/>
                  </a:lnTo>
                  <a:lnTo>
                    <a:pt x="8426" y="17139"/>
                  </a:lnTo>
                  <a:cubicBezTo>
                    <a:pt x="8426" y="17290"/>
                    <a:pt x="8548" y="17412"/>
                    <a:pt x="8699" y="17412"/>
                  </a:cubicBezTo>
                  <a:cubicBezTo>
                    <a:pt x="8849" y="17412"/>
                    <a:pt x="8971" y="17290"/>
                    <a:pt x="8971" y="17139"/>
                  </a:cubicBezTo>
                  <a:lnTo>
                    <a:pt x="8971" y="9363"/>
                  </a:lnTo>
                  <a:lnTo>
                    <a:pt x="14470" y="14861"/>
                  </a:lnTo>
                  <a:cubicBezTo>
                    <a:pt x="14523" y="14917"/>
                    <a:pt x="14594" y="14944"/>
                    <a:pt x="14666" y="14944"/>
                  </a:cubicBezTo>
                  <a:cubicBezTo>
                    <a:pt x="14735" y="14944"/>
                    <a:pt x="14805" y="14918"/>
                    <a:pt x="14858" y="14865"/>
                  </a:cubicBezTo>
                  <a:cubicBezTo>
                    <a:pt x="14966" y="14757"/>
                    <a:pt x="14965" y="14582"/>
                    <a:pt x="14855" y="14477"/>
                  </a:cubicBezTo>
                  <a:lnTo>
                    <a:pt x="9357" y="8978"/>
                  </a:lnTo>
                  <a:lnTo>
                    <a:pt x="17133" y="8978"/>
                  </a:lnTo>
                  <a:cubicBezTo>
                    <a:pt x="17135" y="8978"/>
                    <a:pt x="17137" y="8978"/>
                    <a:pt x="17140" y="8978"/>
                  </a:cubicBezTo>
                  <a:cubicBezTo>
                    <a:pt x="17290" y="8978"/>
                    <a:pt x="17412" y="8856"/>
                    <a:pt x="17412" y="8705"/>
                  </a:cubicBezTo>
                  <a:cubicBezTo>
                    <a:pt x="17412" y="8555"/>
                    <a:pt x="17290" y="8434"/>
                    <a:pt x="17140" y="8434"/>
                  </a:cubicBezTo>
                  <a:cubicBezTo>
                    <a:pt x="17137" y="8434"/>
                    <a:pt x="17135" y="8434"/>
                    <a:pt x="17133" y="8434"/>
                  </a:cubicBezTo>
                  <a:lnTo>
                    <a:pt x="9357" y="8434"/>
                  </a:lnTo>
                  <a:lnTo>
                    <a:pt x="14855" y="2935"/>
                  </a:lnTo>
                  <a:cubicBezTo>
                    <a:pt x="14965" y="2829"/>
                    <a:pt x="14966" y="2653"/>
                    <a:pt x="14858" y="2547"/>
                  </a:cubicBezTo>
                  <a:cubicBezTo>
                    <a:pt x="14805" y="2493"/>
                    <a:pt x="14736" y="2466"/>
                    <a:pt x="14666" y="2466"/>
                  </a:cubicBezTo>
                  <a:cubicBezTo>
                    <a:pt x="14595" y="2466"/>
                    <a:pt x="14524" y="2494"/>
                    <a:pt x="14471" y="2550"/>
                  </a:cubicBezTo>
                  <a:lnTo>
                    <a:pt x="8972" y="8049"/>
                  </a:lnTo>
                  <a:lnTo>
                    <a:pt x="8972" y="272"/>
                  </a:lnTo>
                  <a:cubicBezTo>
                    <a:pt x="8971" y="122"/>
                    <a:pt x="8850" y="0"/>
                    <a:pt x="86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8"/>
            <p:cNvSpPr/>
            <p:nvPr/>
          </p:nvSpPr>
          <p:spPr>
            <a:xfrm>
              <a:off x="9472200" y="3869375"/>
              <a:ext cx="204425" cy="204075"/>
            </a:xfrm>
            <a:custGeom>
              <a:rect b="b" l="l" r="r" t="t"/>
              <a:pathLst>
                <a:path extrusionOk="0" h="8163" w="8177">
                  <a:moveTo>
                    <a:pt x="4089" y="567"/>
                  </a:moveTo>
                  <a:lnTo>
                    <a:pt x="6574" y="1596"/>
                  </a:lnTo>
                  <a:lnTo>
                    <a:pt x="7603" y="4081"/>
                  </a:lnTo>
                  <a:lnTo>
                    <a:pt x="6574" y="6567"/>
                  </a:lnTo>
                  <a:lnTo>
                    <a:pt x="4089" y="7597"/>
                  </a:lnTo>
                  <a:lnTo>
                    <a:pt x="1604" y="6567"/>
                  </a:lnTo>
                  <a:lnTo>
                    <a:pt x="574" y="4081"/>
                  </a:lnTo>
                  <a:lnTo>
                    <a:pt x="1604" y="1596"/>
                  </a:lnTo>
                  <a:lnTo>
                    <a:pt x="4089" y="567"/>
                  </a:lnTo>
                  <a:close/>
                  <a:moveTo>
                    <a:pt x="4089" y="1"/>
                  </a:moveTo>
                  <a:cubicBezTo>
                    <a:pt x="4053" y="1"/>
                    <a:pt x="4018" y="8"/>
                    <a:pt x="3985" y="22"/>
                  </a:cubicBezTo>
                  <a:lnTo>
                    <a:pt x="1291" y="1138"/>
                  </a:lnTo>
                  <a:cubicBezTo>
                    <a:pt x="1225" y="1165"/>
                    <a:pt x="1172" y="1218"/>
                    <a:pt x="1144" y="1285"/>
                  </a:cubicBezTo>
                  <a:lnTo>
                    <a:pt x="28" y="3978"/>
                  </a:lnTo>
                  <a:cubicBezTo>
                    <a:pt x="1" y="4045"/>
                    <a:pt x="1" y="4119"/>
                    <a:pt x="28" y="4186"/>
                  </a:cubicBezTo>
                  <a:lnTo>
                    <a:pt x="1144" y="6879"/>
                  </a:lnTo>
                  <a:cubicBezTo>
                    <a:pt x="1172" y="6946"/>
                    <a:pt x="1225" y="6998"/>
                    <a:pt x="1291" y="7026"/>
                  </a:cubicBezTo>
                  <a:lnTo>
                    <a:pt x="3985" y="8142"/>
                  </a:lnTo>
                  <a:cubicBezTo>
                    <a:pt x="4018" y="8156"/>
                    <a:pt x="4053" y="8162"/>
                    <a:pt x="4089" y="8162"/>
                  </a:cubicBezTo>
                  <a:cubicBezTo>
                    <a:pt x="4124" y="8162"/>
                    <a:pt x="4160" y="8156"/>
                    <a:pt x="4194" y="8142"/>
                  </a:cubicBezTo>
                  <a:lnTo>
                    <a:pt x="6886" y="7026"/>
                  </a:lnTo>
                  <a:cubicBezTo>
                    <a:pt x="6952" y="6998"/>
                    <a:pt x="7006" y="6946"/>
                    <a:pt x="7033" y="6879"/>
                  </a:cubicBezTo>
                  <a:lnTo>
                    <a:pt x="8149" y="4186"/>
                  </a:lnTo>
                  <a:cubicBezTo>
                    <a:pt x="8177" y="4119"/>
                    <a:pt x="8177" y="4045"/>
                    <a:pt x="8149" y="3978"/>
                  </a:cubicBezTo>
                  <a:lnTo>
                    <a:pt x="7033" y="1285"/>
                  </a:lnTo>
                  <a:cubicBezTo>
                    <a:pt x="7005" y="1218"/>
                    <a:pt x="6952" y="1164"/>
                    <a:pt x="6886" y="1138"/>
                  </a:cubicBezTo>
                  <a:lnTo>
                    <a:pt x="4194" y="22"/>
                  </a:lnTo>
                  <a:cubicBezTo>
                    <a:pt x="4160" y="8"/>
                    <a:pt x="4124" y="1"/>
                    <a:pt x="40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68"/>
          <p:cNvGrpSpPr/>
          <p:nvPr/>
        </p:nvGrpSpPr>
        <p:grpSpPr>
          <a:xfrm>
            <a:off x="6766507" y="2135858"/>
            <a:ext cx="425777" cy="345907"/>
            <a:chOff x="4521250" y="4433850"/>
            <a:chExt cx="435800" cy="354050"/>
          </a:xfrm>
        </p:grpSpPr>
        <p:sp>
          <p:nvSpPr>
            <p:cNvPr id="1277" name="Google Shape;1277;p68"/>
            <p:cNvSpPr/>
            <p:nvPr/>
          </p:nvSpPr>
          <p:spPr>
            <a:xfrm>
              <a:off x="4911725" y="4525175"/>
              <a:ext cx="45325" cy="50425"/>
            </a:xfrm>
            <a:custGeom>
              <a:rect b="b" l="l" r="r" t="t"/>
              <a:pathLst>
                <a:path extrusionOk="0" h="2017" w="1813">
                  <a:moveTo>
                    <a:pt x="1" y="1"/>
                  </a:moveTo>
                  <a:lnTo>
                    <a:pt x="1073" y="2017"/>
                  </a:lnTo>
                  <a:cubicBezTo>
                    <a:pt x="1073" y="2017"/>
                    <a:pt x="1812" y="1394"/>
                    <a:pt x="1812" y="943"/>
                  </a:cubicBezTo>
                  <a:cubicBezTo>
                    <a:pt x="1812" y="663"/>
                    <a:pt x="1331" y="117"/>
                    <a:pt x="1"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8"/>
            <p:cNvSpPr/>
            <p:nvPr/>
          </p:nvSpPr>
          <p:spPr>
            <a:xfrm>
              <a:off x="4877900" y="4653350"/>
              <a:ext cx="57800" cy="134500"/>
            </a:xfrm>
            <a:custGeom>
              <a:rect b="b" l="l" r="r" t="t"/>
              <a:pathLst>
                <a:path extrusionOk="0" h="5380" w="2312">
                  <a:moveTo>
                    <a:pt x="0" y="0"/>
                  </a:moveTo>
                  <a:lnTo>
                    <a:pt x="1427" y="2802"/>
                  </a:lnTo>
                  <a:cubicBezTo>
                    <a:pt x="1460" y="2866"/>
                    <a:pt x="1466" y="2939"/>
                    <a:pt x="1446" y="3008"/>
                  </a:cubicBezTo>
                  <a:lnTo>
                    <a:pt x="835" y="5128"/>
                  </a:lnTo>
                  <a:cubicBezTo>
                    <a:pt x="798" y="5254"/>
                    <a:pt x="893" y="5380"/>
                    <a:pt x="1023" y="5380"/>
                  </a:cubicBezTo>
                  <a:lnTo>
                    <a:pt x="1860" y="5380"/>
                  </a:lnTo>
                  <a:cubicBezTo>
                    <a:pt x="1962" y="5380"/>
                    <a:pt x="2046" y="5304"/>
                    <a:pt x="2057" y="5204"/>
                  </a:cubicBezTo>
                  <a:lnTo>
                    <a:pt x="2297" y="2830"/>
                  </a:lnTo>
                  <a:cubicBezTo>
                    <a:pt x="2312" y="2680"/>
                    <a:pt x="2303" y="2528"/>
                    <a:pt x="2270" y="2380"/>
                  </a:cubicBezTo>
                  <a:lnTo>
                    <a:pt x="1776" y="176"/>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8"/>
            <p:cNvSpPr/>
            <p:nvPr/>
          </p:nvSpPr>
          <p:spPr>
            <a:xfrm>
              <a:off x="4677300" y="4666550"/>
              <a:ext cx="44175" cy="121300"/>
            </a:xfrm>
            <a:custGeom>
              <a:rect b="b" l="l" r="r" t="t"/>
              <a:pathLst>
                <a:path extrusionOk="0" h="4852" w="1767">
                  <a:moveTo>
                    <a:pt x="1766" y="0"/>
                  </a:moveTo>
                  <a:lnTo>
                    <a:pt x="173" y="117"/>
                  </a:lnTo>
                  <a:lnTo>
                    <a:pt x="489" y="1309"/>
                  </a:lnTo>
                  <a:cubicBezTo>
                    <a:pt x="527" y="1453"/>
                    <a:pt x="547" y="1602"/>
                    <a:pt x="547" y="1751"/>
                  </a:cubicBezTo>
                  <a:lnTo>
                    <a:pt x="547" y="3329"/>
                  </a:lnTo>
                  <a:cubicBezTo>
                    <a:pt x="547" y="3406"/>
                    <a:pt x="531" y="3482"/>
                    <a:pt x="501" y="3552"/>
                  </a:cubicBezTo>
                  <a:lnTo>
                    <a:pt x="57" y="4577"/>
                  </a:lnTo>
                  <a:cubicBezTo>
                    <a:pt x="0" y="4707"/>
                    <a:pt x="96" y="4852"/>
                    <a:pt x="238" y="4852"/>
                  </a:cubicBezTo>
                  <a:lnTo>
                    <a:pt x="1163" y="4852"/>
                  </a:lnTo>
                  <a:cubicBezTo>
                    <a:pt x="1266" y="4852"/>
                    <a:pt x="1350" y="4774"/>
                    <a:pt x="1359" y="4672"/>
                  </a:cubicBezTo>
                  <a:lnTo>
                    <a:pt x="17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8"/>
            <p:cNvSpPr/>
            <p:nvPr/>
          </p:nvSpPr>
          <p:spPr>
            <a:xfrm>
              <a:off x="4550925" y="4433850"/>
              <a:ext cx="392050" cy="251125"/>
            </a:xfrm>
            <a:custGeom>
              <a:rect b="b" l="l" r="r" t="t"/>
              <a:pathLst>
                <a:path extrusionOk="0" h="10045" w="15682">
                  <a:moveTo>
                    <a:pt x="2004" y="0"/>
                  </a:moveTo>
                  <a:cubicBezTo>
                    <a:pt x="1484" y="0"/>
                    <a:pt x="1031" y="163"/>
                    <a:pt x="685" y="422"/>
                  </a:cubicBezTo>
                  <a:cubicBezTo>
                    <a:pt x="224" y="768"/>
                    <a:pt x="0" y="1389"/>
                    <a:pt x="35" y="1837"/>
                  </a:cubicBezTo>
                  <a:cubicBezTo>
                    <a:pt x="97" y="2625"/>
                    <a:pt x="371" y="3150"/>
                    <a:pt x="984" y="3823"/>
                  </a:cubicBezTo>
                  <a:cubicBezTo>
                    <a:pt x="3141" y="6190"/>
                    <a:pt x="4026" y="8510"/>
                    <a:pt x="4852" y="9401"/>
                  </a:cubicBezTo>
                  <a:cubicBezTo>
                    <a:pt x="5289" y="9873"/>
                    <a:pt x="5713" y="10045"/>
                    <a:pt x="6093" y="10045"/>
                  </a:cubicBezTo>
                  <a:cubicBezTo>
                    <a:pt x="6997" y="10045"/>
                    <a:pt x="7655" y="9076"/>
                    <a:pt x="7662" y="8872"/>
                  </a:cubicBezTo>
                  <a:cubicBezTo>
                    <a:pt x="8371" y="9198"/>
                    <a:pt x="9179" y="9353"/>
                    <a:pt x="10046" y="9353"/>
                  </a:cubicBezTo>
                  <a:cubicBezTo>
                    <a:pt x="10902" y="9353"/>
                    <a:pt x="11817" y="9202"/>
                    <a:pt x="12755" y="8914"/>
                  </a:cubicBezTo>
                  <a:cubicBezTo>
                    <a:pt x="12766" y="8910"/>
                    <a:pt x="12776" y="8909"/>
                    <a:pt x="12787" y="8909"/>
                  </a:cubicBezTo>
                  <a:cubicBezTo>
                    <a:pt x="12966" y="8909"/>
                    <a:pt x="13169" y="9346"/>
                    <a:pt x="13654" y="9718"/>
                  </a:cubicBezTo>
                  <a:cubicBezTo>
                    <a:pt x="13835" y="9858"/>
                    <a:pt x="14013" y="9908"/>
                    <a:pt x="14196" y="9908"/>
                  </a:cubicBezTo>
                  <a:cubicBezTo>
                    <a:pt x="14319" y="9908"/>
                    <a:pt x="14444" y="9885"/>
                    <a:pt x="14574" y="9853"/>
                  </a:cubicBezTo>
                  <a:cubicBezTo>
                    <a:pt x="14955" y="9758"/>
                    <a:pt x="15270" y="9600"/>
                    <a:pt x="15348" y="9215"/>
                  </a:cubicBezTo>
                  <a:cubicBezTo>
                    <a:pt x="15486" y="8528"/>
                    <a:pt x="15681" y="7009"/>
                    <a:pt x="15681" y="6284"/>
                  </a:cubicBezTo>
                  <a:cubicBezTo>
                    <a:pt x="15681" y="3682"/>
                    <a:pt x="14005" y="3086"/>
                    <a:pt x="12451" y="3086"/>
                  </a:cubicBezTo>
                  <a:cubicBezTo>
                    <a:pt x="11976" y="3086"/>
                    <a:pt x="11511" y="3142"/>
                    <a:pt x="11110" y="3214"/>
                  </a:cubicBezTo>
                  <a:cubicBezTo>
                    <a:pt x="10823" y="3265"/>
                    <a:pt x="10082" y="3397"/>
                    <a:pt x="9185" y="3397"/>
                  </a:cubicBezTo>
                  <a:cubicBezTo>
                    <a:pt x="7856" y="3397"/>
                    <a:pt x="6183" y="3107"/>
                    <a:pt x="5133" y="1837"/>
                  </a:cubicBezTo>
                  <a:cubicBezTo>
                    <a:pt x="4025" y="496"/>
                    <a:pt x="2912" y="0"/>
                    <a:pt x="20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8"/>
            <p:cNvSpPr/>
            <p:nvPr/>
          </p:nvSpPr>
          <p:spPr>
            <a:xfrm>
              <a:off x="4550925" y="4433850"/>
              <a:ext cx="167100" cy="251150"/>
            </a:xfrm>
            <a:custGeom>
              <a:rect b="b" l="l" r="r" t="t"/>
              <a:pathLst>
                <a:path extrusionOk="0" h="10046" w="6684">
                  <a:moveTo>
                    <a:pt x="2004" y="1"/>
                  </a:moveTo>
                  <a:cubicBezTo>
                    <a:pt x="1484" y="1"/>
                    <a:pt x="1031" y="163"/>
                    <a:pt x="685" y="422"/>
                  </a:cubicBezTo>
                  <a:cubicBezTo>
                    <a:pt x="224" y="768"/>
                    <a:pt x="0" y="1389"/>
                    <a:pt x="35" y="1837"/>
                  </a:cubicBezTo>
                  <a:cubicBezTo>
                    <a:pt x="97" y="2625"/>
                    <a:pt x="371" y="3150"/>
                    <a:pt x="984" y="3823"/>
                  </a:cubicBezTo>
                  <a:cubicBezTo>
                    <a:pt x="3141" y="6190"/>
                    <a:pt x="4026" y="8510"/>
                    <a:pt x="4852" y="9401"/>
                  </a:cubicBezTo>
                  <a:cubicBezTo>
                    <a:pt x="5289" y="9874"/>
                    <a:pt x="5713" y="10045"/>
                    <a:pt x="6093" y="10045"/>
                  </a:cubicBezTo>
                  <a:cubicBezTo>
                    <a:pt x="6305" y="10045"/>
                    <a:pt x="6503" y="9992"/>
                    <a:pt x="6683" y="9908"/>
                  </a:cubicBezTo>
                  <a:cubicBezTo>
                    <a:pt x="5431" y="9815"/>
                    <a:pt x="4829" y="8511"/>
                    <a:pt x="4125" y="6495"/>
                  </a:cubicBezTo>
                  <a:cubicBezTo>
                    <a:pt x="3076" y="3485"/>
                    <a:pt x="1722" y="2815"/>
                    <a:pt x="1664" y="1503"/>
                  </a:cubicBezTo>
                  <a:cubicBezTo>
                    <a:pt x="1626" y="664"/>
                    <a:pt x="2337" y="331"/>
                    <a:pt x="2963" y="331"/>
                  </a:cubicBezTo>
                  <a:cubicBezTo>
                    <a:pt x="3169" y="331"/>
                    <a:pt x="3365" y="367"/>
                    <a:pt x="3523" y="432"/>
                  </a:cubicBezTo>
                  <a:cubicBezTo>
                    <a:pt x="2982" y="129"/>
                    <a:pt x="2466" y="1"/>
                    <a:pt x="20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8"/>
            <p:cNvSpPr/>
            <p:nvPr/>
          </p:nvSpPr>
          <p:spPr>
            <a:xfrm>
              <a:off x="4521250" y="4461350"/>
              <a:ext cx="100350" cy="82075"/>
            </a:xfrm>
            <a:custGeom>
              <a:rect b="b" l="l" r="r" t="t"/>
              <a:pathLst>
                <a:path extrusionOk="0" h="3283" w="4014">
                  <a:moveTo>
                    <a:pt x="3719" y="1"/>
                  </a:moveTo>
                  <a:cubicBezTo>
                    <a:pt x="3194" y="1"/>
                    <a:pt x="2744" y="145"/>
                    <a:pt x="2744" y="145"/>
                  </a:cubicBezTo>
                  <a:cubicBezTo>
                    <a:pt x="2555" y="87"/>
                    <a:pt x="2387" y="64"/>
                    <a:pt x="2238" y="64"/>
                  </a:cubicBezTo>
                  <a:cubicBezTo>
                    <a:pt x="1670" y="64"/>
                    <a:pt x="1397" y="403"/>
                    <a:pt x="1397" y="403"/>
                  </a:cubicBezTo>
                  <a:lnTo>
                    <a:pt x="104" y="2214"/>
                  </a:lnTo>
                  <a:cubicBezTo>
                    <a:pt x="28" y="2319"/>
                    <a:pt x="1" y="2451"/>
                    <a:pt x="27" y="2576"/>
                  </a:cubicBezTo>
                  <a:cubicBezTo>
                    <a:pt x="75" y="2802"/>
                    <a:pt x="173" y="3147"/>
                    <a:pt x="343" y="3239"/>
                  </a:cubicBezTo>
                  <a:cubicBezTo>
                    <a:pt x="399" y="3270"/>
                    <a:pt x="495" y="3283"/>
                    <a:pt x="615" y="3283"/>
                  </a:cubicBezTo>
                  <a:cubicBezTo>
                    <a:pt x="1084" y="3283"/>
                    <a:pt x="1931" y="3084"/>
                    <a:pt x="2318" y="2987"/>
                  </a:cubicBezTo>
                  <a:cubicBezTo>
                    <a:pt x="2498" y="2944"/>
                    <a:pt x="2658" y="2841"/>
                    <a:pt x="2768" y="2693"/>
                  </a:cubicBezTo>
                  <a:cubicBezTo>
                    <a:pt x="2939" y="2461"/>
                    <a:pt x="3130" y="2033"/>
                    <a:pt x="3096" y="1305"/>
                  </a:cubicBezTo>
                  <a:cubicBezTo>
                    <a:pt x="3799" y="938"/>
                    <a:pt x="3966" y="489"/>
                    <a:pt x="4000" y="230"/>
                  </a:cubicBezTo>
                  <a:lnTo>
                    <a:pt x="4000" y="228"/>
                  </a:lnTo>
                  <a:cubicBezTo>
                    <a:pt x="4014" y="110"/>
                    <a:pt x="3923" y="5"/>
                    <a:pt x="3805" y="2"/>
                  </a:cubicBezTo>
                  <a:cubicBezTo>
                    <a:pt x="3776" y="1"/>
                    <a:pt x="3747" y="1"/>
                    <a:pt x="37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8"/>
            <p:cNvSpPr/>
            <p:nvPr/>
          </p:nvSpPr>
          <p:spPr>
            <a:xfrm>
              <a:off x="4567875" y="4482200"/>
              <a:ext cx="14100" cy="14050"/>
            </a:xfrm>
            <a:custGeom>
              <a:rect b="b" l="l" r="r" t="t"/>
              <a:pathLst>
                <a:path extrusionOk="0" h="562" w="564">
                  <a:moveTo>
                    <a:pt x="282" y="0"/>
                  </a:moveTo>
                  <a:cubicBezTo>
                    <a:pt x="127" y="0"/>
                    <a:pt x="1" y="125"/>
                    <a:pt x="1" y="280"/>
                  </a:cubicBezTo>
                  <a:cubicBezTo>
                    <a:pt x="1" y="435"/>
                    <a:pt x="125" y="561"/>
                    <a:pt x="281" y="562"/>
                  </a:cubicBezTo>
                  <a:lnTo>
                    <a:pt x="284" y="562"/>
                  </a:lnTo>
                  <a:cubicBezTo>
                    <a:pt x="438" y="561"/>
                    <a:pt x="564" y="435"/>
                    <a:pt x="563" y="280"/>
                  </a:cubicBezTo>
                  <a:cubicBezTo>
                    <a:pt x="563" y="125"/>
                    <a:pt x="437" y="0"/>
                    <a:pt x="2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8"/>
            <p:cNvSpPr/>
            <p:nvPr/>
          </p:nvSpPr>
          <p:spPr>
            <a:xfrm>
              <a:off x="4594950" y="4464450"/>
              <a:ext cx="26375" cy="29550"/>
            </a:xfrm>
            <a:custGeom>
              <a:rect b="b" l="l" r="r" t="t"/>
              <a:pathLst>
                <a:path extrusionOk="0" h="1182" w="1055">
                  <a:moveTo>
                    <a:pt x="1033" y="0"/>
                  </a:moveTo>
                  <a:cubicBezTo>
                    <a:pt x="786" y="23"/>
                    <a:pt x="391" y="112"/>
                    <a:pt x="64" y="388"/>
                  </a:cubicBezTo>
                  <a:cubicBezTo>
                    <a:pt x="18" y="429"/>
                    <a:pt x="0" y="493"/>
                    <a:pt x="20" y="552"/>
                  </a:cubicBezTo>
                  <a:cubicBezTo>
                    <a:pt x="59" y="661"/>
                    <a:pt x="118" y="871"/>
                    <a:pt x="148" y="1181"/>
                  </a:cubicBezTo>
                  <a:cubicBezTo>
                    <a:pt x="851" y="814"/>
                    <a:pt x="1018" y="365"/>
                    <a:pt x="1052" y="104"/>
                  </a:cubicBezTo>
                  <a:cubicBezTo>
                    <a:pt x="1055" y="69"/>
                    <a:pt x="1048" y="33"/>
                    <a:pt x="10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8"/>
            <p:cNvSpPr/>
            <p:nvPr/>
          </p:nvSpPr>
          <p:spPr>
            <a:xfrm>
              <a:off x="4521250" y="4500475"/>
              <a:ext cx="41100" cy="42950"/>
            </a:xfrm>
            <a:custGeom>
              <a:rect b="b" l="l" r="r" t="t"/>
              <a:pathLst>
                <a:path extrusionOk="0" h="1718" w="1644">
                  <a:moveTo>
                    <a:pt x="566" y="1"/>
                  </a:moveTo>
                  <a:lnTo>
                    <a:pt x="566" y="1"/>
                  </a:lnTo>
                  <a:cubicBezTo>
                    <a:pt x="567" y="1"/>
                    <a:pt x="567" y="2"/>
                    <a:pt x="567" y="2"/>
                  </a:cubicBezTo>
                  <a:lnTo>
                    <a:pt x="567" y="2"/>
                  </a:lnTo>
                  <a:lnTo>
                    <a:pt x="568" y="2"/>
                  </a:lnTo>
                  <a:lnTo>
                    <a:pt x="566" y="1"/>
                  </a:lnTo>
                  <a:close/>
                  <a:moveTo>
                    <a:pt x="567" y="2"/>
                  </a:moveTo>
                  <a:lnTo>
                    <a:pt x="104" y="649"/>
                  </a:lnTo>
                  <a:cubicBezTo>
                    <a:pt x="28" y="754"/>
                    <a:pt x="1" y="886"/>
                    <a:pt x="27" y="1011"/>
                  </a:cubicBezTo>
                  <a:cubicBezTo>
                    <a:pt x="75" y="1237"/>
                    <a:pt x="174" y="1582"/>
                    <a:pt x="343" y="1674"/>
                  </a:cubicBezTo>
                  <a:cubicBezTo>
                    <a:pt x="399" y="1705"/>
                    <a:pt x="494" y="1718"/>
                    <a:pt x="614" y="1718"/>
                  </a:cubicBezTo>
                  <a:cubicBezTo>
                    <a:pt x="871" y="1718"/>
                    <a:pt x="1243" y="1657"/>
                    <a:pt x="1591" y="1587"/>
                  </a:cubicBezTo>
                  <a:cubicBezTo>
                    <a:pt x="1643" y="675"/>
                    <a:pt x="837" y="549"/>
                    <a:pt x="567" y="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8"/>
            <p:cNvSpPr/>
            <p:nvPr/>
          </p:nvSpPr>
          <p:spPr>
            <a:xfrm>
              <a:off x="4521575" y="4519700"/>
              <a:ext cx="10975" cy="11325"/>
            </a:xfrm>
            <a:custGeom>
              <a:rect b="b" l="l" r="r" t="t"/>
              <a:pathLst>
                <a:path extrusionOk="0" h="453" w="439">
                  <a:moveTo>
                    <a:pt x="158" y="0"/>
                  </a:moveTo>
                  <a:cubicBezTo>
                    <a:pt x="116" y="0"/>
                    <a:pt x="72" y="6"/>
                    <a:pt x="28" y="17"/>
                  </a:cubicBezTo>
                  <a:cubicBezTo>
                    <a:pt x="4" y="90"/>
                    <a:pt x="0" y="167"/>
                    <a:pt x="15" y="242"/>
                  </a:cubicBezTo>
                  <a:cubicBezTo>
                    <a:pt x="29" y="305"/>
                    <a:pt x="47" y="378"/>
                    <a:pt x="69" y="452"/>
                  </a:cubicBezTo>
                  <a:cubicBezTo>
                    <a:pt x="91" y="451"/>
                    <a:pt x="113" y="447"/>
                    <a:pt x="135" y="442"/>
                  </a:cubicBezTo>
                  <a:cubicBezTo>
                    <a:pt x="318" y="387"/>
                    <a:pt x="439" y="248"/>
                    <a:pt x="405" y="132"/>
                  </a:cubicBezTo>
                  <a:cubicBezTo>
                    <a:pt x="380" y="48"/>
                    <a:pt x="280"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8"/>
            <p:cNvSpPr/>
            <p:nvPr/>
          </p:nvSpPr>
          <p:spPr>
            <a:xfrm>
              <a:off x="4677300" y="4759050"/>
              <a:ext cx="35375" cy="28800"/>
            </a:xfrm>
            <a:custGeom>
              <a:rect b="b" l="l" r="r" t="t"/>
              <a:pathLst>
                <a:path extrusionOk="0" h="1152" w="1415">
                  <a:moveTo>
                    <a:pt x="437" y="1"/>
                  </a:moveTo>
                  <a:lnTo>
                    <a:pt x="57" y="877"/>
                  </a:lnTo>
                  <a:cubicBezTo>
                    <a:pt x="0" y="1007"/>
                    <a:pt x="96" y="1152"/>
                    <a:pt x="238" y="1152"/>
                  </a:cubicBezTo>
                  <a:lnTo>
                    <a:pt x="1163" y="1152"/>
                  </a:lnTo>
                  <a:cubicBezTo>
                    <a:pt x="1266" y="1152"/>
                    <a:pt x="1350" y="1074"/>
                    <a:pt x="1359" y="972"/>
                  </a:cubicBezTo>
                  <a:lnTo>
                    <a:pt x="1414" y="337"/>
                  </a:lnTo>
                  <a:lnTo>
                    <a:pt x="4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8"/>
            <p:cNvSpPr/>
            <p:nvPr/>
          </p:nvSpPr>
          <p:spPr>
            <a:xfrm>
              <a:off x="4897850" y="4759125"/>
              <a:ext cx="33200" cy="28775"/>
            </a:xfrm>
            <a:custGeom>
              <a:rect b="b" l="l" r="r" t="t"/>
              <a:pathLst>
                <a:path extrusionOk="0" h="1151" w="1328">
                  <a:moveTo>
                    <a:pt x="296" y="0"/>
                  </a:moveTo>
                  <a:lnTo>
                    <a:pt x="37" y="899"/>
                  </a:lnTo>
                  <a:cubicBezTo>
                    <a:pt x="0" y="1023"/>
                    <a:pt x="95" y="1149"/>
                    <a:pt x="225" y="1150"/>
                  </a:cubicBezTo>
                  <a:lnTo>
                    <a:pt x="1062" y="1150"/>
                  </a:lnTo>
                  <a:cubicBezTo>
                    <a:pt x="1164" y="1149"/>
                    <a:pt x="1248" y="1073"/>
                    <a:pt x="1259" y="973"/>
                  </a:cubicBezTo>
                  <a:lnTo>
                    <a:pt x="1328" y="290"/>
                  </a:lnTo>
                  <a:lnTo>
                    <a:pt x="2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8"/>
            <p:cNvSpPr/>
            <p:nvPr/>
          </p:nvSpPr>
          <p:spPr>
            <a:xfrm>
              <a:off x="4742475" y="4629200"/>
              <a:ext cx="131225" cy="38500"/>
            </a:xfrm>
            <a:custGeom>
              <a:rect b="b" l="l" r="r" t="t"/>
              <a:pathLst>
                <a:path extrusionOk="0" h="1540" w="5249">
                  <a:moveTo>
                    <a:pt x="814" y="0"/>
                  </a:moveTo>
                  <a:cubicBezTo>
                    <a:pt x="650" y="0"/>
                    <a:pt x="527" y="19"/>
                    <a:pt x="448" y="77"/>
                  </a:cubicBezTo>
                  <a:cubicBezTo>
                    <a:pt x="228" y="234"/>
                    <a:pt x="196" y="597"/>
                    <a:pt x="0" y="1058"/>
                  </a:cubicBezTo>
                  <a:cubicBezTo>
                    <a:pt x="709" y="1384"/>
                    <a:pt x="1517" y="1539"/>
                    <a:pt x="2384" y="1539"/>
                  </a:cubicBezTo>
                  <a:cubicBezTo>
                    <a:pt x="3240" y="1539"/>
                    <a:pt x="4155" y="1388"/>
                    <a:pt x="5093" y="1100"/>
                  </a:cubicBezTo>
                  <a:cubicBezTo>
                    <a:pt x="5103" y="1097"/>
                    <a:pt x="5113" y="1095"/>
                    <a:pt x="5123" y="1095"/>
                  </a:cubicBezTo>
                  <a:cubicBezTo>
                    <a:pt x="5163" y="1095"/>
                    <a:pt x="5204" y="1116"/>
                    <a:pt x="5248" y="1152"/>
                  </a:cubicBezTo>
                  <a:lnTo>
                    <a:pt x="5249" y="1151"/>
                  </a:lnTo>
                  <a:cubicBezTo>
                    <a:pt x="4972" y="747"/>
                    <a:pt x="4841" y="1"/>
                    <a:pt x="3436" y="1"/>
                  </a:cubicBezTo>
                  <a:cubicBezTo>
                    <a:pt x="3284" y="1"/>
                    <a:pt x="3116" y="10"/>
                    <a:pt x="2932" y="29"/>
                  </a:cubicBezTo>
                  <a:cubicBezTo>
                    <a:pt x="2659" y="57"/>
                    <a:pt x="2407" y="67"/>
                    <a:pt x="2175" y="67"/>
                  </a:cubicBezTo>
                  <a:cubicBezTo>
                    <a:pt x="1581" y="67"/>
                    <a:pt x="1123" y="0"/>
                    <a:pt x="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68"/>
          <p:cNvGrpSpPr/>
          <p:nvPr/>
        </p:nvGrpSpPr>
        <p:grpSpPr>
          <a:xfrm>
            <a:off x="7384696" y="2116538"/>
            <a:ext cx="425923" cy="384547"/>
            <a:chOff x="5324750" y="4406600"/>
            <a:chExt cx="435950" cy="393600"/>
          </a:xfrm>
        </p:grpSpPr>
        <p:sp>
          <p:nvSpPr>
            <p:cNvPr id="1291" name="Google Shape;1291;p68"/>
            <p:cNvSpPr/>
            <p:nvPr/>
          </p:nvSpPr>
          <p:spPr>
            <a:xfrm>
              <a:off x="5500575" y="4406600"/>
              <a:ext cx="14275" cy="40575"/>
            </a:xfrm>
            <a:custGeom>
              <a:rect b="b" l="l" r="r" t="t"/>
              <a:pathLst>
                <a:path extrusionOk="0" h="1623" w="571">
                  <a:moveTo>
                    <a:pt x="286" y="0"/>
                  </a:moveTo>
                  <a:cubicBezTo>
                    <a:pt x="128" y="0"/>
                    <a:pt x="1" y="130"/>
                    <a:pt x="5" y="288"/>
                  </a:cubicBezTo>
                  <a:lnTo>
                    <a:pt x="5" y="1341"/>
                  </a:lnTo>
                  <a:cubicBezTo>
                    <a:pt x="5" y="1497"/>
                    <a:pt x="130" y="1623"/>
                    <a:pt x="286" y="1623"/>
                  </a:cubicBezTo>
                  <a:cubicBezTo>
                    <a:pt x="442" y="1623"/>
                    <a:pt x="568" y="1497"/>
                    <a:pt x="568" y="1341"/>
                  </a:cubicBezTo>
                  <a:lnTo>
                    <a:pt x="568" y="288"/>
                  </a:lnTo>
                  <a:cubicBezTo>
                    <a:pt x="570" y="130"/>
                    <a:pt x="445" y="0"/>
                    <a:pt x="2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8"/>
            <p:cNvSpPr/>
            <p:nvPr/>
          </p:nvSpPr>
          <p:spPr>
            <a:xfrm>
              <a:off x="5373550" y="4469975"/>
              <a:ext cx="27275" cy="24225"/>
            </a:xfrm>
            <a:custGeom>
              <a:rect b="b" l="l" r="r" t="t"/>
              <a:pathLst>
                <a:path extrusionOk="0" h="969" w="1091">
                  <a:moveTo>
                    <a:pt x="309" y="0"/>
                  </a:moveTo>
                  <a:cubicBezTo>
                    <a:pt x="237" y="0"/>
                    <a:pt x="165" y="27"/>
                    <a:pt x="110" y="82"/>
                  </a:cubicBezTo>
                  <a:cubicBezTo>
                    <a:pt x="0" y="193"/>
                    <a:pt x="0" y="371"/>
                    <a:pt x="111" y="480"/>
                  </a:cubicBezTo>
                  <a:lnTo>
                    <a:pt x="516" y="885"/>
                  </a:lnTo>
                  <a:cubicBezTo>
                    <a:pt x="568" y="938"/>
                    <a:pt x="640" y="968"/>
                    <a:pt x="714" y="968"/>
                  </a:cubicBezTo>
                  <a:cubicBezTo>
                    <a:pt x="964" y="967"/>
                    <a:pt x="1090" y="665"/>
                    <a:pt x="913" y="488"/>
                  </a:cubicBezTo>
                  <a:lnTo>
                    <a:pt x="508" y="83"/>
                  </a:lnTo>
                  <a:cubicBezTo>
                    <a:pt x="453" y="28"/>
                    <a:pt x="381" y="0"/>
                    <a:pt x="3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8"/>
            <p:cNvSpPr/>
            <p:nvPr/>
          </p:nvSpPr>
          <p:spPr>
            <a:xfrm>
              <a:off x="5429750" y="4427500"/>
              <a:ext cx="22825" cy="30500"/>
            </a:xfrm>
            <a:custGeom>
              <a:rect b="b" l="l" r="r" t="t"/>
              <a:pathLst>
                <a:path extrusionOk="0" h="1220" w="913">
                  <a:moveTo>
                    <a:pt x="321" y="0"/>
                  </a:moveTo>
                  <a:cubicBezTo>
                    <a:pt x="286" y="0"/>
                    <a:pt x="250" y="7"/>
                    <a:pt x="215" y="21"/>
                  </a:cubicBezTo>
                  <a:cubicBezTo>
                    <a:pt x="69" y="82"/>
                    <a:pt x="1" y="250"/>
                    <a:pt x="65" y="395"/>
                  </a:cubicBezTo>
                  <a:lnTo>
                    <a:pt x="333" y="1044"/>
                  </a:lnTo>
                  <a:cubicBezTo>
                    <a:pt x="377" y="1150"/>
                    <a:pt x="479" y="1219"/>
                    <a:pt x="593" y="1219"/>
                  </a:cubicBezTo>
                  <a:cubicBezTo>
                    <a:pt x="629" y="1219"/>
                    <a:pt x="666" y="1212"/>
                    <a:pt x="700" y="1198"/>
                  </a:cubicBezTo>
                  <a:cubicBezTo>
                    <a:pt x="843" y="1139"/>
                    <a:pt x="912" y="974"/>
                    <a:pt x="853" y="831"/>
                  </a:cubicBezTo>
                  <a:lnTo>
                    <a:pt x="584" y="180"/>
                  </a:lnTo>
                  <a:cubicBezTo>
                    <a:pt x="541" y="68"/>
                    <a:pt x="434"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8"/>
            <p:cNvSpPr/>
            <p:nvPr/>
          </p:nvSpPr>
          <p:spPr>
            <a:xfrm>
              <a:off x="5562425" y="4427675"/>
              <a:ext cx="23225" cy="30525"/>
            </a:xfrm>
            <a:custGeom>
              <a:rect b="b" l="l" r="r" t="t"/>
              <a:pathLst>
                <a:path extrusionOk="0" h="1221" w="929">
                  <a:moveTo>
                    <a:pt x="609" y="1"/>
                  </a:moveTo>
                  <a:cubicBezTo>
                    <a:pt x="499" y="1"/>
                    <a:pt x="394" y="66"/>
                    <a:pt x="350" y="174"/>
                  </a:cubicBezTo>
                  <a:lnTo>
                    <a:pt x="77" y="833"/>
                  </a:lnTo>
                  <a:cubicBezTo>
                    <a:pt x="0" y="1017"/>
                    <a:pt x="136" y="1221"/>
                    <a:pt x="336" y="1221"/>
                  </a:cubicBezTo>
                  <a:cubicBezTo>
                    <a:pt x="449" y="1221"/>
                    <a:pt x="552" y="1153"/>
                    <a:pt x="596" y="1047"/>
                  </a:cubicBezTo>
                  <a:lnTo>
                    <a:pt x="869" y="389"/>
                  </a:lnTo>
                  <a:cubicBezTo>
                    <a:pt x="928" y="246"/>
                    <a:pt x="860" y="82"/>
                    <a:pt x="717" y="22"/>
                  </a:cubicBezTo>
                  <a:cubicBezTo>
                    <a:pt x="681" y="7"/>
                    <a:pt x="645" y="1"/>
                    <a:pt x="6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8"/>
            <p:cNvSpPr/>
            <p:nvPr/>
          </p:nvSpPr>
          <p:spPr>
            <a:xfrm>
              <a:off x="5500575" y="4760025"/>
              <a:ext cx="14275" cy="40175"/>
            </a:xfrm>
            <a:custGeom>
              <a:rect b="b" l="l" r="r" t="t"/>
              <a:pathLst>
                <a:path extrusionOk="0" h="1607" w="571">
                  <a:moveTo>
                    <a:pt x="286" y="1"/>
                  </a:moveTo>
                  <a:cubicBezTo>
                    <a:pt x="128" y="1"/>
                    <a:pt x="1" y="131"/>
                    <a:pt x="5" y="288"/>
                  </a:cubicBezTo>
                  <a:lnTo>
                    <a:pt x="5" y="1325"/>
                  </a:lnTo>
                  <a:cubicBezTo>
                    <a:pt x="5" y="1481"/>
                    <a:pt x="132" y="1607"/>
                    <a:pt x="286" y="1607"/>
                  </a:cubicBezTo>
                  <a:cubicBezTo>
                    <a:pt x="441" y="1607"/>
                    <a:pt x="568" y="1481"/>
                    <a:pt x="568" y="1325"/>
                  </a:cubicBezTo>
                  <a:lnTo>
                    <a:pt x="568" y="288"/>
                  </a:lnTo>
                  <a:cubicBezTo>
                    <a:pt x="570" y="131"/>
                    <a:pt x="445" y="1"/>
                    <a:pt x="2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8"/>
            <p:cNvSpPr/>
            <p:nvPr/>
          </p:nvSpPr>
          <p:spPr>
            <a:xfrm>
              <a:off x="5617750" y="4714550"/>
              <a:ext cx="28600" cy="25150"/>
            </a:xfrm>
            <a:custGeom>
              <a:rect b="b" l="l" r="r" t="t"/>
              <a:pathLst>
                <a:path extrusionOk="0" h="1006" w="1144">
                  <a:moveTo>
                    <a:pt x="310" y="1"/>
                  </a:moveTo>
                  <a:cubicBezTo>
                    <a:pt x="237" y="1"/>
                    <a:pt x="164" y="29"/>
                    <a:pt x="109" y="86"/>
                  </a:cubicBezTo>
                  <a:cubicBezTo>
                    <a:pt x="1" y="198"/>
                    <a:pt x="3" y="375"/>
                    <a:pt x="115" y="483"/>
                  </a:cubicBezTo>
                  <a:lnTo>
                    <a:pt x="570" y="926"/>
                  </a:lnTo>
                  <a:cubicBezTo>
                    <a:pt x="623" y="976"/>
                    <a:pt x="693" y="1005"/>
                    <a:pt x="766" y="1005"/>
                  </a:cubicBezTo>
                  <a:cubicBezTo>
                    <a:pt x="1019" y="1005"/>
                    <a:pt x="1143" y="698"/>
                    <a:pt x="962" y="522"/>
                  </a:cubicBezTo>
                  <a:lnTo>
                    <a:pt x="506" y="80"/>
                  </a:lnTo>
                  <a:cubicBezTo>
                    <a:pt x="451" y="27"/>
                    <a:pt x="381" y="1"/>
                    <a:pt x="3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8"/>
            <p:cNvSpPr/>
            <p:nvPr/>
          </p:nvSpPr>
          <p:spPr>
            <a:xfrm>
              <a:off x="5369175" y="4713225"/>
              <a:ext cx="29525" cy="26475"/>
            </a:xfrm>
            <a:custGeom>
              <a:rect b="b" l="l" r="r" t="t"/>
              <a:pathLst>
                <a:path extrusionOk="0" h="1059" w="1181">
                  <a:moveTo>
                    <a:pt x="871" y="1"/>
                  </a:moveTo>
                  <a:cubicBezTo>
                    <a:pt x="797" y="1"/>
                    <a:pt x="723" y="29"/>
                    <a:pt x="668" y="86"/>
                  </a:cubicBezTo>
                  <a:lnTo>
                    <a:pt x="178" y="578"/>
                  </a:lnTo>
                  <a:cubicBezTo>
                    <a:pt x="1" y="755"/>
                    <a:pt x="126" y="1057"/>
                    <a:pt x="376" y="1058"/>
                  </a:cubicBezTo>
                  <a:cubicBezTo>
                    <a:pt x="451" y="1058"/>
                    <a:pt x="522" y="1028"/>
                    <a:pt x="575" y="975"/>
                  </a:cubicBezTo>
                  <a:lnTo>
                    <a:pt x="1065" y="485"/>
                  </a:lnTo>
                  <a:cubicBezTo>
                    <a:pt x="1180" y="376"/>
                    <a:pt x="1181" y="195"/>
                    <a:pt x="1070" y="83"/>
                  </a:cubicBezTo>
                  <a:cubicBezTo>
                    <a:pt x="1015" y="28"/>
                    <a:pt x="943" y="1"/>
                    <a:pt x="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8"/>
            <p:cNvSpPr/>
            <p:nvPr/>
          </p:nvSpPr>
          <p:spPr>
            <a:xfrm>
              <a:off x="5337400" y="4659950"/>
              <a:ext cx="25025" cy="18000"/>
            </a:xfrm>
            <a:custGeom>
              <a:rect b="b" l="l" r="r" t="t"/>
              <a:pathLst>
                <a:path extrusionOk="0" h="720" w="1001">
                  <a:moveTo>
                    <a:pt x="681" y="1"/>
                  </a:moveTo>
                  <a:cubicBezTo>
                    <a:pt x="643" y="1"/>
                    <a:pt x="605" y="8"/>
                    <a:pt x="568" y="24"/>
                  </a:cubicBezTo>
                  <a:lnTo>
                    <a:pt x="196" y="178"/>
                  </a:lnTo>
                  <a:cubicBezTo>
                    <a:pt x="71" y="229"/>
                    <a:pt x="1" y="361"/>
                    <a:pt x="27" y="493"/>
                  </a:cubicBezTo>
                  <a:cubicBezTo>
                    <a:pt x="54" y="624"/>
                    <a:pt x="169" y="719"/>
                    <a:pt x="304" y="719"/>
                  </a:cubicBezTo>
                  <a:cubicBezTo>
                    <a:pt x="340" y="719"/>
                    <a:pt x="377" y="712"/>
                    <a:pt x="411" y="698"/>
                  </a:cubicBezTo>
                  <a:lnTo>
                    <a:pt x="783" y="543"/>
                  </a:lnTo>
                  <a:cubicBezTo>
                    <a:pt x="930" y="485"/>
                    <a:pt x="1000" y="320"/>
                    <a:pt x="940" y="174"/>
                  </a:cubicBezTo>
                  <a:cubicBezTo>
                    <a:pt x="895" y="65"/>
                    <a:pt x="791" y="1"/>
                    <a:pt x="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8"/>
            <p:cNvSpPr/>
            <p:nvPr/>
          </p:nvSpPr>
          <p:spPr>
            <a:xfrm>
              <a:off x="5563200" y="4749650"/>
              <a:ext cx="22850" cy="29625"/>
            </a:xfrm>
            <a:custGeom>
              <a:rect b="b" l="l" r="r" t="t"/>
              <a:pathLst>
                <a:path extrusionOk="0" h="1185" w="914">
                  <a:moveTo>
                    <a:pt x="320" y="1"/>
                  </a:moveTo>
                  <a:cubicBezTo>
                    <a:pt x="285" y="1"/>
                    <a:pt x="248" y="8"/>
                    <a:pt x="213" y="22"/>
                  </a:cubicBezTo>
                  <a:cubicBezTo>
                    <a:pt x="70" y="82"/>
                    <a:pt x="1" y="247"/>
                    <a:pt x="61" y="390"/>
                  </a:cubicBezTo>
                  <a:lnTo>
                    <a:pt x="318" y="1011"/>
                  </a:lnTo>
                  <a:cubicBezTo>
                    <a:pt x="362" y="1116"/>
                    <a:pt x="465" y="1185"/>
                    <a:pt x="578" y="1185"/>
                  </a:cubicBezTo>
                  <a:cubicBezTo>
                    <a:pt x="778" y="1183"/>
                    <a:pt x="913" y="981"/>
                    <a:pt x="837" y="796"/>
                  </a:cubicBezTo>
                  <a:lnTo>
                    <a:pt x="580" y="175"/>
                  </a:lnTo>
                  <a:cubicBezTo>
                    <a:pt x="536" y="66"/>
                    <a:pt x="431" y="1"/>
                    <a:pt x="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8"/>
            <p:cNvSpPr/>
            <p:nvPr/>
          </p:nvSpPr>
          <p:spPr>
            <a:xfrm>
              <a:off x="5652725" y="4659800"/>
              <a:ext cx="25350" cy="18150"/>
            </a:xfrm>
            <a:custGeom>
              <a:rect b="b" l="l" r="r" t="t"/>
              <a:pathLst>
                <a:path extrusionOk="0" h="726" w="1014">
                  <a:moveTo>
                    <a:pt x="321" y="0"/>
                  </a:moveTo>
                  <a:cubicBezTo>
                    <a:pt x="210" y="0"/>
                    <a:pt x="105" y="66"/>
                    <a:pt x="60" y="174"/>
                  </a:cubicBezTo>
                  <a:cubicBezTo>
                    <a:pt x="1" y="319"/>
                    <a:pt x="71" y="485"/>
                    <a:pt x="218" y="543"/>
                  </a:cubicBezTo>
                  <a:lnTo>
                    <a:pt x="604" y="704"/>
                  </a:lnTo>
                  <a:cubicBezTo>
                    <a:pt x="638" y="718"/>
                    <a:pt x="674" y="724"/>
                    <a:pt x="711" y="725"/>
                  </a:cubicBezTo>
                  <a:lnTo>
                    <a:pt x="712" y="725"/>
                  </a:lnTo>
                  <a:cubicBezTo>
                    <a:pt x="845" y="725"/>
                    <a:pt x="961" y="630"/>
                    <a:pt x="987" y="499"/>
                  </a:cubicBezTo>
                  <a:cubicBezTo>
                    <a:pt x="1014" y="367"/>
                    <a:pt x="943" y="235"/>
                    <a:pt x="819" y="184"/>
                  </a:cubicBezTo>
                  <a:lnTo>
                    <a:pt x="433" y="24"/>
                  </a:lnTo>
                  <a:cubicBezTo>
                    <a:pt x="396" y="8"/>
                    <a:pt x="358" y="0"/>
                    <a:pt x="3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8"/>
            <p:cNvSpPr/>
            <p:nvPr/>
          </p:nvSpPr>
          <p:spPr>
            <a:xfrm>
              <a:off x="5429450" y="4748850"/>
              <a:ext cx="23150" cy="30425"/>
            </a:xfrm>
            <a:custGeom>
              <a:rect b="b" l="l" r="r" t="t"/>
              <a:pathLst>
                <a:path extrusionOk="0" h="1217" w="926">
                  <a:moveTo>
                    <a:pt x="607" y="0"/>
                  </a:moveTo>
                  <a:cubicBezTo>
                    <a:pt x="497" y="0"/>
                    <a:pt x="392" y="65"/>
                    <a:pt x="347" y="174"/>
                  </a:cubicBezTo>
                  <a:lnTo>
                    <a:pt x="76" y="828"/>
                  </a:lnTo>
                  <a:cubicBezTo>
                    <a:pt x="0" y="1013"/>
                    <a:pt x="136" y="1215"/>
                    <a:pt x="336" y="1217"/>
                  </a:cubicBezTo>
                  <a:cubicBezTo>
                    <a:pt x="449" y="1217"/>
                    <a:pt x="552" y="1148"/>
                    <a:pt x="596" y="1043"/>
                  </a:cubicBezTo>
                  <a:lnTo>
                    <a:pt x="866" y="388"/>
                  </a:lnTo>
                  <a:cubicBezTo>
                    <a:pt x="925" y="245"/>
                    <a:pt x="858" y="80"/>
                    <a:pt x="714" y="21"/>
                  </a:cubicBezTo>
                  <a:cubicBezTo>
                    <a:pt x="679" y="7"/>
                    <a:pt x="643" y="0"/>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8"/>
            <p:cNvSpPr/>
            <p:nvPr/>
          </p:nvSpPr>
          <p:spPr>
            <a:xfrm>
              <a:off x="5339100" y="4434875"/>
              <a:ext cx="337250" cy="337200"/>
            </a:xfrm>
            <a:custGeom>
              <a:rect b="b" l="l" r="r" t="t"/>
              <a:pathLst>
                <a:path extrusionOk="0" h="13488" w="13490">
                  <a:moveTo>
                    <a:pt x="6745" y="0"/>
                  </a:moveTo>
                  <a:cubicBezTo>
                    <a:pt x="3022" y="0"/>
                    <a:pt x="1" y="3019"/>
                    <a:pt x="1" y="6743"/>
                  </a:cubicBezTo>
                  <a:cubicBezTo>
                    <a:pt x="1" y="10469"/>
                    <a:pt x="3021" y="13488"/>
                    <a:pt x="6745" y="13488"/>
                  </a:cubicBezTo>
                  <a:cubicBezTo>
                    <a:pt x="10471" y="13488"/>
                    <a:pt x="13490" y="10469"/>
                    <a:pt x="13490" y="6743"/>
                  </a:cubicBezTo>
                  <a:cubicBezTo>
                    <a:pt x="13490" y="3019"/>
                    <a:pt x="10469" y="0"/>
                    <a:pt x="67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8"/>
            <p:cNvSpPr/>
            <p:nvPr/>
          </p:nvSpPr>
          <p:spPr>
            <a:xfrm>
              <a:off x="5324750" y="4434875"/>
              <a:ext cx="435950" cy="177425"/>
            </a:xfrm>
            <a:custGeom>
              <a:rect b="b" l="l" r="r" t="t"/>
              <a:pathLst>
                <a:path extrusionOk="0" h="7097" w="17438">
                  <a:moveTo>
                    <a:pt x="7332" y="0"/>
                  </a:moveTo>
                  <a:cubicBezTo>
                    <a:pt x="7328" y="0"/>
                    <a:pt x="7323" y="0"/>
                    <a:pt x="7319" y="0"/>
                  </a:cubicBezTo>
                  <a:cubicBezTo>
                    <a:pt x="4687" y="0"/>
                    <a:pt x="2407" y="1509"/>
                    <a:pt x="1296" y="3706"/>
                  </a:cubicBezTo>
                  <a:lnTo>
                    <a:pt x="489" y="4040"/>
                  </a:lnTo>
                  <a:cubicBezTo>
                    <a:pt x="369" y="4090"/>
                    <a:pt x="297" y="4218"/>
                    <a:pt x="327" y="4345"/>
                  </a:cubicBezTo>
                  <a:cubicBezTo>
                    <a:pt x="391" y="4619"/>
                    <a:pt x="541" y="4929"/>
                    <a:pt x="727" y="5186"/>
                  </a:cubicBezTo>
                  <a:cubicBezTo>
                    <a:pt x="252" y="5396"/>
                    <a:pt x="87" y="5730"/>
                    <a:pt x="31" y="5950"/>
                  </a:cubicBezTo>
                  <a:cubicBezTo>
                    <a:pt x="0" y="6071"/>
                    <a:pt x="71" y="6193"/>
                    <a:pt x="190" y="6228"/>
                  </a:cubicBezTo>
                  <a:cubicBezTo>
                    <a:pt x="2812" y="7011"/>
                    <a:pt x="6540" y="7093"/>
                    <a:pt x="7589" y="7097"/>
                  </a:cubicBezTo>
                  <a:cubicBezTo>
                    <a:pt x="7590" y="7097"/>
                    <a:pt x="7590" y="7097"/>
                    <a:pt x="7591" y="7097"/>
                  </a:cubicBezTo>
                  <a:cubicBezTo>
                    <a:pt x="7795" y="7097"/>
                    <a:pt x="7959" y="6771"/>
                    <a:pt x="8161" y="6743"/>
                  </a:cubicBezTo>
                  <a:cubicBezTo>
                    <a:pt x="12377" y="6182"/>
                    <a:pt x="13959" y="5568"/>
                    <a:pt x="13959" y="5568"/>
                  </a:cubicBezTo>
                  <a:lnTo>
                    <a:pt x="17108" y="6124"/>
                  </a:lnTo>
                  <a:cubicBezTo>
                    <a:pt x="17124" y="6127"/>
                    <a:pt x="17141" y="6128"/>
                    <a:pt x="17157" y="6128"/>
                  </a:cubicBezTo>
                  <a:cubicBezTo>
                    <a:pt x="17308" y="6128"/>
                    <a:pt x="17437" y="6005"/>
                    <a:pt x="17437" y="5847"/>
                  </a:cubicBezTo>
                  <a:lnTo>
                    <a:pt x="17437" y="3707"/>
                  </a:lnTo>
                  <a:cubicBezTo>
                    <a:pt x="17437" y="3549"/>
                    <a:pt x="17308" y="3426"/>
                    <a:pt x="17157" y="3426"/>
                  </a:cubicBezTo>
                  <a:cubicBezTo>
                    <a:pt x="17141" y="3426"/>
                    <a:pt x="17124" y="3427"/>
                    <a:pt x="17108" y="3430"/>
                  </a:cubicBezTo>
                  <a:lnTo>
                    <a:pt x="13726" y="4027"/>
                  </a:lnTo>
                  <a:cubicBezTo>
                    <a:pt x="13709" y="4030"/>
                    <a:pt x="13692" y="4032"/>
                    <a:pt x="13676" y="4032"/>
                  </a:cubicBezTo>
                  <a:cubicBezTo>
                    <a:pt x="13569" y="4032"/>
                    <a:pt x="13470" y="3971"/>
                    <a:pt x="13424" y="3871"/>
                  </a:cubicBezTo>
                  <a:cubicBezTo>
                    <a:pt x="13227" y="3445"/>
                    <a:pt x="12956" y="2944"/>
                    <a:pt x="12700" y="2586"/>
                  </a:cubicBezTo>
                  <a:cubicBezTo>
                    <a:pt x="13336" y="1879"/>
                    <a:pt x="13272" y="1131"/>
                    <a:pt x="13200" y="803"/>
                  </a:cubicBezTo>
                  <a:cubicBezTo>
                    <a:pt x="13182" y="722"/>
                    <a:pt x="13109" y="667"/>
                    <a:pt x="13030" y="667"/>
                  </a:cubicBezTo>
                  <a:cubicBezTo>
                    <a:pt x="13016" y="667"/>
                    <a:pt x="13002" y="669"/>
                    <a:pt x="12988" y="673"/>
                  </a:cubicBezTo>
                  <a:lnTo>
                    <a:pt x="11071" y="1138"/>
                  </a:lnTo>
                  <a:cubicBezTo>
                    <a:pt x="9965" y="396"/>
                    <a:pt x="8664" y="0"/>
                    <a:pt x="7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8"/>
            <p:cNvSpPr/>
            <p:nvPr/>
          </p:nvSpPr>
          <p:spPr>
            <a:xfrm>
              <a:off x="5546325" y="4708700"/>
              <a:ext cx="19275" cy="21250"/>
            </a:xfrm>
            <a:custGeom>
              <a:rect b="b" l="l" r="r" t="t"/>
              <a:pathLst>
                <a:path extrusionOk="0" h="850" w="771">
                  <a:moveTo>
                    <a:pt x="317" y="1"/>
                  </a:moveTo>
                  <a:cubicBezTo>
                    <a:pt x="281" y="1"/>
                    <a:pt x="244" y="8"/>
                    <a:pt x="208" y="22"/>
                  </a:cubicBezTo>
                  <a:cubicBezTo>
                    <a:pt x="70" y="79"/>
                    <a:pt x="1" y="236"/>
                    <a:pt x="52" y="377"/>
                  </a:cubicBezTo>
                  <a:lnTo>
                    <a:pt x="176" y="676"/>
                  </a:lnTo>
                  <a:cubicBezTo>
                    <a:pt x="219" y="780"/>
                    <a:pt x="321" y="849"/>
                    <a:pt x="435" y="849"/>
                  </a:cubicBezTo>
                  <a:lnTo>
                    <a:pt x="435" y="849"/>
                  </a:lnTo>
                  <a:cubicBezTo>
                    <a:pt x="635" y="848"/>
                    <a:pt x="770" y="646"/>
                    <a:pt x="695" y="461"/>
                  </a:cubicBezTo>
                  <a:lnTo>
                    <a:pt x="570" y="162"/>
                  </a:lnTo>
                  <a:cubicBezTo>
                    <a:pt x="523" y="61"/>
                    <a:pt x="423" y="1"/>
                    <a:pt x="317" y="1"/>
                  </a:cubicBezTo>
                  <a:close/>
                  <a:moveTo>
                    <a:pt x="435" y="849"/>
                  </a:moveTo>
                  <a:cubicBezTo>
                    <a:pt x="435" y="849"/>
                    <a:pt x="435" y="849"/>
                    <a:pt x="435" y="849"/>
                  </a:cubicBezTo>
                  <a:lnTo>
                    <a:pt x="436" y="849"/>
                  </a:lnTo>
                  <a:cubicBezTo>
                    <a:pt x="435" y="849"/>
                    <a:pt x="435" y="849"/>
                    <a:pt x="435" y="84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8"/>
            <p:cNvSpPr/>
            <p:nvPr/>
          </p:nvSpPr>
          <p:spPr>
            <a:xfrm>
              <a:off x="5450300" y="4477000"/>
              <a:ext cx="19475" cy="21550"/>
            </a:xfrm>
            <a:custGeom>
              <a:rect b="b" l="l" r="r" t="t"/>
              <a:pathLst>
                <a:path extrusionOk="0" h="862" w="779">
                  <a:moveTo>
                    <a:pt x="319" y="1"/>
                  </a:moveTo>
                  <a:cubicBezTo>
                    <a:pt x="283" y="1"/>
                    <a:pt x="247" y="8"/>
                    <a:pt x="212" y="22"/>
                  </a:cubicBezTo>
                  <a:cubicBezTo>
                    <a:pt x="69" y="81"/>
                    <a:pt x="1" y="246"/>
                    <a:pt x="60" y="389"/>
                  </a:cubicBezTo>
                  <a:lnTo>
                    <a:pt x="183" y="688"/>
                  </a:lnTo>
                  <a:cubicBezTo>
                    <a:pt x="227" y="793"/>
                    <a:pt x="329" y="862"/>
                    <a:pt x="443" y="862"/>
                  </a:cubicBezTo>
                  <a:cubicBezTo>
                    <a:pt x="643" y="860"/>
                    <a:pt x="779" y="658"/>
                    <a:pt x="703" y="473"/>
                  </a:cubicBezTo>
                  <a:lnTo>
                    <a:pt x="579" y="174"/>
                  </a:lnTo>
                  <a:cubicBezTo>
                    <a:pt x="534" y="66"/>
                    <a:pt x="430" y="1"/>
                    <a:pt x="3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8"/>
            <p:cNvSpPr/>
            <p:nvPr/>
          </p:nvSpPr>
          <p:spPr>
            <a:xfrm>
              <a:off x="5380775" y="4642825"/>
              <a:ext cx="23000" cy="17175"/>
            </a:xfrm>
            <a:custGeom>
              <a:rect b="b" l="l" r="r" t="t"/>
              <a:pathLst>
                <a:path extrusionOk="0" h="687" w="920">
                  <a:moveTo>
                    <a:pt x="600" y="0"/>
                  </a:moveTo>
                  <a:cubicBezTo>
                    <a:pt x="565" y="0"/>
                    <a:pt x="528" y="7"/>
                    <a:pt x="493" y="22"/>
                  </a:cubicBezTo>
                  <a:lnTo>
                    <a:pt x="194" y="145"/>
                  </a:lnTo>
                  <a:cubicBezTo>
                    <a:pt x="71" y="196"/>
                    <a:pt x="0" y="328"/>
                    <a:pt x="27" y="460"/>
                  </a:cubicBezTo>
                  <a:cubicBezTo>
                    <a:pt x="52" y="591"/>
                    <a:pt x="168" y="687"/>
                    <a:pt x="302" y="687"/>
                  </a:cubicBezTo>
                  <a:cubicBezTo>
                    <a:pt x="339" y="685"/>
                    <a:pt x="375" y="679"/>
                    <a:pt x="409" y="664"/>
                  </a:cubicBezTo>
                  <a:lnTo>
                    <a:pt x="708" y="541"/>
                  </a:lnTo>
                  <a:cubicBezTo>
                    <a:pt x="851" y="482"/>
                    <a:pt x="919" y="317"/>
                    <a:pt x="860" y="174"/>
                  </a:cubicBezTo>
                  <a:cubicBezTo>
                    <a:pt x="816" y="66"/>
                    <a:pt x="711" y="0"/>
                    <a:pt x="6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8"/>
            <p:cNvSpPr/>
            <p:nvPr/>
          </p:nvSpPr>
          <p:spPr>
            <a:xfrm>
              <a:off x="5449875" y="4708400"/>
              <a:ext cx="19475" cy="21550"/>
            </a:xfrm>
            <a:custGeom>
              <a:rect b="b" l="l" r="r" t="t"/>
              <a:pathLst>
                <a:path extrusionOk="0" h="862" w="779">
                  <a:moveTo>
                    <a:pt x="460" y="0"/>
                  </a:moveTo>
                  <a:cubicBezTo>
                    <a:pt x="350" y="0"/>
                    <a:pt x="245" y="66"/>
                    <a:pt x="200" y="174"/>
                  </a:cubicBezTo>
                  <a:lnTo>
                    <a:pt x="77" y="473"/>
                  </a:lnTo>
                  <a:cubicBezTo>
                    <a:pt x="0" y="658"/>
                    <a:pt x="136" y="861"/>
                    <a:pt x="336" y="861"/>
                  </a:cubicBezTo>
                  <a:cubicBezTo>
                    <a:pt x="450" y="861"/>
                    <a:pt x="552" y="792"/>
                    <a:pt x="596" y="688"/>
                  </a:cubicBezTo>
                  <a:lnTo>
                    <a:pt x="719" y="389"/>
                  </a:lnTo>
                  <a:cubicBezTo>
                    <a:pt x="778" y="246"/>
                    <a:pt x="710" y="81"/>
                    <a:pt x="567" y="22"/>
                  </a:cubicBezTo>
                  <a:cubicBezTo>
                    <a:pt x="532" y="7"/>
                    <a:pt x="496"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8"/>
            <p:cNvSpPr/>
            <p:nvPr/>
          </p:nvSpPr>
          <p:spPr>
            <a:xfrm>
              <a:off x="5545700" y="4477000"/>
              <a:ext cx="19475" cy="21550"/>
            </a:xfrm>
            <a:custGeom>
              <a:rect b="b" l="l" r="r" t="t"/>
              <a:pathLst>
                <a:path extrusionOk="0" h="862" w="779">
                  <a:moveTo>
                    <a:pt x="460" y="1"/>
                  </a:moveTo>
                  <a:cubicBezTo>
                    <a:pt x="350" y="1"/>
                    <a:pt x="245" y="66"/>
                    <a:pt x="201" y="174"/>
                  </a:cubicBezTo>
                  <a:lnTo>
                    <a:pt x="77" y="473"/>
                  </a:lnTo>
                  <a:cubicBezTo>
                    <a:pt x="1" y="658"/>
                    <a:pt x="137" y="860"/>
                    <a:pt x="336" y="862"/>
                  </a:cubicBezTo>
                  <a:cubicBezTo>
                    <a:pt x="451" y="862"/>
                    <a:pt x="553" y="793"/>
                    <a:pt x="597" y="688"/>
                  </a:cubicBezTo>
                  <a:lnTo>
                    <a:pt x="720" y="389"/>
                  </a:lnTo>
                  <a:cubicBezTo>
                    <a:pt x="779" y="246"/>
                    <a:pt x="711" y="81"/>
                    <a:pt x="568" y="22"/>
                  </a:cubicBezTo>
                  <a:cubicBezTo>
                    <a:pt x="533" y="8"/>
                    <a:pt x="496" y="1"/>
                    <a:pt x="4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8"/>
            <p:cNvSpPr/>
            <p:nvPr/>
          </p:nvSpPr>
          <p:spPr>
            <a:xfrm>
              <a:off x="5611725" y="4642825"/>
              <a:ext cx="23025" cy="17175"/>
            </a:xfrm>
            <a:custGeom>
              <a:rect b="b" l="l" r="r" t="t"/>
              <a:pathLst>
                <a:path extrusionOk="0" h="687" w="921">
                  <a:moveTo>
                    <a:pt x="320" y="0"/>
                  </a:moveTo>
                  <a:cubicBezTo>
                    <a:pt x="209" y="0"/>
                    <a:pt x="105" y="66"/>
                    <a:pt x="60" y="174"/>
                  </a:cubicBezTo>
                  <a:cubicBezTo>
                    <a:pt x="0" y="317"/>
                    <a:pt x="68" y="482"/>
                    <a:pt x="212" y="541"/>
                  </a:cubicBezTo>
                  <a:lnTo>
                    <a:pt x="511" y="664"/>
                  </a:lnTo>
                  <a:cubicBezTo>
                    <a:pt x="545" y="679"/>
                    <a:pt x="581" y="685"/>
                    <a:pt x="618" y="687"/>
                  </a:cubicBezTo>
                  <a:cubicBezTo>
                    <a:pt x="752" y="687"/>
                    <a:pt x="868" y="591"/>
                    <a:pt x="894" y="460"/>
                  </a:cubicBezTo>
                  <a:cubicBezTo>
                    <a:pt x="921" y="328"/>
                    <a:pt x="849" y="196"/>
                    <a:pt x="726" y="145"/>
                  </a:cubicBezTo>
                  <a:lnTo>
                    <a:pt x="427" y="22"/>
                  </a:lnTo>
                  <a:cubicBezTo>
                    <a:pt x="391" y="7"/>
                    <a:pt x="355" y="0"/>
                    <a:pt x="3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8"/>
            <p:cNvSpPr/>
            <p:nvPr/>
          </p:nvSpPr>
          <p:spPr>
            <a:xfrm>
              <a:off x="5388325" y="4519175"/>
              <a:ext cx="28100" cy="35125"/>
            </a:xfrm>
            <a:custGeom>
              <a:rect b="b" l="l" r="r" t="t"/>
              <a:pathLst>
                <a:path extrusionOk="0" h="1405" w="1124">
                  <a:moveTo>
                    <a:pt x="562" y="1"/>
                  </a:moveTo>
                  <a:cubicBezTo>
                    <a:pt x="251" y="1"/>
                    <a:pt x="0" y="252"/>
                    <a:pt x="0" y="562"/>
                  </a:cubicBezTo>
                  <a:lnTo>
                    <a:pt x="0" y="843"/>
                  </a:lnTo>
                  <a:cubicBezTo>
                    <a:pt x="0" y="1153"/>
                    <a:pt x="251" y="1404"/>
                    <a:pt x="562" y="1404"/>
                  </a:cubicBezTo>
                  <a:cubicBezTo>
                    <a:pt x="872" y="1404"/>
                    <a:pt x="1124" y="1153"/>
                    <a:pt x="1124" y="843"/>
                  </a:cubicBezTo>
                  <a:lnTo>
                    <a:pt x="1124" y="562"/>
                  </a:lnTo>
                  <a:cubicBezTo>
                    <a:pt x="1124" y="252"/>
                    <a:pt x="872" y="1"/>
                    <a:pt x="5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8"/>
            <p:cNvSpPr/>
            <p:nvPr/>
          </p:nvSpPr>
          <p:spPr>
            <a:xfrm>
              <a:off x="5392975" y="4526175"/>
              <a:ext cx="16425" cy="14100"/>
            </a:xfrm>
            <a:custGeom>
              <a:rect b="b" l="l" r="r" t="t"/>
              <a:pathLst>
                <a:path extrusionOk="0" h="564" w="657">
                  <a:moveTo>
                    <a:pt x="376" y="1"/>
                  </a:moveTo>
                  <a:cubicBezTo>
                    <a:pt x="125" y="1"/>
                    <a:pt x="0" y="304"/>
                    <a:pt x="176" y="481"/>
                  </a:cubicBezTo>
                  <a:cubicBezTo>
                    <a:pt x="233" y="538"/>
                    <a:pt x="304" y="564"/>
                    <a:pt x="373" y="564"/>
                  </a:cubicBezTo>
                  <a:cubicBezTo>
                    <a:pt x="517" y="564"/>
                    <a:pt x="656" y="452"/>
                    <a:pt x="656" y="282"/>
                  </a:cubicBezTo>
                  <a:cubicBezTo>
                    <a:pt x="656" y="126"/>
                    <a:pt x="530"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8"/>
            <p:cNvSpPr/>
            <p:nvPr/>
          </p:nvSpPr>
          <p:spPr>
            <a:xfrm>
              <a:off x="5463950" y="4552100"/>
              <a:ext cx="91750" cy="52825"/>
            </a:xfrm>
            <a:custGeom>
              <a:rect b="b" l="l" r="r" t="t"/>
              <a:pathLst>
                <a:path extrusionOk="0" h="2113" w="3670">
                  <a:moveTo>
                    <a:pt x="1961" y="0"/>
                  </a:moveTo>
                  <a:cubicBezTo>
                    <a:pt x="1534" y="0"/>
                    <a:pt x="983" y="25"/>
                    <a:pt x="269" y="89"/>
                  </a:cubicBezTo>
                  <a:cubicBezTo>
                    <a:pt x="115" y="103"/>
                    <a:pt x="0" y="240"/>
                    <a:pt x="14" y="394"/>
                  </a:cubicBezTo>
                  <a:cubicBezTo>
                    <a:pt x="27" y="540"/>
                    <a:pt x="149" y="650"/>
                    <a:pt x="293" y="650"/>
                  </a:cubicBezTo>
                  <a:cubicBezTo>
                    <a:pt x="301" y="650"/>
                    <a:pt x="310" y="650"/>
                    <a:pt x="318" y="649"/>
                  </a:cubicBezTo>
                  <a:cubicBezTo>
                    <a:pt x="888" y="599"/>
                    <a:pt x="1515" y="569"/>
                    <a:pt x="2025" y="569"/>
                  </a:cubicBezTo>
                  <a:cubicBezTo>
                    <a:pt x="2495" y="569"/>
                    <a:pt x="2866" y="594"/>
                    <a:pt x="3001" y="652"/>
                  </a:cubicBezTo>
                  <a:cubicBezTo>
                    <a:pt x="3061" y="843"/>
                    <a:pt x="2958" y="1513"/>
                    <a:pt x="2464" y="2112"/>
                  </a:cubicBezTo>
                  <a:cubicBezTo>
                    <a:pt x="2503" y="2083"/>
                    <a:pt x="2548" y="2063"/>
                    <a:pt x="2595" y="2054"/>
                  </a:cubicBezTo>
                  <a:cubicBezTo>
                    <a:pt x="2817" y="2026"/>
                    <a:pt x="3028" y="1995"/>
                    <a:pt x="3236" y="1965"/>
                  </a:cubicBezTo>
                  <a:cubicBezTo>
                    <a:pt x="3584" y="1320"/>
                    <a:pt x="3669" y="640"/>
                    <a:pt x="3463" y="322"/>
                  </a:cubicBezTo>
                  <a:cubicBezTo>
                    <a:pt x="3404" y="231"/>
                    <a:pt x="3256" y="0"/>
                    <a:pt x="19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8"/>
            <p:cNvSpPr/>
            <p:nvPr/>
          </p:nvSpPr>
          <p:spPr>
            <a:xfrm>
              <a:off x="5667875" y="4520525"/>
              <a:ext cx="92825" cy="67575"/>
            </a:xfrm>
            <a:custGeom>
              <a:rect b="b" l="l" r="r" t="t"/>
              <a:pathLst>
                <a:path extrusionOk="0" h="2703" w="3713">
                  <a:moveTo>
                    <a:pt x="3432" y="0"/>
                  </a:moveTo>
                  <a:cubicBezTo>
                    <a:pt x="3416" y="0"/>
                    <a:pt x="3399" y="1"/>
                    <a:pt x="3383" y="4"/>
                  </a:cubicBezTo>
                  <a:lnTo>
                    <a:pt x="1" y="601"/>
                  </a:lnTo>
                  <a:cubicBezTo>
                    <a:pt x="507" y="620"/>
                    <a:pt x="867" y="1041"/>
                    <a:pt x="867" y="1403"/>
                  </a:cubicBezTo>
                  <a:cubicBezTo>
                    <a:pt x="867" y="1739"/>
                    <a:pt x="608" y="2025"/>
                    <a:pt x="241" y="2144"/>
                  </a:cubicBezTo>
                  <a:lnTo>
                    <a:pt x="3383" y="2698"/>
                  </a:lnTo>
                  <a:cubicBezTo>
                    <a:pt x="3399" y="2701"/>
                    <a:pt x="3416" y="2702"/>
                    <a:pt x="3432" y="2702"/>
                  </a:cubicBezTo>
                  <a:cubicBezTo>
                    <a:pt x="3583" y="2702"/>
                    <a:pt x="3712" y="2579"/>
                    <a:pt x="3712" y="2421"/>
                  </a:cubicBezTo>
                  <a:lnTo>
                    <a:pt x="3712" y="281"/>
                  </a:lnTo>
                  <a:cubicBezTo>
                    <a:pt x="3712" y="123"/>
                    <a:pt x="3583" y="0"/>
                    <a:pt x="34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68"/>
          <p:cNvGrpSpPr/>
          <p:nvPr/>
        </p:nvGrpSpPr>
        <p:grpSpPr>
          <a:xfrm>
            <a:off x="705433" y="2836277"/>
            <a:ext cx="441360" cy="376804"/>
            <a:chOff x="5920850" y="4373700"/>
            <a:chExt cx="451750" cy="385675"/>
          </a:xfrm>
        </p:grpSpPr>
        <p:sp>
          <p:nvSpPr>
            <p:cNvPr id="1315" name="Google Shape;1315;p68"/>
            <p:cNvSpPr/>
            <p:nvPr/>
          </p:nvSpPr>
          <p:spPr>
            <a:xfrm>
              <a:off x="5960375" y="4532625"/>
              <a:ext cx="399325" cy="203800"/>
            </a:xfrm>
            <a:custGeom>
              <a:rect b="b" l="l" r="r" t="t"/>
              <a:pathLst>
                <a:path extrusionOk="0" h="8152" w="15973">
                  <a:moveTo>
                    <a:pt x="14670" y="0"/>
                  </a:moveTo>
                  <a:lnTo>
                    <a:pt x="13664" y="3433"/>
                  </a:lnTo>
                  <a:lnTo>
                    <a:pt x="25" y="5639"/>
                  </a:lnTo>
                  <a:cubicBezTo>
                    <a:pt x="1" y="6931"/>
                    <a:pt x="2311" y="7905"/>
                    <a:pt x="5092" y="8114"/>
                  </a:cubicBezTo>
                  <a:cubicBezTo>
                    <a:pt x="5431" y="8139"/>
                    <a:pt x="5769" y="8151"/>
                    <a:pt x="6108" y="8151"/>
                  </a:cubicBezTo>
                  <a:cubicBezTo>
                    <a:pt x="6838" y="8151"/>
                    <a:pt x="7568" y="8095"/>
                    <a:pt x="8292" y="7999"/>
                  </a:cubicBezTo>
                  <a:lnTo>
                    <a:pt x="8659" y="7950"/>
                  </a:lnTo>
                  <a:cubicBezTo>
                    <a:pt x="9279" y="7867"/>
                    <a:pt x="9895" y="7748"/>
                    <a:pt x="10491" y="7562"/>
                  </a:cubicBezTo>
                  <a:cubicBezTo>
                    <a:pt x="13646" y="6575"/>
                    <a:pt x="15972" y="4275"/>
                    <a:pt x="146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8"/>
            <p:cNvSpPr/>
            <p:nvPr/>
          </p:nvSpPr>
          <p:spPr>
            <a:xfrm>
              <a:off x="5921650" y="4479525"/>
              <a:ext cx="450950" cy="279850"/>
            </a:xfrm>
            <a:custGeom>
              <a:rect b="b" l="l" r="r" t="t"/>
              <a:pathLst>
                <a:path extrusionOk="0" h="11194" w="18038">
                  <a:moveTo>
                    <a:pt x="13715" y="0"/>
                  </a:moveTo>
                  <a:cubicBezTo>
                    <a:pt x="13619" y="0"/>
                    <a:pt x="13550" y="95"/>
                    <a:pt x="13582" y="188"/>
                  </a:cubicBezTo>
                  <a:cubicBezTo>
                    <a:pt x="13724" y="602"/>
                    <a:pt x="14129" y="1595"/>
                    <a:pt x="14946" y="2282"/>
                  </a:cubicBezTo>
                  <a:cubicBezTo>
                    <a:pt x="15280" y="3290"/>
                    <a:pt x="15151" y="4794"/>
                    <a:pt x="13804" y="5064"/>
                  </a:cubicBezTo>
                  <a:cubicBezTo>
                    <a:pt x="13603" y="5104"/>
                    <a:pt x="13399" y="5123"/>
                    <a:pt x="13193" y="5123"/>
                  </a:cubicBezTo>
                  <a:cubicBezTo>
                    <a:pt x="11025" y="5123"/>
                    <a:pt x="8541" y="3073"/>
                    <a:pt x="5743" y="2277"/>
                  </a:cubicBezTo>
                  <a:cubicBezTo>
                    <a:pt x="5162" y="2111"/>
                    <a:pt x="4563" y="2028"/>
                    <a:pt x="3961" y="1994"/>
                  </a:cubicBezTo>
                  <a:cubicBezTo>
                    <a:pt x="3856" y="1988"/>
                    <a:pt x="3751" y="1984"/>
                    <a:pt x="3646" y="1984"/>
                  </a:cubicBezTo>
                  <a:cubicBezTo>
                    <a:pt x="3218" y="1984"/>
                    <a:pt x="2792" y="2038"/>
                    <a:pt x="2382" y="2161"/>
                  </a:cubicBezTo>
                  <a:cubicBezTo>
                    <a:pt x="1248" y="2503"/>
                    <a:pt x="0" y="3370"/>
                    <a:pt x="0" y="5346"/>
                  </a:cubicBezTo>
                  <a:cubicBezTo>
                    <a:pt x="0" y="8101"/>
                    <a:pt x="3482" y="8549"/>
                    <a:pt x="5748" y="8549"/>
                  </a:cubicBezTo>
                  <a:cubicBezTo>
                    <a:pt x="5923" y="8549"/>
                    <a:pt x="6092" y="8547"/>
                    <a:pt x="6251" y="8542"/>
                  </a:cubicBezTo>
                  <a:lnTo>
                    <a:pt x="7314" y="8481"/>
                  </a:lnTo>
                  <a:cubicBezTo>
                    <a:pt x="7530" y="8460"/>
                    <a:pt x="7653" y="8444"/>
                    <a:pt x="7653" y="8444"/>
                  </a:cubicBezTo>
                  <a:cubicBezTo>
                    <a:pt x="7653" y="8444"/>
                    <a:pt x="8381" y="10543"/>
                    <a:pt x="10617" y="11183"/>
                  </a:cubicBezTo>
                  <a:cubicBezTo>
                    <a:pt x="10643" y="11190"/>
                    <a:pt x="10669" y="11194"/>
                    <a:pt x="10694" y="11194"/>
                  </a:cubicBezTo>
                  <a:cubicBezTo>
                    <a:pt x="10865" y="11194"/>
                    <a:pt x="11006" y="11033"/>
                    <a:pt x="10970" y="10853"/>
                  </a:cubicBezTo>
                  <a:lnTo>
                    <a:pt x="10423" y="8163"/>
                  </a:lnTo>
                  <a:cubicBezTo>
                    <a:pt x="10423" y="8163"/>
                    <a:pt x="18038" y="7559"/>
                    <a:pt x="16219" y="2124"/>
                  </a:cubicBezTo>
                  <a:cubicBezTo>
                    <a:pt x="16919" y="1452"/>
                    <a:pt x="17275" y="572"/>
                    <a:pt x="17405" y="188"/>
                  </a:cubicBezTo>
                  <a:cubicBezTo>
                    <a:pt x="17438" y="96"/>
                    <a:pt x="17369" y="0"/>
                    <a:pt x="17272" y="0"/>
                  </a:cubicBezTo>
                  <a:cubicBezTo>
                    <a:pt x="17270" y="0"/>
                    <a:pt x="17267" y="0"/>
                    <a:pt x="17265" y="0"/>
                  </a:cubicBezTo>
                  <a:lnTo>
                    <a:pt x="17263" y="0"/>
                  </a:lnTo>
                  <a:cubicBezTo>
                    <a:pt x="16083" y="79"/>
                    <a:pt x="15494" y="839"/>
                    <a:pt x="15494" y="839"/>
                  </a:cubicBezTo>
                  <a:cubicBezTo>
                    <a:pt x="15494" y="839"/>
                    <a:pt x="14904" y="79"/>
                    <a:pt x="13724" y="0"/>
                  </a:cubicBezTo>
                  <a:cubicBezTo>
                    <a:pt x="13721" y="0"/>
                    <a:pt x="13718" y="0"/>
                    <a:pt x="137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8"/>
            <p:cNvSpPr/>
            <p:nvPr/>
          </p:nvSpPr>
          <p:spPr>
            <a:xfrm>
              <a:off x="5921650" y="4529100"/>
              <a:ext cx="191350" cy="164150"/>
            </a:xfrm>
            <a:custGeom>
              <a:rect b="b" l="l" r="r" t="t"/>
              <a:pathLst>
                <a:path extrusionOk="0" h="6566" w="7654">
                  <a:moveTo>
                    <a:pt x="3646" y="0"/>
                  </a:moveTo>
                  <a:cubicBezTo>
                    <a:pt x="3218" y="0"/>
                    <a:pt x="2791" y="54"/>
                    <a:pt x="2382" y="178"/>
                  </a:cubicBezTo>
                  <a:cubicBezTo>
                    <a:pt x="1248" y="520"/>
                    <a:pt x="0" y="1386"/>
                    <a:pt x="0" y="3363"/>
                  </a:cubicBezTo>
                  <a:cubicBezTo>
                    <a:pt x="0" y="6117"/>
                    <a:pt x="3480" y="6565"/>
                    <a:pt x="5747" y="6565"/>
                  </a:cubicBezTo>
                  <a:cubicBezTo>
                    <a:pt x="5923" y="6565"/>
                    <a:pt x="6092" y="6562"/>
                    <a:pt x="6251" y="6558"/>
                  </a:cubicBezTo>
                  <a:lnTo>
                    <a:pt x="7313" y="6496"/>
                  </a:lnTo>
                  <a:cubicBezTo>
                    <a:pt x="7529" y="6477"/>
                    <a:pt x="7653" y="6461"/>
                    <a:pt x="7653" y="6461"/>
                  </a:cubicBezTo>
                  <a:lnTo>
                    <a:pt x="7653" y="6461"/>
                  </a:lnTo>
                  <a:cubicBezTo>
                    <a:pt x="7568" y="6466"/>
                    <a:pt x="7476" y="6469"/>
                    <a:pt x="7377" y="6469"/>
                  </a:cubicBezTo>
                  <a:cubicBezTo>
                    <a:pt x="5747" y="6469"/>
                    <a:pt x="2399" y="5753"/>
                    <a:pt x="1884" y="3363"/>
                  </a:cubicBezTo>
                  <a:cubicBezTo>
                    <a:pt x="1515" y="1645"/>
                    <a:pt x="2449" y="346"/>
                    <a:pt x="4331" y="40"/>
                  </a:cubicBezTo>
                  <a:cubicBezTo>
                    <a:pt x="4208" y="28"/>
                    <a:pt x="4085" y="17"/>
                    <a:pt x="3961" y="9"/>
                  </a:cubicBezTo>
                  <a:cubicBezTo>
                    <a:pt x="3856" y="3"/>
                    <a:pt x="3751" y="0"/>
                    <a:pt x="3646"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8"/>
            <p:cNvSpPr/>
            <p:nvPr/>
          </p:nvSpPr>
          <p:spPr>
            <a:xfrm>
              <a:off x="6062500" y="4634275"/>
              <a:ext cx="28175" cy="35250"/>
            </a:xfrm>
            <a:custGeom>
              <a:rect b="b" l="l" r="r" t="t"/>
              <a:pathLst>
                <a:path extrusionOk="0" h="1410" w="1127">
                  <a:moveTo>
                    <a:pt x="564" y="0"/>
                  </a:moveTo>
                  <a:cubicBezTo>
                    <a:pt x="252" y="0"/>
                    <a:pt x="1" y="253"/>
                    <a:pt x="1" y="564"/>
                  </a:cubicBezTo>
                  <a:lnTo>
                    <a:pt x="1" y="845"/>
                  </a:lnTo>
                  <a:cubicBezTo>
                    <a:pt x="1" y="1157"/>
                    <a:pt x="252" y="1408"/>
                    <a:pt x="564" y="1409"/>
                  </a:cubicBezTo>
                  <a:cubicBezTo>
                    <a:pt x="874" y="1409"/>
                    <a:pt x="1127" y="1157"/>
                    <a:pt x="1127" y="845"/>
                  </a:cubicBezTo>
                  <a:lnTo>
                    <a:pt x="1127" y="564"/>
                  </a:lnTo>
                  <a:cubicBezTo>
                    <a:pt x="1127" y="253"/>
                    <a:pt x="874"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8"/>
            <p:cNvSpPr/>
            <p:nvPr/>
          </p:nvSpPr>
          <p:spPr>
            <a:xfrm>
              <a:off x="6067150" y="4641325"/>
              <a:ext cx="16500" cy="14125"/>
            </a:xfrm>
            <a:custGeom>
              <a:rect b="b" l="l" r="r" t="t"/>
              <a:pathLst>
                <a:path extrusionOk="0" h="565" w="660">
                  <a:moveTo>
                    <a:pt x="378" y="0"/>
                  </a:moveTo>
                  <a:cubicBezTo>
                    <a:pt x="126" y="0"/>
                    <a:pt x="1" y="303"/>
                    <a:pt x="178" y="481"/>
                  </a:cubicBezTo>
                  <a:cubicBezTo>
                    <a:pt x="236" y="539"/>
                    <a:pt x="306" y="564"/>
                    <a:pt x="375" y="564"/>
                  </a:cubicBezTo>
                  <a:cubicBezTo>
                    <a:pt x="521" y="564"/>
                    <a:pt x="659" y="452"/>
                    <a:pt x="659" y="282"/>
                  </a:cubicBezTo>
                  <a:cubicBezTo>
                    <a:pt x="659" y="126"/>
                    <a:pt x="534" y="0"/>
                    <a:pt x="3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8"/>
            <p:cNvSpPr/>
            <p:nvPr/>
          </p:nvSpPr>
          <p:spPr>
            <a:xfrm>
              <a:off x="5938350" y="4415800"/>
              <a:ext cx="144425" cy="131775"/>
            </a:xfrm>
            <a:custGeom>
              <a:rect b="b" l="l" r="r" t="t"/>
              <a:pathLst>
                <a:path extrusionOk="0" h="5271" w="5777">
                  <a:moveTo>
                    <a:pt x="1419" y="1"/>
                  </a:moveTo>
                  <a:cubicBezTo>
                    <a:pt x="640" y="1"/>
                    <a:pt x="1" y="411"/>
                    <a:pt x="1" y="411"/>
                  </a:cubicBezTo>
                  <a:cubicBezTo>
                    <a:pt x="22" y="411"/>
                    <a:pt x="42" y="411"/>
                    <a:pt x="63" y="411"/>
                  </a:cubicBezTo>
                  <a:cubicBezTo>
                    <a:pt x="2943" y="411"/>
                    <a:pt x="2995" y="5270"/>
                    <a:pt x="2995" y="5270"/>
                  </a:cubicBezTo>
                  <a:lnTo>
                    <a:pt x="3839" y="5270"/>
                  </a:lnTo>
                  <a:cubicBezTo>
                    <a:pt x="3962" y="1520"/>
                    <a:pt x="5776" y="587"/>
                    <a:pt x="5776" y="587"/>
                  </a:cubicBezTo>
                  <a:cubicBezTo>
                    <a:pt x="5311" y="247"/>
                    <a:pt x="4865" y="129"/>
                    <a:pt x="4472" y="129"/>
                  </a:cubicBezTo>
                  <a:cubicBezTo>
                    <a:pt x="3584" y="129"/>
                    <a:pt x="2959" y="728"/>
                    <a:pt x="2959" y="728"/>
                  </a:cubicBezTo>
                  <a:cubicBezTo>
                    <a:pt x="2477" y="170"/>
                    <a:pt x="1919" y="1"/>
                    <a:pt x="1419" y="1"/>
                  </a:cubicBezTo>
                  <a:close/>
                </a:path>
              </a:pathLst>
            </a:custGeom>
            <a:solidFill>
              <a:srgbClr val="EEF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8"/>
            <p:cNvSpPr/>
            <p:nvPr/>
          </p:nvSpPr>
          <p:spPr>
            <a:xfrm>
              <a:off x="5920850" y="4417025"/>
              <a:ext cx="99425" cy="139825"/>
            </a:xfrm>
            <a:custGeom>
              <a:rect b="b" l="l" r="r" t="t"/>
              <a:pathLst>
                <a:path extrusionOk="0" h="5593" w="3977">
                  <a:moveTo>
                    <a:pt x="934" y="1"/>
                  </a:moveTo>
                  <a:cubicBezTo>
                    <a:pt x="399" y="1"/>
                    <a:pt x="115" y="319"/>
                    <a:pt x="101" y="336"/>
                  </a:cubicBezTo>
                  <a:cubicBezTo>
                    <a:pt x="1" y="452"/>
                    <a:pt x="13" y="626"/>
                    <a:pt x="126" y="727"/>
                  </a:cubicBezTo>
                  <a:cubicBezTo>
                    <a:pt x="181" y="776"/>
                    <a:pt x="249" y="800"/>
                    <a:pt x="316" y="800"/>
                  </a:cubicBezTo>
                  <a:cubicBezTo>
                    <a:pt x="392" y="800"/>
                    <a:pt x="467" y="770"/>
                    <a:pt x="522" y="711"/>
                  </a:cubicBezTo>
                  <a:cubicBezTo>
                    <a:pt x="540" y="692"/>
                    <a:pt x="671" y="564"/>
                    <a:pt x="933" y="564"/>
                  </a:cubicBezTo>
                  <a:cubicBezTo>
                    <a:pt x="1019" y="564"/>
                    <a:pt x="1119" y="578"/>
                    <a:pt x="1234" y="614"/>
                  </a:cubicBezTo>
                  <a:cubicBezTo>
                    <a:pt x="3384" y="1282"/>
                    <a:pt x="3413" y="5270"/>
                    <a:pt x="3413" y="5311"/>
                  </a:cubicBezTo>
                  <a:cubicBezTo>
                    <a:pt x="3413" y="5465"/>
                    <a:pt x="3539" y="5592"/>
                    <a:pt x="3695" y="5592"/>
                  </a:cubicBezTo>
                  <a:cubicBezTo>
                    <a:pt x="3851" y="5592"/>
                    <a:pt x="3976" y="5465"/>
                    <a:pt x="3976" y="5309"/>
                  </a:cubicBezTo>
                  <a:cubicBezTo>
                    <a:pt x="3976" y="5128"/>
                    <a:pt x="3946" y="868"/>
                    <a:pt x="1401" y="76"/>
                  </a:cubicBezTo>
                  <a:cubicBezTo>
                    <a:pt x="1229" y="22"/>
                    <a:pt x="1073" y="1"/>
                    <a:pt x="934" y="1"/>
                  </a:cubicBezTo>
                  <a:close/>
                </a:path>
              </a:pathLst>
            </a:custGeom>
            <a:solidFill>
              <a:srgbClr val="DB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8"/>
            <p:cNvSpPr/>
            <p:nvPr/>
          </p:nvSpPr>
          <p:spPr>
            <a:xfrm>
              <a:off x="6102200" y="4417950"/>
              <a:ext cx="25975" cy="19175"/>
            </a:xfrm>
            <a:custGeom>
              <a:rect b="b" l="l" r="r" t="t"/>
              <a:pathLst>
                <a:path extrusionOk="0" h="767" w="1039">
                  <a:moveTo>
                    <a:pt x="313" y="1"/>
                  </a:moveTo>
                  <a:cubicBezTo>
                    <a:pt x="190" y="1"/>
                    <a:pt x="76" y="82"/>
                    <a:pt x="42" y="206"/>
                  </a:cubicBezTo>
                  <a:cubicBezTo>
                    <a:pt x="0" y="354"/>
                    <a:pt x="86" y="509"/>
                    <a:pt x="233" y="553"/>
                  </a:cubicBezTo>
                  <a:cubicBezTo>
                    <a:pt x="378" y="593"/>
                    <a:pt x="453" y="668"/>
                    <a:pt x="453" y="668"/>
                  </a:cubicBezTo>
                  <a:cubicBezTo>
                    <a:pt x="507" y="730"/>
                    <a:pt x="585" y="765"/>
                    <a:pt x="666" y="765"/>
                  </a:cubicBezTo>
                  <a:lnTo>
                    <a:pt x="666" y="767"/>
                  </a:lnTo>
                  <a:cubicBezTo>
                    <a:pt x="909" y="767"/>
                    <a:pt x="1038" y="482"/>
                    <a:pt x="879" y="300"/>
                  </a:cubicBezTo>
                  <a:cubicBezTo>
                    <a:pt x="861" y="279"/>
                    <a:pt x="696" y="97"/>
                    <a:pt x="385" y="10"/>
                  </a:cubicBezTo>
                  <a:cubicBezTo>
                    <a:pt x="361" y="4"/>
                    <a:pt x="337" y="1"/>
                    <a:pt x="313" y="1"/>
                  </a:cubicBezTo>
                  <a:close/>
                </a:path>
              </a:pathLst>
            </a:custGeom>
            <a:solidFill>
              <a:srgbClr val="DB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8"/>
            <p:cNvSpPr/>
            <p:nvPr/>
          </p:nvSpPr>
          <p:spPr>
            <a:xfrm>
              <a:off x="6027275" y="4422900"/>
              <a:ext cx="64350" cy="133950"/>
            </a:xfrm>
            <a:custGeom>
              <a:rect b="b" l="l" r="r" t="t"/>
              <a:pathLst>
                <a:path extrusionOk="0" h="5358" w="2574">
                  <a:moveTo>
                    <a:pt x="2252" y="0"/>
                  </a:moveTo>
                  <a:cubicBezTo>
                    <a:pt x="2208" y="0"/>
                    <a:pt x="2163" y="11"/>
                    <a:pt x="2121" y="33"/>
                  </a:cubicBezTo>
                  <a:cubicBezTo>
                    <a:pt x="25" y="1163"/>
                    <a:pt x="1" y="4916"/>
                    <a:pt x="1" y="5076"/>
                  </a:cubicBezTo>
                  <a:cubicBezTo>
                    <a:pt x="1" y="5230"/>
                    <a:pt x="126" y="5357"/>
                    <a:pt x="282" y="5357"/>
                  </a:cubicBezTo>
                  <a:cubicBezTo>
                    <a:pt x="438" y="5357"/>
                    <a:pt x="564" y="5230"/>
                    <a:pt x="564" y="5076"/>
                  </a:cubicBezTo>
                  <a:cubicBezTo>
                    <a:pt x="564" y="5039"/>
                    <a:pt x="585" y="1501"/>
                    <a:pt x="2388" y="528"/>
                  </a:cubicBezTo>
                  <a:cubicBezTo>
                    <a:pt x="2523" y="454"/>
                    <a:pt x="2574" y="284"/>
                    <a:pt x="2499" y="149"/>
                  </a:cubicBezTo>
                  <a:cubicBezTo>
                    <a:pt x="2449" y="54"/>
                    <a:pt x="2352" y="0"/>
                    <a:pt x="2252" y="0"/>
                  </a:cubicBezTo>
                  <a:close/>
                </a:path>
              </a:pathLst>
            </a:custGeom>
            <a:solidFill>
              <a:srgbClr val="DB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8"/>
            <p:cNvSpPr/>
            <p:nvPr/>
          </p:nvSpPr>
          <p:spPr>
            <a:xfrm>
              <a:off x="5956075" y="4394900"/>
              <a:ext cx="76100" cy="80925"/>
            </a:xfrm>
            <a:custGeom>
              <a:rect b="b" l="l" r="r" t="t"/>
              <a:pathLst>
                <a:path extrusionOk="0" h="3237" w="3044">
                  <a:moveTo>
                    <a:pt x="559" y="1"/>
                  </a:moveTo>
                  <a:cubicBezTo>
                    <a:pt x="372" y="1"/>
                    <a:pt x="249" y="38"/>
                    <a:pt x="224" y="47"/>
                  </a:cubicBezTo>
                  <a:cubicBezTo>
                    <a:pt x="79" y="95"/>
                    <a:pt x="1" y="252"/>
                    <a:pt x="47" y="398"/>
                  </a:cubicBezTo>
                  <a:cubicBezTo>
                    <a:pt x="85" y="518"/>
                    <a:pt x="197" y="594"/>
                    <a:pt x="317" y="594"/>
                  </a:cubicBezTo>
                  <a:cubicBezTo>
                    <a:pt x="344" y="594"/>
                    <a:pt x="371" y="591"/>
                    <a:pt x="398" y="582"/>
                  </a:cubicBezTo>
                  <a:cubicBezTo>
                    <a:pt x="403" y="581"/>
                    <a:pt x="460" y="565"/>
                    <a:pt x="555" y="565"/>
                  </a:cubicBezTo>
                  <a:cubicBezTo>
                    <a:pt x="676" y="565"/>
                    <a:pt x="857" y="591"/>
                    <a:pt x="1068" y="707"/>
                  </a:cubicBezTo>
                  <a:cubicBezTo>
                    <a:pt x="1467" y="927"/>
                    <a:pt x="2032" y="1510"/>
                    <a:pt x="2460" y="3031"/>
                  </a:cubicBezTo>
                  <a:cubicBezTo>
                    <a:pt x="2494" y="3153"/>
                    <a:pt x="2605" y="3237"/>
                    <a:pt x="2732" y="3237"/>
                  </a:cubicBezTo>
                  <a:cubicBezTo>
                    <a:pt x="2757" y="3237"/>
                    <a:pt x="2783" y="3233"/>
                    <a:pt x="2807" y="3227"/>
                  </a:cubicBezTo>
                  <a:cubicBezTo>
                    <a:pt x="2957" y="3184"/>
                    <a:pt x="3044" y="3028"/>
                    <a:pt x="3002" y="2879"/>
                  </a:cubicBezTo>
                  <a:cubicBezTo>
                    <a:pt x="2611" y="1487"/>
                    <a:pt x="2042" y="586"/>
                    <a:pt x="1312" y="198"/>
                  </a:cubicBezTo>
                  <a:cubicBezTo>
                    <a:pt x="1017" y="41"/>
                    <a:pt x="753" y="1"/>
                    <a:pt x="559" y="1"/>
                  </a:cubicBezTo>
                  <a:close/>
                </a:path>
              </a:pathLst>
            </a:custGeom>
            <a:solidFill>
              <a:srgbClr val="DB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8"/>
            <p:cNvSpPr/>
            <p:nvPr/>
          </p:nvSpPr>
          <p:spPr>
            <a:xfrm>
              <a:off x="6029375" y="4395575"/>
              <a:ext cx="54800" cy="41525"/>
            </a:xfrm>
            <a:custGeom>
              <a:rect b="b" l="l" r="r" t="t"/>
              <a:pathLst>
                <a:path extrusionOk="0" h="1661" w="2192">
                  <a:moveTo>
                    <a:pt x="1804" y="1"/>
                  </a:moveTo>
                  <a:cubicBezTo>
                    <a:pt x="1490" y="1"/>
                    <a:pt x="669" y="118"/>
                    <a:pt x="73" y="1247"/>
                  </a:cubicBezTo>
                  <a:cubicBezTo>
                    <a:pt x="1" y="1385"/>
                    <a:pt x="52" y="1555"/>
                    <a:pt x="191" y="1628"/>
                  </a:cubicBezTo>
                  <a:cubicBezTo>
                    <a:pt x="231" y="1649"/>
                    <a:pt x="276" y="1660"/>
                    <a:pt x="321" y="1660"/>
                  </a:cubicBezTo>
                  <a:cubicBezTo>
                    <a:pt x="426" y="1660"/>
                    <a:pt x="521" y="1604"/>
                    <a:pt x="570" y="1511"/>
                  </a:cubicBezTo>
                  <a:cubicBezTo>
                    <a:pt x="1036" y="632"/>
                    <a:pt x="1622" y="563"/>
                    <a:pt x="1799" y="563"/>
                  </a:cubicBezTo>
                  <a:cubicBezTo>
                    <a:pt x="1827" y="563"/>
                    <a:pt x="1845" y="565"/>
                    <a:pt x="1850" y="566"/>
                  </a:cubicBezTo>
                  <a:cubicBezTo>
                    <a:pt x="1864" y="568"/>
                    <a:pt x="1878" y="569"/>
                    <a:pt x="1891" y="569"/>
                  </a:cubicBezTo>
                  <a:cubicBezTo>
                    <a:pt x="2028" y="569"/>
                    <a:pt x="2148" y="469"/>
                    <a:pt x="2169" y="328"/>
                  </a:cubicBezTo>
                  <a:cubicBezTo>
                    <a:pt x="2192" y="175"/>
                    <a:pt x="2085" y="31"/>
                    <a:pt x="1932" y="9"/>
                  </a:cubicBezTo>
                  <a:cubicBezTo>
                    <a:pt x="1923" y="7"/>
                    <a:pt x="1877" y="1"/>
                    <a:pt x="1804" y="1"/>
                  </a:cubicBezTo>
                  <a:close/>
                </a:path>
              </a:pathLst>
            </a:custGeom>
            <a:solidFill>
              <a:srgbClr val="DB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8"/>
            <p:cNvSpPr/>
            <p:nvPr/>
          </p:nvSpPr>
          <p:spPr>
            <a:xfrm>
              <a:off x="6013200" y="4373700"/>
              <a:ext cx="14100" cy="35250"/>
            </a:xfrm>
            <a:custGeom>
              <a:rect b="b" l="l" r="r" t="t"/>
              <a:pathLst>
                <a:path extrusionOk="0" h="1410" w="564">
                  <a:moveTo>
                    <a:pt x="282" y="0"/>
                  </a:moveTo>
                  <a:cubicBezTo>
                    <a:pt x="126" y="0"/>
                    <a:pt x="1" y="126"/>
                    <a:pt x="1" y="282"/>
                  </a:cubicBezTo>
                  <a:lnTo>
                    <a:pt x="1" y="1128"/>
                  </a:lnTo>
                  <a:cubicBezTo>
                    <a:pt x="1" y="1282"/>
                    <a:pt x="126" y="1409"/>
                    <a:pt x="282" y="1409"/>
                  </a:cubicBezTo>
                  <a:cubicBezTo>
                    <a:pt x="438" y="1409"/>
                    <a:pt x="564" y="1282"/>
                    <a:pt x="564" y="1128"/>
                  </a:cubicBezTo>
                  <a:lnTo>
                    <a:pt x="564" y="282"/>
                  </a:lnTo>
                  <a:cubicBezTo>
                    <a:pt x="564" y="126"/>
                    <a:pt x="438" y="0"/>
                    <a:pt x="282" y="0"/>
                  </a:cubicBezTo>
                  <a:close/>
                </a:path>
              </a:pathLst>
            </a:custGeom>
            <a:solidFill>
              <a:srgbClr val="DB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8"/>
            <p:cNvSpPr/>
            <p:nvPr/>
          </p:nvSpPr>
          <p:spPr>
            <a:xfrm>
              <a:off x="5999100" y="4542700"/>
              <a:ext cx="49325" cy="14150"/>
            </a:xfrm>
            <a:custGeom>
              <a:rect b="b" l="l" r="r" t="t"/>
              <a:pathLst>
                <a:path extrusionOk="0" h="566" w="1973">
                  <a:moveTo>
                    <a:pt x="283" y="1"/>
                  </a:moveTo>
                  <a:cubicBezTo>
                    <a:pt x="127" y="1"/>
                    <a:pt x="0" y="128"/>
                    <a:pt x="0" y="282"/>
                  </a:cubicBezTo>
                  <a:cubicBezTo>
                    <a:pt x="0" y="438"/>
                    <a:pt x="127" y="565"/>
                    <a:pt x="283" y="565"/>
                  </a:cubicBezTo>
                  <a:lnTo>
                    <a:pt x="1691" y="565"/>
                  </a:lnTo>
                  <a:cubicBezTo>
                    <a:pt x="1847" y="565"/>
                    <a:pt x="1972" y="438"/>
                    <a:pt x="1972" y="282"/>
                  </a:cubicBezTo>
                  <a:cubicBezTo>
                    <a:pt x="1972" y="128"/>
                    <a:pt x="1847" y="1"/>
                    <a:pt x="1691"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68"/>
          <p:cNvGrpSpPr/>
          <p:nvPr/>
        </p:nvGrpSpPr>
        <p:grpSpPr>
          <a:xfrm>
            <a:off x="1331442" y="2890610"/>
            <a:ext cx="429880" cy="268138"/>
            <a:chOff x="6901700" y="4489350"/>
            <a:chExt cx="440000" cy="274450"/>
          </a:xfrm>
        </p:grpSpPr>
        <p:sp>
          <p:nvSpPr>
            <p:cNvPr id="1329" name="Google Shape;1329;p68"/>
            <p:cNvSpPr/>
            <p:nvPr/>
          </p:nvSpPr>
          <p:spPr>
            <a:xfrm>
              <a:off x="6901700" y="4489350"/>
              <a:ext cx="393200" cy="253350"/>
            </a:xfrm>
            <a:custGeom>
              <a:rect b="b" l="l" r="r" t="t"/>
              <a:pathLst>
                <a:path extrusionOk="0" h="10134" w="15728">
                  <a:moveTo>
                    <a:pt x="2251" y="1"/>
                  </a:moveTo>
                  <a:cubicBezTo>
                    <a:pt x="2171" y="1"/>
                    <a:pt x="2090" y="7"/>
                    <a:pt x="2009" y="18"/>
                  </a:cubicBezTo>
                  <a:lnTo>
                    <a:pt x="965" y="167"/>
                  </a:lnTo>
                  <a:cubicBezTo>
                    <a:pt x="411" y="246"/>
                    <a:pt x="0" y="720"/>
                    <a:pt x="0" y="1279"/>
                  </a:cubicBezTo>
                  <a:lnTo>
                    <a:pt x="0" y="2271"/>
                  </a:lnTo>
                  <a:cubicBezTo>
                    <a:pt x="0" y="2425"/>
                    <a:pt x="125" y="2551"/>
                    <a:pt x="279" y="2551"/>
                  </a:cubicBezTo>
                  <a:cubicBezTo>
                    <a:pt x="283" y="2551"/>
                    <a:pt x="287" y="2551"/>
                    <a:pt x="291" y="2551"/>
                  </a:cubicBezTo>
                  <a:lnTo>
                    <a:pt x="291" y="2551"/>
                  </a:lnTo>
                  <a:lnTo>
                    <a:pt x="286" y="2951"/>
                  </a:lnTo>
                  <a:cubicBezTo>
                    <a:pt x="283" y="3211"/>
                    <a:pt x="459" y="3438"/>
                    <a:pt x="712" y="3501"/>
                  </a:cubicBezTo>
                  <a:lnTo>
                    <a:pt x="1221" y="3626"/>
                  </a:lnTo>
                  <a:cubicBezTo>
                    <a:pt x="1339" y="3653"/>
                    <a:pt x="1426" y="3754"/>
                    <a:pt x="1434" y="3876"/>
                  </a:cubicBezTo>
                  <a:cubicBezTo>
                    <a:pt x="1512" y="4967"/>
                    <a:pt x="2265" y="10134"/>
                    <a:pt x="9549" y="10134"/>
                  </a:cubicBezTo>
                  <a:cubicBezTo>
                    <a:pt x="15728" y="10134"/>
                    <a:pt x="15728" y="8168"/>
                    <a:pt x="15728" y="8168"/>
                  </a:cubicBezTo>
                  <a:lnTo>
                    <a:pt x="15728" y="7606"/>
                  </a:lnTo>
                  <a:lnTo>
                    <a:pt x="3932" y="4236"/>
                  </a:lnTo>
                  <a:lnTo>
                    <a:pt x="3932" y="1686"/>
                  </a:lnTo>
                  <a:cubicBezTo>
                    <a:pt x="3932" y="743"/>
                    <a:pt x="3164" y="1"/>
                    <a:pt x="2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8"/>
            <p:cNvSpPr/>
            <p:nvPr/>
          </p:nvSpPr>
          <p:spPr>
            <a:xfrm>
              <a:off x="6959675" y="4649075"/>
              <a:ext cx="126200" cy="114725"/>
            </a:xfrm>
            <a:custGeom>
              <a:rect b="b" l="l" r="r" t="t"/>
              <a:pathLst>
                <a:path extrusionOk="0" h="4589" w="5048">
                  <a:moveTo>
                    <a:pt x="2743" y="0"/>
                  </a:moveTo>
                  <a:lnTo>
                    <a:pt x="2131" y="203"/>
                  </a:lnTo>
                  <a:cubicBezTo>
                    <a:pt x="1816" y="306"/>
                    <a:pt x="1593" y="586"/>
                    <a:pt x="1559" y="915"/>
                  </a:cubicBezTo>
                  <a:lnTo>
                    <a:pt x="1332" y="3183"/>
                  </a:lnTo>
                  <a:lnTo>
                    <a:pt x="1052" y="3183"/>
                  </a:lnTo>
                  <a:cubicBezTo>
                    <a:pt x="707" y="3183"/>
                    <a:pt x="397" y="3393"/>
                    <a:pt x="269" y="3713"/>
                  </a:cubicBezTo>
                  <a:lnTo>
                    <a:pt x="73" y="4202"/>
                  </a:lnTo>
                  <a:cubicBezTo>
                    <a:pt x="0" y="4387"/>
                    <a:pt x="136" y="4587"/>
                    <a:pt x="334" y="4588"/>
                  </a:cubicBezTo>
                  <a:lnTo>
                    <a:pt x="1766" y="4588"/>
                  </a:lnTo>
                  <a:cubicBezTo>
                    <a:pt x="2167" y="4587"/>
                    <a:pt x="2513" y="4304"/>
                    <a:pt x="2592" y="3911"/>
                  </a:cubicBezTo>
                  <a:lnTo>
                    <a:pt x="2890" y="2420"/>
                  </a:lnTo>
                  <a:cubicBezTo>
                    <a:pt x="3271" y="2420"/>
                    <a:pt x="4512" y="2298"/>
                    <a:pt x="5048" y="1686"/>
                  </a:cubicBezTo>
                  <a:lnTo>
                    <a:pt x="2743" y="0"/>
                  </a:ln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8"/>
            <p:cNvSpPr/>
            <p:nvPr/>
          </p:nvSpPr>
          <p:spPr>
            <a:xfrm>
              <a:off x="7184900" y="4693525"/>
              <a:ext cx="67875" cy="70225"/>
            </a:xfrm>
            <a:custGeom>
              <a:rect b="b" l="l" r="r" t="t"/>
              <a:pathLst>
                <a:path extrusionOk="0" h="2809" w="2715">
                  <a:moveTo>
                    <a:pt x="1310" y="1"/>
                  </a:moveTo>
                  <a:lnTo>
                    <a:pt x="1310" y="1405"/>
                  </a:lnTo>
                  <a:lnTo>
                    <a:pt x="1084" y="1405"/>
                  </a:lnTo>
                  <a:cubicBezTo>
                    <a:pt x="751" y="1405"/>
                    <a:pt x="450" y="1598"/>
                    <a:pt x="313" y="1901"/>
                  </a:cubicBezTo>
                  <a:lnTo>
                    <a:pt x="83" y="2413"/>
                  </a:lnTo>
                  <a:cubicBezTo>
                    <a:pt x="0" y="2599"/>
                    <a:pt x="136" y="2809"/>
                    <a:pt x="340" y="2809"/>
                  </a:cubicBezTo>
                  <a:lnTo>
                    <a:pt x="2152" y="2809"/>
                  </a:lnTo>
                  <a:cubicBezTo>
                    <a:pt x="2463" y="2809"/>
                    <a:pt x="2714" y="2557"/>
                    <a:pt x="2714" y="2247"/>
                  </a:cubicBezTo>
                  <a:lnTo>
                    <a:pt x="2714" y="1"/>
                  </a:ln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8"/>
            <p:cNvSpPr/>
            <p:nvPr/>
          </p:nvSpPr>
          <p:spPr>
            <a:xfrm>
              <a:off x="6935075" y="4509400"/>
              <a:ext cx="17575" cy="24450"/>
            </a:xfrm>
            <a:custGeom>
              <a:rect b="b" l="l" r="r" t="t"/>
              <a:pathLst>
                <a:path extrusionOk="0" h="978" w="703">
                  <a:moveTo>
                    <a:pt x="351" y="1"/>
                  </a:moveTo>
                  <a:cubicBezTo>
                    <a:pt x="160" y="1"/>
                    <a:pt x="4" y="154"/>
                    <a:pt x="0" y="345"/>
                  </a:cubicBezTo>
                  <a:lnTo>
                    <a:pt x="0" y="625"/>
                  </a:lnTo>
                  <a:cubicBezTo>
                    <a:pt x="0" y="819"/>
                    <a:pt x="157" y="977"/>
                    <a:pt x="351" y="977"/>
                  </a:cubicBezTo>
                  <a:cubicBezTo>
                    <a:pt x="546" y="977"/>
                    <a:pt x="703" y="819"/>
                    <a:pt x="703" y="625"/>
                  </a:cubicBezTo>
                  <a:lnTo>
                    <a:pt x="703" y="345"/>
                  </a:lnTo>
                  <a:cubicBezTo>
                    <a:pt x="698" y="154"/>
                    <a:pt x="542" y="1"/>
                    <a:pt x="3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8"/>
            <p:cNvSpPr/>
            <p:nvPr/>
          </p:nvSpPr>
          <p:spPr>
            <a:xfrm>
              <a:off x="6908825" y="4547400"/>
              <a:ext cx="43050" cy="19775"/>
            </a:xfrm>
            <a:custGeom>
              <a:rect b="b" l="l" r="r" t="t"/>
              <a:pathLst>
                <a:path extrusionOk="0" h="791" w="1722">
                  <a:moveTo>
                    <a:pt x="1400" y="1"/>
                  </a:moveTo>
                  <a:cubicBezTo>
                    <a:pt x="1358" y="1"/>
                    <a:pt x="1315" y="10"/>
                    <a:pt x="1275" y="30"/>
                  </a:cubicBezTo>
                  <a:cubicBezTo>
                    <a:pt x="1070" y="132"/>
                    <a:pt x="596" y="206"/>
                    <a:pt x="4" y="229"/>
                  </a:cubicBezTo>
                  <a:lnTo>
                    <a:pt x="1" y="629"/>
                  </a:lnTo>
                  <a:cubicBezTo>
                    <a:pt x="1" y="683"/>
                    <a:pt x="8" y="738"/>
                    <a:pt x="23" y="790"/>
                  </a:cubicBezTo>
                  <a:lnTo>
                    <a:pt x="24" y="791"/>
                  </a:lnTo>
                  <a:cubicBezTo>
                    <a:pt x="513" y="772"/>
                    <a:pt x="1167" y="712"/>
                    <a:pt x="1526" y="533"/>
                  </a:cubicBezTo>
                  <a:cubicBezTo>
                    <a:pt x="1665" y="464"/>
                    <a:pt x="1721" y="294"/>
                    <a:pt x="1652" y="156"/>
                  </a:cubicBezTo>
                  <a:cubicBezTo>
                    <a:pt x="1603" y="58"/>
                    <a:pt x="1503" y="1"/>
                    <a:pt x="14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8"/>
            <p:cNvSpPr/>
            <p:nvPr/>
          </p:nvSpPr>
          <p:spPr>
            <a:xfrm>
              <a:off x="6938750" y="4489350"/>
              <a:ext cx="61250" cy="105925"/>
            </a:xfrm>
            <a:custGeom>
              <a:rect b="b" l="l" r="r" t="t"/>
              <a:pathLst>
                <a:path extrusionOk="0" h="4237" w="2450">
                  <a:moveTo>
                    <a:pt x="769" y="1"/>
                  </a:moveTo>
                  <a:cubicBezTo>
                    <a:pt x="689" y="1"/>
                    <a:pt x="608" y="7"/>
                    <a:pt x="527" y="18"/>
                  </a:cubicBezTo>
                  <a:lnTo>
                    <a:pt x="0" y="94"/>
                  </a:lnTo>
                  <a:cubicBezTo>
                    <a:pt x="681" y="326"/>
                    <a:pt x="1140" y="966"/>
                    <a:pt x="1140" y="1686"/>
                  </a:cubicBezTo>
                  <a:lnTo>
                    <a:pt x="1140" y="2925"/>
                  </a:lnTo>
                  <a:cubicBezTo>
                    <a:pt x="1140" y="3649"/>
                    <a:pt x="1726" y="4236"/>
                    <a:pt x="2450" y="4236"/>
                  </a:cubicBezTo>
                  <a:lnTo>
                    <a:pt x="2450" y="1686"/>
                  </a:lnTo>
                  <a:cubicBezTo>
                    <a:pt x="2450" y="743"/>
                    <a:pt x="1682" y="1"/>
                    <a:pt x="7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8"/>
            <p:cNvSpPr/>
            <p:nvPr/>
          </p:nvSpPr>
          <p:spPr>
            <a:xfrm>
              <a:off x="6999975" y="4534375"/>
              <a:ext cx="341725" cy="173050"/>
            </a:xfrm>
            <a:custGeom>
              <a:rect b="b" l="l" r="r" t="t"/>
              <a:pathLst>
                <a:path extrusionOk="0" h="6922" w="13669">
                  <a:moveTo>
                    <a:pt x="5899" y="0"/>
                  </a:moveTo>
                  <a:cubicBezTo>
                    <a:pt x="4174" y="0"/>
                    <a:pt x="2199" y="663"/>
                    <a:pt x="2" y="2435"/>
                  </a:cubicBezTo>
                  <a:lnTo>
                    <a:pt x="1" y="2435"/>
                  </a:lnTo>
                  <a:cubicBezTo>
                    <a:pt x="1" y="2435"/>
                    <a:pt x="188" y="6921"/>
                    <a:pt x="7066" y="6921"/>
                  </a:cubicBezTo>
                  <a:cubicBezTo>
                    <a:pt x="8619" y="6921"/>
                    <a:pt x="10513" y="6693"/>
                    <a:pt x="12823" y="6132"/>
                  </a:cubicBezTo>
                  <a:cubicBezTo>
                    <a:pt x="13402" y="5994"/>
                    <a:pt x="13668" y="5322"/>
                    <a:pt x="13340" y="4826"/>
                  </a:cubicBezTo>
                  <a:cubicBezTo>
                    <a:pt x="12251" y="3171"/>
                    <a:pt x="9673" y="0"/>
                    <a:pt x="58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8"/>
            <p:cNvSpPr/>
            <p:nvPr/>
          </p:nvSpPr>
          <p:spPr>
            <a:xfrm>
              <a:off x="7000050" y="4538400"/>
              <a:ext cx="336850" cy="169000"/>
            </a:xfrm>
            <a:custGeom>
              <a:rect b="b" l="l" r="r" t="t"/>
              <a:pathLst>
                <a:path extrusionOk="0" h="6760" w="13474">
                  <a:moveTo>
                    <a:pt x="7149" y="2365"/>
                  </a:moveTo>
                  <a:cubicBezTo>
                    <a:pt x="7257" y="2365"/>
                    <a:pt x="7365" y="2396"/>
                    <a:pt x="7459" y="2458"/>
                  </a:cubicBezTo>
                  <a:lnTo>
                    <a:pt x="8693" y="3274"/>
                  </a:lnTo>
                  <a:cubicBezTo>
                    <a:pt x="8812" y="3352"/>
                    <a:pt x="8896" y="3472"/>
                    <a:pt x="8929" y="3610"/>
                  </a:cubicBezTo>
                  <a:lnTo>
                    <a:pt x="9462" y="5833"/>
                  </a:lnTo>
                  <a:cubicBezTo>
                    <a:pt x="8808" y="5892"/>
                    <a:pt x="8199" y="5920"/>
                    <a:pt x="7635" y="5920"/>
                  </a:cubicBezTo>
                  <a:cubicBezTo>
                    <a:pt x="6349" y="5920"/>
                    <a:pt x="5288" y="5776"/>
                    <a:pt x="4413" y="5540"/>
                  </a:cubicBezTo>
                  <a:cubicBezTo>
                    <a:pt x="4062" y="5447"/>
                    <a:pt x="3889" y="5052"/>
                    <a:pt x="4060" y="4732"/>
                  </a:cubicBezTo>
                  <a:lnTo>
                    <a:pt x="4819" y="3305"/>
                  </a:lnTo>
                  <a:cubicBezTo>
                    <a:pt x="4884" y="3181"/>
                    <a:pt x="4995" y="3086"/>
                    <a:pt x="5128" y="3039"/>
                  </a:cubicBezTo>
                  <a:lnTo>
                    <a:pt x="6963" y="2396"/>
                  </a:lnTo>
                  <a:cubicBezTo>
                    <a:pt x="7024" y="2375"/>
                    <a:pt x="7087" y="2365"/>
                    <a:pt x="7149" y="2365"/>
                  </a:cubicBezTo>
                  <a:close/>
                  <a:moveTo>
                    <a:pt x="7364" y="1"/>
                  </a:moveTo>
                  <a:lnTo>
                    <a:pt x="7082" y="1464"/>
                  </a:lnTo>
                  <a:cubicBezTo>
                    <a:pt x="7044" y="1661"/>
                    <a:pt x="6904" y="1822"/>
                    <a:pt x="6716" y="1889"/>
                  </a:cubicBezTo>
                  <a:lnTo>
                    <a:pt x="5362" y="2362"/>
                  </a:lnTo>
                  <a:cubicBezTo>
                    <a:pt x="5301" y="2384"/>
                    <a:pt x="5238" y="2394"/>
                    <a:pt x="5177" y="2394"/>
                  </a:cubicBezTo>
                  <a:cubicBezTo>
                    <a:pt x="4961" y="2394"/>
                    <a:pt x="4757" y="2270"/>
                    <a:pt x="4665" y="2063"/>
                  </a:cubicBezTo>
                  <a:lnTo>
                    <a:pt x="3805" y="157"/>
                  </a:lnTo>
                  <a:cubicBezTo>
                    <a:pt x="3629" y="209"/>
                    <a:pt x="3452" y="270"/>
                    <a:pt x="3271" y="338"/>
                  </a:cubicBezTo>
                  <a:lnTo>
                    <a:pt x="4300" y="2621"/>
                  </a:lnTo>
                  <a:cubicBezTo>
                    <a:pt x="4372" y="2780"/>
                    <a:pt x="4365" y="2962"/>
                    <a:pt x="4285" y="3117"/>
                  </a:cubicBezTo>
                  <a:lnTo>
                    <a:pt x="3481" y="4627"/>
                  </a:lnTo>
                  <a:cubicBezTo>
                    <a:pt x="3379" y="4817"/>
                    <a:pt x="3183" y="4926"/>
                    <a:pt x="2982" y="4926"/>
                  </a:cubicBezTo>
                  <a:cubicBezTo>
                    <a:pt x="2891" y="4926"/>
                    <a:pt x="2799" y="4904"/>
                    <a:pt x="2714" y="4856"/>
                  </a:cubicBezTo>
                  <a:cubicBezTo>
                    <a:pt x="1116" y="3951"/>
                    <a:pt x="565" y="2689"/>
                    <a:pt x="377" y="1980"/>
                  </a:cubicBezTo>
                  <a:cubicBezTo>
                    <a:pt x="252" y="2075"/>
                    <a:pt x="126" y="2173"/>
                    <a:pt x="0" y="2274"/>
                  </a:cubicBezTo>
                  <a:cubicBezTo>
                    <a:pt x="0" y="2274"/>
                    <a:pt x="187" y="6760"/>
                    <a:pt x="7065" y="6760"/>
                  </a:cubicBezTo>
                  <a:cubicBezTo>
                    <a:pt x="8618" y="6760"/>
                    <a:pt x="10512" y="6531"/>
                    <a:pt x="12822" y="5971"/>
                  </a:cubicBezTo>
                  <a:cubicBezTo>
                    <a:pt x="13219" y="5874"/>
                    <a:pt x="13459" y="5535"/>
                    <a:pt x="13474" y="5172"/>
                  </a:cubicBezTo>
                  <a:lnTo>
                    <a:pt x="13474" y="5172"/>
                  </a:lnTo>
                  <a:cubicBezTo>
                    <a:pt x="12206" y="5462"/>
                    <a:pt x="11063" y="5657"/>
                    <a:pt x="10028" y="5776"/>
                  </a:cubicBezTo>
                  <a:lnTo>
                    <a:pt x="10025" y="5776"/>
                  </a:lnTo>
                  <a:lnTo>
                    <a:pt x="9530" y="3703"/>
                  </a:lnTo>
                  <a:cubicBezTo>
                    <a:pt x="9477" y="3482"/>
                    <a:pt x="9563" y="3252"/>
                    <a:pt x="9746" y="3119"/>
                  </a:cubicBezTo>
                  <a:lnTo>
                    <a:pt x="11160" y="2088"/>
                  </a:lnTo>
                  <a:cubicBezTo>
                    <a:pt x="11019" y="1960"/>
                    <a:pt x="10874" y="1835"/>
                    <a:pt x="10723" y="1711"/>
                  </a:cubicBezTo>
                  <a:lnTo>
                    <a:pt x="9433" y="2651"/>
                  </a:lnTo>
                  <a:cubicBezTo>
                    <a:pt x="9335" y="2723"/>
                    <a:pt x="9219" y="2758"/>
                    <a:pt x="9102" y="2758"/>
                  </a:cubicBezTo>
                  <a:cubicBezTo>
                    <a:pt x="8994" y="2758"/>
                    <a:pt x="8886" y="2728"/>
                    <a:pt x="8792" y="2665"/>
                  </a:cubicBezTo>
                  <a:lnTo>
                    <a:pt x="7890" y="2068"/>
                  </a:lnTo>
                  <a:cubicBezTo>
                    <a:pt x="7700" y="1944"/>
                    <a:pt x="7604" y="1716"/>
                    <a:pt x="7647" y="1494"/>
                  </a:cubicBezTo>
                  <a:lnTo>
                    <a:pt x="7907" y="148"/>
                  </a:lnTo>
                  <a:cubicBezTo>
                    <a:pt x="7730" y="92"/>
                    <a:pt x="7549" y="42"/>
                    <a:pt x="73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68"/>
          <p:cNvGrpSpPr/>
          <p:nvPr/>
        </p:nvGrpSpPr>
        <p:grpSpPr>
          <a:xfrm>
            <a:off x="1945970" y="2812011"/>
            <a:ext cx="428488" cy="425313"/>
            <a:chOff x="7442525" y="4408800"/>
            <a:chExt cx="438575" cy="435325"/>
          </a:xfrm>
        </p:grpSpPr>
        <p:sp>
          <p:nvSpPr>
            <p:cNvPr id="1338" name="Google Shape;1338;p68"/>
            <p:cNvSpPr/>
            <p:nvPr/>
          </p:nvSpPr>
          <p:spPr>
            <a:xfrm>
              <a:off x="7442525" y="4500100"/>
              <a:ext cx="106550" cy="105325"/>
            </a:xfrm>
            <a:custGeom>
              <a:rect b="b" l="l" r="r" t="t"/>
              <a:pathLst>
                <a:path extrusionOk="0" h="4213" w="4262">
                  <a:moveTo>
                    <a:pt x="392" y="0"/>
                  </a:moveTo>
                  <a:cubicBezTo>
                    <a:pt x="252" y="0"/>
                    <a:pt x="119" y="102"/>
                    <a:pt x="105" y="261"/>
                  </a:cubicBezTo>
                  <a:cubicBezTo>
                    <a:pt x="1" y="1456"/>
                    <a:pt x="119" y="4212"/>
                    <a:pt x="3419" y="4212"/>
                  </a:cubicBezTo>
                  <a:lnTo>
                    <a:pt x="4261" y="2247"/>
                  </a:lnTo>
                  <a:cubicBezTo>
                    <a:pt x="3839" y="2083"/>
                    <a:pt x="2095" y="1340"/>
                    <a:pt x="575" y="67"/>
                  </a:cubicBezTo>
                  <a:cubicBezTo>
                    <a:pt x="520" y="21"/>
                    <a:pt x="455" y="0"/>
                    <a:pt x="3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8"/>
            <p:cNvSpPr/>
            <p:nvPr/>
          </p:nvSpPr>
          <p:spPr>
            <a:xfrm>
              <a:off x="7774525" y="4500100"/>
              <a:ext cx="106575" cy="105325"/>
            </a:xfrm>
            <a:custGeom>
              <a:rect b="b" l="l" r="r" t="t"/>
              <a:pathLst>
                <a:path extrusionOk="0" h="4213" w="4263">
                  <a:moveTo>
                    <a:pt x="3871" y="0"/>
                  </a:moveTo>
                  <a:cubicBezTo>
                    <a:pt x="3808" y="0"/>
                    <a:pt x="3744" y="21"/>
                    <a:pt x="3689" y="67"/>
                  </a:cubicBezTo>
                  <a:cubicBezTo>
                    <a:pt x="2168" y="1340"/>
                    <a:pt x="424" y="2083"/>
                    <a:pt x="1" y="2247"/>
                  </a:cubicBezTo>
                  <a:lnTo>
                    <a:pt x="844" y="4212"/>
                  </a:lnTo>
                  <a:cubicBezTo>
                    <a:pt x="4145" y="4212"/>
                    <a:pt x="4263" y="1456"/>
                    <a:pt x="4159" y="261"/>
                  </a:cubicBezTo>
                  <a:lnTo>
                    <a:pt x="4157" y="261"/>
                  </a:lnTo>
                  <a:cubicBezTo>
                    <a:pt x="4144" y="102"/>
                    <a:pt x="4011" y="0"/>
                    <a:pt x="38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8"/>
            <p:cNvSpPr/>
            <p:nvPr/>
          </p:nvSpPr>
          <p:spPr>
            <a:xfrm>
              <a:off x="7503950" y="4408800"/>
              <a:ext cx="312000" cy="414275"/>
            </a:xfrm>
            <a:custGeom>
              <a:rect b="b" l="l" r="r" t="t"/>
              <a:pathLst>
                <a:path extrusionOk="0" h="16571" w="12480">
                  <a:moveTo>
                    <a:pt x="6301" y="0"/>
                  </a:moveTo>
                  <a:cubicBezTo>
                    <a:pt x="3817" y="0"/>
                    <a:pt x="1804" y="2012"/>
                    <a:pt x="1804" y="4495"/>
                  </a:cubicBezTo>
                  <a:cubicBezTo>
                    <a:pt x="1804" y="4610"/>
                    <a:pt x="1809" y="4725"/>
                    <a:pt x="1818" y="4838"/>
                  </a:cubicBezTo>
                  <a:cubicBezTo>
                    <a:pt x="1872" y="5528"/>
                    <a:pt x="1698" y="6213"/>
                    <a:pt x="1292" y="6773"/>
                  </a:cubicBezTo>
                  <a:cubicBezTo>
                    <a:pt x="448" y="7937"/>
                    <a:pt x="1" y="9407"/>
                    <a:pt x="148" y="10984"/>
                  </a:cubicBezTo>
                  <a:cubicBezTo>
                    <a:pt x="416" y="13867"/>
                    <a:pt x="2717" y="16214"/>
                    <a:pt x="5596" y="16532"/>
                  </a:cubicBezTo>
                  <a:cubicBezTo>
                    <a:pt x="5833" y="16558"/>
                    <a:pt x="6067" y="16571"/>
                    <a:pt x="6299" y="16571"/>
                  </a:cubicBezTo>
                  <a:cubicBezTo>
                    <a:pt x="9711" y="16571"/>
                    <a:pt x="12478" y="13804"/>
                    <a:pt x="12478" y="10392"/>
                  </a:cubicBezTo>
                  <a:cubicBezTo>
                    <a:pt x="12479" y="9099"/>
                    <a:pt x="12073" y="7838"/>
                    <a:pt x="11318" y="6788"/>
                  </a:cubicBezTo>
                  <a:cubicBezTo>
                    <a:pt x="10926" y="6244"/>
                    <a:pt x="10707" y="5586"/>
                    <a:pt x="10772" y="4920"/>
                  </a:cubicBezTo>
                  <a:lnTo>
                    <a:pt x="10771" y="4920"/>
                  </a:lnTo>
                  <a:cubicBezTo>
                    <a:pt x="10805" y="4574"/>
                    <a:pt x="10797" y="4226"/>
                    <a:pt x="10750" y="3883"/>
                  </a:cubicBezTo>
                  <a:cubicBezTo>
                    <a:pt x="10451" y="1719"/>
                    <a:pt x="8579" y="48"/>
                    <a:pt x="6397" y="1"/>
                  </a:cubicBezTo>
                  <a:cubicBezTo>
                    <a:pt x="6365" y="1"/>
                    <a:pt x="6333" y="0"/>
                    <a:pt x="63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8"/>
            <p:cNvSpPr/>
            <p:nvPr/>
          </p:nvSpPr>
          <p:spPr>
            <a:xfrm>
              <a:off x="7503950" y="4408825"/>
              <a:ext cx="185575" cy="414250"/>
            </a:xfrm>
            <a:custGeom>
              <a:rect b="b" l="l" r="r" t="t"/>
              <a:pathLst>
                <a:path extrusionOk="0" h="16570" w="7423">
                  <a:moveTo>
                    <a:pt x="6299" y="1"/>
                  </a:moveTo>
                  <a:cubicBezTo>
                    <a:pt x="3816" y="1"/>
                    <a:pt x="1804" y="2013"/>
                    <a:pt x="1804" y="4494"/>
                  </a:cubicBezTo>
                  <a:cubicBezTo>
                    <a:pt x="1804" y="4609"/>
                    <a:pt x="1809" y="4724"/>
                    <a:pt x="1818" y="4837"/>
                  </a:cubicBezTo>
                  <a:cubicBezTo>
                    <a:pt x="1872" y="5527"/>
                    <a:pt x="1698" y="6213"/>
                    <a:pt x="1292" y="6772"/>
                  </a:cubicBezTo>
                  <a:cubicBezTo>
                    <a:pt x="448" y="7936"/>
                    <a:pt x="1" y="9406"/>
                    <a:pt x="147" y="10983"/>
                  </a:cubicBezTo>
                  <a:cubicBezTo>
                    <a:pt x="416" y="13868"/>
                    <a:pt x="2717" y="16214"/>
                    <a:pt x="5596" y="16531"/>
                  </a:cubicBezTo>
                  <a:cubicBezTo>
                    <a:pt x="5826" y="16556"/>
                    <a:pt x="6056" y="16569"/>
                    <a:pt x="6287" y="16569"/>
                  </a:cubicBezTo>
                  <a:cubicBezTo>
                    <a:pt x="6667" y="16569"/>
                    <a:pt x="7048" y="16534"/>
                    <a:pt x="7423" y="16465"/>
                  </a:cubicBezTo>
                  <a:cubicBezTo>
                    <a:pt x="4743" y="15977"/>
                    <a:pt x="2649" y="13725"/>
                    <a:pt x="2394" y="10983"/>
                  </a:cubicBezTo>
                  <a:cubicBezTo>
                    <a:pt x="2247" y="9406"/>
                    <a:pt x="2694" y="7936"/>
                    <a:pt x="3539" y="6772"/>
                  </a:cubicBezTo>
                  <a:cubicBezTo>
                    <a:pt x="3945" y="6213"/>
                    <a:pt x="4118" y="5527"/>
                    <a:pt x="4064" y="4837"/>
                  </a:cubicBezTo>
                  <a:cubicBezTo>
                    <a:pt x="4056" y="4724"/>
                    <a:pt x="4052" y="4609"/>
                    <a:pt x="4052" y="4494"/>
                  </a:cubicBezTo>
                  <a:cubicBezTo>
                    <a:pt x="4052" y="2403"/>
                    <a:pt x="5481" y="650"/>
                    <a:pt x="7415" y="149"/>
                  </a:cubicBezTo>
                  <a:cubicBezTo>
                    <a:pt x="7082" y="59"/>
                    <a:pt x="6740" y="10"/>
                    <a:pt x="6397" y="2"/>
                  </a:cubicBezTo>
                  <a:cubicBezTo>
                    <a:pt x="6364" y="1"/>
                    <a:pt x="6331" y="1"/>
                    <a:pt x="6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8"/>
            <p:cNvSpPr/>
            <p:nvPr/>
          </p:nvSpPr>
          <p:spPr>
            <a:xfrm>
              <a:off x="7481625" y="4646225"/>
              <a:ext cx="355325" cy="197900"/>
            </a:xfrm>
            <a:custGeom>
              <a:rect b="b" l="l" r="r" t="t"/>
              <a:pathLst>
                <a:path extrusionOk="0" h="7916" w="14213">
                  <a:moveTo>
                    <a:pt x="413" y="1"/>
                  </a:moveTo>
                  <a:cubicBezTo>
                    <a:pt x="301" y="1"/>
                    <a:pt x="194" y="84"/>
                    <a:pt x="187" y="211"/>
                  </a:cubicBezTo>
                  <a:cubicBezTo>
                    <a:pt x="186" y="229"/>
                    <a:pt x="186" y="246"/>
                    <a:pt x="185" y="264"/>
                  </a:cubicBezTo>
                  <a:cubicBezTo>
                    <a:pt x="0" y="4266"/>
                    <a:pt x="2997" y="7808"/>
                    <a:pt x="7001" y="7913"/>
                  </a:cubicBezTo>
                  <a:cubicBezTo>
                    <a:pt x="7065" y="7915"/>
                    <a:pt x="7129" y="7916"/>
                    <a:pt x="7193" y="7916"/>
                  </a:cubicBezTo>
                  <a:cubicBezTo>
                    <a:pt x="11071" y="7916"/>
                    <a:pt x="14213" y="4773"/>
                    <a:pt x="14213" y="895"/>
                  </a:cubicBezTo>
                  <a:cubicBezTo>
                    <a:pt x="14213" y="828"/>
                    <a:pt x="14212" y="762"/>
                    <a:pt x="14212" y="696"/>
                  </a:cubicBezTo>
                  <a:cubicBezTo>
                    <a:pt x="14210" y="566"/>
                    <a:pt x="14103" y="473"/>
                    <a:pt x="13986" y="473"/>
                  </a:cubicBezTo>
                  <a:cubicBezTo>
                    <a:pt x="13953" y="473"/>
                    <a:pt x="13919" y="480"/>
                    <a:pt x="13886" y="497"/>
                  </a:cubicBezTo>
                  <a:lnTo>
                    <a:pt x="12083" y="1399"/>
                  </a:lnTo>
                  <a:cubicBezTo>
                    <a:pt x="12051" y="1414"/>
                    <a:pt x="12017" y="1422"/>
                    <a:pt x="11982" y="1422"/>
                  </a:cubicBezTo>
                  <a:cubicBezTo>
                    <a:pt x="11938" y="1422"/>
                    <a:pt x="11895" y="1410"/>
                    <a:pt x="11858" y="1385"/>
                  </a:cubicBezTo>
                  <a:lnTo>
                    <a:pt x="10434" y="436"/>
                  </a:lnTo>
                  <a:cubicBezTo>
                    <a:pt x="10395" y="411"/>
                    <a:pt x="10352" y="399"/>
                    <a:pt x="10309" y="399"/>
                  </a:cubicBezTo>
                  <a:cubicBezTo>
                    <a:pt x="10251" y="399"/>
                    <a:pt x="10194" y="421"/>
                    <a:pt x="10151" y="464"/>
                  </a:cubicBezTo>
                  <a:lnTo>
                    <a:pt x="8474" y="2141"/>
                  </a:lnTo>
                  <a:cubicBezTo>
                    <a:pt x="8430" y="2185"/>
                    <a:pt x="8373" y="2207"/>
                    <a:pt x="8315" y="2207"/>
                  </a:cubicBezTo>
                  <a:cubicBezTo>
                    <a:pt x="8258" y="2207"/>
                    <a:pt x="8200" y="2185"/>
                    <a:pt x="8156" y="2141"/>
                  </a:cubicBezTo>
                  <a:lnTo>
                    <a:pt x="6794" y="778"/>
                  </a:lnTo>
                  <a:cubicBezTo>
                    <a:pt x="6750" y="734"/>
                    <a:pt x="6692" y="712"/>
                    <a:pt x="6634" y="712"/>
                  </a:cubicBezTo>
                  <a:cubicBezTo>
                    <a:pt x="6575" y="712"/>
                    <a:pt x="6516" y="735"/>
                    <a:pt x="6472" y="782"/>
                  </a:cubicBezTo>
                  <a:lnTo>
                    <a:pt x="5151" y="2178"/>
                  </a:lnTo>
                  <a:cubicBezTo>
                    <a:pt x="5107" y="2225"/>
                    <a:pt x="5047" y="2249"/>
                    <a:pt x="4987" y="2249"/>
                  </a:cubicBezTo>
                  <a:cubicBezTo>
                    <a:pt x="4930" y="2249"/>
                    <a:pt x="4873" y="2227"/>
                    <a:pt x="4829" y="2183"/>
                  </a:cubicBezTo>
                  <a:lnTo>
                    <a:pt x="2836" y="190"/>
                  </a:lnTo>
                  <a:cubicBezTo>
                    <a:pt x="2792" y="147"/>
                    <a:pt x="2735" y="125"/>
                    <a:pt x="2677" y="125"/>
                  </a:cubicBezTo>
                  <a:cubicBezTo>
                    <a:pt x="2630" y="125"/>
                    <a:pt x="2582" y="139"/>
                    <a:pt x="2542" y="170"/>
                  </a:cubicBezTo>
                  <a:lnTo>
                    <a:pt x="1716" y="789"/>
                  </a:lnTo>
                  <a:cubicBezTo>
                    <a:pt x="1676" y="819"/>
                    <a:pt x="1629" y="834"/>
                    <a:pt x="1582" y="834"/>
                  </a:cubicBezTo>
                  <a:cubicBezTo>
                    <a:pt x="1531" y="834"/>
                    <a:pt x="1480" y="816"/>
                    <a:pt x="1438" y="782"/>
                  </a:cubicBezTo>
                  <a:lnTo>
                    <a:pt x="556" y="53"/>
                  </a:lnTo>
                  <a:cubicBezTo>
                    <a:pt x="513" y="17"/>
                    <a:pt x="462" y="1"/>
                    <a:pt x="413" y="1"/>
                  </a:cubicBezTo>
                  <a:close/>
                </a:path>
              </a:pathLst>
            </a:custGeom>
            <a:solidFill>
              <a:srgbClr val="EB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8"/>
            <p:cNvSpPr/>
            <p:nvPr/>
          </p:nvSpPr>
          <p:spPr>
            <a:xfrm>
              <a:off x="7836625" y="4654550"/>
              <a:ext cx="300" cy="175"/>
            </a:xfrm>
            <a:custGeom>
              <a:rect b="b" l="l" r="r" t="t"/>
              <a:pathLst>
                <a:path extrusionOk="0" h="7" w="12">
                  <a:moveTo>
                    <a:pt x="0" y="0"/>
                  </a:moveTo>
                  <a:lnTo>
                    <a:pt x="0" y="6"/>
                  </a:lnTo>
                  <a:lnTo>
                    <a:pt x="12" y="0"/>
                  </a:lnTo>
                  <a:close/>
                </a:path>
              </a:pathLst>
            </a:custGeom>
            <a:solidFill>
              <a:srgbClr val="EB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8"/>
            <p:cNvSpPr/>
            <p:nvPr/>
          </p:nvSpPr>
          <p:spPr>
            <a:xfrm>
              <a:off x="7626275" y="4522525"/>
              <a:ext cx="70250" cy="67475"/>
            </a:xfrm>
            <a:custGeom>
              <a:rect b="b" l="l" r="r" t="t"/>
              <a:pathLst>
                <a:path extrusionOk="0" h="2699" w="2810">
                  <a:moveTo>
                    <a:pt x="1405" y="1"/>
                  </a:moveTo>
                  <a:cubicBezTo>
                    <a:pt x="940" y="1"/>
                    <a:pt x="1" y="729"/>
                    <a:pt x="1" y="1350"/>
                  </a:cubicBezTo>
                  <a:cubicBezTo>
                    <a:pt x="1" y="1971"/>
                    <a:pt x="940" y="2698"/>
                    <a:pt x="1405" y="2698"/>
                  </a:cubicBezTo>
                  <a:cubicBezTo>
                    <a:pt x="1871" y="2698"/>
                    <a:pt x="2810" y="1971"/>
                    <a:pt x="2810" y="1350"/>
                  </a:cubicBezTo>
                  <a:cubicBezTo>
                    <a:pt x="2810" y="729"/>
                    <a:pt x="1871" y="1"/>
                    <a:pt x="14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8"/>
            <p:cNvSpPr/>
            <p:nvPr/>
          </p:nvSpPr>
          <p:spPr>
            <a:xfrm>
              <a:off x="7584025" y="4492800"/>
              <a:ext cx="28375" cy="35375"/>
            </a:xfrm>
            <a:custGeom>
              <a:rect b="b" l="l" r="r" t="t"/>
              <a:pathLst>
                <a:path extrusionOk="0" h="1415" w="1135">
                  <a:moveTo>
                    <a:pt x="567" y="1"/>
                  </a:moveTo>
                  <a:cubicBezTo>
                    <a:pt x="254" y="1"/>
                    <a:pt x="0" y="259"/>
                    <a:pt x="5" y="573"/>
                  </a:cubicBezTo>
                  <a:lnTo>
                    <a:pt x="5" y="853"/>
                  </a:lnTo>
                  <a:cubicBezTo>
                    <a:pt x="5" y="1164"/>
                    <a:pt x="257" y="1415"/>
                    <a:pt x="567" y="1415"/>
                  </a:cubicBezTo>
                  <a:cubicBezTo>
                    <a:pt x="878" y="1415"/>
                    <a:pt x="1129" y="1164"/>
                    <a:pt x="1129" y="853"/>
                  </a:cubicBezTo>
                  <a:lnTo>
                    <a:pt x="1129" y="573"/>
                  </a:lnTo>
                  <a:cubicBezTo>
                    <a:pt x="1134" y="259"/>
                    <a:pt x="881"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8"/>
            <p:cNvSpPr/>
            <p:nvPr/>
          </p:nvSpPr>
          <p:spPr>
            <a:xfrm>
              <a:off x="7710400" y="4492800"/>
              <a:ext cx="28375" cy="35375"/>
            </a:xfrm>
            <a:custGeom>
              <a:rect b="b" l="l" r="r" t="t"/>
              <a:pathLst>
                <a:path extrusionOk="0" h="1415" w="1135">
                  <a:moveTo>
                    <a:pt x="567" y="1"/>
                  </a:moveTo>
                  <a:cubicBezTo>
                    <a:pt x="254" y="1"/>
                    <a:pt x="1" y="259"/>
                    <a:pt x="6" y="573"/>
                  </a:cubicBezTo>
                  <a:lnTo>
                    <a:pt x="6" y="853"/>
                  </a:lnTo>
                  <a:cubicBezTo>
                    <a:pt x="6" y="1164"/>
                    <a:pt x="258" y="1415"/>
                    <a:pt x="567" y="1415"/>
                  </a:cubicBezTo>
                  <a:cubicBezTo>
                    <a:pt x="878" y="1415"/>
                    <a:pt x="1129" y="1164"/>
                    <a:pt x="1129" y="853"/>
                  </a:cubicBezTo>
                  <a:lnTo>
                    <a:pt x="1129" y="573"/>
                  </a:lnTo>
                  <a:cubicBezTo>
                    <a:pt x="1134" y="259"/>
                    <a:pt x="882"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8"/>
            <p:cNvSpPr/>
            <p:nvPr/>
          </p:nvSpPr>
          <p:spPr>
            <a:xfrm>
              <a:off x="7630975" y="4550625"/>
              <a:ext cx="60850" cy="26700"/>
            </a:xfrm>
            <a:custGeom>
              <a:rect b="b" l="l" r="r" t="t"/>
              <a:pathLst>
                <a:path extrusionOk="0" h="1068" w="2434">
                  <a:moveTo>
                    <a:pt x="1216" y="1"/>
                  </a:moveTo>
                  <a:cubicBezTo>
                    <a:pt x="958" y="1"/>
                    <a:pt x="590" y="74"/>
                    <a:pt x="252" y="183"/>
                  </a:cubicBezTo>
                  <a:cubicBezTo>
                    <a:pt x="42" y="251"/>
                    <a:pt x="0" y="529"/>
                    <a:pt x="179" y="661"/>
                  </a:cubicBezTo>
                  <a:cubicBezTo>
                    <a:pt x="493" y="892"/>
                    <a:pt x="939" y="1068"/>
                    <a:pt x="1217" y="1068"/>
                  </a:cubicBezTo>
                  <a:cubicBezTo>
                    <a:pt x="1496" y="1068"/>
                    <a:pt x="1940" y="892"/>
                    <a:pt x="2255" y="661"/>
                  </a:cubicBezTo>
                  <a:cubicBezTo>
                    <a:pt x="2433" y="530"/>
                    <a:pt x="2392" y="252"/>
                    <a:pt x="2182" y="183"/>
                  </a:cubicBezTo>
                  <a:cubicBezTo>
                    <a:pt x="1844" y="74"/>
                    <a:pt x="1473" y="1"/>
                    <a:pt x="12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8"/>
            <p:cNvSpPr/>
            <p:nvPr/>
          </p:nvSpPr>
          <p:spPr>
            <a:xfrm>
              <a:off x="7588800" y="4500075"/>
              <a:ext cx="16450" cy="14100"/>
            </a:xfrm>
            <a:custGeom>
              <a:rect b="b" l="l" r="r" t="t"/>
              <a:pathLst>
                <a:path extrusionOk="0" h="564" w="658">
                  <a:moveTo>
                    <a:pt x="376" y="0"/>
                  </a:moveTo>
                  <a:cubicBezTo>
                    <a:pt x="126" y="0"/>
                    <a:pt x="0" y="303"/>
                    <a:pt x="178" y="480"/>
                  </a:cubicBezTo>
                  <a:cubicBezTo>
                    <a:pt x="235" y="538"/>
                    <a:pt x="305" y="563"/>
                    <a:pt x="374" y="563"/>
                  </a:cubicBezTo>
                  <a:cubicBezTo>
                    <a:pt x="519" y="563"/>
                    <a:pt x="658" y="451"/>
                    <a:pt x="658" y="282"/>
                  </a:cubicBezTo>
                  <a:cubicBezTo>
                    <a:pt x="658" y="126"/>
                    <a:pt x="532"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8"/>
            <p:cNvSpPr/>
            <p:nvPr/>
          </p:nvSpPr>
          <p:spPr>
            <a:xfrm>
              <a:off x="7715200" y="4500075"/>
              <a:ext cx="16425" cy="14075"/>
            </a:xfrm>
            <a:custGeom>
              <a:rect b="b" l="l" r="r" t="t"/>
              <a:pathLst>
                <a:path extrusionOk="0" h="563" w="657">
                  <a:moveTo>
                    <a:pt x="377" y="0"/>
                  </a:moveTo>
                  <a:cubicBezTo>
                    <a:pt x="127" y="0"/>
                    <a:pt x="1" y="303"/>
                    <a:pt x="178" y="480"/>
                  </a:cubicBezTo>
                  <a:cubicBezTo>
                    <a:pt x="235" y="537"/>
                    <a:pt x="305" y="563"/>
                    <a:pt x="374" y="563"/>
                  </a:cubicBezTo>
                  <a:cubicBezTo>
                    <a:pt x="518" y="563"/>
                    <a:pt x="657" y="451"/>
                    <a:pt x="657" y="282"/>
                  </a:cubicBezTo>
                  <a:cubicBezTo>
                    <a:pt x="657" y="126"/>
                    <a:pt x="531" y="0"/>
                    <a:pt x="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68"/>
          <p:cNvGrpSpPr/>
          <p:nvPr/>
        </p:nvGrpSpPr>
        <p:grpSpPr>
          <a:xfrm>
            <a:off x="2559107" y="2817335"/>
            <a:ext cx="443827" cy="414688"/>
            <a:chOff x="8001475" y="4405125"/>
            <a:chExt cx="454275" cy="424450"/>
          </a:xfrm>
        </p:grpSpPr>
        <p:sp>
          <p:nvSpPr>
            <p:cNvPr id="1351" name="Google Shape;1351;p68"/>
            <p:cNvSpPr/>
            <p:nvPr/>
          </p:nvSpPr>
          <p:spPr>
            <a:xfrm>
              <a:off x="8040450" y="4629650"/>
              <a:ext cx="193500" cy="199925"/>
            </a:xfrm>
            <a:custGeom>
              <a:rect b="b" l="l" r="r" t="t"/>
              <a:pathLst>
                <a:path extrusionOk="0" h="7997" w="7740">
                  <a:moveTo>
                    <a:pt x="7526" y="1"/>
                  </a:moveTo>
                  <a:cubicBezTo>
                    <a:pt x="5554" y="213"/>
                    <a:pt x="2168" y="1451"/>
                    <a:pt x="1018" y="2879"/>
                  </a:cubicBezTo>
                  <a:cubicBezTo>
                    <a:pt x="1" y="4142"/>
                    <a:pt x="314" y="6084"/>
                    <a:pt x="1718" y="7214"/>
                  </a:cubicBezTo>
                  <a:cubicBezTo>
                    <a:pt x="2369" y="7738"/>
                    <a:pt x="3140" y="7996"/>
                    <a:pt x="3881" y="7996"/>
                  </a:cubicBezTo>
                  <a:cubicBezTo>
                    <a:pt x="4739" y="7996"/>
                    <a:pt x="5557" y="7651"/>
                    <a:pt x="6103" y="6973"/>
                  </a:cubicBezTo>
                  <a:cubicBezTo>
                    <a:pt x="7253" y="5545"/>
                    <a:pt x="7739" y="1974"/>
                    <a:pt x="7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8"/>
            <p:cNvSpPr/>
            <p:nvPr/>
          </p:nvSpPr>
          <p:spPr>
            <a:xfrm>
              <a:off x="8148300" y="4622625"/>
              <a:ext cx="88125" cy="99375"/>
            </a:xfrm>
            <a:custGeom>
              <a:rect b="b" l="l" r="r" t="t"/>
              <a:pathLst>
                <a:path extrusionOk="0" h="3975" w="3525">
                  <a:moveTo>
                    <a:pt x="3213" y="1"/>
                  </a:moveTo>
                  <a:cubicBezTo>
                    <a:pt x="3143" y="1"/>
                    <a:pt x="3074" y="26"/>
                    <a:pt x="3021" y="77"/>
                  </a:cubicBezTo>
                  <a:lnTo>
                    <a:pt x="120" y="2784"/>
                  </a:lnTo>
                  <a:cubicBezTo>
                    <a:pt x="5" y="2890"/>
                    <a:pt x="0" y="3068"/>
                    <a:pt x="106" y="3181"/>
                  </a:cubicBezTo>
                  <a:cubicBezTo>
                    <a:pt x="161" y="3240"/>
                    <a:pt x="236" y="3270"/>
                    <a:pt x="311" y="3270"/>
                  </a:cubicBezTo>
                  <a:cubicBezTo>
                    <a:pt x="379" y="3270"/>
                    <a:pt x="448" y="3246"/>
                    <a:pt x="502" y="3195"/>
                  </a:cubicBezTo>
                  <a:lnTo>
                    <a:pt x="1967" y="1828"/>
                  </a:lnTo>
                  <a:lnTo>
                    <a:pt x="944" y="3551"/>
                  </a:lnTo>
                  <a:cubicBezTo>
                    <a:pt x="865" y="3684"/>
                    <a:pt x="908" y="3856"/>
                    <a:pt x="1042" y="3935"/>
                  </a:cubicBezTo>
                  <a:cubicBezTo>
                    <a:pt x="1087" y="3962"/>
                    <a:pt x="1137" y="3975"/>
                    <a:pt x="1185" y="3975"/>
                  </a:cubicBezTo>
                  <a:cubicBezTo>
                    <a:pt x="1281" y="3975"/>
                    <a:pt x="1374" y="3926"/>
                    <a:pt x="1427" y="3837"/>
                  </a:cubicBezTo>
                  <a:lnTo>
                    <a:pt x="3453" y="425"/>
                  </a:lnTo>
                  <a:cubicBezTo>
                    <a:pt x="3525" y="304"/>
                    <a:pt x="3497" y="151"/>
                    <a:pt x="3388" y="63"/>
                  </a:cubicBezTo>
                  <a:lnTo>
                    <a:pt x="3389" y="63"/>
                  </a:lnTo>
                  <a:cubicBezTo>
                    <a:pt x="3337" y="21"/>
                    <a:pt x="3275" y="1"/>
                    <a:pt x="3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8"/>
            <p:cNvSpPr/>
            <p:nvPr/>
          </p:nvSpPr>
          <p:spPr>
            <a:xfrm>
              <a:off x="8089125" y="4728425"/>
              <a:ext cx="63325" cy="70250"/>
            </a:xfrm>
            <a:custGeom>
              <a:rect b="b" l="l" r="r" t="t"/>
              <a:pathLst>
                <a:path extrusionOk="0" h="2810" w="2533">
                  <a:moveTo>
                    <a:pt x="2059" y="0"/>
                  </a:moveTo>
                  <a:cubicBezTo>
                    <a:pt x="1936" y="0"/>
                    <a:pt x="1813" y="54"/>
                    <a:pt x="1730" y="157"/>
                  </a:cubicBezTo>
                  <a:lnTo>
                    <a:pt x="147" y="2124"/>
                  </a:lnTo>
                  <a:cubicBezTo>
                    <a:pt x="1" y="2305"/>
                    <a:pt x="28" y="2570"/>
                    <a:pt x="211" y="2716"/>
                  </a:cubicBezTo>
                  <a:cubicBezTo>
                    <a:pt x="288" y="2779"/>
                    <a:pt x="381" y="2809"/>
                    <a:pt x="474" y="2809"/>
                  </a:cubicBezTo>
                  <a:cubicBezTo>
                    <a:pt x="597" y="2809"/>
                    <a:pt x="719" y="2755"/>
                    <a:pt x="803" y="2652"/>
                  </a:cubicBezTo>
                  <a:lnTo>
                    <a:pt x="2386" y="685"/>
                  </a:lnTo>
                  <a:cubicBezTo>
                    <a:pt x="2532" y="504"/>
                    <a:pt x="2503" y="239"/>
                    <a:pt x="2322" y="93"/>
                  </a:cubicBezTo>
                  <a:cubicBezTo>
                    <a:pt x="2245" y="31"/>
                    <a:pt x="2151" y="0"/>
                    <a:pt x="20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8"/>
            <p:cNvSpPr/>
            <p:nvPr/>
          </p:nvSpPr>
          <p:spPr>
            <a:xfrm>
              <a:off x="8161525" y="4701325"/>
              <a:ext cx="32325" cy="31125"/>
            </a:xfrm>
            <a:custGeom>
              <a:rect b="b" l="l" r="r" t="t"/>
              <a:pathLst>
                <a:path extrusionOk="0" h="1245" w="1293">
                  <a:moveTo>
                    <a:pt x="672" y="1"/>
                  </a:moveTo>
                  <a:cubicBezTo>
                    <a:pt x="420" y="1"/>
                    <a:pt x="194" y="153"/>
                    <a:pt x="97" y="385"/>
                  </a:cubicBezTo>
                  <a:cubicBezTo>
                    <a:pt x="1" y="617"/>
                    <a:pt x="55" y="884"/>
                    <a:pt x="232" y="1063"/>
                  </a:cubicBezTo>
                  <a:cubicBezTo>
                    <a:pt x="351" y="1181"/>
                    <a:pt x="510" y="1244"/>
                    <a:pt x="672" y="1244"/>
                  </a:cubicBezTo>
                  <a:cubicBezTo>
                    <a:pt x="752" y="1244"/>
                    <a:pt x="832" y="1229"/>
                    <a:pt x="909" y="1197"/>
                  </a:cubicBezTo>
                  <a:cubicBezTo>
                    <a:pt x="1142" y="1100"/>
                    <a:pt x="1293" y="874"/>
                    <a:pt x="1293" y="623"/>
                  </a:cubicBezTo>
                  <a:cubicBezTo>
                    <a:pt x="1293" y="280"/>
                    <a:pt x="1015" y="1"/>
                    <a:pt x="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8"/>
            <p:cNvSpPr/>
            <p:nvPr/>
          </p:nvSpPr>
          <p:spPr>
            <a:xfrm>
              <a:off x="8137325" y="4681850"/>
              <a:ext cx="32325" cy="31100"/>
            </a:xfrm>
            <a:custGeom>
              <a:rect b="b" l="l" r="r" t="t"/>
              <a:pathLst>
                <a:path extrusionOk="0" h="1244" w="1293">
                  <a:moveTo>
                    <a:pt x="672" y="0"/>
                  </a:moveTo>
                  <a:cubicBezTo>
                    <a:pt x="419" y="0"/>
                    <a:pt x="193" y="152"/>
                    <a:pt x="98" y="385"/>
                  </a:cubicBezTo>
                  <a:cubicBezTo>
                    <a:pt x="1" y="616"/>
                    <a:pt x="54" y="884"/>
                    <a:pt x="232" y="1061"/>
                  </a:cubicBezTo>
                  <a:cubicBezTo>
                    <a:pt x="351" y="1181"/>
                    <a:pt x="510" y="1244"/>
                    <a:pt x="672" y="1244"/>
                  </a:cubicBezTo>
                  <a:cubicBezTo>
                    <a:pt x="752" y="1244"/>
                    <a:pt x="833" y="1228"/>
                    <a:pt x="910" y="1197"/>
                  </a:cubicBezTo>
                  <a:cubicBezTo>
                    <a:pt x="1142" y="1100"/>
                    <a:pt x="1293" y="874"/>
                    <a:pt x="1293" y="623"/>
                  </a:cubicBezTo>
                  <a:cubicBezTo>
                    <a:pt x="1293" y="279"/>
                    <a:pt x="1015"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8"/>
            <p:cNvSpPr/>
            <p:nvPr/>
          </p:nvSpPr>
          <p:spPr>
            <a:xfrm>
              <a:off x="8223250" y="4629650"/>
              <a:ext cx="193500" cy="199925"/>
            </a:xfrm>
            <a:custGeom>
              <a:rect b="b" l="l" r="r" t="t"/>
              <a:pathLst>
                <a:path extrusionOk="0" h="7997" w="7740">
                  <a:moveTo>
                    <a:pt x="214" y="1"/>
                  </a:moveTo>
                  <a:cubicBezTo>
                    <a:pt x="0" y="1974"/>
                    <a:pt x="488" y="5545"/>
                    <a:pt x="1638" y="6973"/>
                  </a:cubicBezTo>
                  <a:cubicBezTo>
                    <a:pt x="2183" y="7651"/>
                    <a:pt x="3001" y="7996"/>
                    <a:pt x="3859" y="7996"/>
                  </a:cubicBezTo>
                  <a:cubicBezTo>
                    <a:pt x="4600" y="7996"/>
                    <a:pt x="5372" y="7738"/>
                    <a:pt x="6023" y="7214"/>
                  </a:cubicBezTo>
                  <a:cubicBezTo>
                    <a:pt x="7427" y="6084"/>
                    <a:pt x="7740" y="4142"/>
                    <a:pt x="6722" y="2879"/>
                  </a:cubicBezTo>
                  <a:cubicBezTo>
                    <a:pt x="5572" y="1451"/>
                    <a:pt x="2187" y="213"/>
                    <a:pt x="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8"/>
            <p:cNvSpPr/>
            <p:nvPr/>
          </p:nvSpPr>
          <p:spPr>
            <a:xfrm>
              <a:off x="8220800" y="4622625"/>
              <a:ext cx="88225" cy="99375"/>
            </a:xfrm>
            <a:custGeom>
              <a:rect b="b" l="l" r="r" t="t"/>
              <a:pathLst>
                <a:path extrusionOk="0" h="3975" w="3529">
                  <a:moveTo>
                    <a:pt x="312" y="1"/>
                  </a:moveTo>
                  <a:cubicBezTo>
                    <a:pt x="250" y="1"/>
                    <a:pt x="187" y="21"/>
                    <a:pt x="136" y="63"/>
                  </a:cubicBezTo>
                  <a:cubicBezTo>
                    <a:pt x="28" y="151"/>
                    <a:pt x="0" y="304"/>
                    <a:pt x="72" y="425"/>
                  </a:cubicBezTo>
                  <a:lnTo>
                    <a:pt x="2098" y="3837"/>
                  </a:lnTo>
                  <a:cubicBezTo>
                    <a:pt x="2150" y="3926"/>
                    <a:pt x="2244" y="3975"/>
                    <a:pt x="2339" y="3975"/>
                  </a:cubicBezTo>
                  <a:cubicBezTo>
                    <a:pt x="2388" y="3975"/>
                    <a:pt x="2437" y="3962"/>
                    <a:pt x="2482" y="3935"/>
                  </a:cubicBezTo>
                  <a:cubicBezTo>
                    <a:pt x="2616" y="3856"/>
                    <a:pt x="2660" y="3684"/>
                    <a:pt x="2580" y="3551"/>
                  </a:cubicBezTo>
                  <a:lnTo>
                    <a:pt x="1557" y="1828"/>
                  </a:lnTo>
                  <a:lnTo>
                    <a:pt x="1557" y="1828"/>
                  </a:lnTo>
                  <a:lnTo>
                    <a:pt x="3023" y="3195"/>
                  </a:lnTo>
                  <a:cubicBezTo>
                    <a:pt x="3077" y="3247"/>
                    <a:pt x="3147" y="3273"/>
                    <a:pt x="3216" y="3273"/>
                  </a:cubicBezTo>
                  <a:cubicBezTo>
                    <a:pt x="3292" y="3273"/>
                    <a:pt x="3367" y="3243"/>
                    <a:pt x="3421" y="3184"/>
                  </a:cubicBezTo>
                  <a:cubicBezTo>
                    <a:pt x="3528" y="3069"/>
                    <a:pt x="3521" y="2890"/>
                    <a:pt x="3405" y="2784"/>
                  </a:cubicBezTo>
                  <a:lnTo>
                    <a:pt x="504" y="77"/>
                  </a:lnTo>
                  <a:cubicBezTo>
                    <a:pt x="450" y="26"/>
                    <a:pt x="381" y="1"/>
                    <a:pt x="3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8"/>
            <p:cNvSpPr/>
            <p:nvPr/>
          </p:nvSpPr>
          <p:spPr>
            <a:xfrm>
              <a:off x="8304750" y="4728425"/>
              <a:ext cx="63350" cy="70250"/>
            </a:xfrm>
            <a:custGeom>
              <a:rect b="b" l="l" r="r" t="t"/>
              <a:pathLst>
                <a:path extrusionOk="0" h="2810" w="2534">
                  <a:moveTo>
                    <a:pt x="474" y="0"/>
                  </a:moveTo>
                  <a:cubicBezTo>
                    <a:pt x="381" y="0"/>
                    <a:pt x="288" y="31"/>
                    <a:pt x="210" y="93"/>
                  </a:cubicBezTo>
                  <a:cubicBezTo>
                    <a:pt x="29" y="239"/>
                    <a:pt x="0" y="504"/>
                    <a:pt x="146" y="685"/>
                  </a:cubicBezTo>
                  <a:lnTo>
                    <a:pt x="1731" y="2652"/>
                  </a:lnTo>
                  <a:cubicBezTo>
                    <a:pt x="1814" y="2755"/>
                    <a:pt x="1937" y="2809"/>
                    <a:pt x="2060" y="2809"/>
                  </a:cubicBezTo>
                  <a:cubicBezTo>
                    <a:pt x="2152" y="2809"/>
                    <a:pt x="2245" y="2779"/>
                    <a:pt x="2323" y="2716"/>
                  </a:cubicBezTo>
                  <a:cubicBezTo>
                    <a:pt x="2504" y="2570"/>
                    <a:pt x="2533" y="2305"/>
                    <a:pt x="2387" y="2124"/>
                  </a:cubicBezTo>
                  <a:lnTo>
                    <a:pt x="802" y="157"/>
                  </a:lnTo>
                  <a:cubicBezTo>
                    <a:pt x="719" y="54"/>
                    <a:pt x="597" y="0"/>
                    <a:pt x="4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8"/>
            <p:cNvSpPr/>
            <p:nvPr/>
          </p:nvSpPr>
          <p:spPr>
            <a:xfrm>
              <a:off x="8262150" y="4701325"/>
              <a:ext cx="32275" cy="31100"/>
            </a:xfrm>
            <a:custGeom>
              <a:rect b="b" l="l" r="r" t="t"/>
              <a:pathLst>
                <a:path extrusionOk="0" h="1244" w="1291">
                  <a:moveTo>
                    <a:pt x="670" y="1"/>
                  </a:moveTo>
                  <a:cubicBezTo>
                    <a:pt x="419" y="1"/>
                    <a:pt x="192" y="153"/>
                    <a:pt x="96" y="385"/>
                  </a:cubicBezTo>
                  <a:cubicBezTo>
                    <a:pt x="0" y="617"/>
                    <a:pt x="53" y="884"/>
                    <a:pt x="230" y="1061"/>
                  </a:cubicBezTo>
                  <a:cubicBezTo>
                    <a:pt x="349" y="1181"/>
                    <a:pt x="508" y="1244"/>
                    <a:pt x="669" y="1244"/>
                  </a:cubicBezTo>
                  <a:cubicBezTo>
                    <a:pt x="749" y="1244"/>
                    <a:pt x="830" y="1228"/>
                    <a:pt x="908" y="1196"/>
                  </a:cubicBezTo>
                  <a:cubicBezTo>
                    <a:pt x="1140" y="1100"/>
                    <a:pt x="1291" y="874"/>
                    <a:pt x="1291" y="623"/>
                  </a:cubicBezTo>
                  <a:cubicBezTo>
                    <a:pt x="1291" y="280"/>
                    <a:pt x="1013" y="1"/>
                    <a:pt x="6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8"/>
            <p:cNvSpPr/>
            <p:nvPr/>
          </p:nvSpPr>
          <p:spPr>
            <a:xfrm>
              <a:off x="8286325" y="4681850"/>
              <a:ext cx="32325" cy="31100"/>
            </a:xfrm>
            <a:custGeom>
              <a:rect b="b" l="l" r="r" t="t"/>
              <a:pathLst>
                <a:path extrusionOk="0" h="1244" w="1293">
                  <a:moveTo>
                    <a:pt x="671" y="0"/>
                  </a:moveTo>
                  <a:cubicBezTo>
                    <a:pt x="419" y="0"/>
                    <a:pt x="193" y="152"/>
                    <a:pt x="96" y="385"/>
                  </a:cubicBezTo>
                  <a:cubicBezTo>
                    <a:pt x="1" y="616"/>
                    <a:pt x="54" y="884"/>
                    <a:pt x="232" y="1061"/>
                  </a:cubicBezTo>
                  <a:cubicBezTo>
                    <a:pt x="351" y="1181"/>
                    <a:pt x="510" y="1244"/>
                    <a:pt x="672" y="1244"/>
                  </a:cubicBezTo>
                  <a:cubicBezTo>
                    <a:pt x="752" y="1244"/>
                    <a:pt x="833" y="1228"/>
                    <a:pt x="910" y="1197"/>
                  </a:cubicBezTo>
                  <a:cubicBezTo>
                    <a:pt x="1141" y="1100"/>
                    <a:pt x="1293" y="874"/>
                    <a:pt x="1293" y="623"/>
                  </a:cubicBezTo>
                  <a:cubicBezTo>
                    <a:pt x="1293" y="279"/>
                    <a:pt x="1014" y="0"/>
                    <a:pt x="6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8"/>
            <p:cNvSpPr/>
            <p:nvPr/>
          </p:nvSpPr>
          <p:spPr>
            <a:xfrm>
              <a:off x="8001475" y="4494550"/>
              <a:ext cx="234175" cy="163200"/>
            </a:xfrm>
            <a:custGeom>
              <a:rect b="b" l="l" r="r" t="t"/>
              <a:pathLst>
                <a:path extrusionOk="0" h="6528" w="9367">
                  <a:moveTo>
                    <a:pt x="3534" y="1"/>
                  </a:moveTo>
                  <a:cubicBezTo>
                    <a:pt x="2250" y="1"/>
                    <a:pt x="1014" y="918"/>
                    <a:pt x="556" y="2330"/>
                  </a:cubicBezTo>
                  <a:cubicBezTo>
                    <a:pt x="0" y="4045"/>
                    <a:pt x="801" y="5841"/>
                    <a:pt x="2344" y="6341"/>
                  </a:cubicBezTo>
                  <a:cubicBezTo>
                    <a:pt x="2743" y="6471"/>
                    <a:pt x="3235" y="6528"/>
                    <a:pt x="3777" y="6528"/>
                  </a:cubicBezTo>
                  <a:cubicBezTo>
                    <a:pt x="5604" y="6528"/>
                    <a:pt x="8003" y="5882"/>
                    <a:pt x="9366" y="5186"/>
                  </a:cubicBezTo>
                  <a:cubicBezTo>
                    <a:pt x="8464" y="3419"/>
                    <a:pt x="6101" y="696"/>
                    <a:pt x="4358" y="131"/>
                  </a:cubicBezTo>
                  <a:cubicBezTo>
                    <a:pt x="4086" y="43"/>
                    <a:pt x="3809" y="1"/>
                    <a:pt x="3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8"/>
            <p:cNvSpPr/>
            <p:nvPr/>
          </p:nvSpPr>
          <p:spPr>
            <a:xfrm>
              <a:off x="8130100" y="4573525"/>
              <a:ext cx="113275" cy="57675"/>
            </a:xfrm>
            <a:custGeom>
              <a:rect b="b" l="l" r="r" t="t"/>
              <a:pathLst>
                <a:path extrusionOk="0" h="2307" w="4531">
                  <a:moveTo>
                    <a:pt x="657" y="0"/>
                  </a:moveTo>
                  <a:cubicBezTo>
                    <a:pt x="553" y="0"/>
                    <a:pt x="453" y="58"/>
                    <a:pt x="404" y="158"/>
                  </a:cubicBezTo>
                  <a:cubicBezTo>
                    <a:pt x="336" y="296"/>
                    <a:pt x="394" y="465"/>
                    <a:pt x="532" y="533"/>
                  </a:cubicBezTo>
                  <a:lnTo>
                    <a:pt x="2333" y="1415"/>
                  </a:lnTo>
                  <a:lnTo>
                    <a:pt x="358" y="1072"/>
                  </a:lnTo>
                  <a:cubicBezTo>
                    <a:pt x="340" y="1068"/>
                    <a:pt x="322" y="1067"/>
                    <a:pt x="305" y="1067"/>
                  </a:cubicBezTo>
                  <a:cubicBezTo>
                    <a:pt x="171" y="1067"/>
                    <a:pt x="52" y="1163"/>
                    <a:pt x="28" y="1301"/>
                  </a:cubicBezTo>
                  <a:cubicBezTo>
                    <a:pt x="1" y="1455"/>
                    <a:pt x="106" y="1602"/>
                    <a:pt x="262" y="1626"/>
                  </a:cubicBezTo>
                  <a:lnTo>
                    <a:pt x="4174" y="2302"/>
                  </a:lnTo>
                  <a:cubicBezTo>
                    <a:pt x="4190" y="2305"/>
                    <a:pt x="4205" y="2306"/>
                    <a:pt x="4221" y="2306"/>
                  </a:cubicBezTo>
                  <a:cubicBezTo>
                    <a:pt x="4340" y="2306"/>
                    <a:pt x="4449" y="2229"/>
                    <a:pt x="4488" y="2112"/>
                  </a:cubicBezTo>
                  <a:cubicBezTo>
                    <a:pt x="4530" y="1980"/>
                    <a:pt x="4470" y="1836"/>
                    <a:pt x="4344" y="1774"/>
                  </a:cubicBezTo>
                  <a:lnTo>
                    <a:pt x="780" y="29"/>
                  </a:lnTo>
                  <a:cubicBezTo>
                    <a:pt x="740" y="9"/>
                    <a:pt x="698" y="0"/>
                    <a:pt x="6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8"/>
            <p:cNvSpPr/>
            <p:nvPr/>
          </p:nvSpPr>
          <p:spPr>
            <a:xfrm>
              <a:off x="8030250" y="4550900"/>
              <a:ext cx="83700" cy="40550"/>
            </a:xfrm>
            <a:custGeom>
              <a:rect b="b" l="l" r="r" t="t"/>
              <a:pathLst>
                <a:path extrusionOk="0" h="1622" w="3348">
                  <a:moveTo>
                    <a:pt x="473" y="1"/>
                  </a:moveTo>
                  <a:cubicBezTo>
                    <a:pt x="295" y="1"/>
                    <a:pt x="130" y="114"/>
                    <a:pt x="72" y="293"/>
                  </a:cubicBezTo>
                  <a:cubicBezTo>
                    <a:pt x="0" y="514"/>
                    <a:pt x="121" y="751"/>
                    <a:pt x="342" y="823"/>
                  </a:cubicBezTo>
                  <a:lnTo>
                    <a:pt x="2745" y="1601"/>
                  </a:lnTo>
                  <a:cubicBezTo>
                    <a:pt x="2788" y="1615"/>
                    <a:pt x="2832" y="1622"/>
                    <a:pt x="2875" y="1622"/>
                  </a:cubicBezTo>
                  <a:cubicBezTo>
                    <a:pt x="3052" y="1622"/>
                    <a:pt x="3217" y="1509"/>
                    <a:pt x="3275" y="1331"/>
                  </a:cubicBezTo>
                  <a:lnTo>
                    <a:pt x="3276" y="1331"/>
                  </a:lnTo>
                  <a:cubicBezTo>
                    <a:pt x="3347" y="1110"/>
                    <a:pt x="3227" y="872"/>
                    <a:pt x="3006" y="800"/>
                  </a:cubicBezTo>
                  <a:lnTo>
                    <a:pt x="602" y="21"/>
                  </a:lnTo>
                  <a:cubicBezTo>
                    <a:pt x="559" y="7"/>
                    <a:pt x="516" y="1"/>
                    <a:pt x="4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8"/>
            <p:cNvSpPr/>
            <p:nvPr/>
          </p:nvSpPr>
          <p:spPr>
            <a:xfrm>
              <a:off x="8119425" y="4592775"/>
              <a:ext cx="32325" cy="31075"/>
            </a:xfrm>
            <a:custGeom>
              <a:rect b="b" l="l" r="r" t="t"/>
              <a:pathLst>
                <a:path extrusionOk="0" h="1243" w="1293">
                  <a:moveTo>
                    <a:pt x="670" y="0"/>
                  </a:moveTo>
                  <a:cubicBezTo>
                    <a:pt x="419" y="0"/>
                    <a:pt x="193" y="151"/>
                    <a:pt x="97" y="383"/>
                  </a:cubicBezTo>
                  <a:cubicBezTo>
                    <a:pt x="0" y="616"/>
                    <a:pt x="53" y="884"/>
                    <a:pt x="232" y="1061"/>
                  </a:cubicBezTo>
                  <a:cubicBezTo>
                    <a:pt x="350" y="1180"/>
                    <a:pt x="509" y="1243"/>
                    <a:pt x="671" y="1243"/>
                  </a:cubicBezTo>
                  <a:cubicBezTo>
                    <a:pt x="751" y="1243"/>
                    <a:pt x="832" y="1227"/>
                    <a:pt x="909" y="1195"/>
                  </a:cubicBezTo>
                  <a:cubicBezTo>
                    <a:pt x="1142" y="1099"/>
                    <a:pt x="1292" y="872"/>
                    <a:pt x="1292" y="621"/>
                  </a:cubicBezTo>
                  <a:cubicBezTo>
                    <a:pt x="1292" y="278"/>
                    <a:pt x="1013" y="0"/>
                    <a:pt x="6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8"/>
            <p:cNvSpPr/>
            <p:nvPr/>
          </p:nvSpPr>
          <p:spPr>
            <a:xfrm>
              <a:off x="8129000" y="4563200"/>
              <a:ext cx="32325" cy="31100"/>
            </a:xfrm>
            <a:custGeom>
              <a:rect b="b" l="l" r="r" t="t"/>
              <a:pathLst>
                <a:path extrusionOk="0" h="1244" w="1293">
                  <a:moveTo>
                    <a:pt x="672" y="0"/>
                  </a:moveTo>
                  <a:cubicBezTo>
                    <a:pt x="419" y="0"/>
                    <a:pt x="193" y="151"/>
                    <a:pt x="97" y="384"/>
                  </a:cubicBezTo>
                  <a:cubicBezTo>
                    <a:pt x="1" y="616"/>
                    <a:pt x="53" y="884"/>
                    <a:pt x="232" y="1061"/>
                  </a:cubicBezTo>
                  <a:cubicBezTo>
                    <a:pt x="351" y="1180"/>
                    <a:pt x="510" y="1243"/>
                    <a:pt x="672" y="1243"/>
                  </a:cubicBezTo>
                  <a:cubicBezTo>
                    <a:pt x="752" y="1243"/>
                    <a:pt x="832" y="1228"/>
                    <a:pt x="909" y="1196"/>
                  </a:cubicBezTo>
                  <a:cubicBezTo>
                    <a:pt x="1142" y="1099"/>
                    <a:pt x="1293" y="873"/>
                    <a:pt x="1293" y="621"/>
                  </a:cubicBezTo>
                  <a:cubicBezTo>
                    <a:pt x="1293" y="278"/>
                    <a:pt x="1015"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8"/>
            <p:cNvSpPr/>
            <p:nvPr/>
          </p:nvSpPr>
          <p:spPr>
            <a:xfrm>
              <a:off x="8146975" y="4405125"/>
              <a:ext cx="163275" cy="231550"/>
            </a:xfrm>
            <a:custGeom>
              <a:rect b="b" l="l" r="r" t="t"/>
              <a:pathLst>
                <a:path extrusionOk="0" h="9262" w="6531">
                  <a:moveTo>
                    <a:pt x="3265" y="0"/>
                  </a:moveTo>
                  <a:cubicBezTo>
                    <a:pt x="1462" y="0"/>
                    <a:pt x="1" y="1316"/>
                    <a:pt x="1" y="2939"/>
                  </a:cubicBezTo>
                  <a:cubicBezTo>
                    <a:pt x="1" y="4771"/>
                    <a:pt x="1862" y="7859"/>
                    <a:pt x="3265" y="9262"/>
                  </a:cubicBezTo>
                  <a:cubicBezTo>
                    <a:pt x="4669" y="7859"/>
                    <a:pt x="6530" y="4771"/>
                    <a:pt x="6530" y="2939"/>
                  </a:cubicBezTo>
                  <a:cubicBezTo>
                    <a:pt x="6530" y="1316"/>
                    <a:pt x="5068" y="0"/>
                    <a:pt x="32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8"/>
            <p:cNvSpPr/>
            <p:nvPr/>
          </p:nvSpPr>
          <p:spPr>
            <a:xfrm>
              <a:off x="8207100" y="4531425"/>
              <a:ext cx="43025" cy="112275"/>
            </a:xfrm>
            <a:custGeom>
              <a:rect b="b" l="l" r="r" t="t"/>
              <a:pathLst>
                <a:path extrusionOk="0" h="4491" w="1721">
                  <a:moveTo>
                    <a:pt x="1420" y="0"/>
                  </a:moveTo>
                  <a:cubicBezTo>
                    <a:pt x="1283" y="0"/>
                    <a:pt x="1163" y="101"/>
                    <a:pt x="1143" y="241"/>
                  </a:cubicBezTo>
                  <a:lnTo>
                    <a:pt x="860" y="2225"/>
                  </a:lnTo>
                  <a:lnTo>
                    <a:pt x="577" y="241"/>
                  </a:lnTo>
                  <a:cubicBezTo>
                    <a:pt x="555" y="102"/>
                    <a:pt x="437" y="3"/>
                    <a:pt x="300" y="3"/>
                  </a:cubicBezTo>
                  <a:cubicBezTo>
                    <a:pt x="287" y="3"/>
                    <a:pt x="273" y="4"/>
                    <a:pt x="259" y="6"/>
                  </a:cubicBezTo>
                  <a:cubicBezTo>
                    <a:pt x="107" y="27"/>
                    <a:pt x="0" y="168"/>
                    <a:pt x="21" y="320"/>
                  </a:cubicBezTo>
                  <a:lnTo>
                    <a:pt x="582" y="4250"/>
                  </a:lnTo>
                  <a:cubicBezTo>
                    <a:pt x="602" y="4388"/>
                    <a:pt x="720" y="4490"/>
                    <a:pt x="860" y="4490"/>
                  </a:cubicBezTo>
                  <a:cubicBezTo>
                    <a:pt x="1001" y="4490"/>
                    <a:pt x="1119" y="4388"/>
                    <a:pt x="1139" y="4250"/>
                  </a:cubicBezTo>
                  <a:lnTo>
                    <a:pt x="1699" y="320"/>
                  </a:lnTo>
                  <a:cubicBezTo>
                    <a:pt x="1721" y="167"/>
                    <a:pt x="1614" y="25"/>
                    <a:pt x="1461" y="3"/>
                  </a:cubicBezTo>
                  <a:cubicBezTo>
                    <a:pt x="1447" y="1"/>
                    <a:pt x="1433" y="0"/>
                    <a:pt x="14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8"/>
            <p:cNvSpPr/>
            <p:nvPr/>
          </p:nvSpPr>
          <p:spPr>
            <a:xfrm>
              <a:off x="8217950" y="4422450"/>
              <a:ext cx="21300" cy="84475"/>
            </a:xfrm>
            <a:custGeom>
              <a:rect b="b" l="l" r="r" t="t"/>
              <a:pathLst>
                <a:path extrusionOk="0" h="3379" w="852">
                  <a:moveTo>
                    <a:pt x="426" y="1"/>
                  </a:moveTo>
                  <a:cubicBezTo>
                    <a:pt x="191" y="1"/>
                    <a:pt x="1" y="194"/>
                    <a:pt x="5" y="431"/>
                  </a:cubicBezTo>
                  <a:lnTo>
                    <a:pt x="5" y="2956"/>
                  </a:lnTo>
                  <a:cubicBezTo>
                    <a:pt x="6" y="3188"/>
                    <a:pt x="193" y="3377"/>
                    <a:pt x="426" y="3377"/>
                  </a:cubicBezTo>
                  <a:lnTo>
                    <a:pt x="426" y="3378"/>
                  </a:lnTo>
                  <a:cubicBezTo>
                    <a:pt x="658" y="3378"/>
                    <a:pt x="847" y="3190"/>
                    <a:pt x="847" y="2957"/>
                  </a:cubicBezTo>
                  <a:lnTo>
                    <a:pt x="847" y="431"/>
                  </a:lnTo>
                  <a:cubicBezTo>
                    <a:pt x="852" y="194"/>
                    <a:pt x="662" y="1"/>
                    <a:pt x="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8"/>
            <p:cNvSpPr/>
            <p:nvPr/>
          </p:nvSpPr>
          <p:spPr>
            <a:xfrm>
              <a:off x="8227350" y="4521650"/>
              <a:ext cx="32325" cy="31100"/>
            </a:xfrm>
            <a:custGeom>
              <a:rect b="b" l="l" r="r" t="t"/>
              <a:pathLst>
                <a:path extrusionOk="0" h="1244" w="1293">
                  <a:moveTo>
                    <a:pt x="672" y="1"/>
                  </a:moveTo>
                  <a:cubicBezTo>
                    <a:pt x="421" y="1"/>
                    <a:pt x="194" y="152"/>
                    <a:pt x="98" y="384"/>
                  </a:cubicBezTo>
                  <a:cubicBezTo>
                    <a:pt x="1" y="617"/>
                    <a:pt x="55" y="884"/>
                    <a:pt x="232" y="1062"/>
                  </a:cubicBezTo>
                  <a:cubicBezTo>
                    <a:pt x="350" y="1181"/>
                    <a:pt x="509" y="1244"/>
                    <a:pt x="671" y="1244"/>
                  </a:cubicBezTo>
                  <a:cubicBezTo>
                    <a:pt x="751" y="1244"/>
                    <a:pt x="832" y="1228"/>
                    <a:pt x="909" y="1196"/>
                  </a:cubicBezTo>
                  <a:cubicBezTo>
                    <a:pt x="1142" y="1101"/>
                    <a:pt x="1293" y="874"/>
                    <a:pt x="1293" y="623"/>
                  </a:cubicBezTo>
                  <a:cubicBezTo>
                    <a:pt x="1293" y="280"/>
                    <a:pt x="1015" y="1"/>
                    <a:pt x="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8"/>
            <p:cNvSpPr/>
            <p:nvPr/>
          </p:nvSpPr>
          <p:spPr>
            <a:xfrm>
              <a:off x="8196300" y="4521650"/>
              <a:ext cx="32350" cy="31100"/>
            </a:xfrm>
            <a:custGeom>
              <a:rect b="b" l="l" r="r" t="t"/>
              <a:pathLst>
                <a:path extrusionOk="0" h="1244" w="1294">
                  <a:moveTo>
                    <a:pt x="671" y="1"/>
                  </a:moveTo>
                  <a:cubicBezTo>
                    <a:pt x="419" y="1"/>
                    <a:pt x="193" y="152"/>
                    <a:pt x="96" y="384"/>
                  </a:cubicBezTo>
                  <a:cubicBezTo>
                    <a:pt x="1" y="617"/>
                    <a:pt x="54" y="884"/>
                    <a:pt x="231" y="1062"/>
                  </a:cubicBezTo>
                  <a:cubicBezTo>
                    <a:pt x="350" y="1181"/>
                    <a:pt x="508" y="1244"/>
                    <a:pt x="670" y="1244"/>
                  </a:cubicBezTo>
                  <a:cubicBezTo>
                    <a:pt x="750" y="1244"/>
                    <a:pt x="831" y="1228"/>
                    <a:pt x="908" y="1196"/>
                  </a:cubicBezTo>
                  <a:cubicBezTo>
                    <a:pt x="1141" y="1101"/>
                    <a:pt x="1292" y="874"/>
                    <a:pt x="1293" y="623"/>
                  </a:cubicBezTo>
                  <a:cubicBezTo>
                    <a:pt x="1293" y="279"/>
                    <a:pt x="1014" y="1"/>
                    <a:pt x="6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8"/>
            <p:cNvSpPr/>
            <p:nvPr/>
          </p:nvSpPr>
          <p:spPr>
            <a:xfrm>
              <a:off x="8221575" y="4494550"/>
              <a:ext cx="234175" cy="163200"/>
            </a:xfrm>
            <a:custGeom>
              <a:rect b="b" l="l" r="r" t="t"/>
              <a:pathLst>
                <a:path extrusionOk="0" h="6528" w="9367">
                  <a:moveTo>
                    <a:pt x="5834" y="1"/>
                  </a:moveTo>
                  <a:cubicBezTo>
                    <a:pt x="5559" y="1"/>
                    <a:pt x="5281" y="43"/>
                    <a:pt x="5009" y="131"/>
                  </a:cubicBezTo>
                  <a:cubicBezTo>
                    <a:pt x="3266" y="695"/>
                    <a:pt x="903" y="3418"/>
                    <a:pt x="0" y="5186"/>
                  </a:cubicBezTo>
                  <a:cubicBezTo>
                    <a:pt x="1363" y="5881"/>
                    <a:pt x="3764" y="6527"/>
                    <a:pt x="5590" y="6527"/>
                  </a:cubicBezTo>
                  <a:cubicBezTo>
                    <a:pt x="6132" y="6527"/>
                    <a:pt x="6624" y="6470"/>
                    <a:pt x="7023" y="6341"/>
                  </a:cubicBezTo>
                  <a:cubicBezTo>
                    <a:pt x="8566" y="5841"/>
                    <a:pt x="9367" y="4045"/>
                    <a:pt x="8811" y="2330"/>
                  </a:cubicBezTo>
                  <a:cubicBezTo>
                    <a:pt x="8353" y="917"/>
                    <a:pt x="7117" y="1"/>
                    <a:pt x="5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8"/>
            <p:cNvSpPr/>
            <p:nvPr/>
          </p:nvSpPr>
          <p:spPr>
            <a:xfrm>
              <a:off x="8213825" y="4573525"/>
              <a:ext cx="113250" cy="57675"/>
            </a:xfrm>
            <a:custGeom>
              <a:rect b="b" l="l" r="r" t="t"/>
              <a:pathLst>
                <a:path extrusionOk="0" h="2307" w="4530">
                  <a:moveTo>
                    <a:pt x="3875" y="0"/>
                  </a:moveTo>
                  <a:cubicBezTo>
                    <a:pt x="3833" y="0"/>
                    <a:pt x="3791" y="9"/>
                    <a:pt x="3752" y="29"/>
                  </a:cubicBezTo>
                  <a:lnTo>
                    <a:pt x="187" y="1774"/>
                  </a:lnTo>
                  <a:cubicBezTo>
                    <a:pt x="62" y="1836"/>
                    <a:pt x="0" y="1980"/>
                    <a:pt x="44" y="2112"/>
                  </a:cubicBezTo>
                  <a:cubicBezTo>
                    <a:pt x="82" y="2229"/>
                    <a:pt x="191" y="2306"/>
                    <a:pt x="311" y="2306"/>
                  </a:cubicBezTo>
                  <a:cubicBezTo>
                    <a:pt x="326" y="2306"/>
                    <a:pt x="342" y="2305"/>
                    <a:pt x="358" y="2302"/>
                  </a:cubicBezTo>
                  <a:lnTo>
                    <a:pt x="4270" y="1625"/>
                  </a:lnTo>
                  <a:cubicBezTo>
                    <a:pt x="4424" y="1601"/>
                    <a:pt x="4530" y="1455"/>
                    <a:pt x="4503" y="1301"/>
                  </a:cubicBezTo>
                  <a:cubicBezTo>
                    <a:pt x="4479" y="1163"/>
                    <a:pt x="4360" y="1067"/>
                    <a:pt x="4226" y="1067"/>
                  </a:cubicBezTo>
                  <a:cubicBezTo>
                    <a:pt x="4209" y="1067"/>
                    <a:pt x="4192" y="1068"/>
                    <a:pt x="4174" y="1072"/>
                  </a:cubicBezTo>
                  <a:lnTo>
                    <a:pt x="2198" y="1415"/>
                  </a:lnTo>
                  <a:lnTo>
                    <a:pt x="2198" y="1415"/>
                  </a:lnTo>
                  <a:lnTo>
                    <a:pt x="3998" y="533"/>
                  </a:lnTo>
                  <a:cubicBezTo>
                    <a:pt x="4138" y="465"/>
                    <a:pt x="4195" y="296"/>
                    <a:pt x="4128" y="158"/>
                  </a:cubicBezTo>
                  <a:cubicBezTo>
                    <a:pt x="4078" y="58"/>
                    <a:pt x="3978" y="0"/>
                    <a:pt x="38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8"/>
            <p:cNvSpPr/>
            <p:nvPr/>
          </p:nvSpPr>
          <p:spPr>
            <a:xfrm>
              <a:off x="8343275" y="4550900"/>
              <a:ext cx="83700" cy="40550"/>
            </a:xfrm>
            <a:custGeom>
              <a:rect b="b" l="l" r="r" t="t"/>
              <a:pathLst>
                <a:path extrusionOk="0" h="1622" w="3348">
                  <a:moveTo>
                    <a:pt x="2875" y="1"/>
                  </a:moveTo>
                  <a:cubicBezTo>
                    <a:pt x="2832" y="1"/>
                    <a:pt x="2788" y="7"/>
                    <a:pt x="2745" y="21"/>
                  </a:cubicBezTo>
                  <a:lnTo>
                    <a:pt x="342" y="800"/>
                  </a:lnTo>
                  <a:cubicBezTo>
                    <a:pt x="121" y="872"/>
                    <a:pt x="0" y="1110"/>
                    <a:pt x="72" y="1331"/>
                  </a:cubicBezTo>
                  <a:cubicBezTo>
                    <a:pt x="130" y="1509"/>
                    <a:pt x="295" y="1622"/>
                    <a:pt x="472" y="1622"/>
                  </a:cubicBezTo>
                  <a:cubicBezTo>
                    <a:pt x="515" y="1622"/>
                    <a:pt x="559" y="1615"/>
                    <a:pt x="602" y="1601"/>
                  </a:cubicBezTo>
                  <a:lnTo>
                    <a:pt x="3006" y="823"/>
                  </a:lnTo>
                  <a:cubicBezTo>
                    <a:pt x="3227" y="751"/>
                    <a:pt x="3347" y="514"/>
                    <a:pt x="3276" y="293"/>
                  </a:cubicBezTo>
                  <a:cubicBezTo>
                    <a:pt x="3218" y="114"/>
                    <a:pt x="3053" y="1"/>
                    <a:pt x="28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8"/>
            <p:cNvSpPr/>
            <p:nvPr/>
          </p:nvSpPr>
          <p:spPr>
            <a:xfrm>
              <a:off x="8304250" y="4592775"/>
              <a:ext cx="32325" cy="31075"/>
            </a:xfrm>
            <a:custGeom>
              <a:rect b="b" l="l" r="r" t="t"/>
              <a:pathLst>
                <a:path extrusionOk="0" h="1243" w="1293">
                  <a:moveTo>
                    <a:pt x="670" y="0"/>
                  </a:moveTo>
                  <a:cubicBezTo>
                    <a:pt x="419" y="0"/>
                    <a:pt x="193" y="151"/>
                    <a:pt x="96" y="383"/>
                  </a:cubicBezTo>
                  <a:cubicBezTo>
                    <a:pt x="0" y="616"/>
                    <a:pt x="53" y="882"/>
                    <a:pt x="232" y="1061"/>
                  </a:cubicBezTo>
                  <a:cubicBezTo>
                    <a:pt x="350" y="1180"/>
                    <a:pt x="509" y="1243"/>
                    <a:pt x="671" y="1243"/>
                  </a:cubicBezTo>
                  <a:cubicBezTo>
                    <a:pt x="751" y="1243"/>
                    <a:pt x="832" y="1227"/>
                    <a:pt x="909" y="1195"/>
                  </a:cubicBezTo>
                  <a:cubicBezTo>
                    <a:pt x="1140" y="1100"/>
                    <a:pt x="1292" y="872"/>
                    <a:pt x="1292" y="621"/>
                  </a:cubicBezTo>
                  <a:cubicBezTo>
                    <a:pt x="1292" y="278"/>
                    <a:pt x="1013" y="0"/>
                    <a:pt x="6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8"/>
            <p:cNvSpPr/>
            <p:nvPr/>
          </p:nvSpPr>
          <p:spPr>
            <a:xfrm>
              <a:off x="8294650" y="4563200"/>
              <a:ext cx="32350" cy="31100"/>
            </a:xfrm>
            <a:custGeom>
              <a:rect b="b" l="l" r="r" t="t"/>
              <a:pathLst>
                <a:path extrusionOk="0" h="1244" w="1294">
                  <a:moveTo>
                    <a:pt x="672" y="0"/>
                  </a:moveTo>
                  <a:cubicBezTo>
                    <a:pt x="420" y="0"/>
                    <a:pt x="193" y="151"/>
                    <a:pt x="98" y="384"/>
                  </a:cubicBezTo>
                  <a:cubicBezTo>
                    <a:pt x="1" y="616"/>
                    <a:pt x="54" y="883"/>
                    <a:pt x="232" y="1061"/>
                  </a:cubicBezTo>
                  <a:cubicBezTo>
                    <a:pt x="351" y="1180"/>
                    <a:pt x="510" y="1243"/>
                    <a:pt x="672" y="1243"/>
                  </a:cubicBezTo>
                  <a:cubicBezTo>
                    <a:pt x="752" y="1243"/>
                    <a:pt x="833" y="1228"/>
                    <a:pt x="910" y="1196"/>
                  </a:cubicBezTo>
                  <a:cubicBezTo>
                    <a:pt x="1141" y="1100"/>
                    <a:pt x="1293" y="873"/>
                    <a:pt x="1293" y="621"/>
                  </a:cubicBezTo>
                  <a:cubicBezTo>
                    <a:pt x="1293" y="278"/>
                    <a:pt x="1015"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8"/>
            <p:cNvSpPr/>
            <p:nvPr/>
          </p:nvSpPr>
          <p:spPr>
            <a:xfrm>
              <a:off x="8190750" y="4601600"/>
              <a:ext cx="72950" cy="70175"/>
            </a:xfrm>
            <a:custGeom>
              <a:rect b="b" l="l" r="r" t="t"/>
              <a:pathLst>
                <a:path extrusionOk="0" h="2807" w="2918">
                  <a:moveTo>
                    <a:pt x="1514" y="0"/>
                  </a:moveTo>
                  <a:cubicBezTo>
                    <a:pt x="947" y="0"/>
                    <a:pt x="435" y="342"/>
                    <a:pt x="218" y="866"/>
                  </a:cubicBezTo>
                  <a:cubicBezTo>
                    <a:pt x="0" y="1390"/>
                    <a:pt x="121" y="1994"/>
                    <a:pt x="522" y="2396"/>
                  </a:cubicBezTo>
                  <a:cubicBezTo>
                    <a:pt x="790" y="2664"/>
                    <a:pt x="1149" y="2806"/>
                    <a:pt x="1515" y="2806"/>
                  </a:cubicBezTo>
                  <a:cubicBezTo>
                    <a:pt x="1695" y="2806"/>
                    <a:pt x="1878" y="2772"/>
                    <a:pt x="2052" y="2700"/>
                  </a:cubicBezTo>
                  <a:cubicBezTo>
                    <a:pt x="2576" y="2483"/>
                    <a:pt x="2918" y="1971"/>
                    <a:pt x="2918" y="1403"/>
                  </a:cubicBezTo>
                  <a:cubicBezTo>
                    <a:pt x="2918" y="627"/>
                    <a:pt x="2289" y="0"/>
                    <a:pt x="15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8"/>
            <p:cNvSpPr/>
            <p:nvPr/>
          </p:nvSpPr>
          <p:spPr>
            <a:xfrm>
              <a:off x="8205900" y="4615600"/>
              <a:ext cx="43750" cy="42150"/>
            </a:xfrm>
            <a:custGeom>
              <a:rect b="b" l="l" r="r" t="t"/>
              <a:pathLst>
                <a:path extrusionOk="0" h="1686" w="1750">
                  <a:moveTo>
                    <a:pt x="908" y="1"/>
                  </a:moveTo>
                  <a:cubicBezTo>
                    <a:pt x="567" y="1"/>
                    <a:pt x="260" y="206"/>
                    <a:pt x="130" y="521"/>
                  </a:cubicBezTo>
                  <a:cubicBezTo>
                    <a:pt x="0" y="835"/>
                    <a:pt x="72" y="1197"/>
                    <a:pt x="313" y="1439"/>
                  </a:cubicBezTo>
                  <a:cubicBezTo>
                    <a:pt x="474" y="1599"/>
                    <a:pt x="689" y="1685"/>
                    <a:pt x="909" y="1685"/>
                  </a:cubicBezTo>
                  <a:cubicBezTo>
                    <a:pt x="1017" y="1685"/>
                    <a:pt x="1126" y="1664"/>
                    <a:pt x="1231" y="1621"/>
                  </a:cubicBezTo>
                  <a:cubicBezTo>
                    <a:pt x="1545" y="1490"/>
                    <a:pt x="1750" y="1184"/>
                    <a:pt x="1750" y="843"/>
                  </a:cubicBezTo>
                  <a:cubicBezTo>
                    <a:pt x="1750" y="378"/>
                    <a:pt x="1373" y="1"/>
                    <a:pt x="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68"/>
          <p:cNvGrpSpPr/>
          <p:nvPr/>
        </p:nvGrpSpPr>
        <p:grpSpPr>
          <a:xfrm>
            <a:off x="4410264" y="2835837"/>
            <a:ext cx="425337" cy="377684"/>
            <a:chOff x="4909275" y="5100550"/>
            <a:chExt cx="435350" cy="386575"/>
          </a:xfrm>
        </p:grpSpPr>
        <p:sp>
          <p:nvSpPr>
            <p:cNvPr id="1379" name="Google Shape;1379;p68"/>
            <p:cNvSpPr/>
            <p:nvPr/>
          </p:nvSpPr>
          <p:spPr>
            <a:xfrm>
              <a:off x="4963100" y="5107575"/>
              <a:ext cx="327700" cy="304300"/>
            </a:xfrm>
            <a:custGeom>
              <a:rect b="b" l="l" r="r" t="t"/>
              <a:pathLst>
                <a:path extrusionOk="0" h="12172" w="13108">
                  <a:moveTo>
                    <a:pt x="6554" y="1"/>
                  </a:moveTo>
                  <a:cubicBezTo>
                    <a:pt x="4913" y="1"/>
                    <a:pt x="4404" y="409"/>
                    <a:pt x="3789" y="409"/>
                  </a:cubicBezTo>
                  <a:cubicBezTo>
                    <a:pt x="3608" y="409"/>
                    <a:pt x="3417" y="373"/>
                    <a:pt x="3185" y="281"/>
                  </a:cubicBezTo>
                  <a:lnTo>
                    <a:pt x="376" y="281"/>
                  </a:lnTo>
                  <a:lnTo>
                    <a:pt x="1" y="7339"/>
                  </a:lnTo>
                  <a:cubicBezTo>
                    <a:pt x="236" y="10111"/>
                    <a:pt x="1955" y="11621"/>
                    <a:pt x="3313" y="12171"/>
                  </a:cubicBezTo>
                  <a:lnTo>
                    <a:pt x="9796" y="12171"/>
                  </a:lnTo>
                  <a:cubicBezTo>
                    <a:pt x="11153" y="11621"/>
                    <a:pt x="12874" y="10111"/>
                    <a:pt x="13108" y="7339"/>
                  </a:cubicBezTo>
                  <a:lnTo>
                    <a:pt x="12733" y="281"/>
                  </a:lnTo>
                  <a:lnTo>
                    <a:pt x="9925" y="281"/>
                  </a:lnTo>
                  <a:cubicBezTo>
                    <a:pt x="9693" y="373"/>
                    <a:pt x="9502" y="409"/>
                    <a:pt x="9320" y="409"/>
                  </a:cubicBezTo>
                  <a:cubicBezTo>
                    <a:pt x="8704" y="409"/>
                    <a:pt x="8196" y="1"/>
                    <a:pt x="65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8"/>
            <p:cNvSpPr/>
            <p:nvPr/>
          </p:nvSpPr>
          <p:spPr>
            <a:xfrm>
              <a:off x="5211225" y="5100550"/>
              <a:ext cx="133400" cy="216650"/>
            </a:xfrm>
            <a:custGeom>
              <a:rect b="b" l="l" r="r" t="t"/>
              <a:pathLst>
                <a:path extrusionOk="0" h="8666" w="5336">
                  <a:moveTo>
                    <a:pt x="1966" y="0"/>
                  </a:moveTo>
                  <a:cubicBezTo>
                    <a:pt x="1123" y="0"/>
                    <a:pt x="0" y="562"/>
                    <a:pt x="0" y="562"/>
                  </a:cubicBezTo>
                  <a:cubicBezTo>
                    <a:pt x="3161" y="1509"/>
                    <a:pt x="1441" y="6390"/>
                    <a:pt x="3477" y="8501"/>
                  </a:cubicBezTo>
                  <a:cubicBezTo>
                    <a:pt x="3586" y="8614"/>
                    <a:pt x="3726" y="8666"/>
                    <a:pt x="3865" y="8666"/>
                  </a:cubicBezTo>
                  <a:cubicBezTo>
                    <a:pt x="4099" y="8666"/>
                    <a:pt x="4330" y="8519"/>
                    <a:pt x="4407" y="8266"/>
                  </a:cubicBezTo>
                  <a:cubicBezTo>
                    <a:pt x="4569" y="7733"/>
                    <a:pt x="4730" y="6892"/>
                    <a:pt x="4704" y="5688"/>
                  </a:cubicBezTo>
                  <a:cubicBezTo>
                    <a:pt x="4668" y="4039"/>
                    <a:pt x="5336" y="3933"/>
                    <a:pt x="5336" y="3933"/>
                  </a:cubicBezTo>
                  <a:cubicBezTo>
                    <a:pt x="5336" y="3933"/>
                    <a:pt x="4494" y="0"/>
                    <a:pt x="1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8"/>
            <p:cNvSpPr/>
            <p:nvPr/>
          </p:nvSpPr>
          <p:spPr>
            <a:xfrm>
              <a:off x="5028475" y="5233650"/>
              <a:ext cx="49550" cy="63525"/>
            </a:xfrm>
            <a:custGeom>
              <a:rect b="b" l="l" r="r" t="t"/>
              <a:pathLst>
                <a:path extrusionOk="0" h="2541" w="1982">
                  <a:moveTo>
                    <a:pt x="991" y="1"/>
                  </a:moveTo>
                  <a:cubicBezTo>
                    <a:pt x="443" y="1"/>
                    <a:pt x="0" y="448"/>
                    <a:pt x="8" y="996"/>
                  </a:cubicBezTo>
                  <a:lnTo>
                    <a:pt x="8" y="1558"/>
                  </a:lnTo>
                  <a:cubicBezTo>
                    <a:pt x="9" y="2099"/>
                    <a:pt x="449" y="2539"/>
                    <a:pt x="991" y="2541"/>
                  </a:cubicBezTo>
                  <a:cubicBezTo>
                    <a:pt x="1532" y="2539"/>
                    <a:pt x="1972" y="2099"/>
                    <a:pt x="1974" y="1558"/>
                  </a:cubicBezTo>
                  <a:lnTo>
                    <a:pt x="1974" y="996"/>
                  </a:lnTo>
                  <a:cubicBezTo>
                    <a:pt x="1981" y="448"/>
                    <a:pt x="1539" y="1"/>
                    <a:pt x="9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8"/>
            <p:cNvSpPr/>
            <p:nvPr/>
          </p:nvSpPr>
          <p:spPr>
            <a:xfrm>
              <a:off x="5049700" y="5234000"/>
              <a:ext cx="28125" cy="49175"/>
            </a:xfrm>
            <a:custGeom>
              <a:rect b="b" l="l" r="r" t="t"/>
              <a:pathLst>
                <a:path extrusionOk="0" h="1967" w="1125">
                  <a:moveTo>
                    <a:pt x="142" y="0"/>
                  </a:moveTo>
                  <a:cubicBezTo>
                    <a:pt x="95" y="2"/>
                    <a:pt x="47" y="5"/>
                    <a:pt x="1" y="14"/>
                  </a:cubicBezTo>
                  <a:lnTo>
                    <a:pt x="1" y="1404"/>
                  </a:lnTo>
                  <a:cubicBezTo>
                    <a:pt x="1" y="1715"/>
                    <a:pt x="252" y="1966"/>
                    <a:pt x="563" y="1966"/>
                  </a:cubicBezTo>
                  <a:cubicBezTo>
                    <a:pt x="873" y="1966"/>
                    <a:pt x="1125" y="1715"/>
                    <a:pt x="1125" y="1404"/>
                  </a:cubicBezTo>
                  <a:lnTo>
                    <a:pt x="1125" y="983"/>
                  </a:lnTo>
                  <a:cubicBezTo>
                    <a:pt x="1123" y="440"/>
                    <a:pt x="683" y="2"/>
                    <a:pt x="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8"/>
            <p:cNvSpPr/>
            <p:nvPr/>
          </p:nvSpPr>
          <p:spPr>
            <a:xfrm>
              <a:off x="5039150" y="5240975"/>
              <a:ext cx="24625" cy="21100"/>
            </a:xfrm>
            <a:custGeom>
              <a:rect b="b" l="l" r="r" t="t"/>
              <a:pathLst>
                <a:path extrusionOk="0" h="844" w="985">
                  <a:moveTo>
                    <a:pt x="564" y="0"/>
                  </a:moveTo>
                  <a:cubicBezTo>
                    <a:pt x="188" y="0"/>
                    <a:pt x="1" y="454"/>
                    <a:pt x="266" y="719"/>
                  </a:cubicBezTo>
                  <a:cubicBezTo>
                    <a:pt x="347" y="800"/>
                    <a:pt x="454" y="843"/>
                    <a:pt x="564" y="843"/>
                  </a:cubicBezTo>
                  <a:cubicBezTo>
                    <a:pt x="618" y="843"/>
                    <a:pt x="673" y="833"/>
                    <a:pt x="725" y="811"/>
                  </a:cubicBezTo>
                  <a:cubicBezTo>
                    <a:pt x="882" y="746"/>
                    <a:pt x="985" y="592"/>
                    <a:pt x="985" y="423"/>
                  </a:cubicBezTo>
                  <a:cubicBezTo>
                    <a:pt x="985" y="189"/>
                    <a:pt x="796"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8"/>
            <p:cNvSpPr/>
            <p:nvPr/>
          </p:nvSpPr>
          <p:spPr>
            <a:xfrm>
              <a:off x="5176100" y="5233975"/>
              <a:ext cx="49150" cy="63200"/>
            </a:xfrm>
            <a:custGeom>
              <a:rect b="b" l="l" r="r" t="t"/>
              <a:pathLst>
                <a:path extrusionOk="0" h="2528" w="1966">
                  <a:moveTo>
                    <a:pt x="983" y="0"/>
                  </a:moveTo>
                  <a:cubicBezTo>
                    <a:pt x="440" y="0"/>
                    <a:pt x="0" y="440"/>
                    <a:pt x="0" y="983"/>
                  </a:cubicBezTo>
                  <a:lnTo>
                    <a:pt x="0" y="1545"/>
                  </a:lnTo>
                  <a:cubicBezTo>
                    <a:pt x="3" y="2086"/>
                    <a:pt x="441" y="2526"/>
                    <a:pt x="983" y="2528"/>
                  </a:cubicBezTo>
                  <a:cubicBezTo>
                    <a:pt x="1526" y="2526"/>
                    <a:pt x="1965" y="2086"/>
                    <a:pt x="1966" y="1545"/>
                  </a:cubicBezTo>
                  <a:lnTo>
                    <a:pt x="1966" y="983"/>
                  </a:lnTo>
                  <a:cubicBezTo>
                    <a:pt x="1966" y="440"/>
                    <a:pt x="1526" y="0"/>
                    <a:pt x="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8"/>
            <p:cNvSpPr/>
            <p:nvPr/>
          </p:nvSpPr>
          <p:spPr>
            <a:xfrm>
              <a:off x="5197175" y="5234000"/>
              <a:ext cx="28075" cy="49175"/>
            </a:xfrm>
            <a:custGeom>
              <a:rect b="b" l="l" r="r" t="t"/>
              <a:pathLst>
                <a:path extrusionOk="0" h="1967" w="1123">
                  <a:moveTo>
                    <a:pt x="140" y="0"/>
                  </a:moveTo>
                  <a:cubicBezTo>
                    <a:pt x="93" y="2"/>
                    <a:pt x="47" y="5"/>
                    <a:pt x="0" y="14"/>
                  </a:cubicBezTo>
                  <a:lnTo>
                    <a:pt x="0" y="1404"/>
                  </a:lnTo>
                  <a:cubicBezTo>
                    <a:pt x="0" y="1715"/>
                    <a:pt x="252" y="1966"/>
                    <a:pt x="562" y="1966"/>
                  </a:cubicBezTo>
                  <a:cubicBezTo>
                    <a:pt x="871" y="1966"/>
                    <a:pt x="1123" y="1715"/>
                    <a:pt x="1123" y="1404"/>
                  </a:cubicBezTo>
                  <a:lnTo>
                    <a:pt x="1123" y="983"/>
                  </a:lnTo>
                  <a:cubicBezTo>
                    <a:pt x="1122" y="440"/>
                    <a:pt x="683" y="2"/>
                    <a:pt x="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8"/>
            <p:cNvSpPr/>
            <p:nvPr/>
          </p:nvSpPr>
          <p:spPr>
            <a:xfrm>
              <a:off x="5186575" y="5240975"/>
              <a:ext cx="24675" cy="21100"/>
            </a:xfrm>
            <a:custGeom>
              <a:rect b="b" l="l" r="r" t="t"/>
              <a:pathLst>
                <a:path extrusionOk="0" h="844" w="987">
                  <a:moveTo>
                    <a:pt x="564" y="0"/>
                  </a:moveTo>
                  <a:cubicBezTo>
                    <a:pt x="189" y="0"/>
                    <a:pt x="1" y="454"/>
                    <a:pt x="266" y="719"/>
                  </a:cubicBezTo>
                  <a:cubicBezTo>
                    <a:pt x="347" y="800"/>
                    <a:pt x="455" y="843"/>
                    <a:pt x="565" y="843"/>
                  </a:cubicBezTo>
                  <a:cubicBezTo>
                    <a:pt x="619" y="843"/>
                    <a:pt x="674" y="833"/>
                    <a:pt x="726" y="811"/>
                  </a:cubicBezTo>
                  <a:cubicBezTo>
                    <a:pt x="883" y="746"/>
                    <a:pt x="986" y="592"/>
                    <a:pt x="986" y="423"/>
                  </a:cubicBezTo>
                  <a:cubicBezTo>
                    <a:pt x="986" y="189"/>
                    <a:pt x="796"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8"/>
            <p:cNvSpPr/>
            <p:nvPr/>
          </p:nvSpPr>
          <p:spPr>
            <a:xfrm>
              <a:off x="4909275" y="5100550"/>
              <a:ext cx="133450" cy="216650"/>
            </a:xfrm>
            <a:custGeom>
              <a:rect b="b" l="l" r="r" t="t"/>
              <a:pathLst>
                <a:path extrusionOk="0" h="8666" w="5338">
                  <a:moveTo>
                    <a:pt x="3372" y="0"/>
                  </a:moveTo>
                  <a:cubicBezTo>
                    <a:pt x="844" y="0"/>
                    <a:pt x="1" y="3933"/>
                    <a:pt x="1" y="3933"/>
                  </a:cubicBezTo>
                  <a:cubicBezTo>
                    <a:pt x="1" y="3933"/>
                    <a:pt x="668" y="4039"/>
                    <a:pt x="633" y="5688"/>
                  </a:cubicBezTo>
                  <a:cubicBezTo>
                    <a:pt x="608" y="6892"/>
                    <a:pt x="769" y="7733"/>
                    <a:pt x="930" y="8266"/>
                  </a:cubicBezTo>
                  <a:cubicBezTo>
                    <a:pt x="1006" y="8519"/>
                    <a:pt x="1238" y="8666"/>
                    <a:pt x="1472" y="8666"/>
                  </a:cubicBezTo>
                  <a:cubicBezTo>
                    <a:pt x="1611" y="8666"/>
                    <a:pt x="1752" y="8614"/>
                    <a:pt x="1861" y="8501"/>
                  </a:cubicBezTo>
                  <a:cubicBezTo>
                    <a:pt x="3897" y="6390"/>
                    <a:pt x="2175" y="1509"/>
                    <a:pt x="5338" y="562"/>
                  </a:cubicBezTo>
                  <a:cubicBezTo>
                    <a:pt x="5338" y="562"/>
                    <a:pt x="4214" y="0"/>
                    <a:pt x="33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8"/>
            <p:cNvSpPr/>
            <p:nvPr/>
          </p:nvSpPr>
          <p:spPr>
            <a:xfrm>
              <a:off x="5049700" y="5360350"/>
              <a:ext cx="154500" cy="112350"/>
            </a:xfrm>
            <a:custGeom>
              <a:rect b="b" l="l" r="r" t="t"/>
              <a:pathLst>
                <a:path extrusionOk="0" h="4494" w="6180">
                  <a:moveTo>
                    <a:pt x="3090" y="0"/>
                  </a:moveTo>
                  <a:cubicBezTo>
                    <a:pt x="1383" y="0"/>
                    <a:pt x="1" y="1006"/>
                    <a:pt x="1" y="2248"/>
                  </a:cubicBezTo>
                  <a:cubicBezTo>
                    <a:pt x="1" y="3488"/>
                    <a:pt x="1383" y="4494"/>
                    <a:pt x="3090" y="4494"/>
                  </a:cubicBezTo>
                  <a:cubicBezTo>
                    <a:pt x="4797" y="4494"/>
                    <a:pt x="6180" y="3488"/>
                    <a:pt x="6180" y="2248"/>
                  </a:cubicBezTo>
                  <a:cubicBezTo>
                    <a:pt x="6180" y="1006"/>
                    <a:pt x="4797" y="0"/>
                    <a:pt x="30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8"/>
            <p:cNvSpPr/>
            <p:nvPr/>
          </p:nvSpPr>
          <p:spPr>
            <a:xfrm>
              <a:off x="5091625" y="5416525"/>
              <a:ext cx="70675" cy="70600"/>
            </a:xfrm>
            <a:custGeom>
              <a:rect b="b" l="l" r="r" t="t"/>
              <a:pathLst>
                <a:path extrusionOk="0" h="2824" w="2827">
                  <a:moveTo>
                    <a:pt x="9" y="1"/>
                  </a:moveTo>
                  <a:lnTo>
                    <a:pt x="9" y="1404"/>
                  </a:lnTo>
                  <a:cubicBezTo>
                    <a:pt x="1" y="2186"/>
                    <a:pt x="633" y="2824"/>
                    <a:pt x="1413" y="2824"/>
                  </a:cubicBezTo>
                  <a:cubicBezTo>
                    <a:pt x="2195" y="2824"/>
                    <a:pt x="2826" y="2186"/>
                    <a:pt x="2817" y="1404"/>
                  </a:cubicBezTo>
                  <a:lnTo>
                    <a:pt x="28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8"/>
            <p:cNvSpPr/>
            <p:nvPr/>
          </p:nvSpPr>
          <p:spPr>
            <a:xfrm>
              <a:off x="5028650" y="5353325"/>
              <a:ext cx="196600" cy="77275"/>
            </a:xfrm>
            <a:custGeom>
              <a:rect b="b" l="l" r="r" t="t"/>
              <a:pathLst>
                <a:path extrusionOk="0" h="3091" w="7864">
                  <a:moveTo>
                    <a:pt x="2107" y="1"/>
                  </a:moveTo>
                  <a:cubicBezTo>
                    <a:pt x="943" y="1"/>
                    <a:pt x="1" y="692"/>
                    <a:pt x="1" y="1546"/>
                  </a:cubicBezTo>
                  <a:cubicBezTo>
                    <a:pt x="1" y="2398"/>
                    <a:pt x="943" y="3090"/>
                    <a:pt x="2107" y="3090"/>
                  </a:cubicBezTo>
                  <a:cubicBezTo>
                    <a:pt x="2693" y="3090"/>
                    <a:pt x="3222" y="2914"/>
                    <a:pt x="3603" y="2630"/>
                  </a:cubicBezTo>
                  <a:cubicBezTo>
                    <a:pt x="3701" y="2559"/>
                    <a:pt x="3817" y="2523"/>
                    <a:pt x="3932" y="2523"/>
                  </a:cubicBezTo>
                  <a:cubicBezTo>
                    <a:pt x="4048" y="2523"/>
                    <a:pt x="4164" y="2559"/>
                    <a:pt x="4262" y="2630"/>
                  </a:cubicBezTo>
                  <a:cubicBezTo>
                    <a:pt x="4644" y="2913"/>
                    <a:pt x="5173" y="3090"/>
                    <a:pt x="5759" y="3090"/>
                  </a:cubicBezTo>
                  <a:cubicBezTo>
                    <a:pt x="6921" y="3090"/>
                    <a:pt x="7864" y="2399"/>
                    <a:pt x="7864" y="1546"/>
                  </a:cubicBezTo>
                  <a:cubicBezTo>
                    <a:pt x="7864" y="692"/>
                    <a:pt x="6921" y="1"/>
                    <a:pt x="57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8"/>
            <p:cNvSpPr/>
            <p:nvPr/>
          </p:nvSpPr>
          <p:spPr>
            <a:xfrm>
              <a:off x="5084800" y="5325250"/>
              <a:ext cx="84300" cy="59300"/>
            </a:xfrm>
            <a:custGeom>
              <a:rect b="b" l="l" r="r" t="t"/>
              <a:pathLst>
                <a:path extrusionOk="0" h="2372" w="3372">
                  <a:moveTo>
                    <a:pt x="1686" y="0"/>
                  </a:moveTo>
                  <a:cubicBezTo>
                    <a:pt x="755" y="0"/>
                    <a:pt x="1" y="503"/>
                    <a:pt x="1" y="1124"/>
                  </a:cubicBezTo>
                  <a:cubicBezTo>
                    <a:pt x="1" y="1722"/>
                    <a:pt x="710" y="2038"/>
                    <a:pt x="1221" y="2270"/>
                  </a:cubicBezTo>
                  <a:cubicBezTo>
                    <a:pt x="1369" y="2337"/>
                    <a:pt x="1528" y="2371"/>
                    <a:pt x="1686" y="2371"/>
                  </a:cubicBezTo>
                  <a:cubicBezTo>
                    <a:pt x="1845" y="2371"/>
                    <a:pt x="2004" y="2337"/>
                    <a:pt x="2153" y="2270"/>
                  </a:cubicBezTo>
                  <a:cubicBezTo>
                    <a:pt x="2663" y="2036"/>
                    <a:pt x="3372" y="1722"/>
                    <a:pt x="3372" y="1124"/>
                  </a:cubicBezTo>
                  <a:cubicBezTo>
                    <a:pt x="3372" y="503"/>
                    <a:pt x="2618" y="0"/>
                    <a:pt x="1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68"/>
          <p:cNvGrpSpPr/>
          <p:nvPr/>
        </p:nvGrpSpPr>
        <p:grpSpPr>
          <a:xfrm>
            <a:off x="5020250" y="2826837"/>
            <a:ext cx="425410" cy="395685"/>
            <a:chOff x="5447850" y="5066575"/>
            <a:chExt cx="435425" cy="405000"/>
          </a:xfrm>
        </p:grpSpPr>
        <p:sp>
          <p:nvSpPr>
            <p:cNvPr id="1393" name="Google Shape;1393;p68"/>
            <p:cNvSpPr/>
            <p:nvPr/>
          </p:nvSpPr>
          <p:spPr>
            <a:xfrm>
              <a:off x="5716325" y="5075625"/>
              <a:ext cx="150725" cy="66075"/>
            </a:xfrm>
            <a:custGeom>
              <a:rect b="b" l="l" r="r" t="t"/>
              <a:pathLst>
                <a:path extrusionOk="0" h="2643" w="6029">
                  <a:moveTo>
                    <a:pt x="3147" y="1"/>
                  </a:moveTo>
                  <a:cubicBezTo>
                    <a:pt x="1499" y="1"/>
                    <a:pt x="1" y="231"/>
                    <a:pt x="1" y="231"/>
                  </a:cubicBezTo>
                  <a:lnTo>
                    <a:pt x="1" y="232"/>
                  </a:lnTo>
                  <a:lnTo>
                    <a:pt x="4097" y="2643"/>
                  </a:lnTo>
                  <a:cubicBezTo>
                    <a:pt x="4598" y="1876"/>
                    <a:pt x="5341" y="1214"/>
                    <a:pt x="5823" y="828"/>
                  </a:cubicBezTo>
                  <a:cubicBezTo>
                    <a:pt x="6029" y="663"/>
                    <a:pt x="5958" y="332"/>
                    <a:pt x="5703" y="266"/>
                  </a:cubicBezTo>
                  <a:cubicBezTo>
                    <a:pt x="4944" y="66"/>
                    <a:pt x="4024" y="1"/>
                    <a:pt x="31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8"/>
            <p:cNvSpPr/>
            <p:nvPr/>
          </p:nvSpPr>
          <p:spPr>
            <a:xfrm>
              <a:off x="5447850" y="5066575"/>
              <a:ext cx="435425" cy="405000"/>
            </a:xfrm>
            <a:custGeom>
              <a:rect b="b" l="l" r="r" t="t"/>
              <a:pathLst>
                <a:path extrusionOk="0" h="16200" w="17417">
                  <a:moveTo>
                    <a:pt x="7072" y="0"/>
                  </a:moveTo>
                  <a:cubicBezTo>
                    <a:pt x="6481" y="0"/>
                    <a:pt x="5902" y="43"/>
                    <a:pt x="5346" y="129"/>
                  </a:cubicBezTo>
                  <a:cubicBezTo>
                    <a:pt x="2751" y="527"/>
                    <a:pt x="1" y="1251"/>
                    <a:pt x="1" y="2105"/>
                  </a:cubicBezTo>
                  <a:cubicBezTo>
                    <a:pt x="1" y="2547"/>
                    <a:pt x="575" y="3123"/>
                    <a:pt x="1416" y="3496"/>
                  </a:cubicBezTo>
                  <a:cubicBezTo>
                    <a:pt x="1652" y="3601"/>
                    <a:pt x="1907" y="3638"/>
                    <a:pt x="2198" y="3638"/>
                  </a:cubicBezTo>
                  <a:cubicBezTo>
                    <a:pt x="2398" y="3638"/>
                    <a:pt x="2615" y="3620"/>
                    <a:pt x="2855" y="3595"/>
                  </a:cubicBezTo>
                  <a:cubicBezTo>
                    <a:pt x="3221" y="4641"/>
                    <a:pt x="5057" y="5014"/>
                    <a:pt x="8118" y="5321"/>
                  </a:cubicBezTo>
                  <a:cubicBezTo>
                    <a:pt x="13672" y="5877"/>
                    <a:pt x="16052" y="9886"/>
                    <a:pt x="13555" y="12513"/>
                  </a:cubicBezTo>
                  <a:cubicBezTo>
                    <a:pt x="12622" y="13493"/>
                    <a:pt x="10664" y="13951"/>
                    <a:pt x="9510" y="14144"/>
                  </a:cubicBezTo>
                  <a:cubicBezTo>
                    <a:pt x="7734" y="13445"/>
                    <a:pt x="5741" y="13318"/>
                    <a:pt x="4524" y="13318"/>
                  </a:cubicBezTo>
                  <a:cubicBezTo>
                    <a:pt x="4427" y="13318"/>
                    <a:pt x="4335" y="13318"/>
                    <a:pt x="4248" y="13320"/>
                  </a:cubicBezTo>
                  <a:cubicBezTo>
                    <a:pt x="4027" y="13324"/>
                    <a:pt x="3965" y="13627"/>
                    <a:pt x="4167" y="13717"/>
                  </a:cubicBezTo>
                  <a:lnTo>
                    <a:pt x="6473" y="14764"/>
                  </a:lnTo>
                  <a:lnTo>
                    <a:pt x="4185" y="15802"/>
                  </a:lnTo>
                  <a:cubicBezTo>
                    <a:pt x="3983" y="15894"/>
                    <a:pt x="4044" y="16198"/>
                    <a:pt x="4268" y="16199"/>
                  </a:cubicBezTo>
                  <a:cubicBezTo>
                    <a:pt x="4295" y="16200"/>
                    <a:pt x="4323" y="16200"/>
                    <a:pt x="4352" y="16200"/>
                  </a:cubicBezTo>
                  <a:cubicBezTo>
                    <a:pt x="5592" y="16200"/>
                    <a:pt x="7790" y="16059"/>
                    <a:pt x="9556" y="15191"/>
                  </a:cubicBezTo>
                  <a:cubicBezTo>
                    <a:pt x="11856" y="15014"/>
                    <a:pt x="17414" y="14599"/>
                    <a:pt x="17414" y="8828"/>
                  </a:cubicBezTo>
                  <a:cubicBezTo>
                    <a:pt x="17416" y="8159"/>
                    <a:pt x="17343" y="7492"/>
                    <a:pt x="17194" y="6839"/>
                  </a:cubicBezTo>
                  <a:lnTo>
                    <a:pt x="17194" y="6841"/>
                  </a:lnTo>
                  <a:cubicBezTo>
                    <a:pt x="17068" y="6305"/>
                    <a:pt x="16869" y="5789"/>
                    <a:pt x="16633" y="5292"/>
                  </a:cubicBezTo>
                  <a:cubicBezTo>
                    <a:pt x="16348" y="4690"/>
                    <a:pt x="16006" y="4114"/>
                    <a:pt x="15579" y="3602"/>
                  </a:cubicBezTo>
                  <a:cubicBezTo>
                    <a:pt x="13547" y="1172"/>
                    <a:pt x="10152" y="0"/>
                    <a:pt x="70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8"/>
            <p:cNvSpPr/>
            <p:nvPr/>
          </p:nvSpPr>
          <p:spPr>
            <a:xfrm>
              <a:off x="5447850" y="5089725"/>
              <a:ext cx="432025" cy="356650"/>
            </a:xfrm>
            <a:custGeom>
              <a:rect b="b" l="l" r="r" t="t"/>
              <a:pathLst>
                <a:path extrusionOk="0" h="14266" w="17281">
                  <a:moveTo>
                    <a:pt x="5156" y="0"/>
                  </a:moveTo>
                  <a:cubicBezTo>
                    <a:pt x="4512" y="0"/>
                    <a:pt x="3881" y="43"/>
                    <a:pt x="3275" y="127"/>
                  </a:cubicBezTo>
                  <a:cubicBezTo>
                    <a:pt x="2272" y="266"/>
                    <a:pt x="1250" y="446"/>
                    <a:pt x="345" y="656"/>
                  </a:cubicBezTo>
                  <a:cubicBezTo>
                    <a:pt x="125" y="824"/>
                    <a:pt x="1" y="999"/>
                    <a:pt x="1" y="1180"/>
                  </a:cubicBezTo>
                  <a:cubicBezTo>
                    <a:pt x="1" y="1621"/>
                    <a:pt x="575" y="2197"/>
                    <a:pt x="1416" y="2571"/>
                  </a:cubicBezTo>
                  <a:cubicBezTo>
                    <a:pt x="1652" y="2676"/>
                    <a:pt x="1906" y="2713"/>
                    <a:pt x="2196" y="2713"/>
                  </a:cubicBezTo>
                  <a:cubicBezTo>
                    <a:pt x="2397" y="2713"/>
                    <a:pt x="2615" y="2695"/>
                    <a:pt x="2855" y="2671"/>
                  </a:cubicBezTo>
                  <a:cubicBezTo>
                    <a:pt x="3221" y="3715"/>
                    <a:pt x="5057" y="4090"/>
                    <a:pt x="8118" y="4395"/>
                  </a:cubicBezTo>
                  <a:cubicBezTo>
                    <a:pt x="11964" y="4780"/>
                    <a:pt x="14288" y="6822"/>
                    <a:pt x="14523" y="8914"/>
                  </a:cubicBezTo>
                  <a:cubicBezTo>
                    <a:pt x="15434" y="12468"/>
                    <a:pt x="10818" y="14074"/>
                    <a:pt x="9556" y="14265"/>
                  </a:cubicBezTo>
                  <a:cubicBezTo>
                    <a:pt x="10787" y="14171"/>
                    <a:pt x="12956" y="14006"/>
                    <a:pt x="14703" y="12987"/>
                  </a:cubicBezTo>
                  <a:cubicBezTo>
                    <a:pt x="15767" y="12070"/>
                    <a:pt x="16502" y="10726"/>
                    <a:pt x="16502" y="8743"/>
                  </a:cubicBezTo>
                  <a:cubicBezTo>
                    <a:pt x="16504" y="8079"/>
                    <a:pt x="16423" y="7418"/>
                    <a:pt x="16260" y="6774"/>
                  </a:cubicBezTo>
                  <a:cubicBezTo>
                    <a:pt x="16123" y="6240"/>
                    <a:pt x="15903" y="5727"/>
                    <a:pt x="15643" y="5233"/>
                  </a:cubicBezTo>
                  <a:cubicBezTo>
                    <a:pt x="15590" y="5132"/>
                    <a:pt x="15531" y="5034"/>
                    <a:pt x="15474" y="4934"/>
                  </a:cubicBezTo>
                  <a:lnTo>
                    <a:pt x="17073" y="4836"/>
                  </a:lnTo>
                  <a:cubicBezTo>
                    <a:pt x="17214" y="4829"/>
                    <a:pt x="17280" y="4659"/>
                    <a:pt x="17182" y="4557"/>
                  </a:cubicBezTo>
                  <a:cubicBezTo>
                    <a:pt x="16642" y="3995"/>
                    <a:pt x="15166" y="2672"/>
                    <a:pt x="12899" y="2217"/>
                  </a:cubicBezTo>
                  <a:cubicBezTo>
                    <a:pt x="10706" y="726"/>
                    <a:pt x="7824" y="0"/>
                    <a:pt x="51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8"/>
            <p:cNvSpPr/>
            <p:nvPr/>
          </p:nvSpPr>
          <p:spPr>
            <a:xfrm>
              <a:off x="5580375" y="5083800"/>
              <a:ext cx="29200" cy="28100"/>
            </a:xfrm>
            <a:custGeom>
              <a:rect b="b" l="l" r="r" t="t"/>
              <a:pathLst>
                <a:path extrusionOk="0" h="1124" w="1168">
                  <a:moveTo>
                    <a:pt x="606" y="0"/>
                  </a:moveTo>
                  <a:cubicBezTo>
                    <a:pt x="378" y="0"/>
                    <a:pt x="175" y="137"/>
                    <a:pt x="87" y="347"/>
                  </a:cubicBezTo>
                  <a:cubicBezTo>
                    <a:pt x="0" y="557"/>
                    <a:pt x="48" y="799"/>
                    <a:pt x="209" y="959"/>
                  </a:cubicBezTo>
                  <a:cubicBezTo>
                    <a:pt x="316" y="1066"/>
                    <a:pt x="460" y="1123"/>
                    <a:pt x="606" y="1123"/>
                  </a:cubicBezTo>
                  <a:cubicBezTo>
                    <a:pt x="678" y="1123"/>
                    <a:pt x="751" y="1109"/>
                    <a:pt x="821" y="1080"/>
                  </a:cubicBezTo>
                  <a:cubicBezTo>
                    <a:pt x="1031" y="993"/>
                    <a:pt x="1168" y="790"/>
                    <a:pt x="1168" y="562"/>
                  </a:cubicBezTo>
                  <a:cubicBezTo>
                    <a:pt x="1168" y="252"/>
                    <a:pt x="916"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8"/>
            <p:cNvSpPr/>
            <p:nvPr/>
          </p:nvSpPr>
          <p:spPr>
            <a:xfrm>
              <a:off x="5663050" y="5097500"/>
              <a:ext cx="36250" cy="45525"/>
            </a:xfrm>
            <a:custGeom>
              <a:rect b="b" l="l" r="r" t="t"/>
              <a:pathLst>
                <a:path extrusionOk="0" h="1821" w="1450">
                  <a:moveTo>
                    <a:pt x="1157" y="1"/>
                  </a:moveTo>
                  <a:cubicBezTo>
                    <a:pt x="1015" y="1"/>
                    <a:pt x="893" y="108"/>
                    <a:pt x="879" y="252"/>
                  </a:cubicBezTo>
                  <a:cubicBezTo>
                    <a:pt x="821" y="878"/>
                    <a:pt x="235" y="1303"/>
                    <a:pt x="224" y="1311"/>
                  </a:cubicBezTo>
                  <a:cubicBezTo>
                    <a:pt x="0" y="1468"/>
                    <a:pt x="111" y="1820"/>
                    <a:pt x="384" y="1820"/>
                  </a:cubicBezTo>
                  <a:cubicBezTo>
                    <a:pt x="385" y="1820"/>
                    <a:pt x="385" y="1820"/>
                    <a:pt x="386" y="1820"/>
                  </a:cubicBezTo>
                  <a:cubicBezTo>
                    <a:pt x="444" y="1820"/>
                    <a:pt x="499" y="1803"/>
                    <a:pt x="547" y="1770"/>
                  </a:cubicBezTo>
                  <a:cubicBezTo>
                    <a:pt x="579" y="1747"/>
                    <a:pt x="1356" y="1194"/>
                    <a:pt x="1437" y="302"/>
                  </a:cubicBezTo>
                  <a:cubicBezTo>
                    <a:pt x="1449" y="150"/>
                    <a:pt x="1335" y="16"/>
                    <a:pt x="1183" y="2"/>
                  </a:cubicBezTo>
                  <a:cubicBezTo>
                    <a:pt x="1174" y="1"/>
                    <a:pt x="1166" y="1"/>
                    <a:pt x="1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8"/>
            <p:cNvSpPr/>
            <p:nvPr/>
          </p:nvSpPr>
          <p:spPr>
            <a:xfrm>
              <a:off x="5694525" y="5107125"/>
              <a:ext cx="29350" cy="40775"/>
            </a:xfrm>
            <a:custGeom>
              <a:rect b="b" l="l" r="r" t="t"/>
              <a:pathLst>
                <a:path extrusionOk="0" h="1631" w="1174">
                  <a:moveTo>
                    <a:pt x="887" y="1"/>
                  </a:moveTo>
                  <a:cubicBezTo>
                    <a:pt x="880" y="1"/>
                    <a:pt x="874" y="1"/>
                    <a:pt x="868" y="1"/>
                  </a:cubicBezTo>
                  <a:cubicBezTo>
                    <a:pt x="712" y="5"/>
                    <a:pt x="590" y="133"/>
                    <a:pt x="594" y="288"/>
                  </a:cubicBezTo>
                  <a:cubicBezTo>
                    <a:pt x="605" y="760"/>
                    <a:pt x="200" y="1134"/>
                    <a:pt x="193" y="1141"/>
                  </a:cubicBezTo>
                  <a:cubicBezTo>
                    <a:pt x="0" y="1312"/>
                    <a:pt x="122" y="1630"/>
                    <a:pt x="380" y="1630"/>
                  </a:cubicBezTo>
                  <a:cubicBezTo>
                    <a:pt x="449" y="1630"/>
                    <a:pt x="516" y="1605"/>
                    <a:pt x="566" y="1560"/>
                  </a:cubicBezTo>
                  <a:cubicBezTo>
                    <a:pt x="591" y="1538"/>
                    <a:pt x="1173" y="1013"/>
                    <a:pt x="1154" y="274"/>
                  </a:cubicBezTo>
                  <a:cubicBezTo>
                    <a:pt x="1151" y="126"/>
                    <a:pt x="1035" y="1"/>
                    <a:pt x="8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8"/>
            <p:cNvSpPr/>
            <p:nvPr/>
          </p:nvSpPr>
          <p:spPr>
            <a:xfrm>
              <a:off x="5722075" y="5116925"/>
              <a:ext cx="26700" cy="35125"/>
            </a:xfrm>
            <a:custGeom>
              <a:rect b="b" l="l" r="r" t="t"/>
              <a:pathLst>
                <a:path extrusionOk="0" h="1405" w="1068">
                  <a:moveTo>
                    <a:pt x="772" y="0"/>
                  </a:moveTo>
                  <a:cubicBezTo>
                    <a:pt x="770" y="0"/>
                    <a:pt x="767" y="0"/>
                    <a:pt x="765" y="0"/>
                  </a:cubicBezTo>
                  <a:cubicBezTo>
                    <a:pt x="611" y="4"/>
                    <a:pt x="491" y="130"/>
                    <a:pt x="491" y="282"/>
                  </a:cubicBezTo>
                  <a:cubicBezTo>
                    <a:pt x="500" y="629"/>
                    <a:pt x="199" y="908"/>
                    <a:pt x="193" y="914"/>
                  </a:cubicBezTo>
                  <a:cubicBezTo>
                    <a:pt x="1" y="1086"/>
                    <a:pt x="123" y="1404"/>
                    <a:pt x="380" y="1404"/>
                  </a:cubicBezTo>
                  <a:cubicBezTo>
                    <a:pt x="448" y="1404"/>
                    <a:pt x="515" y="1378"/>
                    <a:pt x="566" y="1332"/>
                  </a:cubicBezTo>
                  <a:cubicBezTo>
                    <a:pt x="586" y="1315"/>
                    <a:pt x="1068" y="881"/>
                    <a:pt x="1053" y="268"/>
                  </a:cubicBezTo>
                  <a:cubicBezTo>
                    <a:pt x="1045" y="118"/>
                    <a:pt x="921" y="0"/>
                    <a:pt x="7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8"/>
            <p:cNvSpPr/>
            <p:nvPr/>
          </p:nvSpPr>
          <p:spPr>
            <a:xfrm>
              <a:off x="5519100" y="5151650"/>
              <a:ext cx="99250" cy="17825"/>
            </a:xfrm>
            <a:custGeom>
              <a:rect b="b" l="l" r="r" t="t"/>
              <a:pathLst>
                <a:path extrusionOk="0" h="713" w="3970">
                  <a:moveTo>
                    <a:pt x="2370" y="1"/>
                  </a:moveTo>
                  <a:cubicBezTo>
                    <a:pt x="1464" y="1"/>
                    <a:pt x="744" y="95"/>
                    <a:pt x="170" y="171"/>
                  </a:cubicBezTo>
                  <a:lnTo>
                    <a:pt x="0" y="194"/>
                  </a:lnTo>
                  <a:lnTo>
                    <a:pt x="5" y="194"/>
                  </a:lnTo>
                  <a:cubicBezTo>
                    <a:pt x="73" y="388"/>
                    <a:pt x="194" y="561"/>
                    <a:pt x="362" y="713"/>
                  </a:cubicBezTo>
                  <a:cubicBezTo>
                    <a:pt x="898" y="642"/>
                    <a:pt x="1558" y="562"/>
                    <a:pt x="2370" y="562"/>
                  </a:cubicBezTo>
                  <a:cubicBezTo>
                    <a:pt x="2760" y="562"/>
                    <a:pt x="3185" y="581"/>
                    <a:pt x="3648" y="627"/>
                  </a:cubicBezTo>
                  <a:cubicBezTo>
                    <a:pt x="3657" y="628"/>
                    <a:pt x="3666" y="629"/>
                    <a:pt x="3675" y="629"/>
                  </a:cubicBezTo>
                  <a:cubicBezTo>
                    <a:pt x="3817" y="629"/>
                    <a:pt x="3940" y="521"/>
                    <a:pt x="3954" y="376"/>
                  </a:cubicBezTo>
                  <a:cubicBezTo>
                    <a:pt x="3969" y="221"/>
                    <a:pt x="3858" y="84"/>
                    <a:pt x="3703" y="69"/>
                  </a:cubicBezTo>
                  <a:lnTo>
                    <a:pt x="3703" y="68"/>
                  </a:lnTo>
                  <a:cubicBezTo>
                    <a:pt x="3219" y="20"/>
                    <a:pt x="2776" y="1"/>
                    <a:pt x="2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68"/>
          <p:cNvGrpSpPr/>
          <p:nvPr/>
        </p:nvGrpSpPr>
        <p:grpSpPr>
          <a:xfrm>
            <a:off x="5630309" y="2862363"/>
            <a:ext cx="430759" cy="324633"/>
            <a:chOff x="6026400" y="5105825"/>
            <a:chExt cx="440900" cy="332275"/>
          </a:xfrm>
        </p:grpSpPr>
        <p:sp>
          <p:nvSpPr>
            <p:cNvPr id="1402" name="Google Shape;1402;p68"/>
            <p:cNvSpPr/>
            <p:nvPr/>
          </p:nvSpPr>
          <p:spPr>
            <a:xfrm>
              <a:off x="6389225" y="5171975"/>
              <a:ext cx="78075" cy="167650"/>
            </a:xfrm>
            <a:custGeom>
              <a:rect b="b" l="l" r="r" t="t"/>
              <a:pathLst>
                <a:path extrusionOk="0" h="6706" w="3123">
                  <a:moveTo>
                    <a:pt x="863" y="1"/>
                  </a:moveTo>
                  <a:cubicBezTo>
                    <a:pt x="643" y="1"/>
                    <a:pt x="421" y="47"/>
                    <a:pt x="208" y="142"/>
                  </a:cubicBezTo>
                  <a:cubicBezTo>
                    <a:pt x="66" y="203"/>
                    <a:pt x="1" y="367"/>
                    <a:pt x="64" y="509"/>
                  </a:cubicBezTo>
                  <a:cubicBezTo>
                    <a:pt x="110" y="612"/>
                    <a:pt x="211" y="673"/>
                    <a:pt x="317" y="673"/>
                  </a:cubicBezTo>
                  <a:cubicBezTo>
                    <a:pt x="356" y="673"/>
                    <a:pt x="396" y="665"/>
                    <a:pt x="433" y="648"/>
                  </a:cubicBezTo>
                  <a:cubicBezTo>
                    <a:pt x="571" y="586"/>
                    <a:pt x="715" y="556"/>
                    <a:pt x="859" y="556"/>
                  </a:cubicBezTo>
                  <a:cubicBezTo>
                    <a:pt x="1132" y="556"/>
                    <a:pt x="1405" y="664"/>
                    <a:pt x="1637" y="873"/>
                  </a:cubicBezTo>
                  <a:cubicBezTo>
                    <a:pt x="2144" y="1328"/>
                    <a:pt x="2516" y="2342"/>
                    <a:pt x="2038" y="3822"/>
                  </a:cubicBezTo>
                  <a:cubicBezTo>
                    <a:pt x="1464" y="5610"/>
                    <a:pt x="2411" y="6584"/>
                    <a:pt x="2452" y="6625"/>
                  </a:cubicBezTo>
                  <a:cubicBezTo>
                    <a:pt x="2503" y="6677"/>
                    <a:pt x="2574" y="6706"/>
                    <a:pt x="2646" y="6706"/>
                  </a:cubicBezTo>
                  <a:cubicBezTo>
                    <a:pt x="2890" y="6704"/>
                    <a:pt x="3015" y="6410"/>
                    <a:pt x="2844" y="6236"/>
                  </a:cubicBezTo>
                  <a:cubicBezTo>
                    <a:pt x="2814" y="6204"/>
                    <a:pt x="2098" y="5444"/>
                    <a:pt x="2565" y="3992"/>
                  </a:cubicBezTo>
                  <a:cubicBezTo>
                    <a:pt x="3123" y="2259"/>
                    <a:pt x="2643" y="1032"/>
                    <a:pt x="2007" y="462"/>
                  </a:cubicBezTo>
                  <a:cubicBezTo>
                    <a:pt x="1669" y="158"/>
                    <a:pt x="1268" y="1"/>
                    <a:pt x="86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8"/>
            <p:cNvSpPr/>
            <p:nvPr/>
          </p:nvSpPr>
          <p:spPr>
            <a:xfrm>
              <a:off x="6026400" y="5158025"/>
              <a:ext cx="403100" cy="280075"/>
            </a:xfrm>
            <a:custGeom>
              <a:rect b="b" l="l" r="r" t="t"/>
              <a:pathLst>
                <a:path extrusionOk="0" h="11203" w="16124">
                  <a:moveTo>
                    <a:pt x="12892" y="0"/>
                  </a:moveTo>
                  <a:cubicBezTo>
                    <a:pt x="11593" y="0"/>
                    <a:pt x="9938" y="426"/>
                    <a:pt x="8178" y="426"/>
                  </a:cubicBezTo>
                  <a:cubicBezTo>
                    <a:pt x="7322" y="426"/>
                    <a:pt x="6440" y="325"/>
                    <a:pt x="5562" y="25"/>
                  </a:cubicBezTo>
                  <a:lnTo>
                    <a:pt x="2453" y="440"/>
                  </a:lnTo>
                  <a:cubicBezTo>
                    <a:pt x="2453" y="1144"/>
                    <a:pt x="714" y="2215"/>
                    <a:pt x="156" y="2549"/>
                  </a:cubicBezTo>
                  <a:cubicBezTo>
                    <a:pt x="52" y="2611"/>
                    <a:pt x="1" y="2734"/>
                    <a:pt x="31" y="2852"/>
                  </a:cubicBezTo>
                  <a:lnTo>
                    <a:pt x="163" y="3379"/>
                  </a:lnTo>
                  <a:cubicBezTo>
                    <a:pt x="188" y="3484"/>
                    <a:pt x="273" y="3565"/>
                    <a:pt x="380" y="3584"/>
                  </a:cubicBezTo>
                  <a:cubicBezTo>
                    <a:pt x="606" y="3624"/>
                    <a:pt x="1041" y="3685"/>
                    <a:pt x="1540" y="3685"/>
                  </a:cubicBezTo>
                  <a:cubicBezTo>
                    <a:pt x="1921" y="3685"/>
                    <a:pt x="2339" y="3649"/>
                    <a:pt x="2732" y="3542"/>
                  </a:cubicBezTo>
                  <a:cubicBezTo>
                    <a:pt x="3942" y="4670"/>
                    <a:pt x="5826" y="5571"/>
                    <a:pt x="5826" y="5571"/>
                  </a:cubicBezTo>
                  <a:lnTo>
                    <a:pt x="5826" y="10097"/>
                  </a:lnTo>
                  <a:lnTo>
                    <a:pt x="5015" y="10300"/>
                  </a:lnTo>
                  <a:cubicBezTo>
                    <a:pt x="4832" y="10346"/>
                    <a:pt x="4685" y="10483"/>
                    <a:pt x="4625" y="10661"/>
                  </a:cubicBezTo>
                  <a:lnTo>
                    <a:pt x="4545" y="10896"/>
                  </a:lnTo>
                  <a:cubicBezTo>
                    <a:pt x="4495" y="11047"/>
                    <a:pt x="4608" y="11203"/>
                    <a:pt x="4767" y="11203"/>
                  </a:cubicBezTo>
                  <a:lnTo>
                    <a:pt x="5829" y="11203"/>
                  </a:lnTo>
                  <a:cubicBezTo>
                    <a:pt x="6000" y="11203"/>
                    <a:pt x="6159" y="11117"/>
                    <a:pt x="6254" y="10975"/>
                  </a:cubicBezTo>
                  <a:lnTo>
                    <a:pt x="6551" y="10528"/>
                  </a:lnTo>
                  <a:cubicBezTo>
                    <a:pt x="6619" y="10426"/>
                    <a:pt x="6665" y="10310"/>
                    <a:pt x="6682" y="10190"/>
                  </a:cubicBezTo>
                  <a:lnTo>
                    <a:pt x="7298" y="6032"/>
                  </a:lnTo>
                  <a:cubicBezTo>
                    <a:pt x="8146" y="6499"/>
                    <a:pt x="9293" y="6728"/>
                    <a:pt x="10475" y="6728"/>
                  </a:cubicBezTo>
                  <a:cubicBezTo>
                    <a:pt x="11656" y="6728"/>
                    <a:pt x="12872" y="6499"/>
                    <a:pt x="13861" y="6050"/>
                  </a:cubicBezTo>
                  <a:lnTo>
                    <a:pt x="15120" y="8438"/>
                  </a:lnTo>
                  <a:lnTo>
                    <a:pt x="15120" y="10039"/>
                  </a:lnTo>
                  <a:lnTo>
                    <a:pt x="14450" y="10285"/>
                  </a:lnTo>
                  <a:cubicBezTo>
                    <a:pt x="14284" y="10341"/>
                    <a:pt x="14154" y="10470"/>
                    <a:pt x="14100" y="10635"/>
                  </a:cubicBezTo>
                  <a:lnTo>
                    <a:pt x="14013" y="10895"/>
                  </a:lnTo>
                  <a:cubicBezTo>
                    <a:pt x="13963" y="11046"/>
                    <a:pt x="14075" y="11202"/>
                    <a:pt x="14235" y="11202"/>
                  </a:cubicBezTo>
                  <a:lnTo>
                    <a:pt x="15234" y="11202"/>
                  </a:lnTo>
                  <a:cubicBezTo>
                    <a:pt x="15438" y="11202"/>
                    <a:pt x="15621" y="11081"/>
                    <a:pt x="15703" y="10895"/>
                  </a:cubicBezTo>
                  <a:lnTo>
                    <a:pt x="16031" y="10133"/>
                  </a:lnTo>
                  <a:cubicBezTo>
                    <a:pt x="16091" y="9995"/>
                    <a:pt x="16123" y="9845"/>
                    <a:pt x="16123" y="9695"/>
                  </a:cubicBezTo>
                  <a:lnTo>
                    <a:pt x="16123" y="7722"/>
                  </a:lnTo>
                  <a:cubicBezTo>
                    <a:pt x="16123" y="7651"/>
                    <a:pt x="16109" y="7579"/>
                    <a:pt x="16081" y="7513"/>
                  </a:cubicBezTo>
                  <a:cubicBezTo>
                    <a:pt x="15953" y="7205"/>
                    <a:pt x="15570" y="6204"/>
                    <a:pt x="15570" y="5283"/>
                  </a:cubicBezTo>
                  <a:cubicBezTo>
                    <a:pt x="15570" y="4294"/>
                    <a:pt x="16123" y="3995"/>
                    <a:pt x="16123" y="2686"/>
                  </a:cubicBezTo>
                  <a:lnTo>
                    <a:pt x="16124" y="2686"/>
                  </a:lnTo>
                  <a:cubicBezTo>
                    <a:pt x="16124" y="1989"/>
                    <a:pt x="15260" y="561"/>
                    <a:pt x="13982" y="146"/>
                  </a:cubicBezTo>
                  <a:cubicBezTo>
                    <a:pt x="13657" y="41"/>
                    <a:pt x="13291" y="0"/>
                    <a:pt x="128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8"/>
            <p:cNvSpPr/>
            <p:nvPr/>
          </p:nvSpPr>
          <p:spPr>
            <a:xfrm>
              <a:off x="6126250" y="5170850"/>
              <a:ext cx="45650" cy="33800"/>
            </a:xfrm>
            <a:custGeom>
              <a:rect b="b" l="l" r="r" t="t"/>
              <a:pathLst>
                <a:path extrusionOk="0" h="1352" w="1826">
                  <a:moveTo>
                    <a:pt x="497" y="0"/>
                  </a:moveTo>
                  <a:cubicBezTo>
                    <a:pt x="300" y="0"/>
                    <a:pt x="128" y="145"/>
                    <a:pt x="100" y="346"/>
                  </a:cubicBezTo>
                  <a:lnTo>
                    <a:pt x="30" y="874"/>
                  </a:lnTo>
                  <a:cubicBezTo>
                    <a:pt x="1" y="1077"/>
                    <a:pt x="135" y="1269"/>
                    <a:pt x="336" y="1313"/>
                  </a:cubicBezTo>
                  <a:cubicBezTo>
                    <a:pt x="442" y="1335"/>
                    <a:pt x="568" y="1352"/>
                    <a:pt x="707" y="1352"/>
                  </a:cubicBezTo>
                  <a:cubicBezTo>
                    <a:pt x="998" y="1352"/>
                    <a:pt x="1348" y="1280"/>
                    <a:pt x="1700" y="1038"/>
                  </a:cubicBezTo>
                  <a:cubicBezTo>
                    <a:pt x="1800" y="970"/>
                    <a:pt x="1826" y="835"/>
                    <a:pt x="1757" y="735"/>
                  </a:cubicBezTo>
                  <a:cubicBezTo>
                    <a:pt x="1585" y="489"/>
                    <a:pt x="1196" y="67"/>
                    <a:pt x="540" y="3"/>
                  </a:cubicBezTo>
                  <a:cubicBezTo>
                    <a:pt x="526" y="1"/>
                    <a:pt x="512" y="0"/>
                    <a:pt x="497"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8"/>
            <p:cNvSpPr/>
            <p:nvPr/>
          </p:nvSpPr>
          <p:spPr>
            <a:xfrm>
              <a:off x="6087575" y="5105850"/>
              <a:ext cx="95325" cy="76000"/>
            </a:xfrm>
            <a:custGeom>
              <a:rect b="b" l="l" r="r" t="t"/>
              <a:pathLst>
                <a:path extrusionOk="0" h="3040" w="3813">
                  <a:moveTo>
                    <a:pt x="2562" y="1"/>
                  </a:moveTo>
                  <a:cubicBezTo>
                    <a:pt x="2396" y="1"/>
                    <a:pt x="2209" y="34"/>
                    <a:pt x="1999" y="111"/>
                  </a:cubicBezTo>
                  <a:cubicBezTo>
                    <a:pt x="1928" y="138"/>
                    <a:pt x="1878" y="234"/>
                    <a:pt x="1985" y="234"/>
                  </a:cubicBezTo>
                  <a:cubicBezTo>
                    <a:pt x="1989" y="234"/>
                    <a:pt x="1994" y="234"/>
                    <a:pt x="1999" y="233"/>
                  </a:cubicBezTo>
                  <a:cubicBezTo>
                    <a:pt x="2066" y="229"/>
                    <a:pt x="2134" y="225"/>
                    <a:pt x="2200" y="225"/>
                  </a:cubicBezTo>
                  <a:cubicBezTo>
                    <a:pt x="2452" y="225"/>
                    <a:pt x="2680" y="281"/>
                    <a:pt x="2760" y="558"/>
                  </a:cubicBezTo>
                  <a:cubicBezTo>
                    <a:pt x="3012" y="1445"/>
                    <a:pt x="1480" y="1733"/>
                    <a:pt x="801" y="1791"/>
                  </a:cubicBezTo>
                  <a:cubicBezTo>
                    <a:pt x="351" y="1828"/>
                    <a:pt x="18" y="2101"/>
                    <a:pt x="7" y="2527"/>
                  </a:cubicBezTo>
                  <a:cubicBezTo>
                    <a:pt x="1" y="2737"/>
                    <a:pt x="216" y="2985"/>
                    <a:pt x="617" y="3026"/>
                  </a:cubicBezTo>
                  <a:cubicBezTo>
                    <a:pt x="709" y="3036"/>
                    <a:pt x="802" y="3040"/>
                    <a:pt x="895" y="3040"/>
                  </a:cubicBezTo>
                  <a:cubicBezTo>
                    <a:pt x="1409" y="3040"/>
                    <a:pt x="1903" y="2909"/>
                    <a:pt x="2087" y="2840"/>
                  </a:cubicBezTo>
                  <a:lnTo>
                    <a:pt x="2091" y="2838"/>
                  </a:lnTo>
                  <a:cubicBezTo>
                    <a:pt x="2610" y="2643"/>
                    <a:pt x="3813" y="1895"/>
                    <a:pt x="3605" y="840"/>
                  </a:cubicBezTo>
                  <a:cubicBezTo>
                    <a:pt x="3539" y="504"/>
                    <a:pt x="3211" y="1"/>
                    <a:pt x="25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8"/>
            <p:cNvSpPr/>
            <p:nvPr/>
          </p:nvSpPr>
          <p:spPr>
            <a:xfrm>
              <a:off x="6138800" y="5410425"/>
              <a:ext cx="51450" cy="27675"/>
            </a:xfrm>
            <a:custGeom>
              <a:rect b="b" l="l" r="r" t="t"/>
              <a:pathLst>
                <a:path extrusionOk="0" h="1107" w="2058">
                  <a:moveTo>
                    <a:pt x="1331" y="1"/>
                  </a:moveTo>
                  <a:lnTo>
                    <a:pt x="521" y="204"/>
                  </a:lnTo>
                  <a:cubicBezTo>
                    <a:pt x="337" y="250"/>
                    <a:pt x="190" y="387"/>
                    <a:pt x="130" y="565"/>
                  </a:cubicBezTo>
                  <a:lnTo>
                    <a:pt x="51" y="800"/>
                  </a:lnTo>
                  <a:cubicBezTo>
                    <a:pt x="0" y="951"/>
                    <a:pt x="114" y="1107"/>
                    <a:pt x="272" y="1107"/>
                  </a:cubicBezTo>
                  <a:lnTo>
                    <a:pt x="1335" y="1107"/>
                  </a:lnTo>
                  <a:cubicBezTo>
                    <a:pt x="1506" y="1107"/>
                    <a:pt x="1665" y="1021"/>
                    <a:pt x="1759" y="879"/>
                  </a:cubicBezTo>
                  <a:lnTo>
                    <a:pt x="2058" y="432"/>
                  </a:lnTo>
                  <a:lnTo>
                    <a:pt x="13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8"/>
            <p:cNvSpPr/>
            <p:nvPr/>
          </p:nvSpPr>
          <p:spPr>
            <a:xfrm>
              <a:off x="6375500" y="5409025"/>
              <a:ext cx="48175" cy="29075"/>
            </a:xfrm>
            <a:custGeom>
              <a:rect b="b" l="l" r="r" t="t"/>
              <a:pathLst>
                <a:path extrusionOk="0" h="1163" w="1927">
                  <a:moveTo>
                    <a:pt x="1158" y="0"/>
                  </a:moveTo>
                  <a:lnTo>
                    <a:pt x="487" y="247"/>
                  </a:lnTo>
                  <a:cubicBezTo>
                    <a:pt x="322" y="301"/>
                    <a:pt x="193" y="431"/>
                    <a:pt x="137" y="596"/>
                  </a:cubicBezTo>
                  <a:lnTo>
                    <a:pt x="51" y="856"/>
                  </a:lnTo>
                  <a:cubicBezTo>
                    <a:pt x="0" y="1007"/>
                    <a:pt x="112" y="1163"/>
                    <a:pt x="272" y="1163"/>
                  </a:cubicBezTo>
                  <a:lnTo>
                    <a:pt x="1271" y="1163"/>
                  </a:lnTo>
                  <a:cubicBezTo>
                    <a:pt x="1475" y="1163"/>
                    <a:pt x="1660" y="1042"/>
                    <a:pt x="1740" y="855"/>
                  </a:cubicBezTo>
                  <a:lnTo>
                    <a:pt x="1926" y="425"/>
                  </a:lnTo>
                  <a:lnTo>
                    <a:pt x="11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8"/>
            <p:cNvSpPr/>
            <p:nvPr/>
          </p:nvSpPr>
          <p:spPr>
            <a:xfrm>
              <a:off x="6094675" y="5243500"/>
              <a:ext cx="77425" cy="53800"/>
            </a:xfrm>
            <a:custGeom>
              <a:rect b="b" l="l" r="r" t="t"/>
              <a:pathLst>
                <a:path extrusionOk="0" h="2152" w="3097">
                  <a:moveTo>
                    <a:pt x="606" y="1"/>
                  </a:moveTo>
                  <a:cubicBezTo>
                    <a:pt x="510" y="1"/>
                    <a:pt x="414" y="13"/>
                    <a:pt x="320" y="39"/>
                  </a:cubicBezTo>
                  <a:cubicBezTo>
                    <a:pt x="231" y="64"/>
                    <a:pt x="125" y="92"/>
                    <a:pt x="1" y="123"/>
                  </a:cubicBezTo>
                  <a:cubicBezTo>
                    <a:pt x="1212" y="1251"/>
                    <a:pt x="3096" y="2152"/>
                    <a:pt x="3096" y="2152"/>
                  </a:cubicBezTo>
                  <a:lnTo>
                    <a:pt x="3096" y="1506"/>
                  </a:lnTo>
                  <a:cubicBezTo>
                    <a:pt x="3096" y="1301"/>
                    <a:pt x="2983" y="1114"/>
                    <a:pt x="2802" y="1017"/>
                  </a:cubicBezTo>
                  <a:lnTo>
                    <a:pt x="1124" y="129"/>
                  </a:lnTo>
                  <a:cubicBezTo>
                    <a:pt x="963" y="44"/>
                    <a:pt x="785" y="1"/>
                    <a:pt x="606"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8"/>
            <p:cNvSpPr/>
            <p:nvPr/>
          </p:nvSpPr>
          <p:spPr>
            <a:xfrm>
              <a:off x="6208900" y="5286775"/>
              <a:ext cx="164100" cy="39475"/>
            </a:xfrm>
            <a:custGeom>
              <a:rect b="b" l="l" r="r" t="t"/>
              <a:pathLst>
                <a:path extrusionOk="0" h="1579" w="6564">
                  <a:moveTo>
                    <a:pt x="617" y="1"/>
                  </a:moveTo>
                  <a:cubicBezTo>
                    <a:pt x="354" y="1"/>
                    <a:pt x="120" y="190"/>
                    <a:pt x="73" y="458"/>
                  </a:cubicBezTo>
                  <a:lnTo>
                    <a:pt x="0" y="883"/>
                  </a:lnTo>
                  <a:cubicBezTo>
                    <a:pt x="848" y="1349"/>
                    <a:pt x="1995" y="1578"/>
                    <a:pt x="3177" y="1578"/>
                  </a:cubicBezTo>
                  <a:cubicBezTo>
                    <a:pt x="4358" y="1578"/>
                    <a:pt x="5574" y="1350"/>
                    <a:pt x="6564" y="901"/>
                  </a:cubicBezTo>
                  <a:lnTo>
                    <a:pt x="6384" y="413"/>
                  </a:lnTo>
                  <a:cubicBezTo>
                    <a:pt x="6304" y="192"/>
                    <a:pt x="6094" y="50"/>
                    <a:pt x="5866" y="50"/>
                  </a:cubicBezTo>
                  <a:cubicBezTo>
                    <a:pt x="5832" y="50"/>
                    <a:pt x="5798" y="53"/>
                    <a:pt x="5763" y="60"/>
                  </a:cubicBezTo>
                  <a:cubicBezTo>
                    <a:pt x="5309" y="149"/>
                    <a:pt x="4529" y="263"/>
                    <a:pt x="3489" y="263"/>
                  </a:cubicBezTo>
                  <a:cubicBezTo>
                    <a:pt x="2703" y="263"/>
                    <a:pt x="1768" y="198"/>
                    <a:pt x="716" y="10"/>
                  </a:cubicBezTo>
                  <a:cubicBezTo>
                    <a:pt x="683" y="4"/>
                    <a:pt x="650" y="1"/>
                    <a:pt x="617"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8"/>
            <p:cNvSpPr/>
            <p:nvPr/>
          </p:nvSpPr>
          <p:spPr>
            <a:xfrm>
              <a:off x="6086825" y="5196225"/>
              <a:ext cx="16175" cy="13850"/>
            </a:xfrm>
            <a:custGeom>
              <a:rect b="b" l="l" r="r" t="t"/>
              <a:pathLst>
                <a:path extrusionOk="0" h="554" w="647">
                  <a:moveTo>
                    <a:pt x="370" y="1"/>
                  </a:moveTo>
                  <a:cubicBezTo>
                    <a:pt x="124" y="1"/>
                    <a:pt x="1" y="298"/>
                    <a:pt x="175" y="472"/>
                  </a:cubicBezTo>
                  <a:cubicBezTo>
                    <a:pt x="231" y="528"/>
                    <a:pt x="301" y="554"/>
                    <a:pt x="369" y="554"/>
                  </a:cubicBezTo>
                  <a:cubicBezTo>
                    <a:pt x="510" y="554"/>
                    <a:pt x="647" y="444"/>
                    <a:pt x="647" y="277"/>
                  </a:cubicBezTo>
                  <a:cubicBezTo>
                    <a:pt x="647" y="124"/>
                    <a:pt x="523"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8"/>
            <p:cNvSpPr/>
            <p:nvPr/>
          </p:nvSpPr>
          <p:spPr>
            <a:xfrm>
              <a:off x="6103550" y="5105825"/>
              <a:ext cx="79350" cy="76000"/>
            </a:xfrm>
            <a:custGeom>
              <a:rect b="b" l="l" r="r" t="t"/>
              <a:pathLst>
                <a:path extrusionOk="0" h="3040" w="3174">
                  <a:moveTo>
                    <a:pt x="1923" y="1"/>
                  </a:moveTo>
                  <a:cubicBezTo>
                    <a:pt x="1757" y="1"/>
                    <a:pt x="1569" y="34"/>
                    <a:pt x="1360" y="111"/>
                  </a:cubicBezTo>
                  <a:lnTo>
                    <a:pt x="1360" y="112"/>
                  </a:lnTo>
                  <a:cubicBezTo>
                    <a:pt x="1315" y="129"/>
                    <a:pt x="1280" y="173"/>
                    <a:pt x="1285" y="204"/>
                  </a:cubicBezTo>
                  <a:cubicBezTo>
                    <a:pt x="1449" y="161"/>
                    <a:pt x="1609" y="137"/>
                    <a:pt x="1757" y="137"/>
                  </a:cubicBezTo>
                  <a:cubicBezTo>
                    <a:pt x="2081" y="137"/>
                    <a:pt x="2346" y="251"/>
                    <a:pt x="2465" y="518"/>
                  </a:cubicBezTo>
                  <a:cubicBezTo>
                    <a:pt x="2594" y="809"/>
                    <a:pt x="2630" y="1371"/>
                    <a:pt x="1981" y="1793"/>
                  </a:cubicBezTo>
                  <a:cubicBezTo>
                    <a:pt x="1394" y="2177"/>
                    <a:pt x="142" y="2138"/>
                    <a:pt x="0" y="3028"/>
                  </a:cubicBezTo>
                  <a:cubicBezTo>
                    <a:pt x="84" y="3036"/>
                    <a:pt x="168" y="3040"/>
                    <a:pt x="252" y="3040"/>
                  </a:cubicBezTo>
                  <a:cubicBezTo>
                    <a:pt x="768" y="3040"/>
                    <a:pt x="1263" y="2909"/>
                    <a:pt x="1448" y="2840"/>
                  </a:cubicBezTo>
                  <a:lnTo>
                    <a:pt x="1452" y="2839"/>
                  </a:lnTo>
                  <a:cubicBezTo>
                    <a:pt x="1970" y="2642"/>
                    <a:pt x="3174" y="1896"/>
                    <a:pt x="2966" y="840"/>
                  </a:cubicBezTo>
                  <a:cubicBezTo>
                    <a:pt x="2900" y="504"/>
                    <a:pt x="2572" y="1"/>
                    <a:pt x="19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8"/>
            <p:cNvSpPr/>
            <p:nvPr/>
          </p:nvSpPr>
          <p:spPr>
            <a:xfrm>
              <a:off x="6026400" y="5210775"/>
              <a:ext cx="42350" cy="39375"/>
            </a:xfrm>
            <a:custGeom>
              <a:rect b="b" l="l" r="r" t="t"/>
              <a:pathLst>
                <a:path extrusionOk="0" h="1575" w="1694">
                  <a:moveTo>
                    <a:pt x="851" y="0"/>
                  </a:moveTo>
                  <a:cubicBezTo>
                    <a:pt x="569" y="189"/>
                    <a:pt x="315" y="344"/>
                    <a:pt x="155" y="439"/>
                  </a:cubicBezTo>
                  <a:lnTo>
                    <a:pt x="156" y="439"/>
                  </a:lnTo>
                  <a:cubicBezTo>
                    <a:pt x="52" y="501"/>
                    <a:pt x="1" y="624"/>
                    <a:pt x="31" y="742"/>
                  </a:cubicBezTo>
                  <a:lnTo>
                    <a:pt x="163" y="1269"/>
                  </a:lnTo>
                  <a:cubicBezTo>
                    <a:pt x="188" y="1374"/>
                    <a:pt x="273" y="1455"/>
                    <a:pt x="380" y="1474"/>
                  </a:cubicBezTo>
                  <a:cubicBezTo>
                    <a:pt x="768" y="1541"/>
                    <a:pt x="1161" y="1574"/>
                    <a:pt x="1554" y="1574"/>
                  </a:cubicBezTo>
                  <a:cubicBezTo>
                    <a:pt x="1600" y="1574"/>
                    <a:pt x="1647" y="1574"/>
                    <a:pt x="1694" y="1573"/>
                  </a:cubicBezTo>
                  <a:cubicBezTo>
                    <a:pt x="1543" y="927"/>
                    <a:pt x="1255" y="425"/>
                    <a:pt x="851"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8"/>
            <p:cNvSpPr/>
            <p:nvPr/>
          </p:nvSpPr>
          <p:spPr>
            <a:xfrm>
              <a:off x="6026400" y="5219625"/>
              <a:ext cx="10075" cy="12550"/>
            </a:xfrm>
            <a:custGeom>
              <a:rect b="b" l="l" r="r" t="t"/>
              <a:pathLst>
                <a:path extrusionOk="0" h="502" w="403">
                  <a:moveTo>
                    <a:pt x="296" y="1"/>
                  </a:moveTo>
                  <a:cubicBezTo>
                    <a:pt x="244" y="32"/>
                    <a:pt x="197" y="61"/>
                    <a:pt x="156" y="85"/>
                  </a:cubicBezTo>
                  <a:cubicBezTo>
                    <a:pt x="52" y="147"/>
                    <a:pt x="1" y="271"/>
                    <a:pt x="31" y="388"/>
                  </a:cubicBezTo>
                  <a:lnTo>
                    <a:pt x="58" y="501"/>
                  </a:lnTo>
                  <a:cubicBezTo>
                    <a:pt x="252" y="482"/>
                    <a:pt x="403" y="358"/>
                    <a:pt x="403" y="205"/>
                  </a:cubicBezTo>
                  <a:cubicBezTo>
                    <a:pt x="403" y="127"/>
                    <a:pt x="363" y="54"/>
                    <a:pt x="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 name="Google Shape;1414;p68"/>
          <p:cNvGrpSpPr/>
          <p:nvPr/>
        </p:nvGrpSpPr>
        <p:grpSpPr>
          <a:xfrm>
            <a:off x="6245717" y="2855707"/>
            <a:ext cx="427584" cy="337944"/>
            <a:chOff x="6549150" y="5107325"/>
            <a:chExt cx="437650" cy="345900"/>
          </a:xfrm>
        </p:grpSpPr>
        <p:sp>
          <p:nvSpPr>
            <p:cNvPr id="1415" name="Google Shape;1415;p68"/>
            <p:cNvSpPr/>
            <p:nvPr/>
          </p:nvSpPr>
          <p:spPr>
            <a:xfrm>
              <a:off x="6847175" y="5252825"/>
              <a:ext cx="68250" cy="200400"/>
            </a:xfrm>
            <a:custGeom>
              <a:rect b="b" l="l" r="r" t="t"/>
              <a:pathLst>
                <a:path extrusionOk="0" h="8016" w="2730">
                  <a:moveTo>
                    <a:pt x="2660" y="0"/>
                  </a:moveTo>
                  <a:lnTo>
                    <a:pt x="517" y="553"/>
                  </a:lnTo>
                  <a:cubicBezTo>
                    <a:pt x="517" y="553"/>
                    <a:pt x="1692" y="3126"/>
                    <a:pt x="1623" y="4145"/>
                  </a:cubicBezTo>
                  <a:cubicBezTo>
                    <a:pt x="1530" y="5524"/>
                    <a:pt x="794" y="7186"/>
                    <a:pt x="794" y="7186"/>
                  </a:cubicBezTo>
                  <a:lnTo>
                    <a:pt x="639" y="7186"/>
                  </a:lnTo>
                  <a:cubicBezTo>
                    <a:pt x="401" y="7186"/>
                    <a:pt x="190" y="7338"/>
                    <a:pt x="115" y="7564"/>
                  </a:cubicBezTo>
                  <a:lnTo>
                    <a:pt x="37" y="7798"/>
                  </a:lnTo>
                  <a:cubicBezTo>
                    <a:pt x="1" y="7905"/>
                    <a:pt x="81" y="8015"/>
                    <a:pt x="193" y="8015"/>
                  </a:cubicBezTo>
                  <a:lnTo>
                    <a:pt x="1236" y="8015"/>
                  </a:lnTo>
                  <a:cubicBezTo>
                    <a:pt x="1303" y="8015"/>
                    <a:pt x="1363" y="7975"/>
                    <a:pt x="1388" y="7914"/>
                  </a:cubicBezTo>
                  <a:lnTo>
                    <a:pt x="2729" y="4698"/>
                  </a:lnTo>
                  <a:lnTo>
                    <a:pt x="266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8"/>
            <p:cNvSpPr/>
            <p:nvPr/>
          </p:nvSpPr>
          <p:spPr>
            <a:xfrm>
              <a:off x="6737450" y="5287350"/>
              <a:ext cx="60325" cy="165875"/>
            </a:xfrm>
            <a:custGeom>
              <a:rect b="b" l="l" r="r" t="t"/>
              <a:pathLst>
                <a:path extrusionOk="0" h="6635" w="2413">
                  <a:moveTo>
                    <a:pt x="1245" y="1"/>
                  </a:moveTo>
                  <a:lnTo>
                    <a:pt x="0" y="139"/>
                  </a:lnTo>
                  <a:cubicBezTo>
                    <a:pt x="917" y="2385"/>
                    <a:pt x="1590" y="5805"/>
                    <a:pt x="1590" y="5805"/>
                  </a:cubicBezTo>
                  <a:lnTo>
                    <a:pt x="1436" y="5805"/>
                  </a:lnTo>
                  <a:cubicBezTo>
                    <a:pt x="1198" y="5805"/>
                    <a:pt x="987" y="5957"/>
                    <a:pt x="912" y="6183"/>
                  </a:cubicBezTo>
                  <a:lnTo>
                    <a:pt x="910" y="6183"/>
                  </a:lnTo>
                  <a:lnTo>
                    <a:pt x="833" y="6417"/>
                  </a:lnTo>
                  <a:cubicBezTo>
                    <a:pt x="797" y="6524"/>
                    <a:pt x="877" y="6634"/>
                    <a:pt x="990" y="6634"/>
                  </a:cubicBezTo>
                  <a:lnTo>
                    <a:pt x="2240" y="6634"/>
                  </a:lnTo>
                  <a:cubicBezTo>
                    <a:pt x="2337" y="6634"/>
                    <a:pt x="2412" y="6551"/>
                    <a:pt x="2405" y="6456"/>
                  </a:cubicBezTo>
                  <a:lnTo>
                    <a:pt x="2143" y="3266"/>
                  </a:lnTo>
                  <a:lnTo>
                    <a:pt x="12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8"/>
            <p:cNvSpPr/>
            <p:nvPr/>
          </p:nvSpPr>
          <p:spPr>
            <a:xfrm>
              <a:off x="6921200" y="5218200"/>
              <a:ext cx="65600" cy="103750"/>
            </a:xfrm>
            <a:custGeom>
              <a:rect b="b" l="l" r="r" t="t"/>
              <a:pathLst>
                <a:path extrusionOk="0" h="4150" w="2624">
                  <a:moveTo>
                    <a:pt x="317" y="0"/>
                  </a:moveTo>
                  <a:cubicBezTo>
                    <a:pt x="227" y="0"/>
                    <a:pt x="139" y="43"/>
                    <a:pt x="86" y="123"/>
                  </a:cubicBezTo>
                  <a:cubicBezTo>
                    <a:pt x="1" y="251"/>
                    <a:pt x="37" y="425"/>
                    <a:pt x="167" y="509"/>
                  </a:cubicBezTo>
                  <a:lnTo>
                    <a:pt x="1333" y="1287"/>
                  </a:lnTo>
                  <a:cubicBezTo>
                    <a:pt x="1564" y="1441"/>
                    <a:pt x="1703" y="1699"/>
                    <a:pt x="1703" y="1976"/>
                  </a:cubicBezTo>
                  <a:lnTo>
                    <a:pt x="1703" y="3253"/>
                  </a:lnTo>
                  <a:cubicBezTo>
                    <a:pt x="1701" y="3546"/>
                    <a:pt x="1818" y="3827"/>
                    <a:pt x="2027" y="4035"/>
                  </a:cubicBezTo>
                  <a:lnTo>
                    <a:pt x="2060" y="4067"/>
                  </a:lnTo>
                  <a:cubicBezTo>
                    <a:pt x="2111" y="4120"/>
                    <a:pt x="2181" y="4149"/>
                    <a:pt x="2256" y="4149"/>
                  </a:cubicBezTo>
                  <a:lnTo>
                    <a:pt x="2254" y="4148"/>
                  </a:lnTo>
                  <a:cubicBezTo>
                    <a:pt x="2501" y="4148"/>
                    <a:pt x="2624" y="3851"/>
                    <a:pt x="2450" y="3676"/>
                  </a:cubicBezTo>
                  <a:lnTo>
                    <a:pt x="2416" y="3644"/>
                  </a:lnTo>
                  <a:cubicBezTo>
                    <a:pt x="2312" y="3539"/>
                    <a:pt x="2254" y="3399"/>
                    <a:pt x="2254" y="3253"/>
                  </a:cubicBezTo>
                  <a:lnTo>
                    <a:pt x="2254" y="1976"/>
                  </a:lnTo>
                  <a:cubicBezTo>
                    <a:pt x="2256" y="1515"/>
                    <a:pt x="2024" y="1082"/>
                    <a:pt x="1640" y="827"/>
                  </a:cubicBezTo>
                  <a:lnTo>
                    <a:pt x="473" y="49"/>
                  </a:lnTo>
                  <a:cubicBezTo>
                    <a:pt x="425" y="16"/>
                    <a:pt x="371" y="0"/>
                    <a:pt x="3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8"/>
            <p:cNvSpPr/>
            <p:nvPr/>
          </p:nvSpPr>
          <p:spPr>
            <a:xfrm>
              <a:off x="6549150" y="5107700"/>
              <a:ext cx="414500" cy="345525"/>
            </a:xfrm>
            <a:custGeom>
              <a:rect b="b" l="l" r="r" t="t"/>
              <a:pathLst>
                <a:path extrusionOk="0" h="13821" w="16580">
                  <a:moveTo>
                    <a:pt x="2555" y="1"/>
                  </a:moveTo>
                  <a:cubicBezTo>
                    <a:pt x="2335" y="1"/>
                    <a:pt x="2124" y="88"/>
                    <a:pt x="1970" y="243"/>
                  </a:cubicBezTo>
                  <a:lnTo>
                    <a:pt x="1659" y="554"/>
                  </a:lnTo>
                  <a:lnTo>
                    <a:pt x="693" y="715"/>
                  </a:lnTo>
                  <a:cubicBezTo>
                    <a:pt x="293" y="781"/>
                    <a:pt x="0" y="1127"/>
                    <a:pt x="0" y="1532"/>
                  </a:cubicBezTo>
                  <a:lnTo>
                    <a:pt x="0" y="1659"/>
                  </a:lnTo>
                  <a:cubicBezTo>
                    <a:pt x="0" y="1811"/>
                    <a:pt x="124" y="1935"/>
                    <a:pt x="277" y="1935"/>
                  </a:cubicBezTo>
                  <a:lnTo>
                    <a:pt x="2465" y="1935"/>
                  </a:lnTo>
                  <a:lnTo>
                    <a:pt x="2465" y="4330"/>
                  </a:lnTo>
                  <a:cubicBezTo>
                    <a:pt x="2465" y="5873"/>
                    <a:pt x="4016" y="7313"/>
                    <a:pt x="6351" y="7313"/>
                  </a:cubicBezTo>
                  <a:cubicBezTo>
                    <a:pt x="6353" y="7313"/>
                    <a:pt x="6354" y="7313"/>
                    <a:pt x="6356" y="7313"/>
                  </a:cubicBezTo>
                  <a:cubicBezTo>
                    <a:pt x="6508" y="7313"/>
                    <a:pt x="6633" y="7437"/>
                    <a:pt x="6634" y="7590"/>
                  </a:cubicBezTo>
                  <a:lnTo>
                    <a:pt x="6634" y="12991"/>
                  </a:lnTo>
                  <a:lnTo>
                    <a:pt x="6479" y="12991"/>
                  </a:lnTo>
                  <a:cubicBezTo>
                    <a:pt x="6242" y="12991"/>
                    <a:pt x="6031" y="13143"/>
                    <a:pt x="5955" y="13368"/>
                  </a:cubicBezTo>
                  <a:lnTo>
                    <a:pt x="5920" y="13473"/>
                  </a:lnTo>
                  <a:cubicBezTo>
                    <a:pt x="5863" y="13644"/>
                    <a:pt x="5989" y="13819"/>
                    <a:pt x="6169" y="13819"/>
                  </a:cubicBezTo>
                  <a:lnTo>
                    <a:pt x="7218" y="13819"/>
                  </a:lnTo>
                  <a:cubicBezTo>
                    <a:pt x="7357" y="13819"/>
                    <a:pt x="7471" y="13712"/>
                    <a:pt x="7480" y="13575"/>
                  </a:cubicBezTo>
                  <a:lnTo>
                    <a:pt x="7893" y="7800"/>
                  </a:lnTo>
                  <a:cubicBezTo>
                    <a:pt x="9339" y="7782"/>
                    <a:pt x="11847" y="7471"/>
                    <a:pt x="13555" y="6274"/>
                  </a:cubicBezTo>
                  <a:lnTo>
                    <a:pt x="13701" y="6929"/>
                  </a:lnTo>
                  <a:cubicBezTo>
                    <a:pt x="13780" y="7283"/>
                    <a:pt x="13909" y="7624"/>
                    <a:pt x="14082" y="7943"/>
                  </a:cubicBezTo>
                  <a:lnTo>
                    <a:pt x="15478" y="10503"/>
                  </a:lnTo>
                  <a:lnTo>
                    <a:pt x="15478" y="12991"/>
                  </a:lnTo>
                  <a:lnTo>
                    <a:pt x="15324" y="12991"/>
                  </a:lnTo>
                  <a:cubicBezTo>
                    <a:pt x="15086" y="12991"/>
                    <a:pt x="14875" y="13143"/>
                    <a:pt x="14800" y="13369"/>
                  </a:cubicBezTo>
                  <a:lnTo>
                    <a:pt x="14765" y="13475"/>
                  </a:lnTo>
                  <a:cubicBezTo>
                    <a:pt x="14708" y="13644"/>
                    <a:pt x="14835" y="13820"/>
                    <a:pt x="15013" y="13820"/>
                  </a:cubicBezTo>
                  <a:lnTo>
                    <a:pt x="16062" y="13820"/>
                  </a:lnTo>
                  <a:cubicBezTo>
                    <a:pt x="16200" y="13820"/>
                    <a:pt x="16316" y="13714"/>
                    <a:pt x="16324" y="13575"/>
                  </a:cubicBezTo>
                  <a:lnTo>
                    <a:pt x="16572" y="9856"/>
                  </a:lnTo>
                  <a:cubicBezTo>
                    <a:pt x="16580" y="9738"/>
                    <a:pt x="16549" y="9621"/>
                    <a:pt x="16483" y="9522"/>
                  </a:cubicBezTo>
                  <a:lnTo>
                    <a:pt x="16218" y="9123"/>
                  </a:lnTo>
                  <a:cubicBezTo>
                    <a:pt x="16097" y="8942"/>
                    <a:pt x="16032" y="8729"/>
                    <a:pt x="16032" y="8511"/>
                  </a:cubicBezTo>
                  <a:lnTo>
                    <a:pt x="16032" y="5529"/>
                  </a:lnTo>
                  <a:cubicBezTo>
                    <a:pt x="16032" y="3939"/>
                    <a:pt x="14269" y="3144"/>
                    <a:pt x="13406" y="2384"/>
                  </a:cubicBezTo>
                  <a:cubicBezTo>
                    <a:pt x="12384" y="1485"/>
                    <a:pt x="11816" y="347"/>
                    <a:pt x="10676" y="347"/>
                  </a:cubicBezTo>
                  <a:cubicBezTo>
                    <a:pt x="9802" y="347"/>
                    <a:pt x="9674" y="1106"/>
                    <a:pt x="9122" y="1590"/>
                  </a:cubicBezTo>
                  <a:cubicBezTo>
                    <a:pt x="8233" y="2368"/>
                    <a:pt x="7623" y="2677"/>
                    <a:pt x="6807" y="3249"/>
                  </a:cubicBezTo>
                  <a:cubicBezTo>
                    <a:pt x="6279" y="3618"/>
                    <a:pt x="6029" y="4058"/>
                    <a:pt x="5911" y="4403"/>
                  </a:cubicBezTo>
                  <a:cubicBezTo>
                    <a:pt x="5794" y="4742"/>
                    <a:pt x="5483" y="4976"/>
                    <a:pt x="5123" y="4976"/>
                  </a:cubicBezTo>
                  <a:lnTo>
                    <a:pt x="4976" y="4976"/>
                  </a:lnTo>
                  <a:cubicBezTo>
                    <a:pt x="4365" y="4976"/>
                    <a:pt x="3871" y="4480"/>
                    <a:pt x="3871" y="3870"/>
                  </a:cubicBezTo>
                  <a:lnTo>
                    <a:pt x="38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8"/>
            <p:cNvSpPr/>
            <p:nvPr/>
          </p:nvSpPr>
          <p:spPr>
            <a:xfrm>
              <a:off x="6602300" y="5122150"/>
              <a:ext cx="16675" cy="13875"/>
            </a:xfrm>
            <a:custGeom>
              <a:rect b="b" l="l" r="r" t="t"/>
              <a:pathLst>
                <a:path extrusionOk="0" h="555" w="667">
                  <a:moveTo>
                    <a:pt x="278" y="1"/>
                  </a:moveTo>
                  <a:cubicBezTo>
                    <a:pt x="125" y="1"/>
                    <a:pt x="1" y="125"/>
                    <a:pt x="1" y="278"/>
                  </a:cubicBezTo>
                  <a:cubicBezTo>
                    <a:pt x="1" y="431"/>
                    <a:pt x="125" y="554"/>
                    <a:pt x="278" y="554"/>
                  </a:cubicBezTo>
                  <a:cubicBezTo>
                    <a:pt x="280" y="554"/>
                    <a:pt x="282" y="554"/>
                    <a:pt x="285" y="554"/>
                  </a:cubicBezTo>
                  <a:lnTo>
                    <a:pt x="397" y="554"/>
                  </a:lnTo>
                  <a:cubicBezTo>
                    <a:pt x="546" y="550"/>
                    <a:pt x="667" y="428"/>
                    <a:pt x="667" y="278"/>
                  </a:cubicBezTo>
                  <a:cubicBezTo>
                    <a:pt x="667" y="128"/>
                    <a:pt x="546" y="5"/>
                    <a:pt x="397" y="1"/>
                  </a:cubicBezTo>
                  <a:lnTo>
                    <a:pt x="285" y="1"/>
                  </a:lnTo>
                  <a:cubicBezTo>
                    <a:pt x="282" y="1"/>
                    <a:pt x="280" y="1"/>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8"/>
            <p:cNvSpPr/>
            <p:nvPr/>
          </p:nvSpPr>
          <p:spPr>
            <a:xfrm>
              <a:off x="6628975" y="5107325"/>
              <a:ext cx="29700" cy="22100"/>
            </a:xfrm>
            <a:custGeom>
              <a:rect b="b" l="l" r="r" t="t"/>
              <a:pathLst>
                <a:path extrusionOk="0" h="884" w="1188">
                  <a:moveTo>
                    <a:pt x="566" y="1"/>
                  </a:moveTo>
                  <a:cubicBezTo>
                    <a:pt x="450" y="1"/>
                    <a:pt x="318" y="24"/>
                    <a:pt x="170" y="84"/>
                  </a:cubicBezTo>
                  <a:cubicBezTo>
                    <a:pt x="45" y="134"/>
                    <a:pt x="1" y="292"/>
                    <a:pt x="75" y="407"/>
                  </a:cubicBezTo>
                  <a:lnTo>
                    <a:pt x="317" y="783"/>
                  </a:lnTo>
                  <a:cubicBezTo>
                    <a:pt x="360" y="848"/>
                    <a:pt x="431" y="883"/>
                    <a:pt x="503" y="883"/>
                  </a:cubicBezTo>
                  <a:cubicBezTo>
                    <a:pt x="553" y="883"/>
                    <a:pt x="603" y="867"/>
                    <a:pt x="644" y="832"/>
                  </a:cubicBezTo>
                  <a:lnTo>
                    <a:pt x="1117" y="438"/>
                  </a:lnTo>
                  <a:cubicBezTo>
                    <a:pt x="1183" y="383"/>
                    <a:pt x="1187" y="282"/>
                    <a:pt x="1126" y="223"/>
                  </a:cubicBezTo>
                  <a:cubicBezTo>
                    <a:pt x="1020" y="125"/>
                    <a:pt x="834" y="1"/>
                    <a:pt x="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8"/>
            <p:cNvSpPr/>
            <p:nvPr/>
          </p:nvSpPr>
          <p:spPr>
            <a:xfrm>
              <a:off x="6610800" y="5156075"/>
              <a:ext cx="104200" cy="138425"/>
            </a:xfrm>
            <a:custGeom>
              <a:rect b="b" l="l" r="r" t="t"/>
              <a:pathLst>
                <a:path extrusionOk="0" h="5537" w="4168">
                  <a:moveTo>
                    <a:pt x="0" y="0"/>
                  </a:moveTo>
                  <a:lnTo>
                    <a:pt x="0" y="2396"/>
                  </a:lnTo>
                  <a:cubicBezTo>
                    <a:pt x="0" y="3939"/>
                    <a:pt x="1551" y="5378"/>
                    <a:pt x="3885" y="5380"/>
                  </a:cubicBezTo>
                  <a:cubicBezTo>
                    <a:pt x="3993" y="5380"/>
                    <a:pt x="4091" y="5440"/>
                    <a:pt x="4139" y="5537"/>
                  </a:cubicBezTo>
                  <a:lnTo>
                    <a:pt x="4168" y="5528"/>
                  </a:lnTo>
                  <a:lnTo>
                    <a:pt x="4168" y="5252"/>
                  </a:lnTo>
                  <a:cubicBezTo>
                    <a:pt x="4168" y="4794"/>
                    <a:pt x="3797" y="4422"/>
                    <a:pt x="3340" y="4422"/>
                  </a:cubicBezTo>
                  <a:cubicBezTo>
                    <a:pt x="1966" y="4422"/>
                    <a:pt x="852" y="3308"/>
                    <a:pt x="852" y="1935"/>
                  </a:cubicBezTo>
                  <a:lnTo>
                    <a:pt x="852" y="830"/>
                  </a:lnTo>
                  <a:cubicBezTo>
                    <a:pt x="852" y="371"/>
                    <a:pt x="480" y="0"/>
                    <a:pt x="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8"/>
            <p:cNvSpPr/>
            <p:nvPr/>
          </p:nvSpPr>
          <p:spPr>
            <a:xfrm>
              <a:off x="6549175" y="5124200"/>
              <a:ext cx="27675" cy="31900"/>
            </a:xfrm>
            <a:custGeom>
              <a:rect b="b" l="l" r="r" t="t"/>
              <a:pathLst>
                <a:path extrusionOk="0" h="1276" w="1107">
                  <a:moveTo>
                    <a:pt x="1011" y="1"/>
                  </a:moveTo>
                  <a:lnTo>
                    <a:pt x="693" y="54"/>
                  </a:lnTo>
                  <a:cubicBezTo>
                    <a:pt x="293" y="121"/>
                    <a:pt x="0" y="467"/>
                    <a:pt x="0" y="872"/>
                  </a:cubicBezTo>
                  <a:lnTo>
                    <a:pt x="0" y="999"/>
                  </a:lnTo>
                  <a:cubicBezTo>
                    <a:pt x="0" y="1151"/>
                    <a:pt x="125" y="1275"/>
                    <a:pt x="277" y="1275"/>
                  </a:cubicBezTo>
                  <a:lnTo>
                    <a:pt x="953" y="1275"/>
                  </a:lnTo>
                  <a:cubicBezTo>
                    <a:pt x="1052" y="1107"/>
                    <a:pt x="1105" y="917"/>
                    <a:pt x="1106" y="722"/>
                  </a:cubicBezTo>
                  <a:lnTo>
                    <a:pt x="1105" y="722"/>
                  </a:lnTo>
                  <a:lnTo>
                    <a:pt x="1105" y="446"/>
                  </a:lnTo>
                  <a:cubicBezTo>
                    <a:pt x="1105" y="292"/>
                    <a:pt x="1074" y="142"/>
                    <a:pt x="10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8"/>
            <p:cNvSpPr/>
            <p:nvPr/>
          </p:nvSpPr>
          <p:spPr>
            <a:xfrm>
              <a:off x="6746425" y="5253325"/>
              <a:ext cx="141650" cy="49375"/>
            </a:xfrm>
            <a:custGeom>
              <a:rect b="b" l="l" r="r" t="t"/>
              <a:pathLst>
                <a:path extrusionOk="0" h="1975" w="5666">
                  <a:moveTo>
                    <a:pt x="5229" y="0"/>
                  </a:moveTo>
                  <a:cubicBezTo>
                    <a:pt x="5180" y="0"/>
                    <a:pt x="5130" y="8"/>
                    <a:pt x="5081" y="25"/>
                  </a:cubicBezTo>
                  <a:cubicBezTo>
                    <a:pt x="3635" y="533"/>
                    <a:pt x="1798" y="713"/>
                    <a:pt x="776" y="776"/>
                  </a:cubicBezTo>
                  <a:cubicBezTo>
                    <a:pt x="340" y="803"/>
                    <a:pt x="1" y="1165"/>
                    <a:pt x="2" y="1603"/>
                  </a:cubicBezTo>
                  <a:lnTo>
                    <a:pt x="2" y="1975"/>
                  </a:lnTo>
                  <a:cubicBezTo>
                    <a:pt x="1448" y="1959"/>
                    <a:pt x="3958" y="1647"/>
                    <a:pt x="5666" y="449"/>
                  </a:cubicBezTo>
                  <a:lnTo>
                    <a:pt x="5659" y="390"/>
                  </a:lnTo>
                  <a:cubicBezTo>
                    <a:pt x="5639" y="159"/>
                    <a:pt x="5445" y="0"/>
                    <a:pt x="52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68"/>
          <p:cNvGrpSpPr/>
          <p:nvPr/>
        </p:nvGrpSpPr>
        <p:grpSpPr>
          <a:xfrm>
            <a:off x="7420502" y="2814551"/>
            <a:ext cx="425361" cy="420257"/>
            <a:chOff x="7054775" y="5025875"/>
            <a:chExt cx="435375" cy="430150"/>
          </a:xfrm>
        </p:grpSpPr>
        <p:sp>
          <p:nvSpPr>
            <p:cNvPr id="1425" name="Google Shape;1425;p68"/>
            <p:cNvSpPr/>
            <p:nvPr/>
          </p:nvSpPr>
          <p:spPr>
            <a:xfrm>
              <a:off x="7321575" y="5025875"/>
              <a:ext cx="140825" cy="163350"/>
            </a:xfrm>
            <a:custGeom>
              <a:rect b="b" l="l" r="r" t="t"/>
              <a:pathLst>
                <a:path extrusionOk="0" h="6534" w="5633">
                  <a:moveTo>
                    <a:pt x="5055" y="1"/>
                  </a:moveTo>
                  <a:cubicBezTo>
                    <a:pt x="4988" y="1"/>
                    <a:pt x="4919" y="13"/>
                    <a:pt x="4851" y="39"/>
                  </a:cubicBezTo>
                  <a:cubicBezTo>
                    <a:pt x="3851" y="421"/>
                    <a:pt x="1690" y="1690"/>
                    <a:pt x="1" y="3725"/>
                  </a:cubicBezTo>
                  <a:lnTo>
                    <a:pt x="4494" y="6533"/>
                  </a:lnTo>
                  <a:cubicBezTo>
                    <a:pt x="4494" y="6533"/>
                    <a:pt x="5476" y="3842"/>
                    <a:pt x="5618" y="583"/>
                  </a:cubicBezTo>
                  <a:cubicBezTo>
                    <a:pt x="5632" y="252"/>
                    <a:pt x="5362" y="1"/>
                    <a:pt x="50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8"/>
            <p:cNvSpPr/>
            <p:nvPr/>
          </p:nvSpPr>
          <p:spPr>
            <a:xfrm>
              <a:off x="7362975" y="5050725"/>
              <a:ext cx="87000" cy="143775"/>
            </a:xfrm>
            <a:custGeom>
              <a:rect b="b" l="l" r="r" t="t"/>
              <a:pathLst>
                <a:path extrusionOk="0" h="5751" w="3480">
                  <a:moveTo>
                    <a:pt x="3133" y="0"/>
                  </a:moveTo>
                  <a:cubicBezTo>
                    <a:pt x="3095" y="0"/>
                    <a:pt x="3056" y="11"/>
                    <a:pt x="3017" y="33"/>
                  </a:cubicBezTo>
                  <a:lnTo>
                    <a:pt x="3018" y="34"/>
                  </a:lnTo>
                  <a:cubicBezTo>
                    <a:pt x="2406" y="376"/>
                    <a:pt x="1074" y="1536"/>
                    <a:pt x="0" y="3427"/>
                  </a:cubicBezTo>
                  <a:lnTo>
                    <a:pt x="2329" y="5750"/>
                  </a:lnTo>
                  <a:cubicBezTo>
                    <a:pt x="2329" y="5750"/>
                    <a:pt x="3279" y="3640"/>
                    <a:pt x="3460" y="563"/>
                  </a:cubicBezTo>
                  <a:cubicBezTo>
                    <a:pt x="3479" y="246"/>
                    <a:pt x="3320" y="0"/>
                    <a:pt x="3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8"/>
            <p:cNvSpPr/>
            <p:nvPr/>
          </p:nvSpPr>
          <p:spPr>
            <a:xfrm>
              <a:off x="7082500" y="5025875"/>
              <a:ext cx="140825" cy="163350"/>
            </a:xfrm>
            <a:custGeom>
              <a:rect b="b" l="l" r="r" t="t"/>
              <a:pathLst>
                <a:path extrusionOk="0" h="6534" w="5633">
                  <a:moveTo>
                    <a:pt x="578" y="1"/>
                  </a:moveTo>
                  <a:cubicBezTo>
                    <a:pt x="272" y="1"/>
                    <a:pt x="1" y="252"/>
                    <a:pt x="15" y="583"/>
                  </a:cubicBezTo>
                  <a:cubicBezTo>
                    <a:pt x="157" y="3842"/>
                    <a:pt x="1139" y="6533"/>
                    <a:pt x="1139" y="6533"/>
                  </a:cubicBezTo>
                  <a:lnTo>
                    <a:pt x="5632" y="3725"/>
                  </a:lnTo>
                  <a:cubicBezTo>
                    <a:pt x="3943" y="1690"/>
                    <a:pt x="1783" y="421"/>
                    <a:pt x="782" y="39"/>
                  </a:cubicBezTo>
                  <a:cubicBezTo>
                    <a:pt x="714" y="13"/>
                    <a:pt x="645" y="1"/>
                    <a:pt x="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8"/>
            <p:cNvSpPr/>
            <p:nvPr/>
          </p:nvSpPr>
          <p:spPr>
            <a:xfrm>
              <a:off x="7094950" y="5050725"/>
              <a:ext cx="87000" cy="143775"/>
            </a:xfrm>
            <a:custGeom>
              <a:rect b="b" l="l" r="r" t="t"/>
              <a:pathLst>
                <a:path extrusionOk="0" h="5751" w="3480">
                  <a:moveTo>
                    <a:pt x="346" y="0"/>
                  </a:moveTo>
                  <a:cubicBezTo>
                    <a:pt x="159" y="0"/>
                    <a:pt x="0" y="246"/>
                    <a:pt x="19" y="563"/>
                  </a:cubicBezTo>
                  <a:cubicBezTo>
                    <a:pt x="200" y="3640"/>
                    <a:pt x="1150" y="5750"/>
                    <a:pt x="1150" y="5750"/>
                  </a:cubicBezTo>
                  <a:lnTo>
                    <a:pt x="3479" y="3427"/>
                  </a:lnTo>
                  <a:cubicBezTo>
                    <a:pt x="2407" y="1536"/>
                    <a:pt x="1073" y="376"/>
                    <a:pt x="463" y="34"/>
                  </a:cubicBezTo>
                  <a:lnTo>
                    <a:pt x="463" y="33"/>
                  </a:lnTo>
                  <a:cubicBezTo>
                    <a:pt x="423" y="11"/>
                    <a:pt x="384" y="0"/>
                    <a:pt x="3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8"/>
            <p:cNvSpPr/>
            <p:nvPr/>
          </p:nvSpPr>
          <p:spPr>
            <a:xfrm>
              <a:off x="7230300" y="5399850"/>
              <a:ext cx="84300" cy="56175"/>
            </a:xfrm>
            <a:custGeom>
              <a:rect b="b" l="l" r="r" t="t"/>
              <a:pathLst>
                <a:path extrusionOk="0" h="2247" w="3372">
                  <a:moveTo>
                    <a:pt x="1686" y="0"/>
                  </a:moveTo>
                  <a:cubicBezTo>
                    <a:pt x="755" y="0"/>
                    <a:pt x="1" y="502"/>
                    <a:pt x="1" y="1123"/>
                  </a:cubicBezTo>
                  <a:cubicBezTo>
                    <a:pt x="1" y="1743"/>
                    <a:pt x="755" y="2246"/>
                    <a:pt x="1686" y="2246"/>
                  </a:cubicBezTo>
                  <a:cubicBezTo>
                    <a:pt x="2617" y="2246"/>
                    <a:pt x="3372" y="1743"/>
                    <a:pt x="3372" y="1123"/>
                  </a:cubicBezTo>
                  <a:cubicBezTo>
                    <a:pt x="3372" y="503"/>
                    <a:pt x="2617" y="0"/>
                    <a:pt x="16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8"/>
            <p:cNvSpPr/>
            <p:nvPr/>
          </p:nvSpPr>
          <p:spPr>
            <a:xfrm>
              <a:off x="7054800" y="5104950"/>
              <a:ext cx="435350" cy="302375"/>
            </a:xfrm>
            <a:custGeom>
              <a:rect b="b" l="l" r="r" t="t"/>
              <a:pathLst>
                <a:path extrusionOk="0" h="12095" w="17414">
                  <a:moveTo>
                    <a:pt x="8707" y="0"/>
                  </a:moveTo>
                  <a:cubicBezTo>
                    <a:pt x="4597" y="0"/>
                    <a:pt x="1072" y="3011"/>
                    <a:pt x="1" y="8425"/>
                  </a:cubicBezTo>
                  <a:cubicBezTo>
                    <a:pt x="1" y="8425"/>
                    <a:pt x="1635" y="8894"/>
                    <a:pt x="1831" y="8987"/>
                  </a:cubicBezTo>
                  <a:lnTo>
                    <a:pt x="1562" y="10106"/>
                  </a:lnTo>
                  <a:cubicBezTo>
                    <a:pt x="1537" y="10210"/>
                    <a:pt x="1597" y="10316"/>
                    <a:pt x="1699" y="10348"/>
                  </a:cubicBezTo>
                  <a:cubicBezTo>
                    <a:pt x="2344" y="10551"/>
                    <a:pt x="4565" y="11277"/>
                    <a:pt x="6053" y="12094"/>
                  </a:cubicBezTo>
                  <a:lnTo>
                    <a:pt x="11361" y="12094"/>
                  </a:lnTo>
                  <a:cubicBezTo>
                    <a:pt x="12849" y="11277"/>
                    <a:pt x="15070" y="10551"/>
                    <a:pt x="15715" y="10348"/>
                  </a:cubicBezTo>
                  <a:cubicBezTo>
                    <a:pt x="15816" y="10316"/>
                    <a:pt x="15875" y="10210"/>
                    <a:pt x="15852" y="10106"/>
                  </a:cubicBezTo>
                  <a:lnTo>
                    <a:pt x="15583" y="8987"/>
                  </a:lnTo>
                  <a:cubicBezTo>
                    <a:pt x="15779" y="8894"/>
                    <a:pt x="17414" y="8425"/>
                    <a:pt x="17414" y="8425"/>
                  </a:cubicBezTo>
                  <a:lnTo>
                    <a:pt x="17413" y="8425"/>
                  </a:lnTo>
                  <a:cubicBezTo>
                    <a:pt x="16343" y="3011"/>
                    <a:pt x="12816" y="0"/>
                    <a:pt x="87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8"/>
            <p:cNvSpPr/>
            <p:nvPr/>
          </p:nvSpPr>
          <p:spPr>
            <a:xfrm>
              <a:off x="7202250" y="5294525"/>
              <a:ext cx="140450" cy="136900"/>
            </a:xfrm>
            <a:custGeom>
              <a:rect b="b" l="l" r="r" t="t"/>
              <a:pathLst>
                <a:path extrusionOk="0" h="5476" w="5618">
                  <a:moveTo>
                    <a:pt x="2809" y="0"/>
                  </a:moveTo>
                  <a:cubicBezTo>
                    <a:pt x="1887" y="0"/>
                    <a:pt x="1057" y="556"/>
                    <a:pt x="705" y="1408"/>
                  </a:cubicBezTo>
                  <a:cubicBezTo>
                    <a:pt x="353" y="2257"/>
                    <a:pt x="0" y="3105"/>
                    <a:pt x="0" y="3932"/>
                  </a:cubicBezTo>
                  <a:cubicBezTo>
                    <a:pt x="0" y="4581"/>
                    <a:pt x="666" y="5476"/>
                    <a:pt x="1744" y="5476"/>
                  </a:cubicBezTo>
                  <a:cubicBezTo>
                    <a:pt x="2015" y="5476"/>
                    <a:pt x="2311" y="5420"/>
                    <a:pt x="2630" y="5289"/>
                  </a:cubicBezTo>
                  <a:cubicBezTo>
                    <a:pt x="2687" y="5265"/>
                    <a:pt x="2748" y="5253"/>
                    <a:pt x="2809" y="5253"/>
                  </a:cubicBezTo>
                  <a:cubicBezTo>
                    <a:pt x="2870" y="5253"/>
                    <a:pt x="2931" y="5265"/>
                    <a:pt x="2988" y="5289"/>
                  </a:cubicBezTo>
                  <a:cubicBezTo>
                    <a:pt x="3306" y="5420"/>
                    <a:pt x="3603" y="5476"/>
                    <a:pt x="3873" y="5476"/>
                  </a:cubicBezTo>
                  <a:cubicBezTo>
                    <a:pt x="4952" y="5476"/>
                    <a:pt x="5617" y="4581"/>
                    <a:pt x="5617" y="3932"/>
                  </a:cubicBezTo>
                  <a:cubicBezTo>
                    <a:pt x="5617" y="3103"/>
                    <a:pt x="5264" y="2257"/>
                    <a:pt x="4912" y="1408"/>
                  </a:cubicBezTo>
                  <a:cubicBezTo>
                    <a:pt x="4560" y="556"/>
                    <a:pt x="3731" y="0"/>
                    <a:pt x="28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8"/>
            <p:cNvSpPr/>
            <p:nvPr/>
          </p:nvSpPr>
          <p:spPr>
            <a:xfrm>
              <a:off x="7054775" y="5209525"/>
              <a:ext cx="182600" cy="197800"/>
            </a:xfrm>
            <a:custGeom>
              <a:rect b="b" l="l" r="r" t="t"/>
              <a:pathLst>
                <a:path extrusionOk="0" h="7912" w="7304">
                  <a:moveTo>
                    <a:pt x="5176" y="0"/>
                  </a:moveTo>
                  <a:cubicBezTo>
                    <a:pt x="5048" y="0"/>
                    <a:pt x="4915" y="10"/>
                    <a:pt x="4776" y="30"/>
                  </a:cubicBezTo>
                  <a:cubicBezTo>
                    <a:pt x="3391" y="234"/>
                    <a:pt x="1616" y="1224"/>
                    <a:pt x="1" y="4242"/>
                  </a:cubicBezTo>
                  <a:cubicBezTo>
                    <a:pt x="1" y="4242"/>
                    <a:pt x="1635" y="4711"/>
                    <a:pt x="1831" y="4804"/>
                  </a:cubicBezTo>
                  <a:lnTo>
                    <a:pt x="1563" y="5923"/>
                  </a:lnTo>
                  <a:cubicBezTo>
                    <a:pt x="1538" y="6027"/>
                    <a:pt x="1598" y="6133"/>
                    <a:pt x="1700" y="6165"/>
                  </a:cubicBezTo>
                  <a:cubicBezTo>
                    <a:pt x="2344" y="6368"/>
                    <a:pt x="4564" y="7094"/>
                    <a:pt x="6054" y="7911"/>
                  </a:cubicBezTo>
                  <a:cubicBezTo>
                    <a:pt x="5955" y="7716"/>
                    <a:pt x="5899" y="7514"/>
                    <a:pt x="5899" y="7332"/>
                  </a:cubicBezTo>
                  <a:cubicBezTo>
                    <a:pt x="5899" y="5683"/>
                    <a:pt x="7303" y="3962"/>
                    <a:pt x="7303" y="2276"/>
                  </a:cubicBezTo>
                  <a:cubicBezTo>
                    <a:pt x="7303" y="1182"/>
                    <a:pt x="6580" y="0"/>
                    <a:pt x="51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8"/>
            <p:cNvSpPr/>
            <p:nvPr/>
          </p:nvSpPr>
          <p:spPr>
            <a:xfrm>
              <a:off x="7307550" y="5209525"/>
              <a:ext cx="182575" cy="197800"/>
            </a:xfrm>
            <a:custGeom>
              <a:rect b="b" l="l" r="r" t="t"/>
              <a:pathLst>
                <a:path extrusionOk="0" h="7912" w="7303">
                  <a:moveTo>
                    <a:pt x="2127" y="0"/>
                  </a:moveTo>
                  <a:cubicBezTo>
                    <a:pt x="722" y="0"/>
                    <a:pt x="0" y="1182"/>
                    <a:pt x="0" y="2276"/>
                  </a:cubicBezTo>
                  <a:cubicBezTo>
                    <a:pt x="0" y="3962"/>
                    <a:pt x="1404" y="5683"/>
                    <a:pt x="1404" y="7332"/>
                  </a:cubicBezTo>
                  <a:cubicBezTo>
                    <a:pt x="1404" y="7514"/>
                    <a:pt x="1349" y="7716"/>
                    <a:pt x="1249" y="7911"/>
                  </a:cubicBezTo>
                  <a:cubicBezTo>
                    <a:pt x="2739" y="7094"/>
                    <a:pt x="4960" y="6368"/>
                    <a:pt x="5603" y="6165"/>
                  </a:cubicBezTo>
                  <a:cubicBezTo>
                    <a:pt x="5705" y="6133"/>
                    <a:pt x="5765" y="6027"/>
                    <a:pt x="5740" y="5923"/>
                  </a:cubicBezTo>
                  <a:lnTo>
                    <a:pt x="5473" y="4804"/>
                  </a:lnTo>
                  <a:cubicBezTo>
                    <a:pt x="5669" y="4711"/>
                    <a:pt x="7303" y="4242"/>
                    <a:pt x="7303" y="4242"/>
                  </a:cubicBezTo>
                  <a:cubicBezTo>
                    <a:pt x="5687" y="1224"/>
                    <a:pt x="3913" y="234"/>
                    <a:pt x="2528" y="30"/>
                  </a:cubicBezTo>
                  <a:cubicBezTo>
                    <a:pt x="2388" y="10"/>
                    <a:pt x="2255" y="0"/>
                    <a:pt x="21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8"/>
            <p:cNvSpPr/>
            <p:nvPr/>
          </p:nvSpPr>
          <p:spPr>
            <a:xfrm>
              <a:off x="7160100" y="5238325"/>
              <a:ext cx="49200" cy="63250"/>
            </a:xfrm>
            <a:custGeom>
              <a:rect b="b" l="l" r="r" t="t"/>
              <a:pathLst>
                <a:path extrusionOk="0" h="2530" w="1968">
                  <a:moveTo>
                    <a:pt x="985" y="1"/>
                  </a:moveTo>
                  <a:cubicBezTo>
                    <a:pt x="442" y="1"/>
                    <a:pt x="1" y="441"/>
                    <a:pt x="2" y="984"/>
                  </a:cubicBezTo>
                  <a:lnTo>
                    <a:pt x="2" y="1545"/>
                  </a:lnTo>
                  <a:cubicBezTo>
                    <a:pt x="2" y="2087"/>
                    <a:pt x="442" y="2527"/>
                    <a:pt x="984" y="2530"/>
                  </a:cubicBezTo>
                  <a:lnTo>
                    <a:pt x="985" y="2528"/>
                  </a:lnTo>
                  <a:cubicBezTo>
                    <a:pt x="1527" y="2527"/>
                    <a:pt x="1965" y="2088"/>
                    <a:pt x="1968" y="1545"/>
                  </a:cubicBezTo>
                  <a:lnTo>
                    <a:pt x="1968" y="984"/>
                  </a:lnTo>
                  <a:cubicBezTo>
                    <a:pt x="1968" y="441"/>
                    <a:pt x="1527" y="1"/>
                    <a:pt x="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8"/>
            <p:cNvSpPr/>
            <p:nvPr/>
          </p:nvSpPr>
          <p:spPr>
            <a:xfrm>
              <a:off x="7181150" y="5238325"/>
              <a:ext cx="28125" cy="49175"/>
            </a:xfrm>
            <a:custGeom>
              <a:rect b="b" l="l" r="r" t="t"/>
              <a:pathLst>
                <a:path extrusionOk="0" h="1967" w="1125">
                  <a:moveTo>
                    <a:pt x="142" y="1"/>
                  </a:moveTo>
                  <a:cubicBezTo>
                    <a:pt x="94" y="2"/>
                    <a:pt x="47" y="7"/>
                    <a:pt x="1" y="16"/>
                  </a:cubicBezTo>
                  <a:lnTo>
                    <a:pt x="1" y="1405"/>
                  </a:lnTo>
                  <a:cubicBezTo>
                    <a:pt x="1" y="1715"/>
                    <a:pt x="252" y="1967"/>
                    <a:pt x="563" y="1967"/>
                  </a:cubicBezTo>
                  <a:cubicBezTo>
                    <a:pt x="873" y="1967"/>
                    <a:pt x="1125" y="1715"/>
                    <a:pt x="1125" y="1405"/>
                  </a:cubicBezTo>
                  <a:lnTo>
                    <a:pt x="1125" y="984"/>
                  </a:lnTo>
                  <a:cubicBezTo>
                    <a:pt x="1123" y="442"/>
                    <a:pt x="683" y="2"/>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8"/>
            <p:cNvSpPr/>
            <p:nvPr/>
          </p:nvSpPr>
          <p:spPr>
            <a:xfrm>
              <a:off x="7170575" y="5245375"/>
              <a:ext cx="24650" cy="21100"/>
            </a:xfrm>
            <a:custGeom>
              <a:rect b="b" l="l" r="r" t="t"/>
              <a:pathLst>
                <a:path extrusionOk="0" h="844" w="986">
                  <a:moveTo>
                    <a:pt x="565" y="0"/>
                  </a:moveTo>
                  <a:cubicBezTo>
                    <a:pt x="189" y="0"/>
                    <a:pt x="0" y="454"/>
                    <a:pt x="267" y="721"/>
                  </a:cubicBezTo>
                  <a:cubicBezTo>
                    <a:pt x="347" y="800"/>
                    <a:pt x="455" y="843"/>
                    <a:pt x="565" y="843"/>
                  </a:cubicBezTo>
                  <a:cubicBezTo>
                    <a:pt x="619" y="843"/>
                    <a:pt x="674" y="833"/>
                    <a:pt x="726" y="811"/>
                  </a:cubicBezTo>
                  <a:cubicBezTo>
                    <a:pt x="884" y="746"/>
                    <a:pt x="986" y="592"/>
                    <a:pt x="986" y="421"/>
                  </a:cubicBezTo>
                  <a:cubicBezTo>
                    <a:pt x="986" y="189"/>
                    <a:pt x="797"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8"/>
            <p:cNvSpPr/>
            <p:nvPr/>
          </p:nvSpPr>
          <p:spPr>
            <a:xfrm>
              <a:off x="7335625" y="5238375"/>
              <a:ext cx="49175" cy="63200"/>
            </a:xfrm>
            <a:custGeom>
              <a:rect b="b" l="l" r="r" t="t"/>
              <a:pathLst>
                <a:path extrusionOk="0" h="2528" w="1967">
                  <a:moveTo>
                    <a:pt x="984" y="0"/>
                  </a:moveTo>
                  <a:cubicBezTo>
                    <a:pt x="441" y="0"/>
                    <a:pt x="1" y="440"/>
                    <a:pt x="1" y="983"/>
                  </a:cubicBezTo>
                  <a:lnTo>
                    <a:pt x="1" y="1545"/>
                  </a:lnTo>
                  <a:cubicBezTo>
                    <a:pt x="2" y="2086"/>
                    <a:pt x="442" y="2525"/>
                    <a:pt x="984" y="2528"/>
                  </a:cubicBezTo>
                  <a:cubicBezTo>
                    <a:pt x="1525" y="2525"/>
                    <a:pt x="1965" y="2086"/>
                    <a:pt x="1966" y="1545"/>
                  </a:cubicBezTo>
                  <a:lnTo>
                    <a:pt x="1966" y="983"/>
                  </a:lnTo>
                  <a:cubicBezTo>
                    <a:pt x="1966" y="440"/>
                    <a:pt x="1527" y="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8"/>
            <p:cNvSpPr/>
            <p:nvPr/>
          </p:nvSpPr>
          <p:spPr>
            <a:xfrm>
              <a:off x="7356675" y="5238325"/>
              <a:ext cx="28125" cy="48950"/>
            </a:xfrm>
            <a:custGeom>
              <a:rect b="b" l="l" r="r" t="t"/>
              <a:pathLst>
                <a:path extrusionOk="0" h="1958" w="1125">
                  <a:moveTo>
                    <a:pt x="142" y="1"/>
                  </a:moveTo>
                  <a:cubicBezTo>
                    <a:pt x="95" y="2"/>
                    <a:pt x="47" y="7"/>
                    <a:pt x="1" y="16"/>
                  </a:cubicBezTo>
                  <a:lnTo>
                    <a:pt x="1" y="1405"/>
                  </a:lnTo>
                  <a:cubicBezTo>
                    <a:pt x="6" y="1711"/>
                    <a:pt x="256" y="1958"/>
                    <a:pt x="563" y="1958"/>
                  </a:cubicBezTo>
                  <a:cubicBezTo>
                    <a:pt x="869" y="1958"/>
                    <a:pt x="1119" y="1711"/>
                    <a:pt x="1124" y="1405"/>
                  </a:cubicBezTo>
                  <a:lnTo>
                    <a:pt x="1124" y="984"/>
                  </a:lnTo>
                  <a:cubicBezTo>
                    <a:pt x="1123" y="442"/>
                    <a:pt x="683" y="2"/>
                    <a:pt x="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8"/>
            <p:cNvSpPr/>
            <p:nvPr/>
          </p:nvSpPr>
          <p:spPr>
            <a:xfrm>
              <a:off x="7346125" y="5245375"/>
              <a:ext cx="24625" cy="21100"/>
            </a:xfrm>
            <a:custGeom>
              <a:rect b="b" l="l" r="r" t="t"/>
              <a:pathLst>
                <a:path extrusionOk="0" h="844" w="985">
                  <a:moveTo>
                    <a:pt x="564" y="0"/>
                  </a:moveTo>
                  <a:cubicBezTo>
                    <a:pt x="188" y="0"/>
                    <a:pt x="1" y="454"/>
                    <a:pt x="266" y="719"/>
                  </a:cubicBezTo>
                  <a:cubicBezTo>
                    <a:pt x="347" y="800"/>
                    <a:pt x="454" y="843"/>
                    <a:pt x="564" y="843"/>
                  </a:cubicBezTo>
                  <a:cubicBezTo>
                    <a:pt x="619" y="843"/>
                    <a:pt x="673" y="833"/>
                    <a:pt x="726" y="811"/>
                  </a:cubicBezTo>
                  <a:cubicBezTo>
                    <a:pt x="883" y="746"/>
                    <a:pt x="985" y="591"/>
                    <a:pt x="985" y="421"/>
                  </a:cubicBezTo>
                  <a:cubicBezTo>
                    <a:pt x="985" y="189"/>
                    <a:pt x="796"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8"/>
            <p:cNvSpPr/>
            <p:nvPr/>
          </p:nvSpPr>
          <p:spPr>
            <a:xfrm>
              <a:off x="7236525" y="5357700"/>
              <a:ext cx="71050" cy="69950"/>
            </a:xfrm>
            <a:custGeom>
              <a:rect b="b" l="l" r="r" t="t"/>
              <a:pathLst>
                <a:path extrusionOk="0" h="2798" w="2842">
                  <a:moveTo>
                    <a:pt x="1421" y="1"/>
                  </a:moveTo>
                  <a:cubicBezTo>
                    <a:pt x="637" y="1"/>
                    <a:pt x="1" y="418"/>
                    <a:pt x="1" y="932"/>
                  </a:cubicBezTo>
                  <a:cubicBezTo>
                    <a:pt x="1" y="1280"/>
                    <a:pt x="497" y="1554"/>
                    <a:pt x="942" y="1754"/>
                  </a:cubicBezTo>
                  <a:cubicBezTo>
                    <a:pt x="1073" y="1812"/>
                    <a:pt x="1157" y="1943"/>
                    <a:pt x="1157" y="2086"/>
                  </a:cubicBezTo>
                  <a:lnTo>
                    <a:pt x="1157" y="2797"/>
                  </a:lnTo>
                  <a:cubicBezTo>
                    <a:pt x="1191" y="2785"/>
                    <a:pt x="1223" y="2776"/>
                    <a:pt x="1259" y="2762"/>
                  </a:cubicBezTo>
                  <a:cubicBezTo>
                    <a:pt x="1316" y="2738"/>
                    <a:pt x="1376" y="2726"/>
                    <a:pt x="1437" y="2726"/>
                  </a:cubicBezTo>
                  <a:cubicBezTo>
                    <a:pt x="1498" y="2726"/>
                    <a:pt x="1558" y="2738"/>
                    <a:pt x="1616" y="2762"/>
                  </a:cubicBezTo>
                  <a:cubicBezTo>
                    <a:pt x="1651" y="2776"/>
                    <a:pt x="1683" y="2785"/>
                    <a:pt x="1717" y="2797"/>
                  </a:cubicBezTo>
                  <a:lnTo>
                    <a:pt x="1717" y="2082"/>
                  </a:lnTo>
                  <a:cubicBezTo>
                    <a:pt x="1717" y="1940"/>
                    <a:pt x="1800" y="1811"/>
                    <a:pt x="1930" y="1752"/>
                  </a:cubicBezTo>
                  <a:cubicBezTo>
                    <a:pt x="2363" y="1553"/>
                    <a:pt x="2841" y="1279"/>
                    <a:pt x="2841" y="932"/>
                  </a:cubicBezTo>
                  <a:cubicBezTo>
                    <a:pt x="2841" y="418"/>
                    <a:pt x="2205" y="1"/>
                    <a:pt x="1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68"/>
          <p:cNvGrpSpPr/>
          <p:nvPr/>
        </p:nvGrpSpPr>
        <p:grpSpPr>
          <a:xfrm>
            <a:off x="692182" y="3544835"/>
            <a:ext cx="425288" cy="425288"/>
            <a:chOff x="7521850" y="5010500"/>
            <a:chExt cx="435300" cy="435300"/>
          </a:xfrm>
        </p:grpSpPr>
        <p:sp>
          <p:nvSpPr>
            <p:cNvPr id="1442" name="Google Shape;1442;p68"/>
            <p:cNvSpPr/>
            <p:nvPr/>
          </p:nvSpPr>
          <p:spPr>
            <a:xfrm>
              <a:off x="7554575" y="5044500"/>
              <a:ext cx="369800" cy="367350"/>
            </a:xfrm>
            <a:custGeom>
              <a:rect b="b" l="l" r="r" t="t"/>
              <a:pathLst>
                <a:path extrusionOk="0" h="14694" w="14792">
                  <a:moveTo>
                    <a:pt x="7396" y="812"/>
                  </a:moveTo>
                  <a:cubicBezTo>
                    <a:pt x="8229" y="2080"/>
                    <a:pt x="9635" y="2818"/>
                    <a:pt x="11111" y="2818"/>
                  </a:cubicBezTo>
                  <a:cubicBezTo>
                    <a:pt x="11411" y="2818"/>
                    <a:pt x="11715" y="2788"/>
                    <a:pt x="12016" y="2725"/>
                  </a:cubicBezTo>
                  <a:lnTo>
                    <a:pt x="12016" y="2725"/>
                  </a:lnTo>
                  <a:cubicBezTo>
                    <a:pt x="11646" y="4512"/>
                    <a:pt x="12405" y="6345"/>
                    <a:pt x="13931" y="7347"/>
                  </a:cubicBezTo>
                  <a:cubicBezTo>
                    <a:pt x="12405" y="8348"/>
                    <a:pt x="11646" y="10181"/>
                    <a:pt x="12018" y="11967"/>
                  </a:cubicBezTo>
                  <a:cubicBezTo>
                    <a:pt x="11716" y="11904"/>
                    <a:pt x="11414" y="11874"/>
                    <a:pt x="11114" y="11874"/>
                  </a:cubicBezTo>
                  <a:cubicBezTo>
                    <a:pt x="9636" y="11874"/>
                    <a:pt x="8229" y="12613"/>
                    <a:pt x="7396" y="13881"/>
                  </a:cubicBezTo>
                  <a:cubicBezTo>
                    <a:pt x="6574" y="12629"/>
                    <a:pt x="5178" y="11875"/>
                    <a:pt x="3680" y="11875"/>
                  </a:cubicBezTo>
                  <a:cubicBezTo>
                    <a:pt x="3375" y="11875"/>
                    <a:pt x="3072" y="11905"/>
                    <a:pt x="2775" y="11967"/>
                  </a:cubicBezTo>
                  <a:cubicBezTo>
                    <a:pt x="3145" y="10180"/>
                    <a:pt x="2386" y="8348"/>
                    <a:pt x="860" y="7347"/>
                  </a:cubicBezTo>
                  <a:cubicBezTo>
                    <a:pt x="2386" y="6345"/>
                    <a:pt x="3147" y="4512"/>
                    <a:pt x="2775" y="2725"/>
                  </a:cubicBezTo>
                  <a:lnTo>
                    <a:pt x="2775" y="2725"/>
                  </a:lnTo>
                  <a:cubicBezTo>
                    <a:pt x="3076" y="2788"/>
                    <a:pt x="3379" y="2818"/>
                    <a:pt x="3679" y="2818"/>
                  </a:cubicBezTo>
                  <a:cubicBezTo>
                    <a:pt x="5157" y="2818"/>
                    <a:pt x="6564" y="2080"/>
                    <a:pt x="7396" y="812"/>
                  </a:cubicBezTo>
                  <a:close/>
                  <a:moveTo>
                    <a:pt x="7396" y="0"/>
                  </a:moveTo>
                  <a:cubicBezTo>
                    <a:pt x="7300" y="0"/>
                    <a:pt x="7204" y="50"/>
                    <a:pt x="7154" y="148"/>
                  </a:cubicBezTo>
                  <a:cubicBezTo>
                    <a:pt x="6471" y="1482"/>
                    <a:pt x="5110" y="2274"/>
                    <a:pt x="3676" y="2274"/>
                  </a:cubicBezTo>
                  <a:cubicBezTo>
                    <a:pt x="3278" y="2274"/>
                    <a:pt x="2874" y="2213"/>
                    <a:pt x="2477" y="2085"/>
                  </a:cubicBezTo>
                  <a:cubicBezTo>
                    <a:pt x="2448" y="2076"/>
                    <a:pt x="2419" y="2072"/>
                    <a:pt x="2392" y="2072"/>
                  </a:cubicBezTo>
                  <a:cubicBezTo>
                    <a:pt x="2216" y="2072"/>
                    <a:pt x="2076" y="2245"/>
                    <a:pt x="2135" y="2427"/>
                  </a:cubicBezTo>
                  <a:cubicBezTo>
                    <a:pt x="2723" y="4251"/>
                    <a:pt x="1902" y="6232"/>
                    <a:pt x="198" y="7104"/>
                  </a:cubicBezTo>
                  <a:cubicBezTo>
                    <a:pt x="1" y="7206"/>
                    <a:pt x="1" y="7487"/>
                    <a:pt x="198" y="7588"/>
                  </a:cubicBezTo>
                  <a:cubicBezTo>
                    <a:pt x="1902" y="8461"/>
                    <a:pt x="2723" y="10442"/>
                    <a:pt x="2135" y="12266"/>
                  </a:cubicBezTo>
                  <a:cubicBezTo>
                    <a:pt x="2076" y="12448"/>
                    <a:pt x="2218" y="12621"/>
                    <a:pt x="2393" y="12621"/>
                  </a:cubicBezTo>
                  <a:cubicBezTo>
                    <a:pt x="2421" y="12621"/>
                    <a:pt x="2449" y="12617"/>
                    <a:pt x="2477" y="12608"/>
                  </a:cubicBezTo>
                  <a:cubicBezTo>
                    <a:pt x="2874" y="12479"/>
                    <a:pt x="3279" y="12418"/>
                    <a:pt x="3678" y="12418"/>
                  </a:cubicBezTo>
                  <a:cubicBezTo>
                    <a:pt x="5111" y="12418"/>
                    <a:pt x="6472" y="13211"/>
                    <a:pt x="7155" y="14545"/>
                  </a:cubicBezTo>
                  <a:cubicBezTo>
                    <a:pt x="7201" y="14635"/>
                    <a:pt x="7294" y="14693"/>
                    <a:pt x="7396" y="14693"/>
                  </a:cubicBezTo>
                  <a:lnTo>
                    <a:pt x="7396" y="14692"/>
                  </a:lnTo>
                  <a:cubicBezTo>
                    <a:pt x="7498" y="14692"/>
                    <a:pt x="7591" y="14635"/>
                    <a:pt x="7637" y="14545"/>
                  </a:cubicBezTo>
                  <a:cubicBezTo>
                    <a:pt x="8321" y="13211"/>
                    <a:pt x="9681" y="12418"/>
                    <a:pt x="11114" y="12418"/>
                  </a:cubicBezTo>
                  <a:cubicBezTo>
                    <a:pt x="11514" y="12418"/>
                    <a:pt x="11918" y="12479"/>
                    <a:pt x="12316" y="12608"/>
                  </a:cubicBezTo>
                  <a:cubicBezTo>
                    <a:pt x="12344" y="12617"/>
                    <a:pt x="12372" y="12621"/>
                    <a:pt x="12399" y="12621"/>
                  </a:cubicBezTo>
                  <a:cubicBezTo>
                    <a:pt x="12574" y="12621"/>
                    <a:pt x="12715" y="12448"/>
                    <a:pt x="12657" y="12266"/>
                  </a:cubicBezTo>
                  <a:cubicBezTo>
                    <a:pt x="12068" y="10442"/>
                    <a:pt x="12889" y="8461"/>
                    <a:pt x="14594" y="7588"/>
                  </a:cubicBezTo>
                  <a:cubicBezTo>
                    <a:pt x="14792" y="7487"/>
                    <a:pt x="14792" y="7206"/>
                    <a:pt x="14594" y="7104"/>
                  </a:cubicBezTo>
                  <a:cubicBezTo>
                    <a:pt x="12889" y="6232"/>
                    <a:pt x="12068" y="4251"/>
                    <a:pt x="12657" y="2427"/>
                  </a:cubicBezTo>
                  <a:cubicBezTo>
                    <a:pt x="12715" y="2245"/>
                    <a:pt x="12575" y="2072"/>
                    <a:pt x="12400" y="2072"/>
                  </a:cubicBezTo>
                  <a:cubicBezTo>
                    <a:pt x="12373" y="2072"/>
                    <a:pt x="12344" y="2076"/>
                    <a:pt x="12316" y="2085"/>
                  </a:cubicBezTo>
                  <a:cubicBezTo>
                    <a:pt x="11919" y="2213"/>
                    <a:pt x="11515" y="2274"/>
                    <a:pt x="11116" y="2274"/>
                  </a:cubicBezTo>
                  <a:cubicBezTo>
                    <a:pt x="9682" y="2274"/>
                    <a:pt x="8321" y="1482"/>
                    <a:pt x="7637" y="148"/>
                  </a:cubicBezTo>
                  <a:cubicBezTo>
                    <a:pt x="7587" y="50"/>
                    <a:pt x="7492" y="0"/>
                    <a:pt x="7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8"/>
            <p:cNvSpPr/>
            <p:nvPr/>
          </p:nvSpPr>
          <p:spPr>
            <a:xfrm>
              <a:off x="7629400" y="5119625"/>
              <a:ext cx="220150" cy="217375"/>
            </a:xfrm>
            <a:custGeom>
              <a:rect b="b" l="l" r="r" t="t"/>
              <a:pathLst>
                <a:path extrusionOk="0" h="8695" w="8806">
                  <a:moveTo>
                    <a:pt x="4403" y="772"/>
                  </a:moveTo>
                  <a:cubicBezTo>
                    <a:pt x="4913" y="1453"/>
                    <a:pt x="5710" y="1845"/>
                    <a:pt x="6545" y="1845"/>
                  </a:cubicBezTo>
                  <a:cubicBezTo>
                    <a:pt x="6672" y="1845"/>
                    <a:pt x="6799" y="1836"/>
                    <a:pt x="6927" y="1818"/>
                  </a:cubicBezTo>
                  <a:lnTo>
                    <a:pt x="6927" y="1818"/>
                  </a:lnTo>
                  <a:cubicBezTo>
                    <a:pt x="6789" y="2787"/>
                    <a:pt x="7190" y="3755"/>
                    <a:pt x="7973" y="4342"/>
                  </a:cubicBezTo>
                  <a:cubicBezTo>
                    <a:pt x="7190" y="4929"/>
                    <a:pt x="6789" y="5896"/>
                    <a:pt x="6927" y="6865"/>
                  </a:cubicBezTo>
                  <a:cubicBezTo>
                    <a:pt x="6800" y="6847"/>
                    <a:pt x="6674" y="6838"/>
                    <a:pt x="6548" y="6838"/>
                  </a:cubicBezTo>
                  <a:cubicBezTo>
                    <a:pt x="5711" y="6838"/>
                    <a:pt x="4913" y="7230"/>
                    <a:pt x="4403" y="7911"/>
                  </a:cubicBezTo>
                  <a:cubicBezTo>
                    <a:pt x="3898" y="7236"/>
                    <a:pt x="3104" y="6839"/>
                    <a:pt x="2259" y="6839"/>
                  </a:cubicBezTo>
                  <a:cubicBezTo>
                    <a:pt x="2132" y="6839"/>
                    <a:pt x="2005" y="6848"/>
                    <a:pt x="1879" y="6865"/>
                  </a:cubicBezTo>
                  <a:cubicBezTo>
                    <a:pt x="2018" y="5896"/>
                    <a:pt x="1617" y="4929"/>
                    <a:pt x="834" y="4342"/>
                  </a:cubicBezTo>
                  <a:cubicBezTo>
                    <a:pt x="1617" y="3755"/>
                    <a:pt x="2018" y="2787"/>
                    <a:pt x="1879" y="1818"/>
                  </a:cubicBezTo>
                  <a:lnTo>
                    <a:pt x="1879" y="1818"/>
                  </a:lnTo>
                  <a:cubicBezTo>
                    <a:pt x="2006" y="1836"/>
                    <a:pt x="2133" y="1845"/>
                    <a:pt x="2258" y="1845"/>
                  </a:cubicBezTo>
                  <a:cubicBezTo>
                    <a:pt x="3095" y="1845"/>
                    <a:pt x="3893" y="1453"/>
                    <a:pt x="4403" y="772"/>
                  </a:cubicBezTo>
                  <a:close/>
                  <a:moveTo>
                    <a:pt x="4404" y="0"/>
                  </a:moveTo>
                  <a:cubicBezTo>
                    <a:pt x="4306" y="0"/>
                    <a:pt x="4209" y="46"/>
                    <a:pt x="4162" y="136"/>
                  </a:cubicBezTo>
                  <a:cubicBezTo>
                    <a:pt x="3787" y="867"/>
                    <a:pt x="3042" y="1300"/>
                    <a:pt x="2257" y="1300"/>
                  </a:cubicBezTo>
                  <a:cubicBezTo>
                    <a:pt x="2039" y="1300"/>
                    <a:pt x="1817" y="1267"/>
                    <a:pt x="1600" y="1197"/>
                  </a:cubicBezTo>
                  <a:cubicBezTo>
                    <a:pt x="1572" y="1188"/>
                    <a:pt x="1544" y="1184"/>
                    <a:pt x="1516" y="1184"/>
                  </a:cubicBezTo>
                  <a:cubicBezTo>
                    <a:pt x="1341" y="1184"/>
                    <a:pt x="1201" y="1356"/>
                    <a:pt x="1258" y="1539"/>
                  </a:cubicBezTo>
                  <a:cubicBezTo>
                    <a:pt x="1580" y="2537"/>
                    <a:pt x="1131" y="3621"/>
                    <a:pt x="198" y="4099"/>
                  </a:cubicBezTo>
                  <a:cubicBezTo>
                    <a:pt x="0" y="4201"/>
                    <a:pt x="0" y="4482"/>
                    <a:pt x="198" y="4583"/>
                  </a:cubicBezTo>
                  <a:cubicBezTo>
                    <a:pt x="1131" y="5062"/>
                    <a:pt x="1580" y="6146"/>
                    <a:pt x="1258" y="7144"/>
                  </a:cubicBezTo>
                  <a:cubicBezTo>
                    <a:pt x="1200" y="7327"/>
                    <a:pt x="1340" y="7500"/>
                    <a:pt x="1515" y="7500"/>
                  </a:cubicBezTo>
                  <a:cubicBezTo>
                    <a:pt x="1543" y="7500"/>
                    <a:pt x="1572" y="7496"/>
                    <a:pt x="1600" y="7486"/>
                  </a:cubicBezTo>
                  <a:cubicBezTo>
                    <a:pt x="1817" y="7416"/>
                    <a:pt x="2039" y="7383"/>
                    <a:pt x="2257" y="7383"/>
                  </a:cubicBezTo>
                  <a:cubicBezTo>
                    <a:pt x="3042" y="7383"/>
                    <a:pt x="3787" y="7816"/>
                    <a:pt x="4162" y="8547"/>
                  </a:cubicBezTo>
                  <a:cubicBezTo>
                    <a:pt x="4208" y="8638"/>
                    <a:pt x="4301" y="8694"/>
                    <a:pt x="4403" y="8694"/>
                  </a:cubicBezTo>
                  <a:cubicBezTo>
                    <a:pt x="4505" y="8694"/>
                    <a:pt x="4598" y="8638"/>
                    <a:pt x="4646" y="8547"/>
                  </a:cubicBezTo>
                  <a:cubicBezTo>
                    <a:pt x="5019" y="7817"/>
                    <a:pt x="5764" y="7382"/>
                    <a:pt x="6549" y="7382"/>
                  </a:cubicBezTo>
                  <a:cubicBezTo>
                    <a:pt x="6767" y="7382"/>
                    <a:pt x="6989" y="7416"/>
                    <a:pt x="7206" y="7486"/>
                  </a:cubicBezTo>
                  <a:cubicBezTo>
                    <a:pt x="7235" y="7496"/>
                    <a:pt x="7263" y="7500"/>
                    <a:pt x="7291" y="7500"/>
                  </a:cubicBezTo>
                  <a:cubicBezTo>
                    <a:pt x="7466" y="7500"/>
                    <a:pt x="7607" y="7327"/>
                    <a:pt x="7548" y="7144"/>
                  </a:cubicBezTo>
                  <a:cubicBezTo>
                    <a:pt x="7226" y="6146"/>
                    <a:pt x="7675" y="5062"/>
                    <a:pt x="8609" y="4583"/>
                  </a:cubicBezTo>
                  <a:cubicBezTo>
                    <a:pt x="8806" y="4482"/>
                    <a:pt x="8806" y="4201"/>
                    <a:pt x="8609" y="4099"/>
                  </a:cubicBezTo>
                  <a:cubicBezTo>
                    <a:pt x="7675" y="3621"/>
                    <a:pt x="7226" y="2537"/>
                    <a:pt x="7548" y="1539"/>
                  </a:cubicBezTo>
                  <a:cubicBezTo>
                    <a:pt x="7607" y="1356"/>
                    <a:pt x="7466" y="1183"/>
                    <a:pt x="7291" y="1183"/>
                  </a:cubicBezTo>
                  <a:cubicBezTo>
                    <a:pt x="7263" y="1183"/>
                    <a:pt x="7235" y="1188"/>
                    <a:pt x="7206" y="1197"/>
                  </a:cubicBezTo>
                  <a:cubicBezTo>
                    <a:pt x="6989" y="1267"/>
                    <a:pt x="6767" y="1301"/>
                    <a:pt x="6549" y="1301"/>
                  </a:cubicBezTo>
                  <a:cubicBezTo>
                    <a:pt x="5764" y="1301"/>
                    <a:pt x="5019" y="866"/>
                    <a:pt x="4646" y="136"/>
                  </a:cubicBezTo>
                  <a:cubicBezTo>
                    <a:pt x="4599" y="46"/>
                    <a:pt x="4501" y="0"/>
                    <a:pt x="4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8"/>
            <p:cNvSpPr/>
            <p:nvPr/>
          </p:nvSpPr>
          <p:spPr>
            <a:xfrm>
              <a:off x="7521850" y="5010500"/>
              <a:ext cx="435300" cy="435300"/>
            </a:xfrm>
            <a:custGeom>
              <a:rect b="b" l="l" r="r" t="t"/>
              <a:pathLst>
                <a:path extrusionOk="0" h="17412" w="17412">
                  <a:moveTo>
                    <a:pt x="8705" y="0"/>
                  </a:moveTo>
                  <a:cubicBezTo>
                    <a:pt x="8556" y="0"/>
                    <a:pt x="8434" y="122"/>
                    <a:pt x="8434" y="273"/>
                  </a:cubicBezTo>
                  <a:lnTo>
                    <a:pt x="8434" y="8049"/>
                  </a:lnTo>
                  <a:lnTo>
                    <a:pt x="2935" y="2550"/>
                  </a:lnTo>
                  <a:cubicBezTo>
                    <a:pt x="2881" y="2495"/>
                    <a:pt x="2810" y="2467"/>
                    <a:pt x="2738" y="2467"/>
                  </a:cubicBezTo>
                  <a:cubicBezTo>
                    <a:pt x="2669" y="2467"/>
                    <a:pt x="2599" y="2493"/>
                    <a:pt x="2546" y="2547"/>
                  </a:cubicBezTo>
                  <a:cubicBezTo>
                    <a:pt x="2438" y="2655"/>
                    <a:pt x="2440" y="2829"/>
                    <a:pt x="2550" y="2935"/>
                  </a:cubicBezTo>
                  <a:lnTo>
                    <a:pt x="8049" y="8434"/>
                  </a:lnTo>
                  <a:lnTo>
                    <a:pt x="271" y="8434"/>
                  </a:lnTo>
                  <a:cubicBezTo>
                    <a:pt x="121" y="8434"/>
                    <a:pt x="0" y="8556"/>
                    <a:pt x="0" y="8705"/>
                  </a:cubicBezTo>
                  <a:cubicBezTo>
                    <a:pt x="0" y="8856"/>
                    <a:pt x="121" y="8978"/>
                    <a:pt x="271" y="8978"/>
                  </a:cubicBezTo>
                  <a:lnTo>
                    <a:pt x="8049" y="8978"/>
                  </a:lnTo>
                  <a:lnTo>
                    <a:pt x="2550" y="14477"/>
                  </a:lnTo>
                  <a:cubicBezTo>
                    <a:pt x="2447" y="14584"/>
                    <a:pt x="2448" y="14753"/>
                    <a:pt x="2553" y="14858"/>
                  </a:cubicBezTo>
                  <a:cubicBezTo>
                    <a:pt x="2606" y="14911"/>
                    <a:pt x="2676" y="14938"/>
                    <a:pt x="2746" y="14938"/>
                  </a:cubicBezTo>
                  <a:cubicBezTo>
                    <a:pt x="2814" y="14938"/>
                    <a:pt x="2882" y="14912"/>
                    <a:pt x="2935" y="14862"/>
                  </a:cubicBezTo>
                  <a:lnTo>
                    <a:pt x="8434" y="9363"/>
                  </a:lnTo>
                  <a:lnTo>
                    <a:pt x="8434" y="17140"/>
                  </a:lnTo>
                  <a:cubicBezTo>
                    <a:pt x="8434" y="17290"/>
                    <a:pt x="8556" y="17412"/>
                    <a:pt x="8705" y="17412"/>
                  </a:cubicBezTo>
                  <a:cubicBezTo>
                    <a:pt x="8856" y="17412"/>
                    <a:pt x="8978" y="17290"/>
                    <a:pt x="8978" y="17140"/>
                  </a:cubicBezTo>
                  <a:lnTo>
                    <a:pt x="8978" y="9364"/>
                  </a:lnTo>
                  <a:lnTo>
                    <a:pt x="14477" y="14863"/>
                  </a:lnTo>
                  <a:cubicBezTo>
                    <a:pt x="14530" y="14918"/>
                    <a:pt x="14602" y="14946"/>
                    <a:pt x="14673" y="14946"/>
                  </a:cubicBezTo>
                  <a:cubicBezTo>
                    <a:pt x="14742" y="14946"/>
                    <a:pt x="14812" y="14920"/>
                    <a:pt x="14865" y="14867"/>
                  </a:cubicBezTo>
                  <a:cubicBezTo>
                    <a:pt x="14972" y="14758"/>
                    <a:pt x="14971" y="14584"/>
                    <a:pt x="14861" y="14478"/>
                  </a:cubicBezTo>
                  <a:lnTo>
                    <a:pt x="9363" y="8979"/>
                  </a:lnTo>
                  <a:lnTo>
                    <a:pt x="17139" y="8979"/>
                  </a:lnTo>
                  <a:cubicBezTo>
                    <a:pt x="17290" y="8979"/>
                    <a:pt x="17412" y="8857"/>
                    <a:pt x="17412" y="8708"/>
                  </a:cubicBezTo>
                  <a:cubicBezTo>
                    <a:pt x="17412" y="8557"/>
                    <a:pt x="17290" y="8435"/>
                    <a:pt x="17139" y="8435"/>
                  </a:cubicBezTo>
                  <a:lnTo>
                    <a:pt x="9363" y="8435"/>
                  </a:lnTo>
                  <a:lnTo>
                    <a:pt x="14861" y="2936"/>
                  </a:lnTo>
                  <a:cubicBezTo>
                    <a:pt x="14971" y="2829"/>
                    <a:pt x="14972" y="2655"/>
                    <a:pt x="14865" y="2548"/>
                  </a:cubicBezTo>
                  <a:cubicBezTo>
                    <a:pt x="14812" y="2494"/>
                    <a:pt x="14742" y="2468"/>
                    <a:pt x="14672" y="2468"/>
                  </a:cubicBezTo>
                  <a:cubicBezTo>
                    <a:pt x="14601" y="2468"/>
                    <a:pt x="14530" y="2495"/>
                    <a:pt x="14477" y="2550"/>
                  </a:cubicBezTo>
                  <a:lnTo>
                    <a:pt x="8978" y="8049"/>
                  </a:lnTo>
                  <a:lnTo>
                    <a:pt x="8978" y="273"/>
                  </a:lnTo>
                  <a:cubicBezTo>
                    <a:pt x="8978" y="122"/>
                    <a:pt x="8856" y="0"/>
                    <a:pt x="87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68"/>
          <p:cNvGrpSpPr/>
          <p:nvPr/>
        </p:nvGrpSpPr>
        <p:grpSpPr>
          <a:xfrm>
            <a:off x="7368466" y="3566475"/>
            <a:ext cx="444755" cy="382007"/>
            <a:chOff x="9348200" y="5230275"/>
            <a:chExt cx="455225" cy="391000"/>
          </a:xfrm>
        </p:grpSpPr>
        <p:sp>
          <p:nvSpPr>
            <p:cNvPr id="1446" name="Google Shape;1446;p68"/>
            <p:cNvSpPr/>
            <p:nvPr/>
          </p:nvSpPr>
          <p:spPr>
            <a:xfrm>
              <a:off x="9369150" y="5346075"/>
              <a:ext cx="48800" cy="40700"/>
            </a:xfrm>
            <a:custGeom>
              <a:rect b="b" l="l" r="r" t="t"/>
              <a:pathLst>
                <a:path extrusionOk="0" h="1628" w="1952">
                  <a:moveTo>
                    <a:pt x="1952" y="1"/>
                  </a:moveTo>
                  <a:lnTo>
                    <a:pt x="0" y="400"/>
                  </a:lnTo>
                  <a:cubicBezTo>
                    <a:pt x="0" y="400"/>
                    <a:pt x="317" y="928"/>
                    <a:pt x="554" y="1496"/>
                  </a:cubicBezTo>
                  <a:cubicBezTo>
                    <a:pt x="588" y="1580"/>
                    <a:pt x="667" y="1627"/>
                    <a:pt x="749" y="1627"/>
                  </a:cubicBezTo>
                  <a:cubicBezTo>
                    <a:pt x="797" y="1627"/>
                    <a:pt x="847" y="1610"/>
                    <a:pt x="887" y="1574"/>
                  </a:cubicBezTo>
                  <a:cubicBezTo>
                    <a:pt x="1184" y="1304"/>
                    <a:pt x="1694" y="757"/>
                    <a:pt x="1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8"/>
            <p:cNvSpPr/>
            <p:nvPr/>
          </p:nvSpPr>
          <p:spPr>
            <a:xfrm>
              <a:off x="9745375" y="5305525"/>
              <a:ext cx="58050" cy="64675"/>
            </a:xfrm>
            <a:custGeom>
              <a:rect b="b" l="l" r="r" t="t"/>
              <a:pathLst>
                <a:path extrusionOk="0" h="2587" w="2322">
                  <a:moveTo>
                    <a:pt x="1055" y="1"/>
                  </a:moveTo>
                  <a:cubicBezTo>
                    <a:pt x="995" y="1"/>
                    <a:pt x="936" y="45"/>
                    <a:pt x="941" y="116"/>
                  </a:cubicBezTo>
                  <a:cubicBezTo>
                    <a:pt x="956" y="385"/>
                    <a:pt x="890" y="723"/>
                    <a:pt x="566" y="999"/>
                  </a:cubicBezTo>
                  <a:cubicBezTo>
                    <a:pt x="1" y="1482"/>
                    <a:pt x="255" y="2187"/>
                    <a:pt x="255" y="2187"/>
                  </a:cubicBezTo>
                  <a:lnTo>
                    <a:pt x="595" y="2587"/>
                  </a:lnTo>
                  <a:cubicBezTo>
                    <a:pt x="595" y="2587"/>
                    <a:pt x="2321" y="1753"/>
                    <a:pt x="1148" y="50"/>
                  </a:cubicBezTo>
                  <a:cubicBezTo>
                    <a:pt x="1125" y="16"/>
                    <a:pt x="1090" y="1"/>
                    <a:pt x="1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8"/>
            <p:cNvSpPr/>
            <p:nvPr/>
          </p:nvSpPr>
          <p:spPr>
            <a:xfrm>
              <a:off x="9348200" y="5257175"/>
              <a:ext cx="429325" cy="364100"/>
            </a:xfrm>
            <a:custGeom>
              <a:rect b="b" l="l" r="r" t="t"/>
              <a:pathLst>
                <a:path extrusionOk="0" h="14564" w="17173">
                  <a:moveTo>
                    <a:pt x="3425" y="0"/>
                  </a:moveTo>
                  <a:cubicBezTo>
                    <a:pt x="2909" y="0"/>
                    <a:pt x="2401" y="200"/>
                    <a:pt x="2018" y="580"/>
                  </a:cubicBezTo>
                  <a:cubicBezTo>
                    <a:pt x="1195" y="1392"/>
                    <a:pt x="467" y="2322"/>
                    <a:pt x="144" y="2752"/>
                  </a:cubicBezTo>
                  <a:cubicBezTo>
                    <a:pt x="32" y="2899"/>
                    <a:pt x="1" y="3093"/>
                    <a:pt x="60" y="3269"/>
                  </a:cubicBezTo>
                  <a:lnTo>
                    <a:pt x="215" y="3733"/>
                  </a:lnTo>
                  <a:cubicBezTo>
                    <a:pt x="291" y="3963"/>
                    <a:pt x="506" y="4119"/>
                    <a:pt x="747" y="4119"/>
                  </a:cubicBezTo>
                  <a:cubicBezTo>
                    <a:pt x="752" y="4119"/>
                    <a:pt x="758" y="4119"/>
                    <a:pt x="764" y="4118"/>
                  </a:cubicBezTo>
                  <a:cubicBezTo>
                    <a:pt x="1370" y="4100"/>
                    <a:pt x="2497" y="3998"/>
                    <a:pt x="3268" y="3545"/>
                  </a:cubicBezTo>
                  <a:cubicBezTo>
                    <a:pt x="3870" y="4692"/>
                    <a:pt x="4260" y="7552"/>
                    <a:pt x="6507" y="8330"/>
                  </a:cubicBezTo>
                  <a:lnTo>
                    <a:pt x="7071" y="10658"/>
                  </a:lnTo>
                  <a:lnTo>
                    <a:pt x="7071" y="13152"/>
                  </a:lnTo>
                  <a:lnTo>
                    <a:pt x="6579" y="14283"/>
                  </a:lnTo>
                  <a:cubicBezTo>
                    <a:pt x="6523" y="14415"/>
                    <a:pt x="6620" y="14562"/>
                    <a:pt x="6764" y="14563"/>
                  </a:cubicBezTo>
                  <a:lnTo>
                    <a:pt x="7680" y="14563"/>
                  </a:lnTo>
                  <a:cubicBezTo>
                    <a:pt x="7787" y="14562"/>
                    <a:pt x="7874" y="14480"/>
                    <a:pt x="7880" y="14375"/>
                  </a:cubicBezTo>
                  <a:lnTo>
                    <a:pt x="8217" y="8514"/>
                  </a:lnTo>
                  <a:cubicBezTo>
                    <a:pt x="8515" y="8543"/>
                    <a:pt x="8925" y="8571"/>
                    <a:pt x="9419" y="8571"/>
                  </a:cubicBezTo>
                  <a:cubicBezTo>
                    <a:pt x="10493" y="8571"/>
                    <a:pt x="11962" y="8441"/>
                    <a:pt x="13534" y="7923"/>
                  </a:cubicBezTo>
                  <a:cubicBezTo>
                    <a:pt x="13889" y="8515"/>
                    <a:pt x="14631" y="9455"/>
                    <a:pt x="16124" y="10437"/>
                  </a:cubicBezTo>
                  <a:lnTo>
                    <a:pt x="15747" y="13153"/>
                  </a:lnTo>
                  <a:lnTo>
                    <a:pt x="15257" y="14284"/>
                  </a:lnTo>
                  <a:cubicBezTo>
                    <a:pt x="15200" y="14416"/>
                    <a:pt x="15297" y="14563"/>
                    <a:pt x="15440" y="14563"/>
                  </a:cubicBezTo>
                  <a:lnTo>
                    <a:pt x="16374" y="14563"/>
                  </a:lnTo>
                  <a:cubicBezTo>
                    <a:pt x="16474" y="14563"/>
                    <a:pt x="16558" y="14490"/>
                    <a:pt x="16573" y="14392"/>
                  </a:cubicBezTo>
                  <a:lnTo>
                    <a:pt x="17156" y="10434"/>
                  </a:lnTo>
                  <a:cubicBezTo>
                    <a:pt x="17172" y="10329"/>
                    <a:pt x="17144" y="10219"/>
                    <a:pt x="17076" y="10136"/>
                  </a:cubicBezTo>
                  <a:cubicBezTo>
                    <a:pt x="16895" y="9913"/>
                    <a:pt x="16535" y="9411"/>
                    <a:pt x="16430" y="8849"/>
                  </a:cubicBezTo>
                  <a:lnTo>
                    <a:pt x="16430" y="8848"/>
                  </a:lnTo>
                  <a:cubicBezTo>
                    <a:pt x="16218" y="7719"/>
                    <a:pt x="16866" y="6914"/>
                    <a:pt x="16866" y="5690"/>
                  </a:cubicBezTo>
                  <a:cubicBezTo>
                    <a:pt x="16866" y="4420"/>
                    <a:pt x="16107" y="3597"/>
                    <a:pt x="14925" y="3203"/>
                  </a:cubicBezTo>
                  <a:cubicBezTo>
                    <a:pt x="13020" y="2567"/>
                    <a:pt x="7799" y="3203"/>
                    <a:pt x="6106" y="2145"/>
                  </a:cubicBezTo>
                  <a:cubicBezTo>
                    <a:pt x="5779" y="1940"/>
                    <a:pt x="5439" y="1411"/>
                    <a:pt x="5106" y="923"/>
                  </a:cubicBezTo>
                  <a:cubicBezTo>
                    <a:pt x="4896" y="616"/>
                    <a:pt x="4620" y="354"/>
                    <a:pt x="4284" y="194"/>
                  </a:cubicBezTo>
                  <a:cubicBezTo>
                    <a:pt x="4010" y="64"/>
                    <a:pt x="3716" y="0"/>
                    <a:pt x="34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8"/>
            <p:cNvSpPr/>
            <p:nvPr/>
          </p:nvSpPr>
          <p:spPr>
            <a:xfrm>
              <a:off x="9423525" y="5230275"/>
              <a:ext cx="82475" cy="39075"/>
            </a:xfrm>
            <a:custGeom>
              <a:rect b="b" l="l" r="r" t="t"/>
              <a:pathLst>
                <a:path extrusionOk="0" h="1563" w="3299">
                  <a:moveTo>
                    <a:pt x="2714" y="1"/>
                  </a:moveTo>
                  <a:cubicBezTo>
                    <a:pt x="1147" y="1"/>
                    <a:pt x="1" y="951"/>
                    <a:pt x="1" y="951"/>
                  </a:cubicBezTo>
                  <a:lnTo>
                    <a:pt x="750" y="1507"/>
                  </a:lnTo>
                  <a:cubicBezTo>
                    <a:pt x="801" y="1544"/>
                    <a:pt x="862" y="1562"/>
                    <a:pt x="921" y="1562"/>
                  </a:cubicBezTo>
                  <a:cubicBezTo>
                    <a:pt x="997" y="1562"/>
                    <a:pt x="1072" y="1533"/>
                    <a:pt x="1129" y="1475"/>
                  </a:cubicBezTo>
                  <a:cubicBezTo>
                    <a:pt x="1851" y="777"/>
                    <a:pt x="2724" y="389"/>
                    <a:pt x="3206" y="215"/>
                  </a:cubicBezTo>
                  <a:cubicBezTo>
                    <a:pt x="3299" y="182"/>
                    <a:pt x="3282" y="42"/>
                    <a:pt x="3184" y="30"/>
                  </a:cubicBezTo>
                  <a:cubicBezTo>
                    <a:pt x="3024" y="10"/>
                    <a:pt x="2867" y="1"/>
                    <a:pt x="2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8"/>
            <p:cNvSpPr/>
            <p:nvPr/>
          </p:nvSpPr>
          <p:spPr>
            <a:xfrm>
              <a:off x="9402500" y="5290300"/>
              <a:ext cx="13325" cy="14125"/>
            </a:xfrm>
            <a:custGeom>
              <a:rect b="b" l="l" r="r" t="t"/>
              <a:pathLst>
                <a:path extrusionOk="0" h="565" w="533">
                  <a:moveTo>
                    <a:pt x="265" y="1"/>
                  </a:moveTo>
                  <a:cubicBezTo>
                    <a:pt x="116" y="9"/>
                    <a:pt x="1" y="134"/>
                    <a:pt x="1" y="283"/>
                  </a:cubicBezTo>
                  <a:cubicBezTo>
                    <a:pt x="2" y="433"/>
                    <a:pt x="119" y="556"/>
                    <a:pt x="267" y="565"/>
                  </a:cubicBezTo>
                  <a:cubicBezTo>
                    <a:pt x="417" y="555"/>
                    <a:pt x="532" y="432"/>
                    <a:pt x="532" y="282"/>
                  </a:cubicBezTo>
                  <a:cubicBezTo>
                    <a:pt x="532" y="133"/>
                    <a:pt x="417" y="9"/>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8"/>
            <p:cNvSpPr/>
            <p:nvPr/>
          </p:nvSpPr>
          <p:spPr>
            <a:xfrm>
              <a:off x="9728200" y="5592450"/>
              <a:ext cx="36700" cy="28825"/>
            </a:xfrm>
            <a:custGeom>
              <a:rect b="b" l="l" r="r" t="t"/>
              <a:pathLst>
                <a:path extrusionOk="0" h="1153" w="1468">
                  <a:moveTo>
                    <a:pt x="435" y="1"/>
                  </a:moveTo>
                  <a:lnTo>
                    <a:pt x="58" y="872"/>
                  </a:lnTo>
                  <a:cubicBezTo>
                    <a:pt x="0" y="1004"/>
                    <a:pt x="97" y="1152"/>
                    <a:pt x="242" y="1152"/>
                  </a:cubicBezTo>
                  <a:lnTo>
                    <a:pt x="1174" y="1152"/>
                  </a:lnTo>
                  <a:cubicBezTo>
                    <a:pt x="1274" y="1152"/>
                    <a:pt x="1358" y="1079"/>
                    <a:pt x="1373" y="981"/>
                  </a:cubicBezTo>
                  <a:lnTo>
                    <a:pt x="1467" y="345"/>
                  </a:lnTo>
                  <a:lnTo>
                    <a:pt x="4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8"/>
            <p:cNvSpPr/>
            <p:nvPr/>
          </p:nvSpPr>
          <p:spPr>
            <a:xfrm>
              <a:off x="9511250" y="5592450"/>
              <a:ext cx="34875" cy="28825"/>
            </a:xfrm>
            <a:custGeom>
              <a:rect b="b" l="l" r="r" t="t"/>
              <a:pathLst>
                <a:path extrusionOk="0" h="1153" w="1395">
                  <a:moveTo>
                    <a:pt x="436" y="1"/>
                  </a:moveTo>
                  <a:lnTo>
                    <a:pt x="59" y="872"/>
                  </a:lnTo>
                  <a:cubicBezTo>
                    <a:pt x="1" y="1004"/>
                    <a:pt x="98" y="1152"/>
                    <a:pt x="242" y="1152"/>
                  </a:cubicBezTo>
                  <a:lnTo>
                    <a:pt x="1158" y="1152"/>
                  </a:lnTo>
                  <a:cubicBezTo>
                    <a:pt x="1265" y="1152"/>
                    <a:pt x="1352" y="1069"/>
                    <a:pt x="1358" y="964"/>
                  </a:cubicBezTo>
                  <a:lnTo>
                    <a:pt x="1395" y="321"/>
                  </a:lnTo>
                  <a:lnTo>
                    <a:pt x="4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8"/>
            <p:cNvSpPr/>
            <p:nvPr/>
          </p:nvSpPr>
          <p:spPr>
            <a:xfrm>
              <a:off x="9553575" y="5432450"/>
              <a:ext cx="132950" cy="38975"/>
            </a:xfrm>
            <a:custGeom>
              <a:rect b="b" l="l" r="r" t="t"/>
              <a:pathLst>
                <a:path extrusionOk="0" h="1559" w="5318">
                  <a:moveTo>
                    <a:pt x="4526" y="1"/>
                  </a:moveTo>
                  <a:cubicBezTo>
                    <a:pt x="4466" y="1"/>
                    <a:pt x="4405" y="10"/>
                    <a:pt x="4345" y="31"/>
                  </a:cubicBezTo>
                  <a:cubicBezTo>
                    <a:pt x="2769" y="556"/>
                    <a:pt x="1151" y="664"/>
                    <a:pt x="431" y="686"/>
                  </a:cubicBezTo>
                  <a:cubicBezTo>
                    <a:pt x="211" y="692"/>
                    <a:pt x="34" y="867"/>
                    <a:pt x="22" y="1087"/>
                  </a:cubicBezTo>
                  <a:lnTo>
                    <a:pt x="1" y="1502"/>
                  </a:lnTo>
                  <a:cubicBezTo>
                    <a:pt x="300" y="1531"/>
                    <a:pt x="712" y="1559"/>
                    <a:pt x="1207" y="1559"/>
                  </a:cubicBezTo>
                  <a:cubicBezTo>
                    <a:pt x="2281" y="1559"/>
                    <a:pt x="3748" y="1429"/>
                    <a:pt x="5318" y="911"/>
                  </a:cubicBezTo>
                  <a:cubicBezTo>
                    <a:pt x="5197" y="683"/>
                    <a:pt x="5105" y="491"/>
                    <a:pt x="5038" y="335"/>
                  </a:cubicBezTo>
                  <a:cubicBezTo>
                    <a:pt x="4946" y="127"/>
                    <a:pt x="4742" y="1"/>
                    <a:pt x="4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8"/>
            <p:cNvSpPr/>
            <p:nvPr/>
          </p:nvSpPr>
          <p:spPr>
            <a:xfrm>
              <a:off x="9429875" y="5330275"/>
              <a:ext cx="80975" cy="135175"/>
            </a:xfrm>
            <a:custGeom>
              <a:rect b="b" l="l" r="r" t="t"/>
              <a:pathLst>
                <a:path extrusionOk="0" h="5407" w="3239">
                  <a:moveTo>
                    <a:pt x="898" y="0"/>
                  </a:moveTo>
                  <a:cubicBezTo>
                    <a:pt x="860" y="0"/>
                    <a:pt x="824" y="7"/>
                    <a:pt x="792" y="21"/>
                  </a:cubicBezTo>
                  <a:cubicBezTo>
                    <a:pt x="511" y="140"/>
                    <a:pt x="522" y="327"/>
                    <a:pt x="1" y="623"/>
                  </a:cubicBezTo>
                  <a:cubicBezTo>
                    <a:pt x="603" y="1768"/>
                    <a:pt x="993" y="4628"/>
                    <a:pt x="3238" y="5406"/>
                  </a:cubicBezTo>
                  <a:cubicBezTo>
                    <a:pt x="2110" y="4607"/>
                    <a:pt x="1186" y="2192"/>
                    <a:pt x="1340" y="826"/>
                  </a:cubicBezTo>
                  <a:cubicBezTo>
                    <a:pt x="1405" y="248"/>
                    <a:pt x="1121" y="0"/>
                    <a:pt x="8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8"/>
            <p:cNvSpPr/>
            <p:nvPr/>
          </p:nvSpPr>
          <p:spPr>
            <a:xfrm>
              <a:off x="9348200" y="5307125"/>
              <a:ext cx="53175" cy="53025"/>
            </a:xfrm>
            <a:custGeom>
              <a:rect b="b" l="l" r="r" t="t"/>
              <a:pathLst>
                <a:path extrusionOk="0" h="2121" w="2127">
                  <a:moveTo>
                    <a:pt x="739" y="0"/>
                  </a:moveTo>
                  <a:cubicBezTo>
                    <a:pt x="486" y="308"/>
                    <a:pt x="279" y="576"/>
                    <a:pt x="144" y="754"/>
                  </a:cubicBezTo>
                  <a:cubicBezTo>
                    <a:pt x="32" y="903"/>
                    <a:pt x="1" y="1096"/>
                    <a:pt x="60" y="1271"/>
                  </a:cubicBezTo>
                  <a:lnTo>
                    <a:pt x="215" y="1735"/>
                  </a:lnTo>
                  <a:cubicBezTo>
                    <a:pt x="291" y="1965"/>
                    <a:pt x="506" y="2121"/>
                    <a:pt x="748" y="2121"/>
                  </a:cubicBezTo>
                  <a:cubicBezTo>
                    <a:pt x="754" y="2121"/>
                    <a:pt x="759" y="2121"/>
                    <a:pt x="765" y="2120"/>
                  </a:cubicBezTo>
                  <a:cubicBezTo>
                    <a:pt x="1106" y="2109"/>
                    <a:pt x="1611" y="2070"/>
                    <a:pt x="2126" y="1960"/>
                  </a:cubicBezTo>
                  <a:cubicBezTo>
                    <a:pt x="1265" y="1670"/>
                    <a:pt x="830" y="773"/>
                    <a:pt x="7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8"/>
            <p:cNvSpPr/>
            <p:nvPr/>
          </p:nvSpPr>
          <p:spPr>
            <a:xfrm>
              <a:off x="9435775" y="5232700"/>
              <a:ext cx="69600" cy="36650"/>
            </a:xfrm>
            <a:custGeom>
              <a:rect b="b" l="l" r="r" t="t"/>
              <a:pathLst>
                <a:path extrusionOk="0" h="1466" w="2784">
                  <a:moveTo>
                    <a:pt x="2770" y="1"/>
                  </a:moveTo>
                  <a:lnTo>
                    <a:pt x="2770" y="1"/>
                  </a:lnTo>
                  <a:cubicBezTo>
                    <a:pt x="1259" y="135"/>
                    <a:pt x="413" y="775"/>
                    <a:pt x="1" y="1219"/>
                  </a:cubicBezTo>
                  <a:lnTo>
                    <a:pt x="260" y="1410"/>
                  </a:lnTo>
                  <a:cubicBezTo>
                    <a:pt x="311" y="1447"/>
                    <a:pt x="372" y="1465"/>
                    <a:pt x="431" y="1465"/>
                  </a:cubicBezTo>
                  <a:cubicBezTo>
                    <a:pt x="507" y="1465"/>
                    <a:pt x="582" y="1436"/>
                    <a:pt x="639" y="1378"/>
                  </a:cubicBezTo>
                  <a:cubicBezTo>
                    <a:pt x="1360" y="678"/>
                    <a:pt x="2234" y="292"/>
                    <a:pt x="2716" y="118"/>
                  </a:cubicBezTo>
                  <a:cubicBezTo>
                    <a:pt x="2770" y="99"/>
                    <a:pt x="2784" y="46"/>
                    <a:pt x="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8"/>
            <p:cNvSpPr/>
            <p:nvPr/>
          </p:nvSpPr>
          <p:spPr>
            <a:xfrm>
              <a:off x="9405625" y="5243800"/>
              <a:ext cx="39900" cy="37875"/>
            </a:xfrm>
            <a:custGeom>
              <a:rect b="b" l="l" r="r" t="t"/>
              <a:pathLst>
                <a:path extrusionOk="0" h="1515" w="1596">
                  <a:moveTo>
                    <a:pt x="134" y="0"/>
                  </a:moveTo>
                  <a:cubicBezTo>
                    <a:pt x="62" y="0"/>
                    <a:pt x="0" y="62"/>
                    <a:pt x="7" y="140"/>
                  </a:cubicBezTo>
                  <a:cubicBezTo>
                    <a:pt x="25" y="398"/>
                    <a:pt x="93" y="885"/>
                    <a:pt x="332" y="1364"/>
                  </a:cubicBezTo>
                  <a:cubicBezTo>
                    <a:pt x="380" y="1459"/>
                    <a:pt x="475" y="1514"/>
                    <a:pt x="576" y="1514"/>
                  </a:cubicBezTo>
                  <a:cubicBezTo>
                    <a:pt x="610" y="1514"/>
                    <a:pt x="645" y="1507"/>
                    <a:pt x="679" y="1494"/>
                  </a:cubicBezTo>
                  <a:lnTo>
                    <a:pt x="1372" y="1201"/>
                  </a:lnTo>
                  <a:cubicBezTo>
                    <a:pt x="1550" y="1125"/>
                    <a:pt x="1595" y="889"/>
                    <a:pt x="1453" y="758"/>
                  </a:cubicBezTo>
                  <a:cubicBezTo>
                    <a:pt x="984" y="327"/>
                    <a:pt x="450" y="102"/>
                    <a:pt x="177" y="8"/>
                  </a:cubicBezTo>
                  <a:cubicBezTo>
                    <a:pt x="163" y="3"/>
                    <a:pt x="148" y="0"/>
                    <a:pt x="1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8"/>
            <p:cNvSpPr/>
            <p:nvPr/>
          </p:nvSpPr>
          <p:spPr>
            <a:xfrm>
              <a:off x="9348800" y="5331075"/>
              <a:ext cx="11750" cy="14300"/>
            </a:xfrm>
            <a:custGeom>
              <a:rect b="b" l="l" r="r" t="t"/>
              <a:pathLst>
                <a:path extrusionOk="0" h="572" w="470">
                  <a:moveTo>
                    <a:pt x="108" y="0"/>
                  </a:moveTo>
                  <a:cubicBezTo>
                    <a:pt x="82" y="0"/>
                    <a:pt x="54" y="2"/>
                    <a:pt x="26" y="6"/>
                  </a:cubicBezTo>
                  <a:cubicBezTo>
                    <a:pt x="1" y="108"/>
                    <a:pt x="3" y="214"/>
                    <a:pt x="36" y="314"/>
                  </a:cubicBezTo>
                  <a:lnTo>
                    <a:pt x="123" y="572"/>
                  </a:lnTo>
                  <a:cubicBezTo>
                    <a:pt x="336" y="491"/>
                    <a:pt x="470" y="318"/>
                    <a:pt x="422" y="172"/>
                  </a:cubicBezTo>
                  <a:cubicBezTo>
                    <a:pt x="388" y="63"/>
                    <a:pt x="261" y="0"/>
                    <a:pt x="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68"/>
          <p:cNvGrpSpPr/>
          <p:nvPr/>
        </p:nvGrpSpPr>
        <p:grpSpPr>
          <a:xfrm>
            <a:off x="1298280" y="3626085"/>
            <a:ext cx="426290" cy="262789"/>
            <a:chOff x="4484575" y="5869725"/>
            <a:chExt cx="436325" cy="268975"/>
          </a:xfrm>
        </p:grpSpPr>
        <p:sp>
          <p:nvSpPr>
            <p:cNvPr id="1460" name="Google Shape;1460;p68"/>
            <p:cNvSpPr/>
            <p:nvPr/>
          </p:nvSpPr>
          <p:spPr>
            <a:xfrm>
              <a:off x="4648725" y="6020800"/>
              <a:ext cx="272175" cy="117900"/>
            </a:xfrm>
            <a:custGeom>
              <a:rect b="b" l="l" r="r" t="t"/>
              <a:pathLst>
                <a:path extrusionOk="0" h="4716" w="10887">
                  <a:moveTo>
                    <a:pt x="7997" y="1"/>
                  </a:moveTo>
                  <a:lnTo>
                    <a:pt x="7204" y="970"/>
                  </a:lnTo>
                  <a:cubicBezTo>
                    <a:pt x="7668" y="1029"/>
                    <a:pt x="9794" y="1666"/>
                    <a:pt x="9794" y="2547"/>
                  </a:cubicBezTo>
                  <a:cubicBezTo>
                    <a:pt x="9794" y="3105"/>
                    <a:pt x="8460" y="4056"/>
                    <a:pt x="4829" y="4056"/>
                  </a:cubicBezTo>
                  <a:cubicBezTo>
                    <a:pt x="3665" y="4056"/>
                    <a:pt x="2265" y="3958"/>
                    <a:pt x="597" y="3719"/>
                  </a:cubicBezTo>
                  <a:cubicBezTo>
                    <a:pt x="535" y="3710"/>
                    <a:pt x="482" y="3706"/>
                    <a:pt x="435" y="3706"/>
                  </a:cubicBezTo>
                  <a:cubicBezTo>
                    <a:pt x="1" y="3706"/>
                    <a:pt x="173" y="4050"/>
                    <a:pt x="173" y="4050"/>
                  </a:cubicBezTo>
                  <a:cubicBezTo>
                    <a:pt x="2376" y="4527"/>
                    <a:pt x="4164" y="4716"/>
                    <a:pt x="5602" y="4716"/>
                  </a:cubicBezTo>
                  <a:cubicBezTo>
                    <a:pt x="9592" y="4716"/>
                    <a:pt x="10887" y="3259"/>
                    <a:pt x="10887" y="2429"/>
                  </a:cubicBezTo>
                  <a:cubicBezTo>
                    <a:pt x="10887" y="688"/>
                    <a:pt x="7997" y="1"/>
                    <a:pt x="79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8"/>
            <p:cNvSpPr/>
            <p:nvPr/>
          </p:nvSpPr>
          <p:spPr>
            <a:xfrm>
              <a:off x="4736050" y="6056500"/>
              <a:ext cx="60800" cy="25075"/>
            </a:xfrm>
            <a:custGeom>
              <a:rect b="b" l="l" r="r" t="t"/>
              <a:pathLst>
                <a:path extrusionOk="0" h="1003" w="2432">
                  <a:moveTo>
                    <a:pt x="1343" y="0"/>
                  </a:moveTo>
                  <a:lnTo>
                    <a:pt x="511" y="195"/>
                  </a:lnTo>
                  <a:cubicBezTo>
                    <a:pt x="339" y="234"/>
                    <a:pt x="198" y="356"/>
                    <a:pt x="136" y="522"/>
                  </a:cubicBezTo>
                  <a:lnTo>
                    <a:pt x="35" y="809"/>
                  </a:lnTo>
                  <a:cubicBezTo>
                    <a:pt x="1" y="903"/>
                    <a:pt x="76" y="1002"/>
                    <a:pt x="183" y="1002"/>
                  </a:cubicBezTo>
                  <a:lnTo>
                    <a:pt x="2091" y="1002"/>
                  </a:lnTo>
                  <a:cubicBezTo>
                    <a:pt x="2224" y="1002"/>
                    <a:pt x="2337" y="908"/>
                    <a:pt x="2351" y="782"/>
                  </a:cubicBezTo>
                  <a:lnTo>
                    <a:pt x="2432" y="8"/>
                  </a:lnTo>
                  <a:lnTo>
                    <a:pt x="134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8"/>
            <p:cNvSpPr/>
            <p:nvPr/>
          </p:nvSpPr>
          <p:spPr>
            <a:xfrm>
              <a:off x="4484575" y="5881350"/>
              <a:ext cx="373725" cy="179100"/>
            </a:xfrm>
            <a:custGeom>
              <a:rect b="b" l="l" r="r" t="t"/>
              <a:pathLst>
                <a:path extrusionOk="0" h="7164" w="14949">
                  <a:moveTo>
                    <a:pt x="10375" y="1"/>
                  </a:moveTo>
                  <a:cubicBezTo>
                    <a:pt x="8607" y="1"/>
                    <a:pt x="6967" y="660"/>
                    <a:pt x="5887" y="660"/>
                  </a:cubicBezTo>
                  <a:cubicBezTo>
                    <a:pt x="5724" y="660"/>
                    <a:pt x="5573" y="645"/>
                    <a:pt x="5437" y="610"/>
                  </a:cubicBezTo>
                  <a:cubicBezTo>
                    <a:pt x="5001" y="498"/>
                    <a:pt x="4443" y="319"/>
                    <a:pt x="3797" y="319"/>
                  </a:cubicBezTo>
                  <a:cubicBezTo>
                    <a:pt x="2744" y="319"/>
                    <a:pt x="1457" y="796"/>
                    <a:pt x="85" y="2820"/>
                  </a:cubicBezTo>
                  <a:cubicBezTo>
                    <a:pt x="1" y="2944"/>
                    <a:pt x="39" y="3118"/>
                    <a:pt x="150" y="3218"/>
                  </a:cubicBezTo>
                  <a:cubicBezTo>
                    <a:pt x="340" y="3392"/>
                    <a:pt x="687" y="3637"/>
                    <a:pt x="1209" y="3752"/>
                  </a:cubicBezTo>
                  <a:cubicBezTo>
                    <a:pt x="1714" y="4325"/>
                    <a:pt x="2347" y="4544"/>
                    <a:pt x="2940" y="4544"/>
                  </a:cubicBezTo>
                  <a:cubicBezTo>
                    <a:pt x="3230" y="4544"/>
                    <a:pt x="3510" y="4492"/>
                    <a:pt x="3762" y="4403"/>
                  </a:cubicBezTo>
                  <a:cubicBezTo>
                    <a:pt x="5091" y="6216"/>
                    <a:pt x="7076" y="6736"/>
                    <a:pt x="8594" y="6736"/>
                  </a:cubicBezTo>
                  <a:cubicBezTo>
                    <a:pt x="9324" y="6736"/>
                    <a:pt x="9946" y="6615"/>
                    <a:pt x="10335" y="6461"/>
                  </a:cubicBezTo>
                  <a:cubicBezTo>
                    <a:pt x="10335" y="6461"/>
                    <a:pt x="10759" y="7164"/>
                    <a:pt x="12237" y="7164"/>
                  </a:cubicBezTo>
                  <a:cubicBezTo>
                    <a:pt x="13952" y="7164"/>
                    <a:pt x="14949" y="6099"/>
                    <a:pt x="14949" y="4371"/>
                  </a:cubicBezTo>
                  <a:cubicBezTo>
                    <a:pt x="14949" y="2758"/>
                    <a:pt x="14515" y="1154"/>
                    <a:pt x="12403" y="353"/>
                  </a:cubicBezTo>
                  <a:lnTo>
                    <a:pt x="12403" y="351"/>
                  </a:lnTo>
                  <a:cubicBezTo>
                    <a:pt x="11724" y="94"/>
                    <a:pt x="11040" y="1"/>
                    <a:pt x="103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8"/>
            <p:cNvSpPr/>
            <p:nvPr/>
          </p:nvSpPr>
          <p:spPr>
            <a:xfrm>
              <a:off x="4568450" y="5869725"/>
              <a:ext cx="62150" cy="45000"/>
            </a:xfrm>
            <a:custGeom>
              <a:rect b="b" l="l" r="r" t="t"/>
              <a:pathLst>
                <a:path extrusionOk="0" h="1800" w="2486">
                  <a:moveTo>
                    <a:pt x="1385" y="0"/>
                  </a:moveTo>
                  <a:cubicBezTo>
                    <a:pt x="927" y="0"/>
                    <a:pt x="386" y="305"/>
                    <a:pt x="96" y="1000"/>
                  </a:cubicBezTo>
                  <a:cubicBezTo>
                    <a:pt x="1" y="1230"/>
                    <a:pt x="66" y="1489"/>
                    <a:pt x="275" y="1651"/>
                  </a:cubicBezTo>
                  <a:cubicBezTo>
                    <a:pt x="405" y="1749"/>
                    <a:pt x="561" y="1800"/>
                    <a:pt x="720" y="1800"/>
                  </a:cubicBezTo>
                  <a:cubicBezTo>
                    <a:pt x="807" y="1800"/>
                    <a:pt x="895" y="1784"/>
                    <a:pt x="980" y="1753"/>
                  </a:cubicBezTo>
                  <a:cubicBezTo>
                    <a:pt x="1523" y="1544"/>
                    <a:pt x="2485" y="992"/>
                    <a:pt x="2067" y="339"/>
                  </a:cubicBezTo>
                  <a:cubicBezTo>
                    <a:pt x="1927" y="120"/>
                    <a:pt x="1672" y="0"/>
                    <a:pt x="13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8"/>
            <p:cNvSpPr/>
            <p:nvPr/>
          </p:nvSpPr>
          <p:spPr>
            <a:xfrm>
              <a:off x="4543725" y="5926450"/>
              <a:ext cx="24750" cy="21175"/>
            </a:xfrm>
            <a:custGeom>
              <a:rect b="b" l="l" r="r" t="t"/>
              <a:pathLst>
                <a:path extrusionOk="0" h="847" w="990">
                  <a:moveTo>
                    <a:pt x="566" y="0"/>
                  </a:moveTo>
                  <a:cubicBezTo>
                    <a:pt x="189" y="0"/>
                    <a:pt x="0" y="455"/>
                    <a:pt x="267" y="722"/>
                  </a:cubicBezTo>
                  <a:cubicBezTo>
                    <a:pt x="348" y="803"/>
                    <a:pt x="456" y="847"/>
                    <a:pt x="566" y="847"/>
                  </a:cubicBezTo>
                  <a:cubicBezTo>
                    <a:pt x="620" y="847"/>
                    <a:pt x="675" y="836"/>
                    <a:pt x="727" y="815"/>
                  </a:cubicBezTo>
                  <a:cubicBezTo>
                    <a:pt x="885" y="749"/>
                    <a:pt x="988" y="596"/>
                    <a:pt x="990" y="425"/>
                  </a:cubicBezTo>
                  <a:cubicBezTo>
                    <a:pt x="990" y="190"/>
                    <a:pt x="800"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8"/>
            <p:cNvSpPr/>
            <p:nvPr/>
          </p:nvSpPr>
          <p:spPr>
            <a:xfrm>
              <a:off x="4571300" y="5882950"/>
              <a:ext cx="44600" cy="33250"/>
            </a:xfrm>
            <a:custGeom>
              <a:rect b="b" l="l" r="r" t="t"/>
              <a:pathLst>
                <a:path extrusionOk="0" h="1330" w="1784">
                  <a:moveTo>
                    <a:pt x="1122" y="0"/>
                  </a:moveTo>
                  <a:cubicBezTo>
                    <a:pt x="728" y="0"/>
                    <a:pt x="265" y="264"/>
                    <a:pt x="41" y="902"/>
                  </a:cubicBezTo>
                  <a:cubicBezTo>
                    <a:pt x="1" y="1018"/>
                    <a:pt x="89" y="1148"/>
                    <a:pt x="149" y="1195"/>
                  </a:cubicBezTo>
                  <a:lnTo>
                    <a:pt x="150" y="1195"/>
                  </a:lnTo>
                  <a:cubicBezTo>
                    <a:pt x="269" y="1284"/>
                    <a:pt x="412" y="1330"/>
                    <a:pt x="556" y="1330"/>
                  </a:cubicBezTo>
                  <a:cubicBezTo>
                    <a:pt x="636" y="1330"/>
                    <a:pt x="717" y="1316"/>
                    <a:pt x="794" y="1287"/>
                  </a:cubicBezTo>
                  <a:cubicBezTo>
                    <a:pt x="1032" y="1196"/>
                    <a:pt x="1355" y="1035"/>
                    <a:pt x="1587" y="828"/>
                  </a:cubicBezTo>
                  <a:cubicBezTo>
                    <a:pt x="1718" y="710"/>
                    <a:pt x="1783" y="544"/>
                    <a:pt x="1745" y="384"/>
                  </a:cubicBezTo>
                  <a:cubicBezTo>
                    <a:pt x="1738" y="349"/>
                    <a:pt x="1725" y="316"/>
                    <a:pt x="1706" y="287"/>
                  </a:cubicBezTo>
                  <a:cubicBezTo>
                    <a:pt x="1590" y="105"/>
                    <a:pt x="1370" y="0"/>
                    <a:pt x="1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8"/>
            <p:cNvSpPr/>
            <p:nvPr/>
          </p:nvSpPr>
          <p:spPr>
            <a:xfrm>
              <a:off x="4513975" y="5973075"/>
              <a:ext cx="38325" cy="16175"/>
            </a:xfrm>
            <a:custGeom>
              <a:rect b="b" l="l" r="r" t="t"/>
              <a:pathLst>
                <a:path extrusionOk="0" h="647" w="1533">
                  <a:moveTo>
                    <a:pt x="1222" y="1"/>
                  </a:moveTo>
                  <a:cubicBezTo>
                    <a:pt x="1200" y="1"/>
                    <a:pt x="1177" y="4"/>
                    <a:pt x="1154" y="9"/>
                  </a:cubicBezTo>
                  <a:cubicBezTo>
                    <a:pt x="894" y="74"/>
                    <a:pt x="644" y="105"/>
                    <a:pt x="405" y="105"/>
                  </a:cubicBezTo>
                  <a:cubicBezTo>
                    <a:pt x="266" y="105"/>
                    <a:pt x="131" y="95"/>
                    <a:pt x="0" y="73"/>
                  </a:cubicBezTo>
                  <a:lnTo>
                    <a:pt x="0" y="73"/>
                  </a:lnTo>
                  <a:cubicBezTo>
                    <a:pt x="13" y="76"/>
                    <a:pt x="21" y="80"/>
                    <a:pt x="33" y="82"/>
                  </a:cubicBezTo>
                  <a:cubicBezTo>
                    <a:pt x="238" y="317"/>
                    <a:pt x="488" y="510"/>
                    <a:pt x="768" y="647"/>
                  </a:cubicBezTo>
                  <a:cubicBezTo>
                    <a:pt x="943" y="629"/>
                    <a:pt x="1117" y="599"/>
                    <a:pt x="1290" y="556"/>
                  </a:cubicBezTo>
                  <a:cubicBezTo>
                    <a:pt x="1440" y="518"/>
                    <a:pt x="1532" y="366"/>
                    <a:pt x="1495" y="215"/>
                  </a:cubicBezTo>
                  <a:cubicBezTo>
                    <a:pt x="1464" y="86"/>
                    <a:pt x="1349" y="1"/>
                    <a:pt x="12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8"/>
            <p:cNvSpPr/>
            <p:nvPr/>
          </p:nvSpPr>
          <p:spPr>
            <a:xfrm>
              <a:off x="4578625" y="5979575"/>
              <a:ext cx="164325" cy="70200"/>
            </a:xfrm>
            <a:custGeom>
              <a:rect b="b" l="l" r="r" t="t"/>
              <a:pathLst>
                <a:path extrusionOk="0" h="2808" w="6573">
                  <a:moveTo>
                    <a:pt x="5814" y="0"/>
                  </a:moveTo>
                  <a:cubicBezTo>
                    <a:pt x="5682" y="0"/>
                    <a:pt x="5552" y="55"/>
                    <a:pt x="5472" y="185"/>
                  </a:cubicBezTo>
                  <a:cubicBezTo>
                    <a:pt x="5400" y="305"/>
                    <a:pt x="5344" y="433"/>
                    <a:pt x="5305" y="566"/>
                  </a:cubicBezTo>
                  <a:cubicBezTo>
                    <a:pt x="5211" y="868"/>
                    <a:pt x="4514" y="1872"/>
                    <a:pt x="3392" y="1872"/>
                  </a:cubicBezTo>
                  <a:cubicBezTo>
                    <a:pt x="2794" y="1872"/>
                    <a:pt x="2075" y="1586"/>
                    <a:pt x="1263" y="757"/>
                  </a:cubicBezTo>
                  <a:cubicBezTo>
                    <a:pt x="1040" y="532"/>
                    <a:pt x="737" y="410"/>
                    <a:pt x="426" y="410"/>
                  </a:cubicBezTo>
                  <a:cubicBezTo>
                    <a:pt x="343" y="410"/>
                    <a:pt x="259" y="419"/>
                    <a:pt x="175" y="437"/>
                  </a:cubicBezTo>
                  <a:lnTo>
                    <a:pt x="1" y="474"/>
                  </a:lnTo>
                  <a:cubicBezTo>
                    <a:pt x="1307" y="2277"/>
                    <a:pt x="3304" y="2807"/>
                    <a:pt x="4837" y="2807"/>
                  </a:cubicBezTo>
                  <a:cubicBezTo>
                    <a:pt x="5559" y="2807"/>
                    <a:pt x="6178" y="2690"/>
                    <a:pt x="6573" y="2532"/>
                  </a:cubicBezTo>
                  <a:lnTo>
                    <a:pt x="6573" y="2531"/>
                  </a:lnTo>
                  <a:cubicBezTo>
                    <a:pt x="6210" y="2147"/>
                    <a:pt x="6162" y="1669"/>
                    <a:pt x="6162" y="1188"/>
                  </a:cubicBezTo>
                  <a:cubicBezTo>
                    <a:pt x="6162" y="958"/>
                    <a:pt x="6206" y="727"/>
                    <a:pt x="6270" y="520"/>
                  </a:cubicBezTo>
                  <a:cubicBezTo>
                    <a:pt x="6360" y="226"/>
                    <a:pt x="6081" y="0"/>
                    <a:pt x="5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8"/>
            <p:cNvSpPr/>
            <p:nvPr/>
          </p:nvSpPr>
          <p:spPr>
            <a:xfrm>
              <a:off x="4636850" y="6004000"/>
              <a:ext cx="50875" cy="77575"/>
            </a:xfrm>
            <a:custGeom>
              <a:rect b="b" l="l" r="r" t="t"/>
              <a:pathLst>
                <a:path extrusionOk="0" h="3103" w="2035">
                  <a:moveTo>
                    <a:pt x="95" y="0"/>
                  </a:moveTo>
                  <a:cubicBezTo>
                    <a:pt x="95" y="768"/>
                    <a:pt x="476" y="1584"/>
                    <a:pt x="718" y="2028"/>
                  </a:cubicBezTo>
                  <a:cubicBezTo>
                    <a:pt x="810" y="2195"/>
                    <a:pt x="712" y="2402"/>
                    <a:pt x="525" y="2437"/>
                  </a:cubicBezTo>
                  <a:lnTo>
                    <a:pt x="458" y="2450"/>
                  </a:lnTo>
                  <a:cubicBezTo>
                    <a:pt x="193" y="2501"/>
                    <a:pt x="1" y="2734"/>
                    <a:pt x="1" y="3004"/>
                  </a:cubicBezTo>
                  <a:cubicBezTo>
                    <a:pt x="1" y="3058"/>
                    <a:pt x="45" y="3102"/>
                    <a:pt x="99" y="3102"/>
                  </a:cubicBezTo>
                  <a:lnTo>
                    <a:pt x="1290" y="3102"/>
                  </a:lnTo>
                  <a:cubicBezTo>
                    <a:pt x="1417" y="3102"/>
                    <a:pt x="1529" y="3017"/>
                    <a:pt x="1563" y="2894"/>
                  </a:cubicBezTo>
                  <a:cubicBezTo>
                    <a:pt x="1706" y="2366"/>
                    <a:pt x="1928" y="1304"/>
                    <a:pt x="2034" y="406"/>
                  </a:cubicBezTo>
                  <a:lnTo>
                    <a:pt x="9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8"/>
            <p:cNvSpPr/>
            <p:nvPr/>
          </p:nvSpPr>
          <p:spPr>
            <a:xfrm>
              <a:off x="4636850" y="6058325"/>
              <a:ext cx="42525" cy="23250"/>
            </a:xfrm>
            <a:custGeom>
              <a:rect b="b" l="l" r="r" t="t"/>
              <a:pathLst>
                <a:path extrusionOk="0" h="930" w="1701">
                  <a:moveTo>
                    <a:pt x="752" y="0"/>
                  </a:moveTo>
                  <a:cubicBezTo>
                    <a:pt x="746" y="131"/>
                    <a:pt x="652" y="240"/>
                    <a:pt x="525" y="264"/>
                  </a:cubicBezTo>
                  <a:lnTo>
                    <a:pt x="458" y="277"/>
                  </a:lnTo>
                  <a:cubicBezTo>
                    <a:pt x="193" y="328"/>
                    <a:pt x="1" y="561"/>
                    <a:pt x="1" y="831"/>
                  </a:cubicBezTo>
                  <a:cubicBezTo>
                    <a:pt x="1" y="885"/>
                    <a:pt x="45" y="929"/>
                    <a:pt x="99" y="929"/>
                  </a:cubicBezTo>
                  <a:lnTo>
                    <a:pt x="1290" y="929"/>
                  </a:lnTo>
                  <a:cubicBezTo>
                    <a:pt x="1417" y="929"/>
                    <a:pt x="1529" y="844"/>
                    <a:pt x="1563" y="721"/>
                  </a:cubicBezTo>
                  <a:cubicBezTo>
                    <a:pt x="1603" y="570"/>
                    <a:pt x="1651" y="372"/>
                    <a:pt x="1700" y="151"/>
                  </a:cubicBezTo>
                  <a:lnTo>
                    <a:pt x="7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8"/>
            <p:cNvSpPr/>
            <p:nvPr/>
          </p:nvSpPr>
          <p:spPr>
            <a:xfrm>
              <a:off x="4484575" y="5944800"/>
              <a:ext cx="18325" cy="22400"/>
            </a:xfrm>
            <a:custGeom>
              <a:rect b="b" l="l" r="r" t="t"/>
              <a:pathLst>
                <a:path extrusionOk="0" h="896" w="733">
                  <a:moveTo>
                    <a:pt x="284" y="0"/>
                  </a:moveTo>
                  <a:cubicBezTo>
                    <a:pt x="218" y="91"/>
                    <a:pt x="152" y="184"/>
                    <a:pt x="85" y="283"/>
                  </a:cubicBezTo>
                  <a:cubicBezTo>
                    <a:pt x="1" y="408"/>
                    <a:pt x="39" y="580"/>
                    <a:pt x="150" y="682"/>
                  </a:cubicBezTo>
                  <a:lnTo>
                    <a:pt x="150" y="680"/>
                  </a:lnTo>
                  <a:cubicBezTo>
                    <a:pt x="238" y="759"/>
                    <a:pt x="333" y="832"/>
                    <a:pt x="432" y="895"/>
                  </a:cubicBezTo>
                  <a:cubicBezTo>
                    <a:pt x="624" y="806"/>
                    <a:pt x="732" y="600"/>
                    <a:pt x="697" y="391"/>
                  </a:cubicBezTo>
                  <a:cubicBezTo>
                    <a:pt x="663" y="183"/>
                    <a:pt x="494" y="23"/>
                    <a:pt x="2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68"/>
          <p:cNvGrpSpPr/>
          <p:nvPr/>
        </p:nvGrpSpPr>
        <p:grpSpPr>
          <a:xfrm>
            <a:off x="1905355" y="3544810"/>
            <a:ext cx="413711" cy="425337"/>
            <a:chOff x="5046700" y="5746650"/>
            <a:chExt cx="423450" cy="435350"/>
          </a:xfrm>
        </p:grpSpPr>
        <p:sp>
          <p:nvSpPr>
            <p:cNvPr id="1472" name="Google Shape;1472;p68"/>
            <p:cNvSpPr/>
            <p:nvPr/>
          </p:nvSpPr>
          <p:spPr>
            <a:xfrm>
              <a:off x="5286600" y="5746650"/>
              <a:ext cx="154975" cy="202875"/>
            </a:xfrm>
            <a:custGeom>
              <a:rect b="b" l="l" r="r" t="t"/>
              <a:pathLst>
                <a:path extrusionOk="0" h="8115" w="6199">
                  <a:moveTo>
                    <a:pt x="5632" y="1"/>
                  </a:moveTo>
                  <a:cubicBezTo>
                    <a:pt x="5511" y="1"/>
                    <a:pt x="5387" y="40"/>
                    <a:pt x="5279" y="127"/>
                  </a:cubicBezTo>
                  <a:lnTo>
                    <a:pt x="1" y="4452"/>
                  </a:lnTo>
                  <a:lnTo>
                    <a:pt x="6198" y="8115"/>
                  </a:lnTo>
                  <a:lnTo>
                    <a:pt x="6198" y="565"/>
                  </a:lnTo>
                  <a:cubicBezTo>
                    <a:pt x="6198" y="230"/>
                    <a:pt x="5923" y="1"/>
                    <a:pt x="5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8"/>
            <p:cNvSpPr/>
            <p:nvPr/>
          </p:nvSpPr>
          <p:spPr>
            <a:xfrm>
              <a:off x="5333100" y="5793750"/>
              <a:ext cx="94400" cy="147450"/>
            </a:xfrm>
            <a:custGeom>
              <a:rect b="b" l="l" r="r" t="t"/>
              <a:pathLst>
                <a:path extrusionOk="0" h="5898" w="3776">
                  <a:moveTo>
                    <a:pt x="3412" y="1"/>
                  </a:moveTo>
                  <a:cubicBezTo>
                    <a:pt x="3317" y="1"/>
                    <a:pt x="3220" y="38"/>
                    <a:pt x="3145" y="122"/>
                  </a:cubicBezTo>
                  <a:lnTo>
                    <a:pt x="1" y="3668"/>
                  </a:lnTo>
                  <a:lnTo>
                    <a:pt x="3775" y="5898"/>
                  </a:lnTo>
                  <a:lnTo>
                    <a:pt x="3775" y="361"/>
                  </a:lnTo>
                  <a:cubicBezTo>
                    <a:pt x="3775" y="143"/>
                    <a:pt x="3596" y="1"/>
                    <a:pt x="34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8"/>
            <p:cNvSpPr/>
            <p:nvPr/>
          </p:nvSpPr>
          <p:spPr>
            <a:xfrm>
              <a:off x="5075300" y="5746650"/>
              <a:ext cx="154950" cy="202875"/>
            </a:xfrm>
            <a:custGeom>
              <a:rect b="b" l="l" r="r" t="t"/>
              <a:pathLst>
                <a:path extrusionOk="0" h="8115" w="6198">
                  <a:moveTo>
                    <a:pt x="567" y="1"/>
                  </a:moveTo>
                  <a:cubicBezTo>
                    <a:pt x="275" y="1"/>
                    <a:pt x="0" y="230"/>
                    <a:pt x="0" y="565"/>
                  </a:cubicBezTo>
                  <a:lnTo>
                    <a:pt x="0" y="8115"/>
                  </a:lnTo>
                  <a:lnTo>
                    <a:pt x="6198" y="4452"/>
                  </a:lnTo>
                  <a:lnTo>
                    <a:pt x="919" y="127"/>
                  </a:lnTo>
                  <a:cubicBezTo>
                    <a:pt x="811" y="40"/>
                    <a:pt x="687" y="1"/>
                    <a:pt x="5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8"/>
            <p:cNvSpPr/>
            <p:nvPr/>
          </p:nvSpPr>
          <p:spPr>
            <a:xfrm>
              <a:off x="5089375" y="5793750"/>
              <a:ext cx="94375" cy="147450"/>
            </a:xfrm>
            <a:custGeom>
              <a:rect b="b" l="l" r="r" t="t"/>
              <a:pathLst>
                <a:path extrusionOk="0" h="5898" w="3775">
                  <a:moveTo>
                    <a:pt x="364" y="1"/>
                  </a:moveTo>
                  <a:cubicBezTo>
                    <a:pt x="179" y="1"/>
                    <a:pt x="0" y="143"/>
                    <a:pt x="0" y="361"/>
                  </a:cubicBezTo>
                  <a:lnTo>
                    <a:pt x="0" y="5898"/>
                  </a:lnTo>
                  <a:lnTo>
                    <a:pt x="3775" y="3668"/>
                  </a:lnTo>
                  <a:lnTo>
                    <a:pt x="630" y="122"/>
                  </a:lnTo>
                  <a:cubicBezTo>
                    <a:pt x="555" y="38"/>
                    <a:pt x="459" y="1"/>
                    <a:pt x="3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8"/>
            <p:cNvSpPr/>
            <p:nvPr/>
          </p:nvSpPr>
          <p:spPr>
            <a:xfrm>
              <a:off x="5061175" y="5808650"/>
              <a:ext cx="394500" cy="373350"/>
            </a:xfrm>
            <a:custGeom>
              <a:rect b="b" l="l" r="r" t="t"/>
              <a:pathLst>
                <a:path extrusionOk="0" h="14934" w="15780">
                  <a:moveTo>
                    <a:pt x="7890" y="0"/>
                  </a:moveTo>
                  <a:cubicBezTo>
                    <a:pt x="3533" y="0"/>
                    <a:pt x="1" y="3342"/>
                    <a:pt x="1" y="7466"/>
                  </a:cubicBezTo>
                  <a:cubicBezTo>
                    <a:pt x="1" y="11590"/>
                    <a:pt x="3533" y="14933"/>
                    <a:pt x="7890" y="14933"/>
                  </a:cubicBezTo>
                  <a:cubicBezTo>
                    <a:pt x="12246" y="14933"/>
                    <a:pt x="15780" y="11590"/>
                    <a:pt x="15780" y="7466"/>
                  </a:cubicBezTo>
                  <a:cubicBezTo>
                    <a:pt x="15780" y="3342"/>
                    <a:pt x="12246" y="0"/>
                    <a:pt x="78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8"/>
            <p:cNvSpPr/>
            <p:nvPr/>
          </p:nvSpPr>
          <p:spPr>
            <a:xfrm>
              <a:off x="5230225" y="6097450"/>
              <a:ext cx="56400" cy="56350"/>
            </a:xfrm>
            <a:custGeom>
              <a:rect b="b" l="l" r="r" t="t"/>
              <a:pathLst>
                <a:path extrusionOk="0" h="2254" w="2256">
                  <a:moveTo>
                    <a:pt x="1128" y="0"/>
                  </a:moveTo>
                  <a:lnTo>
                    <a:pt x="1" y="563"/>
                  </a:lnTo>
                  <a:lnTo>
                    <a:pt x="1" y="1126"/>
                  </a:lnTo>
                  <a:cubicBezTo>
                    <a:pt x="1" y="1750"/>
                    <a:pt x="506" y="2254"/>
                    <a:pt x="1128" y="2254"/>
                  </a:cubicBezTo>
                  <a:cubicBezTo>
                    <a:pt x="1750" y="2254"/>
                    <a:pt x="2256" y="1750"/>
                    <a:pt x="2256" y="1126"/>
                  </a:cubicBezTo>
                  <a:lnTo>
                    <a:pt x="2256" y="563"/>
                  </a:lnTo>
                  <a:lnTo>
                    <a:pt x="1128" y="0"/>
                  </a:lnTo>
                  <a:close/>
                </a:path>
              </a:pathLst>
            </a:custGeom>
            <a:solidFill>
              <a:srgbClr val="E27F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8"/>
            <p:cNvSpPr/>
            <p:nvPr/>
          </p:nvSpPr>
          <p:spPr>
            <a:xfrm>
              <a:off x="5232425" y="6039000"/>
              <a:ext cx="52000" cy="35250"/>
            </a:xfrm>
            <a:custGeom>
              <a:rect b="b" l="l" r="r" t="t"/>
              <a:pathLst>
                <a:path extrusionOk="0" h="1410" w="2080">
                  <a:moveTo>
                    <a:pt x="418" y="0"/>
                  </a:moveTo>
                  <a:cubicBezTo>
                    <a:pt x="149" y="0"/>
                    <a:pt x="1" y="312"/>
                    <a:pt x="169" y="521"/>
                  </a:cubicBezTo>
                  <a:lnTo>
                    <a:pt x="791" y="1291"/>
                  </a:lnTo>
                  <a:cubicBezTo>
                    <a:pt x="855" y="1370"/>
                    <a:pt x="948" y="1409"/>
                    <a:pt x="1040" y="1409"/>
                  </a:cubicBezTo>
                  <a:cubicBezTo>
                    <a:pt x="1132" y="1409"/>
                    <a:pt x="1225" y="1370"/>
                    <a:pt x="1289" y="1291"/>
                  </a:cubicBezTo>
                  <a:lnTo>
                    <a:pt x="1911" y="521"/>
                  </a:lnTo>
                  <a:cubicBezTo>
                    <a:pt x="2080" y="312"/>
                    <a:pt x="1931" y="0"/>
                    <a:pt x="1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8"/>
            <p:cNvSpPr/>
            <p:nvPr/>
          </p:nvSpPr>
          <p:spPr>
            <a:xfrm>
              <a:off x="5329125" y="6068400"/>
              <a:ext cx="127125" cy="50225"/>
            </a:xfrm>
            <a:custGeom>
              <a:rect b="b" l="l" r="r" t="t"/>
              <a:pathLst>
                <a:path extrusionOk="0" h="2009" w="5085">
                  <a:moveTo>
                    <a:pt x="306" y="0"/>
                  </a:moveTo>
                  <a:cubicBezTo>
                    <a:pt x="173" y="0"/>
                    <a:pt x="56" y="94"/>
                    <a:pt x="30" y="228"/>
                  </a:cubicBezTo>
                  <a:cubicBezTo>
                    <a:pt x="0" y="380"/>
                    <a:pt x="99" y="529"/>
                    <a:pt x="253" y="559"/>
                  </a:cubicBezTo>
                  <a:cubicBezTo>
                    <a:pt x="279" y="564"/>
                    <a:pt x="2946" y="1089"/>
                    <a:pt x="4649" y="1975"/>
                  </a:cubicBezTo>
                  <a:cubicBezTo>
                    <a:pt x="4690" y="1997"/>
                    <a:pt x="4734" y="2007"/>
                    <a:pt x="4779" y="2007"/>
                  </a:cubicBezTo>
                  <a:lnTo>
                    <a:pt x="4779" y="2008"/>
                  </a:lnTo>
                  <a:cubicBezTo>
                    <a:pt x="4908" y="2008"/>
                    <a:pt x="5021" y="1919"/>
                    <a:pt x="5053" y="1793"/>
                  </a:cubicBezTo>
                  <a:cubicBezTo>
                    <a:pt x="5084" y="1666"/>
                    <a:pt x="5024" y="1536"/>
                    <a:pt x="4909" y="1475"/>
                  </a:cubicBezTo>
                  <a:cubicBezTo>
                    <a:pt x="3132" y="553"/>
                    <a:pt x="473" y="27"/>
                    <a:pt x="361" y="6"/>
                  </a:cubicBezTo>
                  <a:cubicBezTo>
                    <a:pt x="342" y="2"/>
                    <a:pt x="324" y="0"/>
                    <a:pt x="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8"/>
            <p:cNvSpPr/>
            <p:nvPr/>
          </p:nvSpPr>
          <p:spPr>
            <a:xfrm>
              <a:off x="5341500" y="6046175"/>
              <a:ext cx="128650" cy="23100"/>
            </a:xfrm>
            <a:custGeom>
              <a:rect b="b" l="l" r="r" t="t"/>
              <a:pathLst>
                <a:path extrusionOk="0" h="924" w="5146">
                  <a:moveTo>
                    <a:pt x="927" y="1"/>
                  </a:moveTo>
                  <a:cubicBezTo>
                    <a:pt x="556" y="1"/>
                    <a:pt x="312" y="8"/>
                    <a:pt x="278" y="9"/>
                  </a:cubicBezTo>
                  <a:cubicBezTo>
                    <a:pt x="123" y="13"/>
                    <a:pt x="0" y="143"/>
                    <a:pt x="5" y="298"/>
                  </a:cubicBezTo>
                  <a:cubicBezTo>
                    <a:pt x="10" y="451"/>
                    <a:pt x="136" y="572"/>
                    <a:pt x="289" y="572"/>
                  </a:cubicBezTo>
                  <a:cubicBezTo>
                    <a:pt x="291" y="572"/>
                    <a:pt x="293" y="572"/>
                    <a:pt x="296" y="572"/>
                  </a:cubicBezTo>
                  <a:cubicBezTo>
                    <a:pt x="303" y="572"/>
                    <a:pt x="533" y="565"/>
                    <a:pt x="894" y="565"/>
                  </a:cubicBezTo>
                  <a:cubicBezTo>
                    <a:pt x="1827" y="565"/>
                    <a:pt x="3636" y="608"/>
                    <a:pt x="4774" y="914"/>
                  </a:cubicBezTo>
                  <a:cubicBezTo>
                    <a:pt x="4798" y="921"/>
                    <a:pt x="4823" y="924"/>
                    <a:pt x="4848" y="924"/>
                  </a:cubicBezTo>
                  <a:cubicBezTo>
                    <a:pt x="4989" y="924"/>
                    <a:pt x="5110" y="819"/>
                    <a:pt x="5127" y="679"/>
                  </a:cubicBezTo>
                  <a:cubicBezTo>
                    <a:pt x="5146" y="538"/>
                    <a:pt x="5058" y="406"/>
                    <a:pt x="4921" y="370"/>
                  </a:cubicBezTo>
                  <a:cubicBezTo>
                    <a:pt x="3722" y="48"/>
                    <a:pt x="1894" y="1"/>
                    <a:pt x="9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8"/>
            <p:cNvSpPr/>
            <p:nvPr/>
          </p:nvSpPr>
          <p:spPr>
            <a:xfrm>
              <a:off x="5060625" y="6068375"/>
              <a:ext cx="127125" cy="50200"/>
            </a:xfrm>
            <a:custGeom>
              <a:rect b="b" l="l" r="r" t="t"/>
              <a:pathLst>
                <a:path extrusionOk="0" h="2008" w="5085">
                  <a:moveTo>
                    <a:pt x="4777" y="1"/>
                  </a:moveTo>
                  <a:cubicBezTo>
                    <a:pt x="4759" y="1"/>
                    <a:pt x="4741" y="2"/>
                    <a:pt x="4723" y="6"/>
                  </a:cubicBezTo>
                  <a:cubicBezTo>
                    <a:pt x="4612" y="28"/>
                    <a:pt x="1951" y="552"/>
                    <a:pt x="175" y="1476"/>
                  </a:cubicBezTo>
                  <a:cubicBezTo>
                    <a:pt x="59" y="1537"/>
                    <a:pt x="0" y="1667"/>
                    <a:pt x="31" y="1793"/>
                  </a:cubicBezTo>
                  <a:cubicBezTo>
                    <a:pt x="62" y="1920"/>
                    <a:pt x="175" y="2008"/>
                    <a:pt x="305" y="2008"/>
                  </a:cubicBezTo>
                  <a:cubicBezTo>
                    <a:pt x="351" y="2008"/>
                    <a:pt x="395" y="1997"/>
                    <a:pt x="435" y="1976"/>
                  </a:cubicBezTo>
                  <a:cubicBezTo>
                    <a:pt x="2138" y="1090"/>
                    <a:pt x="4804" y="564"/>
                    <a:pt x="4832" y="559"/>
                  </a:cubicBezTo>
                  <a:cubicBezTo>
                    <a:pt x="4984" y="530"/>
                    <a:pt x="5084" y="381"/>
                    <a:pt x="5054" y="228"/>
                  </a:cubicBezTo>
                  <a:cubicBezTo>
                    <a:pt x="5027" y="94"/>
                    <a:pt x="4909" y="1"/>
                    <a:pt x="47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8"/>
            <p:cNvSpPr/>
            <p:nvPr/>
          </p:nvSpPr>
          <p:spPr>
            <a:xfrm>
              <a:off x="5046700" y="6046175"/>
              <a:ext cx="128650" cy="23125"/>
            </a:xfrm>
            <a:custGeom>
              <a:rect b="b" l="l" r="r" t="t"/>
              <a:pathLst>
                <a:path extrusionOk="0" h="925" w="5146">
                  <a:moveTo>
                    <a:pt x="4219" y="1"/>
                  </a:moveTo>
                  <a:cubicBezTo>
                    <a:pt x="3252" y="1"/>
                    <a:pt x="1424" y="48"/>
                    <a:pt x="225" y="370"/>
                  </a:cubicBezTo>
                  <a:cubicBezTo>
                    <a:pt x="88" y="406"/>
                    <a:pt x="0" y="539"/>
                    <a:pt x="18" y="679"/>
                  </a:cubicBezTo>
                  <a:cubicBezTo>
                    <a:pt x="37" y="819"/>
                    <a:pt x="156" y="924"/>
                    <a:pt x="298" y="924"/>
                  </a:cubicBezTo>
                  <a:cubicBezTo>
                    <a:pt x="301" y="924"/>
                    <a:pt x="305" y="924"/>
                    <a:pt x="308" y="924"/>
                  </a:cubicBezTo>
                  <a:cubicBezTo>
                    <a:pt x="329" y="924"/>
                    <a:pt x="350" y="920"/>
                    <a:pt x="371" y="915"/>
                  </a:cubicBezTo>
                  <a:cubicBezTo>
                    <a:pt x="1510" y="609"/>
                    <a:pt x="3321" y="565"/>
                    <a:pt x="4253" y="565"/>
                  </a:cubicBezTo>
                  <a:cubicBezTo>
                    <a:pt x="4614" y="565"/>
                    <a:pt x="4843" y="572"/>
                    <a:pt x="4851" y="572"/>
                  </a:cubicBezTo>
                  <a:cubicBezTo>
                    <a:pt x="4854" y="572"/>
                    <a:pt x="4857" y="572"/>
                    <a:pt x="4860" y="572"/>
                  </a:cubicBezTo>
                  <a:cubicBezTo>
                    <a:pt x="5011" y="572"/>
                    <a:pt x="5136" y="451"/>
                    <a:pt x="5141" y="299"/>
                  </a:cubicBezTo>
                  <a:cubicBezTo>
                    <a:pt x="5146" y="143"/>
                    <a:pt x="5023" y="14"/>
                    <a:pt x="4868" y="9"/>
                  </a:cubicBezTo>
                  <a:cubicBezTo>
                    <a:pt x="4834" y="8"/>
                    <a:pt x="4590" y="1"/>
                    <a:pt x="42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8"/>
            <p:cNvSpPr/>
            <p:nvPr/>
          </p:nvSpPr>
          <p:spPr>
            <a:xfrm>
              <a:off x="5152550" y="5956225"/>
              <a:ext cx="49700" cy="63750"/>
            </a:xfrm>
            <a:custGeom>
              <a:rect b="b" l="l" r="r" t="t"/>
              <a:pathLst>
                <a:path extrusionOk="0" h="2550" w="1988">
                  <a:moveTo>
                    <a:pt x="994" y="1"/>
                  </a:moveTo>
                  <a:cubicBezTo>
                    <a:pt x="444" y="1"/>
                    <a:pt x="1" y="451"/>
                    <a:pt x="8" y="1000"/>
                  </a:cubicBezTo>
                  <a:lnTo>
                    <a:pt x="8" y="1563"/>
                  </a:lnTo>
                  <a:cubicBezTo>
                    <a:pt x="11" y="2107"/>
                    <a:pt x="451" y="2547"/>
                    <a:pt x="995" y="2550"/>
                  </a:cubicBezTo>
                  <a:cubicBezTo>
                    <a:pt x="1538" y="2548"/>
                    <a:pt x="1979" y="2107"/>
                    <a:pt x="1980" y="1563"/>
                  </a:cubicBezTo>
                  <a:lnTo>
                    <a:pt x="1980" y="1000"/>
                  </a:lnTo>
                  <a:cubicBezTo>
                    <a:pt x="1988" y="451"/>
                    <a:pt x="1544" y="1"/>
                    <a:pt x="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8"/>
            <p:cNvSpPr/>
            <p:nvPr/>
          </p:nvSpPr>
          <p:spPr>
            <a:xfrm>
              <a:off x="5173850" y="5956550"/>
              <a:ext cx="28225" cy="49100"/>
            </a:xfrm>
            <a:custGeom>
              <a:rect b="b" l="l" r="r" t="t"/>
              <a:pathLst>
                <a:path extrusionOk="0" h="1964" w="1129">
                  <a:moveTo>
                    <a:pt x="142" y="0"/>
                  </a:moveTo>
                  <a:cubicBezTo>
                    <a:pt x="142" y="0"/>
                    <a:pt x="142" y="0"/>
                    <a:pt x="143" y="0"/>
                  </a:cubicBezTo>
                  <a:lnTo>
                    <a:pt x="143" y="0"/>
                  </a:lnTo>
                  <a:cubicBezTo>
                    <a:pt x="143" y="0"/>
                    <a:pt x="143" y="0"/>
                    <a:pt x="143" y="0"/>
                  </a:cubicBezTo>
                  <a:close/>
                  <a:moveTo>
                    <a:pt x="143" y="0"/>
                  </a:moveTo>
                  <a:lnTo>
                    <a:pt x="143" y="0"/>
                  </a:lnTo>
                  <a:cubicBezTo>
                    <a:pt x="95" y="2"/>
                    <a:pt x="47" y="7"/>
                    <a:pt x="1" y="15"/>
                  </a:cubicBezTo>
                  <a:lnTo>
                    <a:pt x="1" y="1409"/>
                  </a:lnTo>
                  <a:cubicBezTo>
                    <a:pt x="6" y="1717"/>
                    <a:pt x="257" y="1964"/>
                    <a:pt x="564" y="1964"/>
                  </a:cubicBezTo>
                  <a:cubicBezTo>
                    <a:pt x="872" y="1964"/>
                    <a:pt x="1123" y="1717"/>
                    <a:pt x="1128" y="1409"/>
                  </a:cubicBezTo>
                  <a:lnTo>
                    <a:pt x="1128" y="987"/>
                  </a:lnTo>
                  <a:cubicBezTo>
                    <a:pt x="1126" y="443"/>
                    <a:pt x="686" y="3"/>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8"/>
            <p:cNvSpPr/>
            <p:nvPr/>
          </p:nvSpPr>
          <p:spPr>
            <a:xfrm>
              <a:off x="5163275" y="5963625"/>
              <a:ext cx="24725" cy="21150"/>
            </a:xfrm>
            <a:custGeom>
              <a:rect b="b" l="l" r="r" t="t"/>
              <a:pathLst>
                <a:path extrusionOk="0" h="846" w="989">
                  <a:moveTo>
                    <a:pt x="566" y="0"/>
                  </a:moveTo>
                  <a:cubicBezTo>
                    <a:pt x="189" y="0"/>
                    <a:pt x="0" y="455"/>
                    <a:pt x="267" y="722"/>
                  </a:cubicBezTo>
                  <a:cubicBezTo>
                    <a:pt x="348" y="802"/>
                    <a:pt x="456" y="845"/>
                    <a:pt x="566" y="845"/>
                  </a:cubicBezTo>
                  <a:cubicBezTo>
                    <a:pt x="621" y="845"/>
                    <a:pt x="676" y="835"/>
                    <a:pt x="728" y="813"/>
                  </a:cubicBezTo>
                  <a:cubicBezTo>
                    <a:pt x="885" y="748"/>
                    <a:pt x="988" y="593"/>
                    <a:pt x="988" y="422"/>
                  </a:cubicBezTo>
                  <a:cubicBezTo>
                    <a:pt x="988" y="189"/>
                    <a:pt x="800"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8"/>
            <p:cNvSpPr/>
            <p:nvPr/>
          </p:nvSpPr>
          <p:spPr>
            <a:xfrm>
              <a:off x="5314750" y="5956550"/>
              <a:ext cx="49325" cy="63425"/>
            </a:xfrm>
            <a:custGeom>
              <a:rect b="b" l="l" r="r" t="t"/>
              <a:pathLst>
                <a:path extrusionOk="0" h="2537" w="1973">
                  <a:moveTo>
                    <a:pt x="987" y="0"/>
                  </a:moveTo>
                  <a:cubicBezTo>
                    <a:pt x="442" y="0"/>
                    <a:pt x="1" y="443"/>
                    <a:pt x="1" y="987"/>
                  </a:cubicBezTo>
                  <a:lnTo>
                    <a:pt x="1" y="1550"/>
                  </a:lnTo>
                  <a:cubicBezTo>
                    <a:pt x="3" y="2094"/>
                    <a:pt x="443" y="2534"/>
                    <a:pt x="987" y="2537"/>
                  </a:cubicBezTo>
                  <a:cubicBezTo>
                    <a:pt x="1530" y="2534"/>
                    <a:pt x="1971" y="2094"/>
                    <a:pt x="1973" y="1550"/>
                  </a:cubicBezTo>
                  <a:lnTo>
                    <a:pt x="1973" y="987"/>
                  </a:lnTo>
                  <a:cubicBezTo>
                    <a:pt x="1973" y="443"/>
                    <a:pt x="1532" y="0"/>
                    <a:pt x="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8"/>
            <p:cNvSpPr/>
            <p:nvPr/>
          </p:nvSpPr>
          <p:spPr>
            <a:xfrm>
              <a:off x="5335875" y="5956550"/>
              <a:ext cx="28200" cy="49350"/>
            </a:xfrm>
            <a:custGeom>
              <a:rect b="b" l="l" r="r" t="t"/>
              <a:pathLst>
                <a:path extrusionOk="0" h="1974" w="1128">
                  <a:moveTo>
                    <a:pt x="141" y="0"/>
                  </a:moveTo>
                  <a:cubicBezTo>
                    <a:pt x="141" y="0"/>
                    <a:pt x="142" y="0"/>
                    <a:pt x="142" y="0"/>
                  </a:cubicBezTo>
                  <a:lnTo>
                    <a:pt x="142" y="0"/>
                  </a:lnTo>
                  <a:cubicBezTo>
                    <a:pt x="142" y="0"/>
                    <a:pt x="142" y="0"/>
                    <a:pt x="142" y="0"/>
                  </a:cubicBezTo>
                  <a:close/>
                  <a:moveTo>
                    <a:pt x="142" y="0"/>
                  </a:moveTo>
                  <a:lnTo>
                    <a:pt x="142" y="0"/>
                  </a:lnTo>
                  <a:cubicBezTo>
                    <a:pt x="94" y="2"/>
                    <a:pt x="47" y="7"/>
                    <a:pt x="0" y="15"/>
                  </a:cubicBezTo>
                  <a:lnTo>
                    <a:pt x="0" y="1409"/>
                  </a:lnTo>
                  <a:cubicBezTo>
                    <a:pt x="0" y="1721"/>
                    <a:pt x="253" y="1974"/>
                    <a:pt x="565" y="1974"/>
                  </a:cubicBezTo>
                  <a:cubicBezTo>
                    <a:pt x="875" y="1974"/>
                    <a:pt x="1128" y="1721"/>
                    <a:pt x="1128" y="1409"/>
                  </a:cubicBezTo>
                  <a:lnTo>
                    <a:pt x="1128" y="987"/>
                  </a:lnTo>
                  <a:cubicBezTo>
                    <a:pt x="1125" y="443"/>
                    <a:pt x="686" y="3"/>
                    <a:pt x="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8"/>
            <p:cNvSpPr/>
            <p:nvPr/>
          </p:nvSpPr>
          <p:spPr>
            <a:xfrm>
              <a:off x="5325275" y="5963625"/>
              <a:ext cx="24725" cy="21150"/>
            </a:xfrm>
            <a:custGeom>
              <a:rect b="b" l="l" r="r" t="t"/>
              <a:pathLst>
                <a:path extrusionOk="0" h="846" w="989">
                  <a:moveTo>
                    <a:pt x="566" y="0"/>
                  </a:moveTo>
                  <a:cubicBezTo>
                    <a:pt x="189" y="0"/>
                    <a:pt x="1" y="455"/>
                    <a:pt x="267" y="722"/>
                  </a:cubicBezTo>
                  <a:cubicBezTo>
                    <a:pt x="348" y="802"/>
                    <a:pt x="456" y="845"/>
                    <a:pt x="566" y="845"/>
                  </a:cubicBezTo>
                  <a:cubicBezTo>
                    <a:pt x="621" y="845"/>
                    <a:pt x="675" y="835"/>
                    <a:pt x="727" y="813"/>
                  </a:cubicBezTo>
                  <a:cubicBezTo>
                    <a:pt x="886" y="748"/>
                    <a:pt x="989" y="593"/>
                    <a:pt x="989" y="422"/>
                  </a:cubicBezTo>
                  <a:cubicBezTo>
                    <a:pt x="989" y="189"/>
                    <a:pt x="799" y="0"/>
                    <a:pt x="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8"/>
            <p:cNvSpPr/>
            <p:nvPr/>
          </p:nvSpPr>
          <p:spPr>
            <a:xfrm>
              <a:off x="5232425" y="6039000"/>
              <a:ext cx="31575" cy="35175"/>
            </a:xfrm>
            <a:custGeom>
              <a:rect b="b" l="l" r="r" t="t"/>
              <a:pathLst>
                <a:path extrusionOk="0" h="1407" w="1263">
                  <a:moveTo>
                    <a:pt x="418" y="0"/>
                  </a:moveTo>
                  <a:cubicBezTo>
                    <a:pt x="149" y="0"/>
                    <a:pt x="1" y="312"/>
                    <a:pt x="169" y="521"/>
                  </a:cubicBezTo>
                  <a:lnTo>
                    <a:pt x="791" y="1291"/>
                  </a:lnTo>
                  <a:cubicBezTo>
                    <a:pt x="854" y="1368"/>
                    <a:pt x="945" y="1407"/>
                    <a:pt x="1036" y="1407"/>
                  </a:cubicBezTo>
                  <a:cubicBezTo>
                    <a:pt x="1118" y="1407"/>
                    <a:pt x="1200" y="1375"/>
                    <a:pt x="1263" y="1311"/>
                  </a:cubicBezTo>
                  <a:cubicBezTo>
                    <a:pt x="1261" y="1308"/>
                    <a:pt x="1259" y="1306"/>
                    <a:pt x="1258" y="1303"/>
                  </a:cubicBezTo>
                  <a:lnTo>
                    <a:pt x="635" y="71"/>
                  </a:lnTo>
                  <a:cubicBezTo>
                    <a:pt x="625" y="48"/>
                    <a:pt x="617" y="24"/>
                    <a:pt x="6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8"/>
            <p:cNvSpPr/>
            <p:nvPr/>
          </p:nvSpPr>
          <p:spPr>
            <a:xfrm>
              <a:off x="5187175" y="6093650"/>
              <a:ext cx="142500" cy="24950"/>
            </a:xfrm>
            <a:custGeom>
              <a:rect b="b" l="l" r="r" t="t"/>
              <a:pathLst>
                <a:path extrusionOk="0" h="998" w="5700">
                  <a:moveTo>
                    <a:pt x="314" y="0"/>
                  </a:moveTo>
                  <a:cubicBezTo>
                    <a:pt x="237" y="0"/>
                    <a:pt x="161" y="32"/>
                    <a:pt x="105" y="94"/>
                  </a:cubicBezTo>
                  <a:cubicBezTo>
                    <a:pt x="1" y="210"/>
                    <a:pt x="10" y="389"/>
                    <a:pt x="126" y="493"/>
                  </a:cubicBezTo>
                  <a:cubicBezTo>
                    <a:pt x="498" y="827"/>
                    <a:pt x="969" y="997"/>
                    <a:pt x="1443" y="997"/>
                  </a:cubicBezTo>
                  <a:cubicBezTo>
                    <a:pt x="1828" y="997"/>
                    <a:pt x="2215" y="884"/>
                    <a:pt x="2551" y="655"/>
                  </a:cubicBezTo>
                  <a:cubicBezTo>
                    <a:pt x="2641" y="595"/>
                    <a:pt x="2745" y="564"/>
                    <a:pt x="2849" y="564"/>
                  </a:cubicBezTo>
                  <a:cubicBezTo>
                    <a:pt x="2953" y="564"/>
                    <a:pt x="3058" y="595"/>
                    <a:pt x="3148" y="655"/>
                  </a:cubicBezTo>
                  <a:cubicBezTo>
                    <a:pt x="3473" y="878"/>
                    <a:pt x="3858" y="997"/>
                    <a:pt x="4253" y="997"/>
                  </a:cubicBezTo>
                  <a:cubicBezTo>
                    <a:pt x="4255" y="997"/>
                    <a:pt x="4257" y="997"/>
                    <a:pt x="4259" y="997"/>
                  </a:cubicBezTo>
                  <a:cubicBezTo>
                    <a:pt x="4745" y="997"/>
                    <a:pt x="5213" y="817"/>
                    <a:pt x="5574" y="493"/>
                  </a:cubicBezTo>
                  <a:cubicBezTo>
                    <a:pt x="5691" y="389"/>
                    <a:pt x="5699" y="210"/>
                    <a:pt x="5596" y="94"/>
                  </a:cubicBezTo>
                  <a:cubicBezTo>
                    <a:pt x="5541" y="32"/>
                    <a:pt x="5463" y="1"/>
                    <a:pt x="5386" y="1"/>
                  </a:cubicBezTo>
                  <a:cubicBezTo>
                    <a:pt x="5319" y="1"/>
                    <a:pt x="5252" y="25"/>
                    <a:pt x="5198" y="73"/>
                  </a:cubicBezTo>
                  <a:cubicBezTo>
                    <a:pt x="4937" y="307"/>
                    <a:pt x="4594" y="426"/>
                    <a:pt x="4252" y="426"/>
                  </a:cubicBezTo>
                  <a:cubicBezTo>
                    <a:pt x="3975" y="426"/>
                    <a:pt x="3699" y="348"/>
                    <a:pt x="3467" y="190"/>
                  </a:cubicBezTo>
                  <a:cubicBezTo>
                    <a:pt x="3281" y="64"/>
                    <a:pt x="3065" y="0"/>
                    <a:pt x="2850" y="0"/>
                  </a:cubicBezTo>
                  <a:cubicBezTo>
                    <a:pt x="2635" y="0"/>
                    <a:pt x="2420" y="64"/>
                    <a:pt x="2234" y="190"/>
                  </a:cubicBezTo>
                  <a:cubicBezTo>
                    <a:pt x="2003" y="348"/>
                    <a:pt x="1727" y="426"/>
                    <a:pt x="1450" y="426"/>
                  </a:cubicBezTo>
                  <a:cubicBezTo>
                    <a:pt x="1108" y="426"/>
                    <a:pt x="765" y="307"/>
                    <a:pt x="504" y="73"/>
                  </a:cubicBezTo>
                  <a:cubicBezTo>
                    <a:pt x="449" y="24"/>
                    <a:pt x="381" y="0"/>
                    <a:pt x="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68"/>
          <p:cNvGrpSpPr/>
          <p:nvPr/>
        </p:nvGrpSpPr>
        <p:grpSpPr>
          <a:xfrm>
            <a:off x="2499901" y="3544798"/>
            <a:ext cx="372286" cy="425361"/>
            <a:chOff x="5893800" y="5788125"/>
            <a:chExt cx="381050" cy="435375"/>
          </a:xfrm>
        </p:grpSpPr>
        <p:sp>
          <p:nvSpPr>
            <p:cNvPr id="1492" name="Google Shape;1492;p68"/>
            <p:cNvSpPr/>
            <p:nvPr/>
          </p:nvSpPr>
          <p:spPr>
            <a:xfrm>
              <a:off x="5949250" y="5788125"/>
              <a:ext cx="58425" cy="115875"/>
            </a:xfrm>
            <a:custGeom>
              <a:rect b="b" l="l" r="r" t="t"/>
              <a:pathLst>
                <a:path extrusionOk="0" h="4635" w="2337">
                  <a:moveTo>
                    <a:pt x="1598" y="0"/>
                  </a:moveTo>
                  <a:cubicBezTo>
                    <a:pt x="1060" y="0"/>
                    <a:pt x="1" y="2203"/>
                    <a:pt x="862" y="4635"/>
                  </a:cubicBezTo>
                  <a:lnTo>
                    <a:pt x="1642" y="4582"/>
                  </a:lnTo>
                  <a:lnTo>
                    <a:pt x="2336" y="659"/>
                  </a:lnTo>
                  <a:cubicBezTo>
                    <a:pt x="2336" y="659"/>
                    <a:pt x="2043" y="0"/>
                    <a:pt x="15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8"/>
            <p:cNvSpPr/>
            <p:nvPr/>
          </p:nvSpPr>
          <p:spPr>
            <a:xfrm>
              <a:off x="5893800" y="5792650"/>
              <a:ext cx="350600" cy="430825"/>
            </a:xfrm>
            <a:custGeom>
              <a:rect b="b" l="l" r="r" t="t"/>
              <a:pathLst>
                <a:path extrusionOk="0" h="17233" w="14024">
                  <a:moveTo>
                    <a:pt x="5100" y="0"/>
                  </a:moveTo>
                  <a:cubicBezTo>
                    <a:pt x="4767" y="0"/>
                    <a:pt x="4381" y="444"/>
                    <a:pt x="4029" y="1308"/>
                  </a:cubicBezTo>
                  <a:cubicBezTo>
                    <a:pt x="3725" y="2053"/>
                    <a:pt x="3723" y="2981"/>
                    <a:pt x="3811" y="3764"/>
                  </a:cubicBezTo>
                  <a:cubicBezTo>
                    <a:pt x="3842" y="4033"/>
                    <a:pt x="3633" y="4264"/>
                    <a:pt x="3363" y="4276"/>
                  </a:cubicBezTo>
                  <a:cubicBezTo>
                    <a:pt x="2521" y="4314"/>
                    <a:pt x="1890" y="4472"/>
                    <a:pt x="1518" y="4788"/>
                  </a:cubicBezTo>
                  <a:cubicBezTo>
                    <a:pt x="1137" y="5110"/>
                    <a:pt x="1" y="6333"/>
                    <a:pt x="321" y="6964"/>
                  </a:cubicBezTo>
                  <a:cubicBezTo>
                    <a:pt x="472" y="7260"/>
                    <a:pt x="747" y="7386"/>
                    <a:pt x="1017" y="7409"/>
                  </a:cubicBezTo>
                  <a:cubicBezTo>
                    <a:pt x="1215" y="7872"/>
                    <a:pt x="1569" y="8145"/>
                    <a:pt x="1947" y="8200"/>
                  </a:cubicBezTo>
                  <a:lnTo>
                    <a:pt x="1910" y="8316"/>
                  </a:lnTo>
                  <a:cubicBezTo>
                    <a:pt x="856" y="11265"/>
                    <a:pt x="2927" y="13623"/>
                    <a:pt x="3838" y="14550"/>
                  </a:cubicBezTo>
                  <a:cubicBezTo>
                    <a:pt x="4799" y="15530"/>
                    <a:pt x="4799" y="16110"/>
                    <a:pt x="4799" y="16110"/>
                  </a:cubicBezTo>
                  <a:lnTo>
                    <a:pt x="4537" y="16110"/>
                  </a:lnTo>
                  <a:cubicBezTo>
                    <a:pt x="4278" y="16110"/>
                    <a:pt x="4054" y="16285"/>
                    <a:pt x="3991" y="16535"/>
                  </a:cubicBezTo>
                  <a:lnTo>
                    <a:pt x="3860" y="17059"/>
                  </a:lnTo>
                  <a:cubicBezTo>
                    <a:pt x="3839" y="17147"/>
                    <a:pt x="3904" y="17232"/>
                    <a:pt x="3995" y="17232"/>
                  </a:cubicBezTo>
                  <a:lnTo>
                    <a:pt x="4813" y="17232"/>
                  </a:lnTo>
                  <a:cubicBezTo>
                    <a:pt x="4814" y="17232"/>
                    <a:pt x="4816" y="17232"/>
                    <a:pt x="4817" y="17232"/>
                  </a:cubicBezTo>
                  <a:cubicBezTo>
                    <a:pt x="5093" y="17232"/>
                    <a:pt x="5352" y="17096"/>
                    <a:pt x="5508" y="16869"/>
                  </a:cubicBezTo>
                  <a:cubicBezTo>
                    <a:pt x="5772" y="16483"/>
                    <a:pt x="6133" y="15810"/>
                    <a:pt x="6208" y="14935"/>
                  </a:cubicBezTo>
                  <a:cubicBezTo>
                    <a:pt x="6241" y="14524"/>
                    <a:pt x="6585" y="14212"/>
                    <a:pt x="6992" y="14212"/>
                  </a:cubicBezTo>
                  <a:cubicBezTo>
                    <a:pt x="7009" y="14212"/>
                    <a:pt x="7025" y="14212"/>
                    <a:pt x="7042" y="14213"/>
                  </a:cubicBezTo>
                  <a:lnTo>
                    <a:pt x="7180" y="14248"/>
                  </a:lnTo>
                  <a:cubicBezTo>
                    <a:pt x="7167" y="14775"/>
                    <a:pt x="7368" y="15455"/>
                    <a:pt x="7998" y="16110"/>
                  </a:cubicBezTo>
                  <a:lnTo>
                    <a:pt x="7626" y="16110"/>
                  </a:lnTo>
                  <a:cubicBezTo>
                    <a:pt x="7367" y="16110"/>
                    <a:pt x="7143" y="16286"/>
                    <a:pt x="7081" y="16536"/>
                  </a:cubicBezTo>
                  <a:lnTo>
                    <a:pt x="6950" y="17060"/>
                  </a:lnTo>
                  <a:cubicBezTo>
                    <a:pt x="6927" y="17148"/>
                    <a:pt x="6994" y="17232"/>
                    <a:pt x="7084" y="17232"/>
                  </a:cubicBezTo>
                  <a:lnTo>
                    <a:pt x="13462" y="17232"/>
                  </a:lnTo>
                  <a:lnTo>
                    <a:pt x="14024" y="15267"/>
                  </a:lnTo>
                  <a:cubicBezTo>
                    <a:pt x="13181" y="9931"/>
                    <a:pt x="7417" y="8041"/>
                    <a:pt x="6027" y="7655"/>
                  </a:cubicBezTo>
                  <a:cubicBezTo>
                    <a:pt x="5839" y="7602"/>
                    <a:pt x="5690" y="7455"/>
                    <a:pt x="5638" y="7268"/>
                  </a:cubicBezTo>
                  <a:cubicBezTo>
                    <a:pt x="5488" y="6749"/>
                    <a:pt x="5165" y="5677"/>
                    <a:pt x="4803" y="4877"/>
                  </a:cubicBezTo>
                  <a:cubicBezTo>
                    <a:pt x="4725" y="4704"/>
                    <a:pt x="4752" y="4506"/>
                    <a:pt x="4856" y="4348"/>
                  </a:cubicBezTo>
                  <a:cubicBezTo>
                    <a:pt x="5834" y="2867"/>
                    <a:pt x="5898" y="1017"/>
                    <a:pt x="5576" y="390"/>
                  </a:cubicBezTo>
                  <a:cubicBezTo>
                    <a:pt x="5442" y="129"/>
                    <a:pt x="5279" y="0"/>
                    <a:pt x="51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8"/>
            <p:cNvSpPr/>
            <p:nvPr/>
          </p:nvSpPr>
          <p:spPr>
            <a:xfrm>
              <a:off x="5943550" y="5928550"/>
              <a:ext cx="24625" cy="21100"/>
            </a:xfrm>
            <a:custGeom>
              <a:rect b="b" l="l" r="r" t="t"/>
              <a:pathLst>
                <a:path extrusionOk="0" h="844" w="985">
                  <a:moveTo>
                    <a:pt x="563" y="0"/>
                  </a:moveTo>
                  <a:cubicBezTo>
                    <a:pt x="187" y="0"/>
                    <a:pt x="0" y="455"/>
                    <a:pt x="265" y="721"/>
                  </a:cubicBezTo>
                  <a:cubicBezTo>
                    <a:pt x="346" y="801"/>
                    <a:pt x="453" y="844"/>
                    <a:pt x="562" y="844"/>
                  </a:cubicBezTo>
                  <a:cubicBezTo>
                    <a:pt x="617" y="844"/>
                    <a:pt x="672" y="833"/>
                    <a:pt x="724" y="811"/>
                  </a:cubicBezTo>
                  <a:cubicBezTo>
                    <a:pt x="881" y="747"/>
                    <a:pt x="984" y="592"/>
                    <a:pt x="984" y="423"/>
                  </a:cubicBezTo>
                  <a:cubicBezTo>
                    <a:pt x="984" y="190"/>
                    <a:pt x="796" y="0"/>
                    <a:pt x="5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8"/>
            <p:cNvSpPr/>
            <p:nvPr/>
          </p:nvSpPr>
          <p:spPr>
            <a:xfrm>
              <a:off x="5915200" y="5985175"/>
              <a:ext cx="111450" cy="210225"/>
            </a:xfrm>
            <a:custGeom>
              <a:rect b="b" l="l" r="r" t="t"/>
              <a:pathLst>
                <a:path extrusionOk="0" h="8409" w="4458">
                  <a:moveTo>
                    <a:pt x="3047" y="1"/>
                  </a:moveTo>
                  <a:cubicBezTo>
                    <a:pt x="2999" y="1"/>
                    <a:pt x="2950" y="15"/>
                    <a:pt x="2905" y="46"/>
                  </a:cubicBezTo>
                  <a:cubicBezTo>
                    <a:pt x="2526" y="305"/>
                    <a:pt x="1920" y="579"/>
                    <a:pt x="1363" y="579"/>
                  </a:cubicBezTo>
                  <a:cubicBezTo>
                    <a:pt x="1264" y="579"/>
                    <a:pt x="1168" y="571"/>
                    <a:pt x="1074" y="552"/>
                  </a:cubicBezTo>
                  <a:lnTo>
                    <a:pt x="1054" y="615"/>
                  </a:lnTo>
                  <a:cubicBezTo>
                    <a:pt x="0" y="3565"/>
                    <a:pt x="2071" y="5923"/>
                    <a:pt x="2982" y="6849"/>
                  </a:cubicBezTo>
                  <a:cubicBezTo>
                    <a:pt x="3943" y="7829"/>
                    <a:pt x="3943" y="8409"/>
                    <a:pt x="3943" y="8409"/>
                  </a:cubicBezTo>
                  <a:cubicBezTo>
                    <a:pt x="3943" y="8409"/>
                    <a:pt x="4457" y="7165"/>
                    <a:pt x="3425" y="5582"/>
                  </a:cubicBezTo>
                  <a:cubicBezTo>
                    <a:pt x="2899" y="4775"/>
                    <a:pt x="1863" y="3319"/>
                    <a:pt x="2724" y="1739"/>
                  </a:cubicBezTo>
                  <a:cubicBezTo>
                    <a:pt x="3086" y="1072"/>
                    <a:pt x="3242" y="612"/>
                    <a:pt x="3301" y="302"/>
                  </a:cubicBezTo>
                  <a:cubicBezTo>
                    <a:pt x="3332" y="135"/>
                    <a:pt x="3196" y="1"/>
                    <a:pt x="3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8"/>
            <p:cNvSpPr/>
            <p:nvPr/>
          </p:nvSpPr>
          <p:spPr>
            <a:xfrm>
              <a:off x="5919200" y="5974675"/>
              <a:ext cx="29175" cy="16700"/>
            </a:xfrm>
            <a:custGeom>
              <a:rect b="b" l="l" r="r" t="t"/>
              <a:pathLst>
                <a:path extrusionOk="0" h="668" w="1167">
                  <a:moveTo>
                    <a:pt x="848" y="1"/>
                  </a:moveTo>
                  <a:cubicBezTo>
                    <a:pt x="817" y="1"/>
                    <a:pt x="785" y="6"/>
                    <a:pt x="754" y="17"/>
                  </a:cubicBezTo>
                  <a:cubicBezTo>
                    <a:pt x="750" y="19"/>
                    <a:pt x="464" y="131"/>
                    <a:pt x="110" y="131"/>
                  </a:cubicBezTo>
                  <a:cubicBezTo>
                    <a:pt x="74" y="131"/>
                    <a:pt x="37" y="130"/>
                    <a:pt x="0" y="128"/>
                  </a:cubicBezTo>
                  <a:lnTo>
                    <a:pt x="0" y="128"/>
                  </a:lnTo>
                  <a:cubicBezTo>
                    <a:pt x="98" y="355"/>
                    <a:pt x="233" y="536"/>
                    <a:pt x="390" y="668"/>
                  </a:cubicBezTo>
                  <a:cubicBezTo>
                    <a:pt x="578" y="647"/>
                    <a:pt x="764" y="605"/>
                    <a:pt x="944" y="545"/>
                  </a:cubicBezTo>
                  <a:cubicBezTo>
                    <a:pt x="1090" y="493"/>
                    <a:pt x="1166" y="332"/>
                    <a:pt x="1114" y="185"/>
                  </a:cubicBezTo>
                  <a:lnTo>
                    <a:pt x="1114" y="185"/>
                  </a:lnTo>
                  <a:lnTo>
                    <a:pt x="1114" y="187"/>
                  </a:lnTo>
                  <a:cubicBezTo>
                    <a:pt x="1072" y="72"/>
                    <a:pt x="964" y="1"/>
                    <a:pt x="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8"/>
            <p:cNvSpPr/>
            <p:nvPr/>
          </p:nvSpPr>
          <p:spPr>
            <a:xfrm>
              <a:off x="5900125" y="5955125"/>
              <a:ext cx="14600" cy="20650"/>
            </a:xfrm>
            <a:custGeom>
              <a:rect b="b" l="l" r="r" t="t"/>
              <a:pathLst>
                <a:path extrusionOk="0" h="826" w="584">
                  <a:moveTo>
                    <a:pt x="113" y="1"/>
                  </a:moveTo>
                  <a:cubicBezTo>
                    <a:pt x="88" y="2"/>
                    <a:pt x="64" y="5"/>
                    <a:pt x="39" y="8"/>
                  </a:cubicBezTo>
                  <a:cubicBezTo>
                    <a:pt x="0" y="177"/>
                    <a:pt x="1" y="334"/>
                    <a:pt x="68" y="465"/>
                  </a:cubicBezTo>
                  <a:cubicBezTo>
                    <a:pt x="147" y="624"/>
                    <a:pt x="279" y="751"/>
                    <a:pt x="441" y="825"/>
                  </a:cubicBezTo>
                  <a:cubicBezTo>
                    <a:pt x="532" y="734"/>
                    <a:pt x="583" y="610"/>
                    <a:pt x="582" y="482"/>
                  </a:cubicBezTo>
                  <a:cubicBezTo>
                    <a:pt x="582" y="217"/>
                    <a:pt x="372" y="1"/>
                    <a:pt x="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8"/>
            <p:cNvSpPr/>
            <p:nvPr/>
          </p:nvSpPr>
          <p:spPr>
            <a:xfrm>
              <a:off x="6049000" y="6102675"/>
              <a:ext cx="43325" cy="63325"/>
            </a:xfrm>
            <a:custGeom>
              <a:rect b="b" l="l" r="r" t="t"/>
              <a:pathLst>
                <a:path extrusionOk="0" h="2533" w="1733">
                  <a:moveTo>
                    <a:pt x="1244" y="0"/>
                  </a:moveTo>
                  <a:cubicBezTo>
                    <a:pt x="709" y="0"/>
                    <a:pt x="13" y="411"/>
                    <a:pt x="0" y="2532"/>
                  </a:cubicBezTo>
                  <a:cubicBezTo>
                    <a:pt x="3" y="2121"/>
                    <a:pt x="373" y="1809"/>
                    <a:pt x="782" y="1809"/>
                  </a:cubicBezTo>
                  <a:cubicBezTo>
                    <a:pt x="799" y="1809"/>
                    <a:pt x="816" y="1810"/>
                    <a:pt x="834" y="1811"/>
                  </a:cubicBezTo>
                  <a:lnTo>
                    <a:pt x="968" y="1846"/>
                  </a:lnTo>
                  <a:cubicBezTo>
                    <a:pt x="989" y="1178"/>
                    <a:pt x="1365" y="661"/>
                    <a:pt x="1622" y="386"/>
                  </a:cubicBezTo>
                  <a:cubicBezTo>
                    <a:pt x="1732" y="265"/>
                    <a:pt x="1672" y="70"/>
                    <a:pt x="1512" y="33"/>
                  </a:cubicBezTo>
                  <a:cubicBezTo>
                    <a:pt x="1431" y="14"/>
                    <a:pt x="1340" y="0"/>
                    <a:pt x="12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8"/>
            <p:cNvSpPr/>
            <p:nvPr/>
          </p:nvSpPr>
          <p:spPr>
            <a:xfrm>
              <a:off x="6075075" y="6163425"/>
              <a:ext cx="63500" cy="31975"/>
            </a:xfrm>
            <a:custGeom>
              <a:rect b="b" l="l" r="r" t="t"/>
              <a:pathLst>
                <a:path extrusionOk="0" h="1279" w="2540">
                  <a:moveTo>
                    <a:pt x="0" y="1"/>
                  </a:moveTo>
                  <a:lnTo>
                    <a:pt x="0" y="1"/>
                  </a:lnTo>
                  <a:cubicBezTo>
                    <a:pt x="105" y="403"/>
                    <a:pt x="331" y="845"/>
                    <a:pt x="747" y="1279"/>
                  </a:cubicBezTo>
                  <a:lnTo>
                    <a:pt x="2166" y="1279"/>
                  </a:lnTo>
                  <a:cubicBezTo>
                    <a:pt x="2415" y="1279"/>
                    <a:pt x="2539" y="977"/>
                    <a:pt x="2363" y="801"/>
                  </a:cubicBezTo>
                  <a:cubicBezTo>
                    <a:pt x="2312" y="750"/>
                    <a:pt x="2242" y="720"/>
                    <a:pt x="2168" y="720"/>
                  </a:cubicBezTo>
                  <a:cubicBezTo>
                    <a:pt x="2167" y="720"/>
                    <a:pt x="2165" y="720"/>
                    <a:pt x="2164" y="720"/>
                  </a:cubicBezTo>
                  <a:cubicBezTo>
                    <a:pt x="2151" y="720"/>
                    <a:pt x="2136" y="720"/>
                    <a:pt x="2122" y="720"/>
                  </a:cubicBezTo>
                  <a:cubicBezTo>
                    <a:pt x="1690" y="720"/>
                    <a:pt x="486" y="65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8"/>
            <p:cNvSpPr/>
            <p:nvPr/>
          </p:nvSpPr>
          <p:spPr>
            <a:xfrm>
              <a:off x="6206850" y="6158800"/>
              <a:ext cx="68000" cy="64700"/>
            </a:xfrm>
            <a:custGeom>
              <a:rect b="b" l="l" r="r" t="t"/>
              <a:pathLst>
                <a:path extrusionOk="0" h="2588" w="2720">
                  <a:moveTo>
                    <a:pt x="1925" y="1"/>
                  </a:moveTo>
                  <a:cubicBezTo>
                    <a:pt x="1716" y="1"/>
                    <a:pt x="1501" y="102"/>
                    <a:pt x="1336" y="246"/>
                  </a:cubicBezTo>
                  <a:cubicBezTo>
                    <a:pt x="603" y="877"/>
                    <a:pt x="1" y="2588"/>
                    <a:pt x="1" y="2588"/>
                  </a:cubicBezTo>
                  <a:lnTo>
                    <a:pt x="1620" y="2588"/>
                  </a:lnTo>
                  <a:cubicBezTo>
                    <a:pt x="1621" y="2588"/>
                    <a:pt x="1622" y="2588"/>
                    <a:pt x="1623" y="2588"/>
                  </a:cubicBezTo>
                  <a:cubicBezTo>
                    <a:pt x="1839" y="2588"/>
                    <a:pt x="2035" y="2462"/>
                    <a:pt x="2127" y="2266"/>
                  </a:cubicBezTo>
                  <a:cubicBezTo>
                    <a:pt x="2355" y="1778"/>
                    <a:pt x="2719" y="858"/>
                    <a:pt x="2494" y="399"/>
                  </a:cubicBezTo>
                  <a:lnTo>
                    <a:pt x="2493" y="398"/>
                  </a:lnTo>
                  <a:cubicBezTo>
                    <a:pt x="2352" y="111"/>
                    <a:pt x="2142" y="1"/>
                    <a:pt x="19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68"/>
          <p:cNvGrpSpPr/>
          <p:nvPr/>
        </p:nvGrpSpPr>
        <p:grpSpPr>
          <a:xfrm>
            <a:off x="3052998" y="3544810"/>
            <a:ext cx="404478" cy="425337"/>
            <a:chOff x="6304900" y="5788150"/>
            <a:chExt cx="414000" cy="435350"/>
          </a:xfrm>
        </p:grpSpPr>
        <p:sp>
          <p:nvSpPr>
            <p:cNvPr id="1502" name="Google Shape;1502;p68"/>
            <p:cNvSpPr/>
            <p:nvPr/>
          </p:nvSpPr>
          <p:spPr>
            <a:xfrm>
              <a:off x="6327550" y="5905550"/>
              <a:ext cx="154350" cy="80900"/>
            </a:xfrm>
            <a:custGeom>
              <a:rect b="b" l="l" r="r" t="t"/>
              <a:pathLst>
                <a:path extrusionOk="0" h="3236" w="6174">
                  <a:moveTo>
                    <a:pt x="4931" y="0"/>
                  </a:moveTo>
                  <a:lnTo>
                    <a:pt x="0" y="2797"/>
                  </a:lnTo>
                  <a:cubicBezTo>
                    <a:pt x="514" y="3109"/>
                    <a:pt x="1078" y="3235"/>
                    <a:pt x="1642" y="3235"/>
                  </a:cubicBezTo>
                  <a:cubicBezTo>
                    <a:pt x="2564" y="3235"/>
                    <a:pt x="3486" y="2898"/>
                    <a:pt x="4187" y="2483"/>
                  </a:cubicBezTo>
                  <a:cubicBezTo>
                    <a:pt x="4964" y="2024"/>
                    <a:pt x="5518" y="1711"/>
                    <a:pt x="6173" y="1614"/>
                  </a:cubicBezTo>
                  <a:lnTo>
                    <a:pt x="49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8"/>
            <p:cNvSpPr/>
            <p:nvPr/>
          </p:nvSpPr>
          <p:spPr>
            <a:xfrm>
              <a:off x="6572050" y="5795350"/>
              <a:ext cx="114275" cy="79625"/>
            </a:xfrm>
            <a:custGeom>
              <a:rect b="b" l="l" r="r" t="t"/>
              <a:pathLst>
                <a:path extrusionOk="0" h="3185" w="4571">
                  <a:moveTo>
                    <a:pt x="2375" y="1"/>
                  </a:moveTo>
                  <a:cubicBezTo>
                    <a:pt x="889" y="1"/>
                    <a:pt x="0" y="370"/>
                    <a:pt x="0" y="370"/>
                  </a:cubicBezTo>
                  <a:lnTo>
                    <a:pt x="3075" y="3184"/>
                  </a:lnTo>
                  <a:lnTo>
                    <a:pt x="4360" y="990"/>
                  </a:lnTo>
                  <a:cubicBezTo>
                    <a:pt x="4570" y="640"/>
                    <a:pt x="4350" y="202"/>
                    <a:pt x="3947" y="134"/>
                  </a:cubicBezTo>
                  <a:lnTo>
                    <a:pt x="3948" y="134"/>
                  </a:lnTo>
                  <a:cubicBezTo>
                    <a:pt x="3371" y="37"/>
                    <a:pt x="2843" y="1"/>
                    <a:pt x="2375" y="1"/>
                  </a:cubicBezTo>
                  <a:close/>
                </a:path>
              </a:pathLst>
            </a:custGeom>
            <a:solidFill>
              <a:srgbClr val="82C1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8"/>
            <p:cNvSpPr/>
            <p:nvPr/>
          </p:nvSpPr>
          <p:spPr>
            <a:xfrm>
              <a:off x="6304900" y="5788150"/>
              <a:ext cx="403550" cy="435350"/>
            </a:xfrm>
            <a:custGeom>
              <a:rect b="b" l="l" r="r" t="t"/>
              <a:pathLst>
                <a:path extrusionOk="0" h="17414" w="16142">
                  <a:moveTo>
                    <a:pt x="7987" y="1"/>
                  </a:moveTo>
                  <a:cubicBezTo>
                    <a:pt x="6561" y="1"/>
                    <a:pt x="4806" y="473"/>
                    <a:pt x="3863" y="1226"/>
                  </a:cubicBezTo>
                  <a:cubicBezTo>
                    <a:pt x="2305" y="2469"/>
                    <a:pt x="2036" y="3572"/>
                    <a:pt x="2015" y="4121"/>
                  </a:cubicBezTo>
                  <a:cubicBezTo>
                    <a:pt x="2005" y="4372"/>
                    <a:pt x="1874" y="4603"/>
                    <a:pt x="1674" y="4756"/>
                  </a:cubicBezTo>
                  <a:cubicBezTo>
                    <a:pt x="381" y="5733"/>
                    <a:pt x="51" y="6523"/>
                    <a:pt x="20" y="7042"/>
                  </a:cubicBezTo>
                  <a:cubicBezTo>
                    <a:pt x="1" y="7368"/>
                    <a:pt x="277" y="7619"/>
                    <a:pt x="588" y="7619"/>
                  </a:cubicBezTo>
                  <a:cubicBezTo>
                    <a:pt x="637" y="7619"/>
                    <a:pt x="686" y="7613"/>
                    <a:pt x="736" y="7600"/>
                  </a:cubicBezTo>
                  <a:cubicBezTo>
                    <a:pt x="2906" y="7028"/>
                    <a:pt x="4536" y="5890"/>
                    <a:pt x="5316" y="5263"/>
                  </a:cubicBezTo>
                  <a:cubicBezTo>
                    <a:pt x="5422" y="5177"/>
                    <a:pt x="5550" y="5136"/>
                    <a:pt x="5677" y="5136"/>
                  </a:cubicBezTo>
                  <a:cubicBezTo>
                    <a:pt x="5857" y="5136"/>
                    <a:pt x="6034" y="5221"/>
                    <a:pt x="6140" y="5385"/>
                  </a:cubicBezTo>
                  <a:cubicBezTo>
                    <a:pt x="7329" y="7230"/>
                    <a:pt x="9438" y="7878"/>
                    <a:pt x="10703" y="8105"/>
                  </a:cubicBezTo>
                  <a:lnTo>
                    <a:pt x="10709" y="8143"/>
                  </a:lnTo>
                  <a:cubicBezTo>
                    <a:pt x="11002" y="8554"/>
                    <a:pt x="11213" y="9018"/>
                    <a:pt x="11332" y="9508"/>
                  </a:cubicBezTo>
                  <a:cubicBezTo>
                    <a:pt x="12003" y="12235"/>
                    <a:pt x="9957" y="14672"/>
                    <a:pt x="7342" y="14672"/>
                  </a:cubicBezTo>
                  <a:cubicBezTo>
                    <a:pt x="6820" y="14672"/>
                    <a:pt x="6184" y="14645"/>
                    <a:pt x="5642" y="14593"/>
                  </a:cubicBezTo>
                  <a:lnTo>
                    <a:pt x="3168" y="13228"/>
                  </a:lnTo>
                  <a:cubicBezTo>
                    <a:pt x="3145" y="13216"/>
                    <a:pt x="3122" y="13210"/>
                    <a:pt x="3100" y="13210"/>
                  </a:cubicBezTo>
                  <a:cubicBezTo>
                    <a:pt x="3008" y="13210"/>
                    <a:pt x="2928" y="13304"/>
                    <a:pt x="2967" y="13403"/>
                  </a:cubicBezTo>
                  <a:cubicBezTo>
                    <a:pt x="3140" y="13847"/>
                    <a:pt x="3508" y="14612"/>
                    <a:pt x="4139" y="15129"/>
                  </a:cubicBezTo>
                  <a:cubicBezTo>
                    <a:pt x="4270" y="15234"/>
                    <a:pt x="4281" y="15429"/>
                    <a:pt x="4163" y="15548"/>
                  </a:cubicBezTo>
                  <a:cubicBezTo>
                    <a:pt x="3560" y="16150"/>
                    <a:pt x="3191" y="16810"/>
                    <a:pt x="3003" y="17212"/>
                  </a:cubicBezTo>
                  <a:cubicBezTo>
                    <a:pt x="2956" y="17313"/>
                    <a:pt x="3037" y="17413"/>
                    <a:pt x="3132" y="17413"/>
                  </a:cubicBezTo>
                  <a:cubicBezTo>
                    <a:pt x="3155" y="17413"/>
                    <a:pt x="3179" y="17408"/>
                    <a:pt x="3202" y="17395"/>
                  </a:cubicBezTo>
                  <a:lnTo>
                    <a:pt x="5940" y="15884"/>
                  </a:lnTo>
                  <a:cubicBezTo>
                    <a:pt x="6674" y="15933"/>
                    <a:pt x="7486" y="15959"/>
                    <a:pt x="7857" y="15959"/>
                  </a:cubicBezTo>
                  <a:cubicBezTo>
                    <a:pt x="12453" y="15959"/>
                    <a:pt x="16141" y="12076"/>
                    <a:pt x="15819" y="7411"/>
                  </a:cubicBezTo>
                  <a:lnTo>
                    <a:pt x="15819" y="7410"/>
                  </a:lnTo>
                  <a:cubicBezTo>
                    <a:pt x="15545" y="3442"/>
                    <a:pt x="12306" y="242"/>
                    <a:pt x="8336" y="11"/>
                  </a:cubicBezTo>
                  <a:cubicBezTo>
                    <a:pt x="8222" y="4"/>
                    <a:pt x="8106" y="1"/>
                    <a:pt x="79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8"/>
            <p:cNvSpPr/>
            <p:nvPr/>
          </p:nvSpPr>
          <p:spPr>
            <a:xfrm>
              <a:off x="6304900" y="5848450"/>
              <a:ext cx="414000" cy="375025"/>
            </a:xfrm>
            <a:custGeom>
              <a:rect b="b" l="l" r="r" t="t"/>
              <a:pathLst>
                <a:path extrusionOk="0" h="15001" w="16560">
                  <a:moveTo>
                    <a:pt x="7775" y="1"/>
                  </a:moveTo>
                  <a:cubicBezTo>
                    <a:pt x="5306" y="1"/>
                    <a:pt x="2993" y="1193"/>
                    <a:pt x="1676" y="2342"/>
                  </a:cubicBezTo>
                  <a:cubicBezTo>
                    <a:pt x="382" y="3320"/>
                    <a:pt x="52" y="4109"/>
                    <a:pt x="22" y="4629"/>
                  </a:cubicBezTo>
                  <a:lnTo>
                    <a:pt x="20" y="4629"/>
                  </a:lnTo>
                  <a:cubicBezTo>
                    <a:pt x="1" y="4954"/>
                    <a:pt x="277" y="5206"/>
                    <a:pt x="587" y="5206"/>
                  </a:cubicBezTo>
                  <a:cubicBezTo>
                    <a:pt x="636" y="5206"/>
                    <a:pt x="686" y="5200"/>
                    <a:pt x="736" y="5187"/>
                  </a:cubicBezTo>
                  <a:cubicBezTo>
                    <a:pt x="2906" y="4616"/>
                    <a:pt x="4536" y="3478"/>
                    <a:pt x="5316" y="2850"/>
                  </a:cubicBezTo>
                  <a:cubicBezTo>
                    <a:pt x="5422" y="2764"/>
                    <a:pt x="5550" y="2722"/>
                    <a:pt x="5677" y="2722"/>
                  </a:cubicBezTo>
                  <a:cubicBezTo>
                    <a:pt x="5857" y="2722"/>
                    <a:pt x="6034" y="2808"/>
                    <a:pt x="6140" y="2972"/>
                  </a:cubicBezTo>
                  <a:cubicBezTo>
                    <a:pt x="7329" y="4818"/>
                    <a:pt x="9438" y="5466"/>
                    <a:pt x="10703" y="5692"/>
                  </a:cubicBezTo>
                  <a:lnTo>
                    <a:pt x="10709" y="5730"/>
                  </a:lnTo>
                  <a:cubicBezTo>
                    <a:pt x="11002" y="6142"/>
                    <a:pt x="11213" y="6604"/>
                    <a:pt x="11332" y="7095"/>
                  </a:cubicBezTo>
                  <a:cubicBezTo>
                    <a:pt x="12003" y="9822"/>
                    <a:pt x="9957" y="12259"/>
                    <a:pt x="7342" y="12259"/>
                  </a:cubicBezTo>
                  <a:cubicBezTo>
                    <a:pt x="6820" y="12259"/>
                    <a:pt x="6184" y="12231"/>
                    <a:pt x="5642" y="12181"/>
                  </a:cubicBezTo>
                  <a:lnTo>
                    <a:pt x="3169" y="10816"/>
                  </a:lnTo>
                  <a:cubicBezTo>
                    <a:pt x="3146" y="10804"/>
                    <a:pt x="3123" y="10798"/>
                    <a:pt x="3100" y="10798"/>
                  </a:cubicBezTo>
                  <a:cubicBezTo>
                    <a:pt x="3007" y="10798"/>
                    <a:pt x="2928" y="10891"/>
                    <a:pt x="2967" y="10990"/>
                  </a:cubicBezTo>
                  <a:cubicBezTo>
                    <a:pt x="3140" y="11433"/>
                    <a:pt x="3508" y="12200"/>
                    <a:pt x="4139" y="12717"/>
                  </a:cubicBezTo>
                  <a:cubicBezTo>
                    <a:pt x="4270" y="12821"/>
                    <a:pt x="4281" y="13016"/>
                    <a:pt x="4164" y="13135"/>
                  </a:cubicBezTo>
                  <a:cubicBezTo>
                    <a:pt x="3560" y="13737"/>
                    <a:pt x="3191" y="14397"/>
                    <a:pt x="3003" y="14799"/>
                  </a:cubicBezTo>
                  <a:cubicBezTo>
                    <a:pt x="2956" y="14900"/>
                    <a:pt x="3037" y="15001"/>
                    <a:pt x="3133" y="15001"/>
                  </a:cubicBezTo>
                  <a:cubicBezTo>
                    <a:pt x="3155" y="15001"/>
                    <a:pt x="3179" y="14995"/>
                    <a:pt x="3202" y="14983"/>
                  </a:cubicBezTo>
                  <a:lnTo>
                    <a:pt x="5940" y="13471"/>
                  </a:lnTo>
                  <a:cubicBezTo>
                    <a:pt x="6674" y="13520"/>
                    <a:pt x="7486" y="13546"/>
                    <a:pt x="7857" y="13546"/>
                  </a:cubicBezTo>
                  <a:cubicBezTo>
                    <a:pt x="7860" y="13546"/>
                    <a:pt x="7863" y="13546"/>
                    <a:pt x="7866" y="13546"/>
                  </a:cubicBezTo>
                  <a:cubicBezTo>
                    <a:pt x="8938" y="13546"/>
                    <a:pt x="9997" y="13330"/>
                    <a:pt x="10982" y="12910"/>
                  </a:cubicBezTo>
                  <a:cubicBezTo>
                    <a:pt x="16560" y="9466"/>
                    <a:pt x="14441" y="2966"/>
                    <a:pt x="11620" y="1131"/>
                  </a:cubicBezTo>
                  <a:cubicBezTo>
                    <a:pt x="10374" y="320"/>
                    <a:pt x="9054" y="1"/>
                    <a:pt x="77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8"/>
            <p:cNvSpPr/>
            <p:nvPr/>
          </p:nvSpPr>
          <p:spPr>
            <a:xfrm>
              <a:off x="6445950" y="5885275"/>
              <a:ext cx="225650" cy="275875"/>
            </a:xfrm>
            <a:custGeom>
              <a:rect b="b" l="l" r="r" t="t"/>
              <a:pathLst>
                <a:path extrusionOk="0" h="11035" w="9026">
                  <a:moveTo>
                    <a:pt x="3918" y="1"/>
                  </a:moveTo>
                  <a:cubicBezTo>
                    <a:pt x="3792" y="1"/>
                    <a:pt x="3689" y="119"/>
                    <a:pt x="3718" y="251"/>
                  </a:cubicBezTo>
                  <a:cubicBezTo>
                    <a:pt x="4132" y="2042"/>
                    <a:pt x="6392" y="2374"/>
                    <a:pt x="6129" y="4213"/>
                  </a:cubicBezTo>
                  <a:cubicBezTo>
                    <a:pt x="6119" y="4281"/>
                    <a:pt x="6061" y="4331"/>
                    <a:pt x="5993" y="4331"/>
                  </a:cubicBezTo>
                  <a:cubicBezTo>
                    <a:pt x="5989" y="4331"/>
                    <a:pt x="5985" y="4331"/>
                    <a:pt x="5981" y="4331"/>
                  </a:cubicBezTo>
                  <a:cubicBezTo>
                    <a:pt x="5802" y="4314"/>
                    <a:pt x="5450" y="4280"/>
                    <a:pt x="5025" y="4210"/>
                  </a:cubicBezTo>
                  <a:lnTo>
                    <a:pt x="5025" y="4210"/>
                  </a:lnTo>
                  <a:cubicBezTo>
                    <a:pt x="5311" y="4612"/>
                    <a:pt x="5567" y="5119"/>
                    <a:pt x="5692" y="5622"/>
                  </a:cubicBezTo>
                  <a:cubicBezTo>
                    <a:pt x="6361" y="8349"/>
                    <a:pt x="4315" y="10786"/>
                    <a:pt x="1701" y="10786"/>
                  </a:cubicBezTo>
                  <a:cubicBezTo>
                    <a:pt x="1178" y="10786"/>
                    <a:pt x="542" y="10758"/>
                    <a:pt x="0" y="10708"/>
                  </a:cubicBezTo>
                  <a:lnTo>
                    <a:pt x="0" y="10708"/>
                  </a:lnTo>
                  <a:cubicBezTo>
                    <a:pt x="839" y="10932"/>
                    <a:pt x="1612" y="11035"/>
                    <a:pt x="2319" y="11035"/>
                  </a:cubicBezTo>
                  <a:cubicBezTo>
                    <a:pt x="7370" y="11035"/>
                    <a:pt x="9025" y="5795"/>
                    <a:pt x="6711" y="2244"/>
                  </a:cubicBezTo>
                  <a:cubicBezTo>
                    <a:pt x="6157" y="1395"/>
                    <a:pt x="5413" y="681"/>
                    <a:pt x="4510" y="214"/>
                  </a:cubicBezTo>
                  <a:cubicBezTo>
                    <a:pt x="4338" y="126"/>
                    <a:pt x="4157" y="56"/>
                    <a:pt x="3970" y="7"/>
                  </a:cubicBezTo>
                  <a:cubicBezTo>
                    <a:pt x="3952" y="3"/>
                    <a:pt x="3935" y="1"/>
                    <a:pt x="39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8"/>
            <p:cNvSpPr/>
            <p:nvPr/>
          </p:nvSpPr>
          <p:spPr>
            <a:xfrm>
              <a:off x="6425975" y="5858975"/>
              <a:ext cx="28425" cy="35500"/>
            </a:xfrm>
            <a:custGeom>
              <a:rect b="b" l="l" r="r" t="t"/>
              <a:pathLst>
                <a:path extrusionOk="0" h="1420" w="1137">
                  <a:moveTo>
                    <a:pt x="568" y="1"/>
                  </a:moveTo>
                  <a:cubicBezTo>
                    <a:pt x="255" y="1"/>
                    <a:pt x="0" y="255"/>
                    <a:pt x="0" y="569"/>
                  </a:cubicBezTo>
                  <a:lnTo>
                    <a:pt x="0" y="852"/>
                  </a:lnTo>
                  <a:cubicBezTo>
                    <a:pt x="0" y="1166"/>
                    <a:pt x="255" y="1420"/>
                    <a:pt x="568" y="1420"/>
                  </a:cubicBezTo>
                  <a:cubicBezTo>
                    <a:pt x="881" y="1420"/>
                    <a:pt x="1136" y="1166"/>
                    <a:pt x="1136" y="852"/>
                  </a:cubicBezTo>
                  <a:lnTo>
                    <a:pt x="1136" y="569"/>
                  </a:lnTo>
                  <a:cubicBezTo>
                    <a:pt x="1136" y="255"/>
                    <a:pt x="881" y="1"/>
                    <a:pt x="5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8"/>
            <p:cNvSpPr/>
            <p:nvPr/>
          </p:nvSpPr>
          <p:spPr>
            <a:xfrm>
              <a:off x="6430700" y="5866075"/>
              <a:ext cx="16600" cy="14225"/>
            </a:xfrm>
            <a:custGeom>
              <a:rect b="b" l="l" r="r" t="t"/>
              <a:pathLst>
                <a:path extrusionOk="0" h="569" w="664">
                  <a:moveTo>
                    <a:pt x="380" y="1"/>
                  </a:moveTo>
                  <a:cubicBezTo>
                    <a:pt x="127" y="1"/>
                    <a:pt x="1" y="306"/>
                    <a:pt x="179" y="485"/>
                  </a:cubicBezTo>
                  <a:cubicBezTo>
                    <a:pt x="237" y="543"/>
                    <a:pt x="308" y="569"/>
                    <a:pt x="378" y="569"/>
                  </a:cubicBezTo>
                  <a:cubicBezTo>
                    <a:pt x="524" y="569"/>
                    <a:pt x="663" y="456"/>
                    <a:pt x="663" y="285"/>
                  </a:cubicBezTo>
                  <a:cubicBezTo>
                    <a:pt x="663" y="128"/>
                    <a:pt x="536" y="1"/>
                    <a:pt x="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68"/>
          <p:cNvGrpSpPr/>
          <p:nvPr/>
        </p:nvGrpSpPr>
        <p:grpSpPr>
          <a:xfrm>
            <a:off x="3638286" y="3601403"/>
            <a:ext cx="426436" cy="312151"/>
            <a:chOff x="6783775" y="5846775"/>
            <a:chExt cx="436475" cy="319500"/>
          </a:xfrm>
        </p:grpSpPr>
        <p:sp>
          <p:nvSpPr>
            <p:cNvPr id="1510" name="Google Shape;1510;p68"/>
            <p:cNvSpPr/>
            <p:nvPr/>
          </p:nvSpPr>
          <p:spPr>
            <a:xfrm>
              <a:off x="6933500" y="6105475"/>
              <a:ext cx="127750" cy="60800"/>
            </a:xfrm>
            <a:custGeom>
              <a:rect b="b" l="l" r="r" t="t"/>
              <a:pathLst>
                <a:path extrusionOk="0" h="2432" w="5110">
                  <a:moveTo>
                    <a:pt x="4852" y="1"/>
                  </a:moveTo>
                  <a:lnTo>
                    <a:pt x="0" y="1428"/>
                  </a:lnTo>
                  <a:cubicBezTo>
                    <a:pt x="0" y="1428"/>
                    <a:pt x="2112" y="2431"/>
                    <a:pt x="4149" y="2431"/>
                  </a:cubicBezTo>
                  <a:cubicBezTo>
                    <a:pt x="4371" y="2431"/>
                    <a:pt x="4592" y="2419"/>
                    <a:pt x="4809" y="2393"/>
                  </a:cubicBezTo>
                  <a:cubicBezTo>
                    <a:pt x="4994" y="2371"/>
                    <a:pt x="5109" y="2183"/>
                    <a:pt x="5045" y="2009"/>
                  </a:cubicBezTo>
                  <a:cubicBezTo>
                    <a:pt x="4882" y="1578"/>
                    <a:pt x="4657" y="779"/>
                    <a:pt x="4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8"/>
            <p:cNvSpPr/>
            <p:nvPr/>
          </p:nvSpPr>
          <p:spPr>
            <a:xfrm>
              <a:off x="6904950" y="5846775"/>
              <a:ext cx="214075" cy="123175"/>
            </a:xfrm>
            <a:custGeom>
              <a:rect b="b" l="l" r="r" t="t"/>
              <a:pathLst>
                <a:path extrusionOk="0" h="4927" w="8563">
                  <a:moveTo>
                    <a:pt x="1620" y="0"/>
                  </a:moveTo>
                  <a:cubicBezTo>
                    <a:pt x="1523" y="0"/>
                    <a:pt x="1429" y="50"/>
                    <a:pt x="1376" y="137"/>
                  </a:cubicBezTo>
                  <a:lnTo>
                    <a:pt x="1" y="2359"/>
                  </a:lnTo>
                  <a:lnTo>
                    <a:pt x="8563" y="4927"/>
                  </a:lnTo>
                  <a:cubicBezTo>
                    <a:pt x="7443" y="3248"/>
                    <a:pt x="5225" y="949"/>
                    <a:pt x="1694" y="10"/>
                  </a:cubicBezTo>
                  <a:cubicBezTo>
                    <a:pt x="1669" y="3"/>
                    <a:pt x="1645" y="0"/>
                    <a:pt x="1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8"/>
            <p:cNvSpPr/>
            <p:nvPr/>
          </p:nvSpPr>
          <p:spPr>
            <a:xfrm>
              <a:off x="7111875" y="5920700"/>
              <a:ext cx="108375" cy="198250"/>
            </a:xfrm>
            <a:custGeom>
              <a:rect b="b" l="l" r="r" t="t"/>
              <a:pathLst>
                <a:path extrusionOk="0" h="7930" w="4335">
                  <a:moveTo>
                    <a:pt x="4031" y="0"/>
                  </a:moveTo>
                  <a:cubicBezTo>
                    <a:pt x="3961" y="0"/>
                    <a:pt x="3889" y="29"/>
                    <a:pt x="3833" y="95"/>
                  </a:cubicBezTo>
                  <a:cubicBezTo>
                    <a:pt x="3114" y="939"/>
                    <a:pt x="1854" y="2069"/>
                    <a:pt x="0" y="2540"/>
                  </a:cubicBezTo>
                  <a:lnTo>
                    <a:pt x="46" y="5395"/>
                  </a:lnTo>
                  <a:cubicBezTo>
                    <a:pt x="1872" y="5876"/>
                    <a:pt x="3115" y="6995"/>
                    <a:pt x="3829" y="7833"/>
                  </a:cubicBezTo>
                  <a:cubicBezTo>
                    <a:pt x="3886" y="7900"/>
                    <a:pt x="3959" y="7929"/>
                    <a:pt x="4031" y="7929"/>
                  </a:cubicBezTo>
                  <a:cubicBezTo>
                    <a:pt x="4186" y="7929"/>
                    <a:pt x="4334" y="7792"/>
                    <a:pt x="4294" y="7606"/>
                  </a:cubicBezTo>
                  <a:lnTo>
                    <a:pt x="3643" y="4602"/>
                  </a:lnTo>
                  <a:cubicBezTo>
                    <a:pt x="3570" y="4182"/>
                    <a:pt x="3570" y="3753"/>
                    <a:pt x="3643" y="3333"/>
                  </a:cubicBezTo>
                  <a:lnTo>
                    <a:pt x="4294" y="326"/>
                  </a:lnTo>
                  <a:cubicBezTo>
                    <a:pt x="4335" y="139"/>
                    <a:pt x="4186" y="0"/>
                    <a:pt x="40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8"/>
            <p:cNvSpPr/>
            <p:nvPr/>
          </p:nvSpPr>
          <p:spPr>
            <a:xfrm>
              <a:off x="6783775" y="5891450"/>
              <a:ext cx="370925" cy="256900"/>
            </a:xfrm>
            <a:custGeom>
              <a:rect b="b" l="l" r="r" t="t"/>
              <a:pathLst>
                <a:path extrusionOk="0" h="10276" w="14837">
                  <a:moveTo>
                    <a:pt x="5133" y="0"/>
                  </a:moveTo>
                  <a:cubicBezTo>
                    <a:pt x="837" y="0"/>
                    <a:pt x="122" y="4028"/>
                    <a:pt x="14" y="4951"/>
                  </a:cubicBezTo>
                  <a:cubicBezTo>
                    <a:pt x="0" y="5069"/>
                    <a:pt x="62" y="5182"/>
                    <a:pt x="167" y="5235"/>
                  </a:cubicBezTo>
                  <a:cubicBezTo>
                    <a:pt x="417" y="5358"/>
                    <a:pt x="942" y="5551"/>
                    <a:pt x="1777" y="5551"/>
                  </a:cubicBezTo>
                  <a:cubicBezTo>
                    <a:pt x="1968" y="5551"/>
                    <a:pt x="2175" y="5541"/>
                    <a:pt x="2398" y="5518"/>
                  </a:cubicBezTo>
                  <a:lnTo>
                    <a:pt x="2398" y="5518"/>
                  </a:lnTo>
                  <a:cubicBezTo>
                    <a:pt x="2110" y="6115"/>
                    <a:pt x="1437" y="6517"/>
                    <a:pt x="813" y="6660"/>
                  </a:cubicBezTo>
                  <a:cubicBezTo>
                    <a:pt x="656" y="6694"/>
                    <a:pt x="558" y="6854"/>
                    <a:pt x="601" y="7010"/>
                  </a:cubicBezTo>
                  <a:cubicBezTo>
                    <a:pt x="836" y="7869"/>
                    <a:pt x="1795" y="10275"/>
                    <a:pt x="5133" y="10275"/>
                  </a:cubicBezTo>
                  <a:cubicBezTo>
                    <a:pt x="7971" y="10275"/>
                    <a:pt x="14836" y="7975"/>
                    <a:pt x="14836" y="5137"/>
                  </a:cubicBezTo>
                  <a:cubicBezTo>
                    <a:pt x="14836" y="2300"/>
                    <a:pt x="7971" y="0"/>
                    <a:pt x="51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8"/>
            <p:cNvSpPr/>
            <p:nvPr/>
          </p:nvSpPr>
          <p:spPr>
            <a:xfrm>
              <a:off x="6783775" y="5892375"/>
              <a:ext cx="178275" cy="255075"/>
            </a:xfrm>
            <a:custGeom>
              <a:rect b="b" l="l" r="r" t="t"/>
              <a:pathLst>
                <a:path extrusionOk="0" h="10203" w="7131">
                  <a:moveTo>
                    <a:pt x="4477" y="1"/>
                  </a:moveTo>
                  <a:cubicBezTo>
                    <a:pt x="4477" y="1"/>
                    <a:pt x="4477" y="1"/>
                    <a:pt x="4477" y="1"/>
                  </a:cubicBezTo>
                  <a:lnTo>
                    <a:pt x="4477" y="1"/>
                  </a:lnTo>
                  <a:cubicBezTo>
                    <a:pt x="4478" y="1"/>
                    <a:pt x="4478" y="1"/>
                    <a:pt x="4478" y="1"/>
                  </a:cubicBezTo>
                  <a:close/>
                  <a:moveTo>
                    <a:pt x="4477" y="1"/>
                  </a:moveTo>
                  <a:cubicBezTo>
                    <a:pt x="768" y="390"/>
                    <a:pt x="117" y="4038"/>
                    <a:pt x="15" y="4913"/>
                  </a:cubicBezTo>
                  <a:cubicBezTo>
                    <a:pt x="0" y="5031"/>
                    <a:pt x="60" y="5145"/>
                    <a:pt x="167" y="5198"/>
                  </a:cubicBezTo>
                  <a:cubicBezTo>
                    <a:pt x="417" y="5321"/>
                    <a:pt x="944" y="5515"/>
                    <a:pt x="1780" y="5515"/>
                  </a:cubicBezTo>
                  <a:cubicBezTo>
                    <a:pt x="1886" y="5515"/>
                    <a:pt x="1997" y="5511"/>
                    <a:pt x="2113" y="5505"/>
                  </a:cubicBezTo>
                  <a:cubicBezTo>
                    <a:pt x="2116" y="5504"/>
                    <a:pt x="2119" y="5504"/>
                    <a:pt x="2122" y="5504"/>
                  </a:cubicBezTo>
                  <a:cubicBezTo>
                    <a:pt x="2239" y="5504"/>
                    <a:pt x="2315" y="5642"/>
                    <a:pt x="2244" y="5738"/>
                  </a:cubicBezTo>
                  <a:cubicBezTo>
                    <a:pt x="1908" y="6193"/>
                    <a:pt x="1344" y="6501"/>
                    <a:pt x="813" y="6623"/>
                  </a:cubicBezTo>
                  <a:cubicBezTo>
                    <a:pt x="654" y="6659"/>
                    <a:pt x="557" y="6821"/>
                    <a:pt x="601" y="6978"/>
                  </a:cubicBezTo>
                  <a:cubicBezTo>
                    <a:pt x="823" y="7782"/>
                    <a:pt x="1672" y="9911"/>
                    <a:pt x="4475" y="10203"/>
                  </a:cubicBezTo>
                  <a:cubicBezTo>
                    <a:pt x="6066" y="9148"/>
                    <a:pt x="7130" y="7261"/>
                    <a:pt x="7130" y="5101"/>
                  </a:cubicBezTo>
                  <a:cubicBezTo>
                    <a:pt x="7130" y="2941"/>
                    <a:pt x="6067" y="1055"/>
                    <a:pt x="44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8"/>
            <p:cNvSpPr/>
            <p:nvPr/>
          </p:nvSpPr>
          <p:spPr>
            <a:xfrm>
              <a:off x="6993625" y="6003775"/>
              <a:ext cx="91200" cy="64875"/>
            </a:xfrm>
            <a:custGeom>
              <a:rect b="b" l="l" r="r" t="t"/>
              <a:pathLst>
                <a:path extrusionOk="0" h="2595" w="3648">
                  <a:moveTo>
                    <a:pt x="1158" y="0"/>
                  </a:moveTo>
                  <a:cubicBezTo>
                    <a:pt x="1026" y="0"/>
                    <a:pt x="900" y="57"/>
                    <a:pt x="812" y="155"/>
                  </a:cubicBezTo>
                  <a:lnTo>
                    <a:pt x="171" y="868"/>
                  </a:lnTo>
                  <a:cubicBezTo>
                    <a:pt x="1" y="1056"/>
                    <a:pt x="12" y="1344"/>
                    <a:pt x="194" y="1519"/>
                  </a:cubicBezTo>
                  <a:cubicBezTo>
                    <a:pt x="734" y="2041"/>
                    <a:pt x="1481" y="2594"/>
                    <a:pt x="1960" y="2594"/>
                  </a:cubicBezTo>
                  <a:cubicBezTo>
                    <a:pt x="2015" y="2594"/>
                    <a:pt x="2067" y="2587"/>
                    <a:pt x="2115" y="2571"/>
                  </a:cubicBezTo>
                  <a:cubicBezTo>
                    <a:pt x="2686" y="2381"/>
                    <a:pt x="3647" y="650"/>
                    <a:pt x="3494" y="359"/>
                  </a:cubicBezTo>
                  <a:cubicBezTo>
                    <a:pt x="3319" y="29"/>
                    <a:pt x="1737" y="0"/>
                    <a:pt x="11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8"/>
            <p:cNvSpPr/>
            <p:nvPr/>
          </p:nvSpPr>
          <p:spPr>
            <a:xfrm>
              <a:off x="6826350" y="5962575"/>
              <a:ext cx="28825" cy="35925"/>
            </a:xfrm>
            <a:custGeom>
              <a:rect b="b" l="l" r="r" t="t"/>
              <a:pathLst>
                <a:path extrusionOk="0" h="1437" w="1153">
                  <a:moveTo>
                    <a:pt x="577" y="1"/>
                  </a:moveTo>
                  <a:cubicBezTo>
                    <a:pt x="258" y="1"/>
                    <a:pt x="0" y="262"/>
                    <a:pt x="6" y="580"/>
                  </a:cubicBezTo>
                  <a:lnTo>
                    <a:pt x="6" y="865"/>
                  </a:lnTo>
                  <a:cubicBezTo>
                    <a:pt x="5" y="1181"/>
                    <a:pt x="262" y="1436"/>
                    <a:pt x="577" y="1436"/>
                  </a:cubicBezTo>
                  <a:cubicBezTo>
                    <a:pt x="891" y="1436"/>
                    <a:pt x="1148" y="1180"/>
                    <a:pt x="1148" y="865"/>
                  </a:cubicBezTo>
                  <a:lnTo>
                    <a:pt x="1148" y="580"/>
                  </a:lnTo>
                  <a:cubicBezTo>
                    <a:pt x="1153" y="262"/>
                    <a:pt x="895" y="1"/>
                    <a:pt x="5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8"/>
            <p:cNvSpPr/>
            <p:nvPr/>
          </p:nvSpPr>
          <p:spPr>
            <a:xfrm>
              <a:off x="6831225" y="5969925"/>
              <a:ext cx="16700" cy="14300"/>
            </a:xfrm>
            <a:custGeom>
              <a:rect b="b" l="l" r="r" t="t"/>
              <a:pathLst>
                <a:path extrusionOk="0" h="572" w="668">
                  <a:moveTo>
                    <a:pt x="382" y="1"/>
                  </a:moveTo>
                  <a:cubicBezTo>
                    <a:pt x="127" y="1"/>
                    <a:pt x="0" y="307"/>
                    <a:pt x="180" y="487"/>
                  </a:cubicBezTo>
                  <a:cubicBezTo>
                    <a:pt x="238" y="545"/>
                    <a:pt x="310" y="571"/>
                    <a:pt x="380" y="571"/>
                  </a:cubicBezTo>
                  <a:cubicBezTo>
                    <a:pt x="527" y="571"/>
                    <a:pt x="667" y="458"/>
                    <a:pt x="667" y="286"/>
                  </a:cubicBezTo>
                  <a:cubicBezTo>
                    <a:pt x="667" y="129"/>
                    <a:pt x="539" y="1"/>
                    <a:pt x="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8"/>
            <p:cNvSpPr/>
            <p:nvPr/>
          </p:nvSpPr>
          <p:spPr>
            <a:xfrm>
              <a:off x="7018950" y="6019850"/>
              <a:ext cx="59100" cy="19825"/>
            </a:xfrm>
            <a:custGeom>
              <a:rect b="b" l="l" r="r" t="t"/>
              <a:pathLst>
                <a:path extrusionOk="0" h="793" w="2364">
                  <a:moveTo>
                    <a:pt x="286" y="1"/>
                  </a:moveTo>
                  <a:cubicBezTo>
                    <a:pt x="129" y="1"/>
                    <a:pt x="1" y="129"/>
                    <a:pt x="1" y="286"/>
                  </a:cubicBezTo>
                  <a:cubicBezTo>
                    <a:pt x="1" y="446"/>
                    <a:pt x="130" y="573"/>
                    <a:pt x="288" y="573"/>
                  </a:cubicBezTo>
                  <a:cubicBezTo>
                    <a:pt x="289" y="573"/>
                    <a:pt x="291" y="573"/>
                    <a:pt x="292" y="573"/>
                  </a:cubicBezTo>
                  <a:cubicBezTo>
                    <a:pt x="305" y="573"/>
                    <a:pt x="1202" y="577"/>
                    <a:pt x="2101" y="793"/>
                  </a:cubicBezTo>
                  <a:cubicBezTo>
                    <a:pt x="2199" y="624"/>
                    <a:pt x="2287" y="450"/>
                    <a:pt x="2364" y="271"/>
                  </a:cubicBezTo>
                  <a:cubicBezTo>
                    <a:pt x="1360" y="6"/>
                    <a:pt x="348" y="1"/>
                    <a:pt x="292" y="1"/>
                  </a:cubicBezTo>
                  <a:cubicBezTo>
                    <a:pt x="290" y="1"/>
                    <a:pt x="288" y="1"/>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68"/>
          <p:cNvGrpSpPr/>
          <p:nvPr/>
        </p:nvGrpSpPr>
        <p:grpSpPr>
          <a:xfrm>
            <a:off x="4245533" y="3588507"/>
            <a:ext cx="427584" cy="337944"/>
            <a:chOff x="7326550" y="5854975"/>
            <a:chExt cx="437650" cy="345900"/>
          </a:xfrm>
        </p:grpSpPr>
        <p:sp>
          <p:nvSpPr>
            <p:cNvPr id="1520" name="Google Shape;1520;p68"/>
            <p:cNvSpPr/>
            <p:nvPr/>
          </p:nvSpPr>
          <p:spPr>
            <a:xfrm>
              <a:off x="7624600" y="6000475"/>
              <a:ext cx="68200" cy="200400"/>
            </a:xfrm>
            <a:custGeom>
              <a:rect b="b" l="l" r="r" t="t"/>
              <a:pathLst>
                <a:path extrusionOk="0" h="8016" w="2728">
                  <a:moveTo>
                    <a:pt x="2658" y="0"/>
                  </a:moveTo>
                  <a:lnTo>
                    <a:pt x="517" y="553"/>
                  </a:lnTo>
                  <a:cubicBezTo>
                    <a:pt x="517" y="553"/>
                    <a:pt x="1691" y="3128"/>
                    <a:pt x="1621" y="4147"/>
                  </a:cubicBezTo>
                  <a:cubicBezTo>
                    <a:pt x="1527" y="5526"/>
                    <a:pt x="793" y="7186"/>
                    <a:pt x="793" y="7186"/>
                  </a:cubicBezTo>
                  <a:lnTo>
                    <a:pt x="638" y="7186"/>
                  </a:lnTo>
                  <a:cubicBezTo>
                    <a:pt x="401" y="7186"/>
                    <a:pt x="190" y="7339"/>
                    <a:pt x="114" y="7564"/>
                  </a:cubicBezTo>
                  <a:lnTo>
                    <a:pt x="35" y="7799"/>
                  </a:lnTo>
                  <a:cubicBezTo>
                    <a:pt x="0" y="7905"/>
                    <a:pt x="79" y="8016"/>
                    <a:pt x="191" y="8016"/>
                  </a:cubicBezTo>
                  <a:lnTo>
                    <a:pt x="1236" y="8016"/>
                  </a:lnTo>
                  <a:cubicBezTo>
                    <a:pt x="1302" y="8016"/>
                    <a:pt x="1361" y="7975"/>
                    <a:pt x="1388" y="7915"/>
                  </a:cubicBezTo>
                  <a:lnTo>
                    <a:pt x="2727" y="4699"/>
                  </a:lnTo>
                  <a:lnTo>
                    <a:pt x="26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8"/>
            <p:cNvSpPr/>
            <p:nvPr/>
          </p:nvSpPr>
          <p:spPr>
            <a:xfrm>
              <a:off x="7514850" y="6035000"/>
              <a:ext cx="60325" cy="165875"/>
            </a:xfrm>
            <a:custGeom>
              <a:rect b="b" l="l" r="r" t="t"/>
              <a:pathLst>
                <a:path extrusionOk="0" h="6635" w="2413">
                  <a:moveTo>
                    <a:pt x="1244" y="1"/>
                  </a:moveTo>
                  <a:lnTo>
                    <a:pt x="1" y="139"/>
                  </a:lnTo>
                  <a:cubicBezTo>
                    <a:pt x="916" y="2385"/>
                    <a:pt x="1590" y="5805"/>
                    <a:pt x="1590" y="5805"/>
                  </a:cubicBezTo>
                  <a:lnTo>
                    <a:pt x="1436" y="5805"/>
                  </a:lnTo>
                  <a:cubicBezTo>
                    <a:pt x="1198" y="5805"/>
                    <a:pt x="986" y="5957"/>
                    <a:pt x="911" y="6183"/>
                  </a:cubicBezTo>
                  <a:lnTo>
                    <a:pt x="833" y="6418"/>
                  </a:lnTo>
                  <a:cubicBezTo>
                    <a:pt x="797" y="6525"/>
                    <a:pt x="876" y="6635"/>
                    <a:pt x="988" y="6635"/>
                  </a:cubicBezTo>
                  <a:cubicBezTo>
                    <a:pt x="989" y="6635"/>
                    <a:pt x="990" y="6635"/>
                    <a:pt x="990" y="6635"/>
                  </a:cubicBezTo>
                  <a:lnTo>
                    <a:pt x="2241" y="6635"/>
                  </a:lnTo>
                  <a:cubicBezTo>
                    <a:pt x="2336" y="6635"/>
                    <a:pt x="2413" y="6553"/>
                    <a:pt x="2404" y="6456"/>
                  </a:cubicBezTo>
                  <a:lnTo>
                    <a:pt x="2143" y="3266"/>
                  </a:lnTo>
                  <a:lnTo>
                    <a:pt x="1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8"/>
            <p:cNvSpPr/>
            <p:nvPr/>
          </p:nvSpPr>
          <p:spPr>
            <a:xfrm>
              <a:off x="7698550" y="5965825"/>
              <a:ext cx="65650" cy="103775"/>
            </a:xfrm>
            <a:custGeom>
              <a:rect b="b" l="l" r="r" t="t"/>
              <a:pathLst>
                <a:path extrusionOk="0" h="4151" w="2626">
                  <a:moveTo>
                    <a:pt x="318" y="0"/>
                  </a:moveTo>
                  <a:cubicBezTo>
                    <a:pt x="228" y="0"/>
                    <a:pt x="140" y="44"/>
                    <a:pt x="87" y="123"/>
                  </a:cubicBezTo>
                  <a:cubicBezTo>
                    <a:pt x="1" y="253"/>
                    <a:pt x="37" y="427"/>
                    <a:pt x="169" y="510"/>
                  </a:cubicBezTo>
                  <a:lnTo>
                    <a:pt x="1336" y="1288"/>
                  </a:lnTo>
                  <a:cubicBezTo>
                    <a:pt x="1566" y="1442"/>
                    <a:pt x="1705" y="1701"/>
                    <a:pt x="1704" y="1978"/>
                  </a:cubicBezTo>
                  <a:lnTo>
                    <a:pt x="1704" y="3254"/>
                  </a:lnTo>
                  <a:cubicBezTo>
                    <a:pt x="1704" y="3547"/>
                    <a:pt x="1821" y="3829"/>
                    <a:pt x="2028" y="4036"/>
                  </a:cubicBezTo>
                  <a:lnTo>
                    <a:pt x="2062" y="4069"/>
                  </a:lnTo>
                  <a:cubicBezTo>
                    <a:pt x="2114" y="4121"/>
                    <a:pt x="2184" y="4150"/>
                    <a:pt x="2257" y="4150"/>
                  </a:cubicBezTo>
                  <a:cubicBezTo>
                    <a:pt x="2502" y="4149"/>
                    <a:pt x="2625" y="3852"/>
                    <a:pt x="2453" y="3679"/>
                  </a:cubicBezTo>
                  <a:lnTo>
                    <a:pt x="2419" y="3645"/>
                  </a:lnTo>
                  <a:cubicBezTo>
                    <a:pt x="2315" y="3542"/>
                    <a:pt x="2257" y="3401"/>
                    <a:pt x="2257" y="3254"/>
                  </a:cubicBezTo>
                  <a:lnTo>
                    <a:pt x="2257" y="1978"/>
                  </a:lnTo>
                  <a:cubicBezTo>
                    <a:pt x="2258" y="1516"/>
                    <a:pt x="2027" y="1084"/>
                    <a:pt x="1641" y="828"/>
                  </a:cubicBezTo>
                  <a:lnTo>
                    <a:pt x="476" y="50"/>
                  </a:lnTo>
                  <a:cubicBezTo>
                    <a:pt x="428" y="17"/>
                    <a:pt x="373" y="0"/>
                    <a:pt x="318" y="0"/>
                  </a:cubicBezTo>
                  <a:close/>
                </a:path>
              </a:pathLst>
            </a:custGeom>
            <a:solidFill>
              <a:srgbClr val="9D6E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8"/>
            <p:cNvSpPr/>
            <p:nvPr/>
          </p:nvSpPr>
          <p:spPr>
            <a:xfrm>
              <a:off x="7326550" y="5855375"/>
              <a:ext cx="414500" cy="345500"/>
            </a:xfrm>
            <a:custGeom>
              <a:rect b="b" l="l" r="r" t="t"/>
              <a:pathLst>
                <a:path extrusionOk="0" h="13820" w="16580">
                  <a:moveTo>
                    <a:pt x="2556" y="0"/>
                  </a:moveTo>
                  <a:cubicBezTo>
                    <a:pt x="2336" y="0"/>
                    <a:pt x="2125" y="87"/>
                    <a:pt x="1970" y="243"/>
                  </a:cubicBezTo>
                  <a:lnTo>
                    <a:pt x="1660" y="552"/>
                  </a:lnTo>
                  <a:lnTo>
                    <a:pt x="694" y="713"/>
                  </a:lnTo>
                  <a:cubicBezTo>
                    <a:pt x="295" y="779"/>
                    <a:pt x="2" y="1126"/>
                    <a:pt x="2" y="1531"/>
                  </a:cubicBezTo>
                  <a:lnTo>
                    <a:pt x="2" y="1658"/>
                  </a:lnTo>
                  <a:cubicBezTo>
                    <a:pt x="0" y="1810"/>
                    <a:pt x="125" y="1935"/>
                    <a:pt x="277" y="1935"/>
                  </a:cubicBezTo>
                  <a:lnTo>
                    <a:pt x="2465" y="1935"/>
                  </a:lnTo>
                  <a:lnTo>
                    <a:pt x="2465" y="4330"/>
                  </a:lnTo>
                  <a:cubicBezTo>
                    <a:pt x="2465" y="5874"/>
                    <a:pt x="4016" y="7313"/>
                    <a:pt x="6352" y="7314"/>
                  </a:cubicBezTo>
                  <a:cubicBezTo>
                    <a:pt x="6353" y="7314"/>
                    <a:pt x="6355" y="7314"/>
                    <a:pt x="6356" y="7314"/>
                  </a:cubicBezTo>
                  <a:cubicBezTo>
                    <a:pt x="6509" y="7314"/>
                    <a:pt x="6633" y="7436"/>
                    <a:pt x="6634" y="7589"/>
                  </a:cubicBezTo>
                  <a:lnTo>
                    <a:pt x="6634" y="12990"/>
                  </a:lnTo>
                  <a:lnTo>
                    <a:pt x="6480" y="12990"/>
                  </a:lnTo>
                  <a:cubicBezTo>
                    <a:pt x="6242" y="12990"/>
                    <a:pt x="6031" y="13142"/>
                    <a:pt x="5956" y="13368"/>
                  </a:cubicBezTo>
                  <a:lnTo>
                    <a:pt x="5920" y="13474"/>
                  </a:lnTo>
                  <a:cubicBezTo>
                    <a:pt x="5864" y="13644"/>
                    <a:pt x="5991" y="13820"/>
                    <a:pt x="6169" y="13820"/>
                  </a:cubicBezTo>
                  <a:lnTo>
                    <a:pt x="7219" y="13820"/>
                  </a:lnTo>
                  <a:cubicBezTo>
                    <a:pt x="7357" y="13820"/>
                    <a:pt x="7471" y="13713"/>
                    <a:pt x="7480" y="13575"/>
                  </a:cubicBezTo>
                  <a:lnTo>
                    <a:pt x="7894" y="7799"/>
                  </a:lnTo>
                  <a:cubicBezTo>
                    <a:pt x="9339" y="7782"/>
                    <a:pt x="11848" y="7470"/>
                    <a:pt x="13556" y="6273"/>
                  </a:cubicBezTo>
                  <a:lnTo>
                    <a:pt x="13702" y="6928"/>
                  </a:lnTo>
                  <a:cubicBezTo>
                    <a:pt x="13781" y="7283"/>
                    <a:pt x="13909" y="7624"/>
                    <a:pt x="14083" y="7942"/>
                  </a:cubicBezTo>
                  <a:lnTo>
                    <a:pt x="15479" y="10503"/>
                  </a:lnTo>
                  <a:lnTo>
                    <a:pt x="15479" y="12990"/>
                  </a:lnTo>
                  <a:lnTo>
                    <a:pt x="15324" y="12990"/>
                  </a:lnTo>
                  <a:cubicBezTo>
                    <a:pt x="15087" y="12991"/>
                    <a:pt x="14876" y="13143"/>
                    <a:pt x="14800" y="13368"/>
                  </a:cubicBezTo>
                  <a:lnTo>
                    <a:pt x="14765" y="13474"/>
                  </a:lnTo>
                  <a:cubicBezTo>
                    <a:pt x="14709" y="13645"/>
                    <a:pt x="14834" y="13820"/>
                    <a:pt x="15014" y="13820"/>
                  </a:cubicBezTo>
                  <a:lnTo>
                    <a:pt x="16062" y="13820"/>
                  </a:lnTo>
                  <a:cubicBezTo>
                    <a:pt x="16200" y="13820"/>
                    <a:pt x="16315" y="13713"/>
                    <a:pt x="16324" y="13575"/>
                  </a:cubicBezTo>
                  <a:lnTo>
                    <a:pt x="16572" y="9855"/>
                  </a:lnTo>
                  <a:cubicBezTo>
                    <a:pt x="16580" y="9737"/>
                    <a:pt x="16549" y="9620"/>
                    <a:pt x="16483" y="9521"/>
                  </a:cubicBezTo>
                  <a:lnTo>
                    <a:pt x="16483" y="9522"/>
                  </a:lnTo>
                  <a:lnTo>
                    <a:pt x="16217" y="9123"/>
                  </a:lnTo>
                  <a:cubicBezTo>
                    <a:pt x="16096" y="8942"/>
                    <a:pt x="16032" y="8728"/>
                    <a:pt x="16032" y="8511"/>
                  </a:cubicBezTo>
                  <a:lnTo>
                    <a:pt x="16032" y="5528"/>
                  </a:lnTo>
                  <a:cubicBezTo>
                    <a:pt x="16033" y="5343"/>
                    <a:pt x="16019" y="5158"/>
                    <a:pt x="15991" y="4976"/>
                  </a:cubicBezTo>
                  <a:cubicBezTo>
                    <a:pt x="15797" y="3728"/>
                    <a:pt x="14957" y="2980"/>
                    <a:pt x="14143" y="2384"/>
                  </a:cubicBezTo>
                  <a:cubicBezTo>
                    <a:pt x="12899" y="1475"/>
                    <a:pt x="12691" y="508"/>
                    <a:pt x="11771" y="508"/>
                  </a:cubicBezTo>
                  <a:cubicBezTo>
                    <a:pt x="10901" y="508"/>
                    <a:pt x="11248" y="1568"/>
                    <a:pt x="10209" y="1568"/>
                  </a:cubicBezTo>
                  <a:cubicBezTo>
                    <a:pt x="10204" y="1568"/>
                    <a:pt x="10198" y="1568"/>
                    <a:pt x="10193" y="1568"/>
                  </a:cubicBezTo>
                  <a:cubicBezTo>
                    <a:pt x="9346" y="1558"/>
                    <a:pt x="9436" y="400"/>
                    <a:pt x="8723" y="400"/>
                  </a:cubicBezTo>
                  <a:cubicBezTo>
                    <a:pt x="8650" y="400"/>
                    <a:pt x="8568" y="412"/>
                    <a:pt x="8477" y="439"/>
                  </a:cubicBezTo>
                  <a:cubicBezTo>
                    <a:pt x="7647" y="680"/>
                    <a:pt x="7274" y="3110"/>
                    <a:pt x="6427" y="4216"/>
                  </a:cubicBezTo>
                  <a:cubicBezTo>
                    <a:pt x="6208" y="4501"/>
                    <a:pt x="5736" y="4976"/>
                    <a:pt x="5124" y="4976"/>
                  </a:cubicBezTo>
                  <a:lnTo>
                    <a:pt x="4976" y="4976"/>
                  </a:lnTo>
                  <a:cubicBezTo>
                    <a:pt x="4366" y="4976"/>
                    <a:pt x="3870" y="4481"/>
                    <a:pt x="3870" y="3870"/>
                  </a:cubicBezTo>
                  <a:lnTo>
                    <a:pt x="38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8"/>
            <p:cNvSpPr/>
            <p:nvPr/>
          </p:nvSpPr>
          <p:spPr>
            <a:xfrm>
              <a:off x="7379900" y="5869825"/>
              <a:ext cx="16650" cy="13850"/>
            </a:xfrm>
            <a:custGeom>
              <a:rect b="b" l="l" r="r" t="t"/>
              <a:pathLst>
                <a:path extrusionOk="0" h="554" w="666">
                  <a:moveTo>
                    <a:pt x="277" y="0"/>
                  </a:moveTo>
                  <a:cubicBezTo>
                    <a:pt x="124" y="0"/>
                    <a:pt x="1" y="125"/>
                    <a:pt x="1" y="277"/>
                  </a:cubicBezTo>
                  <a:cubicBezTo>
                    <a:pt x="1" y="430"/>
                    <a:pt x="124" y="553"/>
                    <a:pt x="277" y="553"/>
                  </a:cubicBezTo>
                  <a:lnTo>
                    <a:pt x="389" y="553"/>
                  </a:lnTo>
                  <a:cubicBezTo>
                    <a:pt x="541" y="553"/>
                    <a:pt x="666" y="430"/>
                    <a:pt x="666" y="277"/>
                  </a:cubicBezTo>
                  <a:cubicBezTo>
                    <a:pt x="666" y="125"/>
                    <a:pt x="541" y="0"/>
                    <a:pt x="3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8"/>
            <p:cNvSpPr/>
            <p:nvPr/>
          </p:nvSpPr>
          <p:spPr>
            <a:xfrm>
              <a:off x="7406350" y="5854975"/>
              <a:ext cx="29725" cy="22100"/>
            </a:xfrm>
            <a:custGeom>
              <a:rect b="b" l="l" r="r" t="t"/>
              <a:pathLst>
                <a:path extrusionOk="0" h="884" w="1189">
                  <a:moveTo>
                    <a:pt x="568" y="1"/>
                  </a:moveTo>
                  <a:cubicBezTo>
                    <a:pt x="452" y="1"/>
                    <a:pt x="320" y="24"/>
                    <a:pt x="172" y="84"/>
                  </a:cubicBezTo>
                  <a:cubicBezTo>
                    <a:pt x="46" y="136"/>
                    <a:pt x="1" y="293"/>
                    <a:pt x="75" y="407"/>
                  </a:cubicBezTo>
                  <a:lnTo>
                    <a:pt x="318" y="783"/>
                  </a:lnTo>
                  <a:cubicBezTo>
                    <a:pt x="361" y="848"/>
                    <a:pt x="432" y="883"/>
                    <a:pt x="504" y="883"/>
                  </a:cubicBezTo>
                  <a:cubicBezTo>
                    <a:pt x="554" y="883"/>
                    <a:pt x="604" y="867"/>
                    <a:pt x="646" y="832"/>
                  </a:cubicBezTo>
                  <a:lnTo>
                    <a:pt x="1118" y="438"/>
                  </a:lnTo>
                  <a:cubicBezTo>
                    <a:pt x="1185" y="384"/>
                    <a:pt x="1189" y="284"/>
                    <a:pt x="1126" y="224"/>
                  </a:cubicBezTo>
                  <a:cubicBezTo>
                    <a:pt x="1021" y="125"/>
                    <a:pt x="836" y="1"/>
                    <a:pt x="568" y="1"/>
                  </a:cubicBezTo>
                  <a:close/>
                </a:path>
              </a:pathLst>
            </a:custGeom>
            <a:solidFill>
              <a:srgbClr val="9D6E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8"/>
            <p:cNvSpPr/>
            <p:nvPr/>
          </p:nvSpPr>
          <p:spPr>
            <a:xfrm>
              <a:off x="7388175" y="5903750"/>
              <a:ext cx="104250" cy="138450"/>
            </a:xfrm>
            <a:custGeom>
              <a:rect b="b" l="l" r="r" t="t"/>
              <a:pathLst>
                <a:path extrusionOk="0" h="5538" w="4170">
                  <a:moveTo>
                    <a:pt x="0" y="1"/>
                  </a:moveTo>
                  <a:lnTo>
                    <a:pt x="0" y="2396"/>
                  </a:lnTo>
                  <a:cubicBezTo>
                    <a:pt x="0" y="3940"/>
                    <a:pt x="1551" y="5379"/>
                    <a:pt x="3887" y="5380"/>
                  </a:cubicBezTo>
                  <a:cubicBezTo>
                    <a:pt x="3888" y="5380"/>
                    <a:pt x="3889" y="5380"/>
                    <a:pt x="3890" y="5380"/>
                  </a:cubicBezTo>
                  <a:cubicBezTo>
                    <a:pt x="3995" y="5380"/>
                    <a:pt x="4093" y="5442"/>
                    <a:pt x="4140" y="5537"/>
                  </a:cubicBezTo>
                  <a:lnTo>
                    <a:pt x="4169" y="5529"/>
                  </a:lnTo>
                  <a:lnTo>
                    <a:pt x="4169" y="5252"/>
                  </a:lnTo>
                  <a:cubicBezTo>
                    <a:pt x="4169" y="4795"/>
                    <a:pt x="3799" y="4422"/>
                    <a:pt x="3340" y="4422"/>
                  </a:cubicBezTo>
                  <a:cubicBezTo>
                    <a:pt x="1966" y="4422"/>
                    <a:pt x="852" y="3309"/>
                    <a:pt x="852" y="1935"/>
                  </a:cubicBezTo>
                  <a:lnTo>
                    <a:pt x="852" y="830"/>
                  </a:lnTo>
                  <a:cubicBezTo>
                    <a:pt x="852" y="372"/>
                    <a:pt x="482" y="1"/>
                    <a:pt x="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8"/>
            <p:cNvSpPr/>
            <p:nvPr/>
          </p:nvSpPr>
          <p:spPr>
            <a:xfrm>
              <a:off x="7326575" y="5871900"/>
              <a:ext cx="27650" cy="31850"/>
            </a:xfrm>
            <a:custGeom>
              <a:rect b="b" l="l" r="r" t="t"/>
              <a:pathLst>
                <a:path extrusionOk="0" h="1274" w="1106">
                  <a:moveTo>
                    <a:pt x="1011" y="0"/>
                  </a:moveTo>
                  <a:lnTo>
                    <a:pt x="693" y="53"/>
                  </a:lnTo>
                  <a:cubicBezTo>
                    <a:pt x="294" y="120"/>
                    <a:pt x="1" y="465"/>
                    <a:pt x="1" y="871"/>
                  </a:cubicBezTo>
                  <a:lnTo>
                    <a:pt x="1" y="997"/>
                  </a:lnTo>
                  <a:cubicBezTo>
                    <a:pt x="1" y="1150"/>
                    <a:pt x="124" y="1274"/>
                    <a:pt x="277" y="1274"/>
                  </a:cubicBezTo>
                  <a:lnTo>
                    <a:pt x="952" y="1274"/>
                  </a:lnTo>
                  <a:cubicBezTo>
                    <a:pt x="1051" y="1106"/>
                    <a:pt x="1104" y="915"/>
                    <a:pt x="1106" y="720"/>
                  </a:cubicBezTo>
                  <a:lnTo>
                    <a:pt x="1106" y="445"/>
                  </a:lnTo>
                  <a:cubicBezTo>
                    <a:pt x="1106" y="292"/>
                    <a:pt x="1073" y="140"/>
                    <a:pt x="10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8"/>
            <p:cNvSpPr/>
            <p:nvPr/>
          </p:nvSpPr>
          <p:spPr>
            <a:xfrm>
              <a:off x="7523850" y="6001000"/>
              <a:ext cx="141600" cy="49400"/>
            </a:xfrm>
            <a:custGeom>
              <a:rect b="b" l="l" r="r" t="t"/>
              <a:pathLst>
                <a:path extrusionOk="0" h="1976" w="5664">
                  <a:moveTo>
                    <a:pt x="5229" y="0"/>
                  </a:moveTo>
                  <a:cubicBezTo>
                    <a:pt x="5180" y="0"/>
                    <a:pt x="5130" y="9"/>
                    <a:pt x="5081" y="26"/>
                  </a:cubicBezTo>
                  <a:cubicBezTo>
                    <a:pt x="3633" y="532"/>
                    <a:pt x="1798" y="712"/>
                    <a:pt x="776" y="775"/>
                  </a:cubicBezTo>
                  <a:cubicBezTo>
                    <a:pt x="340" y="803"/>
                    <a:pt x="0" y="1165"/>
                    <a:pt x="0" y="1602"/>
                  </a:cubicBezTo>
                  <a:lnTo>
                    <a:pt x="2" y="1602"/>
                  </a:lnTo>
                  <a:lnTo>
                    <a:pt x="2" y="1975"/>
                  </a:lnTo>
                  <a:cubicBezTo>
                    <a:pt x="1447" y="1958"/>
                    <a:pt x="3956" y="1646"/>
                    <a:pt x="5664" y="450"/>
                  </a:cubicBezTo>
                  <a:lnTo>
                    <a:pt x="5659" y="390"/>
                  </a:lnTo>
                  <a:cubicBezTo>
                    <a:pt x="5637" y="160"/>
                    <a:pt x="5445" y="0"/>
                    <a:pt x="52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 name="Google Shape;1529;p68"/>
          <p:cNvGrpSpPr/>
          <p:nvPr/>
        </p:nvGrpSpPr>
        <p:grpSpPr>
          <a:xfrm>
            <a:off x="4853928" y="3546391"/>
            <a:ext cx="395164" cy="389515"/>
            <a:chOff x="7938150" y="5832525"/>
            <a:chExt cx="438925" cy="432650"/>
          </a:xfrm>
        </p:grpSpPr>
        <p:sp>
          <p:nvSpPr>
            <p:cNvPr id="1530" name="Google Shape;1530;p68"/>
            <p:cNvSpPr/>
            <p:nvPr/>
          </p:nvSpPr>
          <p:spPr>
            <a:xfrm>
              <a:off x="8222925" y="5832525"/>
              <a:ext cx="154150" cy="164100"/>
            </a:xfrm>
            <a:custGeom>
              <a:rect b="b" l="l" r="r" t="t"/>
              <a:pathLst>
                <a:path extrusionOk="0" h="6564" w="6166">
                  <a:moveTo>
                    <a:pt x="5638" y="0"/>
                  </a:moveTo>
                  <a:cubicBezTo>
                    <a:pt x="2965" y="0"/>
                    <a:pt x="693" y="2043"/>
                    <a:pt x="1" y="2791"/>
                  </a:cubicBezTo>
                  <a:lnTo>
                    <a:pt x="3485" y="6564"/>
                  </a:lnTo>
                  <a:cubicBezTo>
                    <a:pt x="5517" y="5401"/>
                    <a:pt x="5976" y="3902"/>
                    <a:pt x="5782" y="2039"/>
                  </a:cubicBezTo>
                  <a:cubicBezTo>
                    <a:pt x="5704" y="1282"/>
                    <a:pt x="5874" y="772"/>
                    <a:pt x="6054" y="458"/>
                  </a:cubicBezTo>
                  <a:cubicBezTo>
                    <a:pt x="6166" y="261"/>
                    <a:pt x="6032" y="9"/>
                    <a:pt x="5805" y="3"/>
                  </a:cubicBezTo>
                  <a:cubicBezTo>
                    <a:pt x="5749" y="1"/>
                    <a:pt x="5693" y="0"/>
                    <a:pt x="56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8"/>
            <p:cNvSpPr/>
            <p:nvPr/>
          </p:nvSpPr>
          <p:spPr>
            <a:xfrm>
              <a:off x="8262325" y="5835550"/>
              <a:ext cx="113450" cy="161075"/>
            </a:xfrm>
            <a:custGeom>
              <a:rect b="b" l="l" r="r" t="t"/>
              <a:pathLst>
                <a:path extrusionOk="0" h="6443" w="4538">
                  <a:moveTo>
                    <a:pt x="4454" y="0"/>
                  </a:moveTo>
                  <a:cubicBezTo>
                    <a:pt x="3076" y="328"/>
                    <a:pt x="1167" y="1498"/>
                    <a:pt x="1" y="4377"/>
                  </a:cubicBezTo>
                  <a:lnTo>
                    <a:pt x="1909" y="6443"/>
                  </a:lnTo>
                  <a:cubicBezTo>
                    <a:pt x="3941" y="5280"/>
                    <a:pt x="4400" y="3782"/>
                    <a:pt x="4206" y="1918"/>
                  </a:cubicBezTo>
                  <a:cubicBezTo>
                    <a:pt x="4128" y="1161"/>
                    <a:pt x="4298" y="651"/>
                    <a:pt x="4478" y="337"/>
                  </a:cubicBezTo>
                  <a:cubicBezTo>
                    <a:pt x="4538" y="230"/>
                    <a:pt x="4529" y="97"/>
                    <a:pt x="44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8"/>
            <p:cNvSpPr/>
            <p:nvPr/>
          </p:nvSpPr>
          <p:spPr>
            <a:xfrm>
              <a:off x="7938150" y="5832525"/>
              <a:ext cx="154150" cy="164100"/>
            </a:xfrm>
            <a:custGeom>
              <a:rect b="b" l="l" r="r" t="t"/>
              <a:pathLst>
                <a:path extrusionOk="0" h="6564" w="6166">
                  <a:moveTo>
                    <a:pt x="529" y="0"/>
                  </a:moveTo>
                  <a:cubicBezTo>
                    <a:pt x="474" y="0"/>
                    <a:pt x="418" y="1"/>
                    <a:pt x="362" y="3"/>
                  </a:cubicBezTo>
                  <a:cubicBezTo>
                    <a:pt x="135" y="9"/>
                    <a:pt x="0" y="261"/>
                    <a:pt x="114" y="458"/>
                  </a:cubicBezTo>
                  <a:cubicBezTo>
                    <a:pt x="292" y="772"/>
                    <a:pt x="463" y="1282"/>
                    <a:pt x="384" y="2039"/>
                  </a:cubicBezTo>
                  <a:cubicBezTo>
                    <a:pt x="190" y="3902"/>
                    <a:pt x="650" y="5401"/>
                    <a:pt x="2683" y="6564"/>
                  </a:cubicBezTo>
                  <a:lnTo>
                    <a:pt x="6165" y="2791"/>
                  </a:lnTo>
                  <a:cubicBezTo>
                    <a:pt x="5475" y="2043"/>
                    <a:pt x="3201" y="0"/>
                    <a:pt x="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8"/>
            <p:cNvSpPr/>
            <p:nvPr/>
          </p:nvSpPr>
          <p:spPr>
            <a:xfrm>
              <a:off x="7939425" y="5835550"/>
              <a:ext cx="113500" cy="161075"/>
            </a:xfrm>
            <a:custGeom>
              <a:rect b="b" l="l" r="r" t="t"/>
              <a:pathLst>
                <a:path extrusionOk="0" h="6443" w="4540">
                  <a:moveTo>
                    <a:pt x="86" y="0"/>
                  </a:moveTo>
                  <a:cubicBezTo>
                    <a:pt x="11" y="97"/>
                    <a:pt x="1" y="230"/>
                    <a:pt x="63" y="337"/>
                  </a:cubicBezTo>
                  <a:cubicBezTo>
                    <a:pt x="241" y="651"/>
                    <a:pt x="412" y="1161"/>
                    <a:pt x="333" y="1918"/>
                  </a:cubicBezTo>
                  <a:cubicBezTo>
                    <a:pt x="139" y="3781"/>
                    <a:pt x="599" y="5280"/>
                    <a:pt x="2632" y="6443"/>
                  </a:cubicBezTo>
                  <a:lnTo>
                    <a:pt x="4540" y="4375"/>
                  </a:lnTo>
                  <a:cubicBezTo>
                    <a:pt x="3372" y="1498"/>
                    <a:pt x="1464" y="327"/>
                    <a:pt x="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8"/>
            <p:cNvSpPr/>
            <p:nvPr/>
          </p:nvSpPr>
          <p:spPr>
            <a:xfrm>
              <a:off x="7972525" y="5873225"/>
              <a:ext cx="370175" cy="391950"/>
            </a:xfrm>
            <a:custGeom>
              <a:rect b="b" l="l" r="r" t="t"/>
              <a:pathLst>
                <a:path extrusionOk="0" h="15678" w="14807">
                  <a:moveTo>
                    <a:pt x="7403" y="0"/>
                  </a:moveTo>
                  <a:cubicBezTo>
                    <a:pt x="3630" y="0"/>
                    <a:pt x="0" y="4708"/>
                    <a:pt x="0" y="8637"/>
                  </a:cubicBezTo>
                  <a:cubicBezTo>
                    <a:pt x="0" y="12565"/>
                    <a:pt x="3048" y="15677"/>
                    <a:pt x="7403" y="15677"/>
                  </a:cubicBezTo>
                  <a:cubicBezTo>
                    <a:pt x="11759" y="15677"/>
                    <a:pt x="14806" y="12565"/>
                    <a:pt x="14806" y="8637"/>
                  </a:cubicBezTo>
                  <a:cubicBezTo>
                    <a:pt x="14806" y="4708"/>
                    <a:pt x="11178" y="0"/>
                    <a:pt x="7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8"/>
            <p:cNvSpPr/>
            <p:nvPr/>
          </p:nvSpPr>
          <p:spPr>
            <a:xfrm>
              <a:off x="8055975" y="6011125"/>
              <a:ext cx="43575" cy="50825"/>
            </a:xfrm>
            <a:custGeom>
              <a:rect b="b" l="l" r="r" t="t"/>
              <a:pathLst>
                <a:path extrusionOk="0" h="2033" w="1743">
                  <a:moveTo>
                    <a:pt x="872" y="1"/>
                  </a:moveTo>
                  <a:cubicBezTo>
                    <a:pt x="392" y="1"/>
                    <a:pt x="1" y="390"/>
                    <a:pt x="1" y="872"/>
                  </a:cubicBezTo>
                  <a:lnTo>
                    <a:pt x="1" y="1162"/>
                  </a:lnTo>
                  <a:cubicBezTo>
                    <a:pt x="1" y="1643"/>
                    <a:pt x="392" y="2033"/>
                    <a:pt x="872" y="2033"/>
                  </a:cubicBezTo>
                  <a:lnTo>
                    <a:pt x="872" y="2032"/>
                  </a:lnTo>
                  <a:cubicBezTo>
                    <a:pt x="873" y="2032"/>
                    <a:pt x="873" y="2032"/>
                    <a:pt x="874" y="2032"/>
                  </a:cubicBezTo>
                  <a:cubicBezTo>
                    <a:pt x="1354" y="2032"/>
                    <a:pt x="1743" y="1641"/>
                    <a:pt x="1743" y="1162"/>
                  </a:cubicBezTo>
                  <a:lnTo>
                    <a:pt x="1743" y="872"/>
                  </a:lnTo>
                  <a:cubicBezTo>
                    <a:pt x="1743" y="390"/>
                    <a:pt x="1353" y="1"/>
                    <a:pt x="8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8"/>
            <p:cNvSpPr/>
            <p:nvPr/>
          </p:nvSpPr>
          <p:spPr>
            <a:xfrm>
              <a:off x="8077750" y="6011125"/>
              <a:ext cx="21800" cy="36325"/>
            </a:xfrm>
            <a:custGeom>
              <a:rect b="b" l="l" r="r" t="t"/>
              <a:pathLst>
                <a:path extrusionOk="0" h="1453" w="872">
                  <a:moveTo>
                    <a:pt x="1" y="1"/>
                  </a:moveTo>
                  <a:lnTo>
                    <a:pt x="1" y="1016"/>
                  </a:lnTo>
                  <a:cubicBezTo>
                    <a:pt x="1" y="1257"/>
                    <a:pt x="197" y="1452"/>
                    <a:pt x="437" y="1452"/>
                  </a:cubicBezTo>
                  <a:cubicBezTo>
                    <a:pt x="677" y="1452"/>
                    <a:pt x="872" y="1257"/>
                    <a:pt x="872" y="1016"/>
                  </a:cubicBezTo>
                  <a:lnTo>
                    <a:pt x="872" y="872"/>
                  </a:lnTo>
                  <a:cubicBezTo>
                    <a:pt x="872" y="390"/>
                    <a:pt x="482"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8"/>
            <p:cNvSpPr/>
            <p:nvPr/>
          </p:nvSpPr>
          <p:spPr>
            <a:xfrm>
              <a:off x="8068075" y="6018375"/>
              <a:ext cx="16975" cy="14575"/>
            </a:xfrm>
            <a:custGeom>
              <a:rect b="b" l="l" r="r" t="t"/>
              <a:pathLst>
                <a:path extrusionOk="0" h="583" w="679">
                  <a:moveTo>
                    <a:pt x="388" y="1"/>
                  </a:moveTo>
                  <a:cubicBezTo>
                    <a:pt x="130" y="1"/>
                    <a:pt x="1" y="314"/>
                    <a:pt x="183" y="496"/>
                  </a:cubicBezTo>
                  <a:cubicBezTo>
                    <a:pt x="242" y="556"/>
                    <a:pt x="315" y="582"/>
                    <a:pt x="387" y="582"/>
                  </a:cubicBezTo>
                  <a:cubicBezTo>
                    <a:pt x="536" y="582"/>
                    <a:pt x="678" y="466"/>
                    <a:pt x="678" y="291"/>
                  </a:cubicBezTo>
                  <a:cubicBezTo>
                    <a:pt x="678" y="130"/>
                    <a:pt x="549" y="1"/>
                    <a:pt x="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8"/>
            <p:cNvSpPr/>
            <p:nvPr/>
          </p:nvSpPr>
          <p:spPr>
            <a:xfrm>
              <a:off x="8215675" y="6011125"/>
              <a:ext cx="43575" cy="50825"/>
            </a:xfrm>
            <a:custGeom>
              <a:rect b="b" l="l" r="r" t="t"/>
              <a:pathLst>
                <a:path extrusionOk="0" h="2033" w="1743">
                  <a:moveTo>
                    <a:pt x="871" y="1"/>
                  </a:moveTo>
                  <a:cubicBezTo>
                    <a:pt x="390" y="1"/>
                    <a:pt x="0" y="390"/>
                    <a:pt x="0" y="872"/>
                  </a:cubicBezTo>
                  <a:lnTo>
                    <a:pt x="0" y="1162"/>
                  </a:lnTo>
                  <a:cubicBezTo>
                    <a:pt x="0" y="1643"/>
                    <a:pt x="390" y="2033"/>
                    <a:pt x="871" y="2033"/>
                  </a:cubicBezTo>
                  <a:lnTo>
                    <a:pt x="871" y="2032"/>
                  </a:lnTo>
                  <a:cubicBezTo>
                    <a:pt x="872" y="2032"/>
                    <a:pt x="873" y="2032"/>
                    <a:pt x="874" y="2032"/>
                  </a:cubicBezTo>
                  <a:cubicBezTo>
                    <a:pt x="1354" y="2032"/>
                    <a:pt x="1742" y="1641"/>
                    <a:pt x="1742" y="1162"/>
                  </a:cubicBezTo>
                  <a:lnTo>
                    <a:pt x="1742" y="872"/>
                  </a:lnTo>
                  <a:cubicBezTo>
                    <a:pt x="1742" y="390"/>
                    <a:pt x="1353" y="1"/>
                    <a:pt x="8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8"/>
            <p:cNvSpPr/>
            <p:nvPr/>
          </p:nvSpPr>
          <p:spPr>
            <a:xfrm>
              <a:off x="8237450" y="6011125"/>
              <a:ext cx="21800" cy="36325"/>
            </a:xfrm>
            <a:custGeom>
              <a:rect b="b" l="l" r="r" t="t"/>
              <a:pathLst>
                <a:path extrusionOk="0" h="1453" w="872">
                  <a:moveTo>
                    <a:pt x="0" y="1"/>
                  </a:moveTo>
                  <a:lnTo>
                    <a:pt x="0" y="1016"/>
                  </a:lnTo>
                  <a:cubicBezTo>
                    <a:pt x="0" y="1257"/>
                    <a:pt x="195" y="1452"/>
                    <a:pt x="435" y="1452"/>
                  </a:cubicBezTo>
                  <a:cubicBezTo>
                    <a:pt x="676" y="1452"/>
                    <a:pt x="871" y="1257"/>
                    <a:pt x="871" y="1016"/>
                  </a:cubicBezTo>
                  <a:lnTo>
                    <a:pt x="871" y="872"/>
                  </a:lnTo>
                  <a:cubicBezTo>
                    <a:pt x="871" y="390"/>
                    <a:pt x="482"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8"/>
            <p:cNvSpPr/>
            <p:nvPr/>
          </p:nvSpPr>
          <p:spPr>
            <a:xfrm>
              <a:off x="8227725" y="6018375"/>
              <a:ext cx="17000" cy="14575"/>
            </a:xfrm>
            <a:custGeom>
              <a:rect b="b" l="l" r="r" t="t"/>
              <a:pathLst>
                <a:path extrusionOk="0" h="583" w="680">
                  <a:moveTo>
                    <a:pt x="389" y="1"/>
                  </a:moveTo>
                  <a:cubicBezTo>
                    <a:pt x="130" y="1"/>
                    <a:pt x="1" y="314"/>
                    <a:pt x="183" y="496"/>
                  </a:cubicBezTo>
                  <a:cubicBezTo>
                    <a:pt x="243" y="556"/>
                    <a:pt x="316" y="582"/>
                    <a:pt x="387" y="582"/>
                  </a:cubicBezTo>
                  <a:cubicBezTo>
                    <a:pt x="536" y="582"/>
                    <a:pt x="680" y="466"/>
                    <a:pt x="680" y="291"/>
                  </a:cubicBezTo>
                  <a:cubicBezTo>
                    <a:pt x="680" y="130"/>
                    <a:pt x="550" y="1"/>
                    <a:pt x="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8"/>
            <p:cNvSpPr/>
            <p:nvPr/>
          </p:nvSpPr>
          <p:spPr>
            <a:xfrm>
              <a:off x="7955325" y="6079000"/>
              <a:ext cx="129750" cy="116325"/>
            </a:xfrm>
            <a:custGeom>
              <a:rect b="b" l="l" r="r" t="t"/>
              <a:pathLst>
                <a:path extrusionOk="0" h="4653" w="5190">
                  <a:moveTo>
                    <a:pt x="169" y="0"/>
                  </a:moveTo>
                  <a:cubicBezTo>
                    <a:pt x="82" y="0"/>
                    <a:pt x="0" y="73"/>
                    <a:pt x="16" y="178"/>
                  </a:cubicBezTo>
                  <a:cubicBezTo>
                    <a:pt x="198" y="1382"/>
                    <a:pt x="1008" y="4118"/>
                    <a:pt x="4607" y="4652"/>
                  </a:cubicBezTo>
                  <a:lnTo>
                    <a:pt x="5189" y="2512"/>
                  </a:lnTo>
                  <a:cubicBezTo>
                    <a:pt x="5189" y="2512"/>
                    <a:pt x="1911" y="2006"/>
                    <a:pt x="290" y="59"/>
                  </a:cubicBezTo>
                  <a:cubicBezTo>
                    <a:pt x="256" y="18"/>
                    <a:pt x="212" y="0"/>
                    <a:pt x="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8"/>
            <p:cNvSpPr/>
            <p:nvPr/>
          </p:nvSpPr>
          <p:spPr>
            <a:xfrm>
              <a:off x="7955400" y="6079300"/>
              <a:ext cx="120750" cy="116025"/>
            </a:xfrm>
            <a:custGeom>
              <a:rect b="b" l="l" r="r" t="t"/>
              <a:pathLst>
                <a:path extrusionOk="0" h="4641" w="4830">
                  <a:moveTo>
                    <a:pt x="104" y="1"/>
                  </a:moveTo>
                  <a:cubicBezTo>
                    <a:pt x="38" y="27"/>
                    <a:pt x="0" y="97"/>
                    <a:pt x="13" y="166"/>
                  </a:cubicBezTo>
                  <a:cubicBezTo>
                    <a:pt x="195" y="1370"/>
                    <a:pt x="1005" y="4106"/>
                    <a:pt x="4604" y="4640"/>
                  </a:cubicBezTo>
                  <a:lnTo>
                    <a:pt x="4829" y="3813"/>
                  </a:lnTo>
                  <a:cubicBezTo>
                    <a:pt x="1720" y="3234"/>
                    <a:pt x="486" y="940"/>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8"/>
            <p:cNvSpPr/>
            <p:nvPr/>
          </p:nvSpPr>
          <p:spPr>
            <a:xfrm>
              <a:off x="8230150" y="6079000"/>
              <a:ext cx="129750" cy="116325"/>
            </a:xfrm>
            <a:custGeom>
              <a:rect b="b" l="l" r="r" t="t"/>
              <a:pathLst>
                <a:path extrusionOk="0" h="4653" w="5190">
                  <a:moveTo>
                    <a:pt x="5021" y="0"/>
                  </a:moveTo>
                  <a:cubicBezTo>
                    <a:pt x="4978" y="0"/>
                    <a:pt x="4934" y="18"/>
                    <a:pt x="4900" y="59"/>
                  </a:cubicBezTo>
                  <a:cubicBezTo>
                    <a:pt x="3279" y="2006"/>
                    <a:pt x="1" y="2512"/>
                    <a:pt x="1" y="2512"/>
                  </a:cubicBezTo>
                  <a:lnTo>
                    <a:pt x="583" y="4652"/>
                  </a:lnTo>
                  <a:cubicBezTo>
                    <a:pt x="4182" y="4118"/>
                    <a:pt x="4992" y="1382"/>
                    <a:pt x="5175" y="178"/>
                  </a:cubicBezTo>
                  <a:lnTo>
                    <a:pt x="5174" y="178"/>
                  </a:lnTo>
                  <a:cubicBezTo>
                    <a:pt x="5190" y="73"/>
                    <a:pt x="5108" y="0"/>
                    <a:pt x="5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8"/>
            <p:cNvSpPr/>
            <p:nvPr/>
          </p:nvSpPr>
          <p:spPr>
            <a:xfrm>
              <a:off x="8239100" y="6079300"/>
              <a:ext cx="120725" cy="116025"/>
            </a:xfrm>
            <a:custGeom>
              <a:rect b="b" l="l" r="r" t="t"/>
              <a:pathLst>
                <a:path extrusionOk="0" h="4641" w="4829">
                  <a:moveTo>
                    <a:pt x="4725" y="1"/>
                  </a:moveTo>
                  <a:cubicBezTo>
                    <a:pt x="4345" y="940"/>
                    <a:pt x="3110" y="3234"/>
                    <a:pt x="1" y="3813"/>
                  </a:cubicBezTo>
                  <a:lnTo>
                    <a:pt x="225" y="4640"/>
                  </a:lnTo>
                  <a:cubicBezTo>
                    <a:pt x="3824" y="4106"/>
                    <a:pt x="4634" y="1370"/>
                    <a:pt x="4817" y="166"/>
                  </a:cubicBezTo>
                  <a:cubicBezTo>
                    <a:pt x="4828" y="97"/>
                    <a:pt x="4791" y="27"/>
                    <a:pt x="47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8"/>
            <p:cNvSpPr/>
            <p:nvPr/>
          </p:nvSpPr>
          <p:spPr>
            <a:xfrm>
              <a:off x="8066975" y="6099450"/>
              <a:ext cx="181450" cy="123400"/>
            </a:xfrm>
            <a:custGeom>
              <a:rect b="b" l="l" r="r" t="t"/>
              <a:pathLst>
                <a:path extrusionOk="0" h="4936" w="7258">
                  <a:moveTo>
                    <a:pt x="3627" y="1"/>
                  </a:moveTo>
                  <a:cubicBezTo>
                    <a:pt x="1623" y="1"/>
                    <a:pt x="1" y="1433"/>
                    <a:pt x="1" y="3475"/>
                  </a:cubicBezTo>
                  <a:cubicBezTo>
                    <a:pt x="1" y="4699"/>
                    <a:pt x="962" y="4936"/>
                    <a:pt x="1951" y="4936"/>
                  </a:cubicBezTo>
                  <a:cubicBezTo>
                    <a:pt x="2577" y="4936"/>
                    <a:pt x="3215" y="4841"/>
                    <a:pt x="3628" y="4841"/>
                  </a:cubicBezTo>
                  <a:cubicBezTo>
                    <a:pt x="4050" y="4841"/>
                    <a:pt x="4690" y="4936"/>
                    <a:pt x="5316" y="4936"/>
                  </a:cubicBezTo>
                  <a:cubicBezTo>
                    <a:pt x="6304" y="4936"/>
                    <a:pt x="7258" y="4699"/>
                    <a:pt x="7258" y="3475"/>
                  </a:cubicBezTo>
                  <a:cubicBezTo>
                    <a:pt x="7258" y="1433"/>
                    <a:pt x="5631" y="1"/>
                    <a:pt x="36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8"/>
            <p:cNvSpPr/>
            <p:nvPr/>
          </p:nvSpPr>
          <p:spPr>
            <a:xfrm>
              <a:off x="8106875" y="6156275"/>
              <a:ext cx="37575" cy="39050"/>
            </a:xfrm>
            <a:custGeom>
              <a:rect b="b" l="l" r="r" t="t"/>
              <a:pathLst>
                <a:path extrusionOk="0" h="1562" w="1503">
                  <a:moveTo>
                    <a:pt x="865" y="1"/>
                  </a:moveTo>
                  <a:cubicBezTo>
                    <a:pt x="615" y="1"/>
                    <a:pt x="351" y="175"/>
                    <a:pt x="202" y="468"/>
                  </a:cubicBezTo>
                  <a:cubicBezTo>
                    <a:pt x="1" y="862"/>
                    <a:pt x="85" y="1322"/>
                    <a:pt x="388" y="1496"/>
                  </a:cubicBezTo>
                  <a:cubicBezTo>
                    <a:pt x="467" y="1540"/>
                    <a:pt x="552" y="1561"/>
                    <a:pt x="639" y="1561"/>
                  </a:cubicBezTo>
                  <a:cubicBezTo>
                    <a:pt x="890" y="1561"/>
                    <a:pt x="1154" y="1388"/>
                    <a:pt x="1303" y="1095"/>
                  </a:cubicBezTo>
                  <a:cubicBezTo>
                    <a:pt x="1503" y="700"/>
                    <a:pt x="1420" y="240"/>
                    <a:pt x="1116" y="67"/>
                  </a:cubicBezTo>
                  <a:cubicBezTo>
                    <a:pt x="1037" y="22"/>
                    <a:pt x="952" y="1"/>
                    <a:pt x="8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8"/>
            <p:cNvSpPr/>
            <p:nvPr/>
          </p:nvSpPr>
          <p:spPr>
            <a:xfrm>
              <a:off x="8170775" y="6156275"/>
              <a:ext cx="37575" cy="39050"/>
            </a:xfrm>
            <a:custGeom>
              <a:rect b="b" l="l" r="r" t="t"/>
              <a:pathLst>
                <a:path extrusionOk="0" h="1562" w="1503">
                  <a:moveTo>
                    <a:pt x="639" y="1"/>
                  </a:moveTo>
                  <a:cubicBezTo>
                    <a:pt x="552" y="1"/>
                    <a:pt x="466" y="22"/>
                    <a:pt x="387" y="67"/>
                  </a:cubicBezTo>
                  <a:cubicBezTo>
                    <a:pt x="84" y="240"/>
                    <a:pt x="0" y="700"/>
                    <a:pt x="201" y="1095"/>
                  </a:cubicBezTo>
                  <a:cubicBezTo>
                    <a:pt x="350" y="1388"/>
                    <a:pt x="614" y="1561"/>
                    <a:pt x="864" y="1561"/>
                  </a:cubicBezTo>
                  <a:cubicBezTo>
                    <a:pt x="951" y="1561"/>
                    <a:pt x="1036" y="1540"/>
                    <a:pt x="1115" y="1496"/>
                  </a:cubicBezTo>
                  <a:cubicBezTo>
                    <a:pt x="1419" y="1322"/>
                    <a:pt x="1502" y="862"/>
                    <a:pt x="1301" y="468"/>
                  </a:cubicBezTo>
                  <a:cubicBezTo>
                    <a:pt x="1152" y="175"/>
                    <a:pt x="889" y="1"/>
                    <a:pt x="6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68"/>
          <p:cNvGrpSpPr/>
          <p:nvPr/>
        </p:nvGrpSpPr>
        <p:grpSpPr>
          <a:xfrm>
            <a:off x="5469122" y="3594106"/>
            <a:ext cx="492922" cy="256569"/>
            <a:chOff x="5656371" y="3646736"/>
            <a:chExt cx="425557" cy="221486"/>
          </a:xfrm>
        </p:grpSpPr>
        <p:sp>
          <p:nvSpPr>
            <p:cNvPr id="1549" name="Google Shape;1549;p68"/>
            <p:cNvSpPr/>
            <p:nvPr/>
          </p:nvSpPr>
          <p:spPr>
            <a:xfrm>
              <a:off x="5960047" y="3669866"/>
              <a:ext cx="121881" cy="129990"/>
            </a:xfrm>
            <a:custGeom>
              <a:rect b="b" l="l" r="r" t="t"/>
              <a:pathLst>
                <a:path extrusionOk="0" h="5322" w="4990">
                  <a:moveTo>
                    <a:pt x="300" y="1"/>
                  </a:moveTo>
                  <a:cubicBezTo>
                    <a:pt x="170" y="1"/>
                    <a:pt x="54" y="93"/>
                    <a:pt x="28" y="225"/>
                  </a:cubicBezTo>
                  <a:cubicBezTo>
                    <a:pt x="1" y="374"/>
                    <a:pt x="99" y="519"/>
                    <a:pt x="248" y="548"/>
                  </a:cubicBezTo>
                  <a:cubicBezTo>
                    <a:pt x="1686" y="824"/>
                    <a:pt x="2453" y="1674"/>
                    <a:pt x="2811" y="3391"/>
                  </a:cubicBezTo>
                  <a:lnTo>
                    <a:pt x="2849" y="3579"/>
                  </a:lnTo>
                  <a:cubicBezTo>
                    <a:pt x="2973" y="4217"/>
                    <a:pt x="3145" y="5088"/>
                    <a:pt x="3967" y="5285"/>
                  </a:cubicBezTo>
                  <a:cubicBezTo>
                    <a:pt x="4073" y="5309"/>
                    <a:pt x="4182" y="5321"/>
                    <a:pt x="4290" y="5321"/>
                  </a:cubicBezTo>
                  <a:cubicBezTo>
                    <a:pt x="4464" y="5321"/>
                    <a:pt x="4656" y="5289"/>
                    <a:pt x="4794" y="5186"/>
                  </a:cubicBezTo>
                  <a:cubicBezTo>
                    <a:pt x="4905" y="5104"/>
                    <a:pt x="4974" y="4978"/>
                    <a:pt x="4982" y="4840"/>
                  </a:cubicBezTo>
                  <a:cubicBezTo>
                    <a:pt x="4989" y="4688"/>
                    <a:pt x="4872" y="4558"/>
                    <a:pt x="4720" y="4550"/>
                  </a:cubicBezTo>
                  <a:cubicBezTo>
                    <a:pt x="4714" y="4549"/>
                    <a:pt x="4708" y="4549"/>
                    <a:pt x="4702" y="4549"/>
                  </a:cubicBezTo>
                  <a:cubicBezTo>
                    <a:pt x="4579" y="4549"/>
                    <a:pt x="4471" y="4632"/>
                    <a:pt x="4439" y="4752"/>
                  </a:cubicBezTo>
                  <a:cubicBezTo>
                    <a:pt x="4405" y="4761"/>
                    <a:pt x="4350" y="4768"/>
                    <a:pt x="4288" y="4768"/>
                  </a:cubicBezTo>
                  <a:cubicBezTo>
                    <a:pt x="4227" y="4768"/>
                    <a:pt x="4159" y="4762"/>
                    <a:pt x="4097" y="4747"/>
                  </a:cubicBezTo>
                  <a:cubicBezTo>
                    <a:pt x="3653" y="4641"/>
                    <a:pt x="3525" y="4151"/>
                    <a:pt x="3392" y="3472"/>
                  </a:cubicBezTo>
                  <a:lnTo>
                    <a:pt x="3351" y="3278"/>
                  </a:lnTo>
                  <a:cubicBezTo>
                    <a:pt x="2947" y="1334"/>
                    <a:pt x="2022" y="325"/>
                    <a:pt x="352" y="6"/>
                  </a:cubicBezTo>
                  <a:cubicBezTo>
                    <a:pt x="335" y="3"/>
                    <a:pt x="317" y="1"/>
                    <a:pt x="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8"/>
            <p:cNvSpPr/>
            <p:nvPr/>
          </p:nvSpPr>
          <p:spPr>
            <a:xfrm>
              <a:off x="5910488" y="3753400"/>
              <a:ext cx="56495" cy="114822"/>
            </a:xfrm>
            <a:custGeom>
              <a:rect b="b" l="l" r="r" t="t"/>
              <a:pathLst>
                <a:path extrusionOk="0" h="4701" w="2313">
                  <a:moveTo>
                    <a:pt x="1206" y="1"/>
                  </a:moveTo>
                  <a:lnTo>
                    <a:pt x="515" y="335"/>
                  </a:lnTo>
                  <a:cubicBezTo>
                    <a:pt x="535" y="1138"/>
                    <a:pt x="965" y="3870"/>
                    <a:pt x="965" y="3870"/>
                  </a:cubicBezTo>
                  <a:lnTo>
                    <a:pt x="724" y="3870"/>
                  </a:lnTo>
                  <a:cubicBezTo>
                    <a:pt x="530" y="3871"/>
                    <a:pt x="350" y="3971"/>
                    <a:pt x="251" y="4137"/>
                  </a:cubicBezTo>
                  <a:lnTo>
                    <a:pt x="73" y="4430"/>
                  </a:lnTo>
                  <a:cubicBezTo>
                    <a:pt x="1" y="4548"/>
                    <a:pt x="86" y="4700"/>
                    <a:pt x="225" y="4700"/>
                  </a:cubicBezTo>
                  <a:lnTo>
                    <a:pt x="957" y="4700"/>
                  </a:lnTo>
                  <a:cubicBezTo>
                    <a:pt x="1136" y="4700"/>
                    <a:pt x="1303" y="4614"/>
                    <a:pt x="1406" y="4469"/>
                  </a:cubicBezTo>
                  <a:lnTo>
                    <a:pt x="1787" y="3939"/>
                  </a:lnTo>
                  <a:cubicBezTo>
                    <a:pt x="1851" y="3849"/>
                    <a:pt x="1886" y="3744"/>
                    <a:pt x="1889" y="3633"/>
                  </a:cubicBezTo>
                  <a:cubicBezTo>
                    <a:pt x="1920" y="2772"/>
                    <a:pt x="2178" y="1794"/>
                    <a:pt x="2312" y="1383"/>
                  </a:cubicBezTo>
                  <a:lnTo>
                    <a:pt x="12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8"/>
            <p:cNvSpPr/>
            <p:nvPr/>
          </p:nvSpPr>
          <p:spPr>
            <a:xfrm>
              <a:off x="5784675" y="3773673"/>
              <a:ext cx="51708" cy="94549"/>
            </a:xfrm>
            <a:custGeom>
              <a:rect b="b" l="l" r="r" t="t"/>
              <a:pathLst>
                <a:path extrusionOk="0" h="3871" w="2117">
                  <a:moveTo>
                    <a:pt x="0" y="0"/>
                  </a:moveTo>
                  <a:lnTo>
                    <a:pt x="1163" y="3041"/>
                  </a:lnTo>
                  <a:cubicBezTo>
                    <a:pt x="958" y="3041"/>
                    <a:pt x="769" y="3154"/>
                    <a:pt x="674" y="3336"/>
                  </a:cubicBezTo>
                  <a:lnTo>
                    <a:pt x="520" y="3628"/>
                  </a:lnTo>
                  <a:cubicBezTo>
                    <a:pt x="463" y="3737"/>
                    <a:pt x="542" y="3870"/>
                    <a:pt x="666" y="3870"/>
                  </a:cubicBezTo>
                  <a:lnTo>
                    <a:pt x="1292" y="3870"/>
                  </a:lnTo>
                  <a:cubicBezTo>
                    <a:pt x="1515" y="3870"/>
                    <a:pt x="1714" y="3737"/>
                    <a:pt x="1801" y="3532"/>
                  </a:cubicBezTo>
                  <a:lnTo>
                    <a:pt x="2064" y="2913"/>
                  </a:lnTo>
                  <a:cubicBezTo>
                    <a:pt x="2104" y="2816"/>
                    <a:pt x="2117" y="2709"/>
                    <a:pt x="2099" y="2605"/>
                  </a:cubicBezTo>
                  <a:lnTo>
                    <a:pt x="16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8"/>
            <p:cNvSpPr/>
            <p:nvPr/>
          </p:nvSpPr>
          <p:spPr>
            <a:xfrm>
              <a:off x="5777445" y="3733176"/>
              <a:ext cx="155758" cy="51928"/>
            </a:xfrm>
            <a:custGeom>
              <a:rect b="b" l="l" r="r" t="t"/>
              <a:pathLst>
                <a:path extrusionOk="0" h="2126" w="6377">
                  <a:moveTo>
                    <a:pt x="1" y="1"/>
                  </a:moveTo>
                  <a:lnTo>
                    <a:pt x="1" y="2126"/>
                  </a:lnTo>
                  <a:cubicBezTo>
                    <a:pt x="3360" y="2093"/>
                    <a:pt x="5428" y="1515"/>
                    <a:pt x="6377" y="1164"/>
                  </a:cubicBezTo>
                  <a:lnTo>
                    <a:pt x="63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8"/>
            <p:cNvSpPr/>
            <p:nvPr/>
          </p:nvSpPr>
          <p:spPr>
            <a:xfrm>
              <a:off x="5656371" y="3652720"/>
              <a:ext cx="371138" cy="214916"/>
            </a:xfrm>
            <a:custGeom>
              <a:rect b="b" l="l" r="r" t="t"/>
              <a:pathLst>
                <a:path extrusionOk="0" h="8799" w="15195">
                  <a:moveTo>
                    <a:pt x="2944" y="1"/>
                  </a:moveTo>
                  <a:cubicBezTo>
                    <a:pt x="2756" y="1"/>
                    <a:pt x="2568" y="20"/>
                    <a:pt x="2382" y="57"/>
                  </a:cubicBezTo>
                  <a:lnTo>
                    <a:pt x="1838" y="166"/>
                  </a:lnTo>
                  <a:cubicBezTo>
                    <a:pt x="1124" y="302"/>
                    <a:pt x="877" y="465"/>
                    <a:pt x="614" y="902"/>
                  </a:cubicBezTo>
                  <a:cubicBezTo>
                    <a:pt x="355" y="1328"/>
                    <a:pt x="1" y="2431"/>
                    <a:pt x="1" y="2431"/>
                  </a:cubicBezTo>
                  <a:cubicBezTo>
                    <a:pt x="1" y="2431"/>
                    <a:pt x="657" y="3314"/>
                    <a:pt x="997" y="3314"/>
                  </a:cubicBezTo>
                  <a:cubicBezTo>
                    <a:pt x="1039" y="3314"/>
                    <a:pt x="1076" y="3300"/>
                    <a:pt x="1107" y="3269"/>
                  </a:cubicBezTo>
                  <a:cubicBezTo>
                    <a:pt x="1430" y="2948"/>
                    <a:pt x="1751" y="2752"/>
                    <a:pt x="2143" y="2737"/>
                  </a:cubicBezTo>
                  <a:cubicBezTo>
                    <a:pt x="2153" y="2736"/>
                    <a:pt x="2163" y="2736"/>
                    <a:pt x="2173" y="2736"/>
                  </a:cubicBezTo>
                  <a:cubicBezTo>
                    <a:pt x="2316" y="2736"/>
                    <a:pt x="2476" y="2771"/>
                    <a:pt x="2635" y="2771"/>
                  </a:cubicBezTo>
                  <a:cubicBezTo>
                    <a:pt x="2741" y="2771"/>
                    <a:pt x="2846" y="2756"/>
                    <a:pt x="2947" y="2705"/>
                  </a:cubicBezTo>
                  <a:lnTo>
                    <a:pt x="2947" y="2705"/>
                  </a:lnTo>
                  <a:cubicBezTo>
                    <a:pt x="4291" y="4681"/>
                    <a:pt x="2766" y="7969"/>
                    <a:pt x="2766" y="7969"/>
                  </a:cubicBezTo>
                  <a:lnTo>
                    <a:pt x="2686" y="7969"/>
                  </a:lnTo>
                  <a:cubicBezTo>
                    <a:pt x="2475" y="7969"/>
                    <a:pt x="2283" y="8090"/>
                    <a:pt x="2190" y="8279"/>
                  </a:cubicBezTo>
                  <a:lnTo>
                    <a:pt x="2049" y="8570"/>
                  </a:lnTo>
                  <a:cubicBezTo>
                    <a:pt x="1998" y="8675"/>
                    <a:pt x="2074" y="8799"/>
                    <a:pt x="2191" y="8799"/>
                  </a:cubicBezTo>
                  <a:lnTo>
                    <a:pt x="2878" y="8799"/>
                  </a:lnTo>
                  <a:cubicBezTo>
                    <a:pt x="2879" y="8799"/>
                    <a:pt x="2881" y="8799"/>
                    <a:pt x="2883" y="8799"/>
                  </a:cubicBezTo>
                  <a:cubicBezTo>
                    <a:pt x="3002" y="8799"/>
                    <a:pt x="3117" y="8760"/>
                    <a:pt x="3211" y="8687"/>
                  </a:cubicBezTo>
                  <a:cubicBezTo>
                    <a:pt x="4515" y="7645"/>
                    <a:pt x="5567" y="5071"/>
                    <a:pt x="5889" y="4217"/>
                  </a:cubicBezTo>
                  <a:cubicBezTo>
                    <a:pt x="5956" y="4040"/>
                    <a:pt x="6109" y="3908"/>
                    <a:pt x="6295" y="3870"/>
                  </a:cubicBezTo>
                  <a:cubicBezTo>
                    <a:pt x="6329" y="3864"/>
                    <a:pt x="6365" y="3856"/>
                    <a:pt x="6406" y="3849"/>
                  </a:cubicBezTo>
                  <a:lnTo>
                    <a:pt x="7547" y="3704"/>
                  </a:lnTo>
                  <a:cubicBezTo>
                    <a:pt x="7746" y="3691"/>
                    <a:pt x="7957" y="3682"/>
                    <a:pt x="8176" y="3682"/>
                  </a:cubicBezTo>
                  <a:cubicBezTo>
                    <a:pt x="8967" y="3682"/>
                    <a:pt x="9862" y="3791"/>
                    <a:pt x="10666" y="4147"/>
                  </a:cubicBezTo>
                  <a:cubicBezTo>
                    <a:pt x="10849" y="4226"/>
                    <a:pt x="11007" y="4354"/>
                    <a:pt x="11123" y="4516"/>
                  </a:cubicBezTo>
                  <a:cubicBezTo>
                    <a:pt x="11652" y="5272"/>
                    <a:pt x="12451" y="5538"/>
                    <a:pt x="13374" y="6258"/>
                  </a:cubicBezTo>
                  <a:cubicBezTo>
                    <a:pt x="14191" y="6898"/>
                    <a:pt x="14221" y="7969"/>
                    <a:pt x="14221" y="7969"/>
                  </a:cubicBezTo>
                  <a:cubicBezTo>
                    <a:pt x="13983" y="7969"/>
                    <a:pt x="13771" y="8121"/>
                    <a:pt x="13697" y="8347"/>
                  </a:cubicBezTo>
                  <a:lnTo>
                    <a:pt x="13615" y="8590"/>
                  </a:lnTo>
                  <a:cubicBezTo>
                    <a:pt x="13581" y="8692"/>
                    <a:pt x="13658" y="8797"/>
                    <a:pt x="13766" y="8797"/>
                  </a:cubicBezTo>
                  <a:lnTo>
                    <a:pt x="14677" y="8797"/>
                  </a:lnTo>
                  <a:cubicBezTo>
                    <a:pt x="14819" y="8797"/>
                    <a:pt x="14939" y="8689"/>
                    <a:pt x="14952" y="8547"/>
                  </a:cubicBezTo>
                  <a:lnTo>
                    <a:pt x="15187" y="6046"/>
                  </a:lnTo>
                  <a:cubicBezTo>
                    <a:pt x="15195" y="5978"/>
                    <a:pt x="15175" y="5909"/>
                    <a:pt x="15133" y="5855"/>
                  </a:cubicBezTo>
                  <a:cubicBezTo>
                    <a:pt x="14905" y="5553"/>
                    <a:pt x="14150" y="4448"/>
                    <a:pt x="14150" y="3011"/>
                  </a:cubicBezTo>
                  <a:lnTo>
                    <a:pt x="14149" y="3012"/>
                  </a:lnTo>
                  <a:lnTo>
                    <a:pt x="14149" y="2240"/>
                  </a:lnTo>
                  <a:cubicBezTo>
                    <a:pt x="14150" y="1545"/>
                    <a:pt x="13685" y="937"/>
                    <a:pt x="13014" y="756"/>
                  </a:cubicBezTo>
                  <a:cubicBezTo>
                    <a:pt x="13009" y="754"/>
                    <a:pt x="12733" y="697"/>
                    <a:pt x="12733" y="697"/>
                  </a:cubicBezTo>
                  <a:cubicBezTo>
                    <a:pt x="12358" y="625"/>
                    <a:pt x="11916" y="596"/>
                    <a:pt x="11444" y="596"/>
                  </a:cubicBezTo>
                  <a:cubicBezTo>
                    <a:pt x="9651" y="596"/>
                    <a:pt x="7420" y="1009"/>
                    <a:pt x="6734" y="1025"/>
                  </a:cubicBezTo>
                  <a:cubicBezTo>
                    <a:pt x="6711" y="1025"/>
                    <a:pt x="6689" y="1025"/>
                    <a:pt x="6667" y="1025"/>
                  </a:cubicBezTo>
                  <a:cubicBezTo>
                    <a:pt x="5555" y="1025"/>
                    <a:pt x="4589" y="386"/>
                    <a:pt x="3669" y="106"/>
                  </a:cubicBezTo>
                  <a:cubicBezTo>
                    <a:pt x="3434" y="34"/>
                    <a:pt x="3189" y="1"/>
                    <a:pt x="29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8"/>
            <p:cNvSpPr/>
            <p:nvPr/>
          </p:nvSpPr>
          <p:spPr>
            <a:xfrm>
              <a:off x="5698797" y="3646736"/>
              <a:ext cx="25939" cy="21445"/>
            </a:xfrm>
            <a:custGeom>
              <a:rect b="b" l="l" r="r" t="t"/>
              <a:pathLst>
                <a:path extrusionOk="0" h="878" w="1062">
                  <a:moveTo>
                    <a:pt x="657" y="0"/>
                  </a:moveTo>
                  <a:cubicBezTo>
                    <a:pt x="620" y="0"/>
                    <a:pt x="582" y="10"/>
                    <a:pt x="549" y="32"/>
                  </a:cubicBezTo>
                  <a:cubicBezTo>
                    <a:pt x="341" y="165"/>
                    <a:pt x="174" y="351"/>
                    <a:pt x="62" y="571"/>
                  </a:cubicBezTo>
                  <a:cubicBezTo>
                    <a:pt x="1" y="694"/>
                    <a:pt x="85" y="840"/>
                    <a:pt x="222" y="846"/>
                  </a:cubicBezTo>
                  <a:lnTo>
                    <a:pt x="841" y="878"/>
                  </a:lnTo>
                  <a:cubicBezTo>
                    <a:pt x="845" y="878"/>
                    <a:pt x="848" y="878"/>
                    <a:pt x="851" y="878"/>
                  </a:cubicBezTo>
                  <a:cubicBezTo>
                    <a:pt x="971" y="878"/>
                    <a:pt x="1062" y="769"/>
                    <a:pt x="1036" y="650"/>
                  </a:cubicBezTo>
                  <a:cubicBezTo>
                    <a:pt x="1002" y="487"/>
                    <a:pt x="939" y="270"/>
                    <a:pt x="830" y="94"/>
                  </a:cubicBezTo>
                  <a:cubicBezTo>
                    <a:pt x="791" y="34"/>
                    <a:pt x="725" y="0"/>
                    <a:pt x="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8"/>
            <p:cNvSpPr/>
            <p:nvPr/>
          </p:nvSpPr>
          <p:spPr>
            <a:xfrm>
              <a:off x="5723906" y="3712146"/>
              <a:ext cx="42793" cy="135217"/>
            </a:xfrm>
            <a:custGeom>
              <a:rect b="b" l="l" r="r" t="t"/>
              <a:pathLst>
                <a:path extrusionOk="0" h="5536" w="1752">
                  <a:moveTo>
                    <a:pt x="693" y="1"/>
                  </a:moveTo>
                  <a:cubicBezTo>
                    <a:pt x="625" y="1"/>
                    <a:pt x="558" y="22"/>
                    <a:pt x="500" y="69"/>
                  </a:cubicBezTo>
                  <a:cubicBezTo>
                    <a:pt x="400" y="146"/>
                    <a:pt x="295" y="214"/>
                    <a:pt x="183" y="272"/>
                  </a:cubicBezTo>
                  <a:cubicBezTo>
                    <a:pt x="1528" y="2247"/>
                    <a:pt x="1" y="5536"/>
                    <a:pt x="1" y="5536"/>
                  </a:cubicBezTo>
                  <a:cubicBezTo>
                    <a:pt x="281" y="5517"/>
                    <a:pt x="531" y="5354"/>
                    <a:pt x="661" y="5106"/>
                  </a:cubicBezTo>
                  <a:lnTo>
                    <a:pt x="662" y="5106"/>
                  </a:lnTo>
                  <a:cubicBezTo>
                    <a:pt x="1751" y="3023"/>
                    <a:pt x="1298" y="1075"/>
                    <a:pt x="996" y="216"/>
                  </a:cubicBezTo>
                  <a:cubicBezTo>
                    <a:pt x="949" y="81"/>
                    <a:pt x="822" y="1"/>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8"/>
            <p:cNvSpPr/>
            <p:nvPr/>
          </p:nvSpPr>
          <p:spPr>
            <a:xfrm>
              <a:off x="5656444" y="3704721"/>
              <a:ext cx="71932" cy="28968"/>
            </a:xfrm>
            <a:custGeom>
              <a:rect b="b" l="l" r="r" t="t"/>
              <a:pathLst>
                <a:path extrusionOk="0" h="1186" w="2945">
                  <a:moveTo>
                    <a:pt x="1883" y="0"/>
                  </a:moveTo>
                  <a:cubicBezTo>
                    <a:pt x="1541" y="0"/>
                    <a:pt x="1056" y="500"/>
                    <a:pt x="530" y="500"/>
                  </a:cubicBezTo>
                  <a:cubicBezTo>
                    <a:pt x="356" y="500"/>
                    <a:pt x="179" y="446"/>
                    <a:pt x="0" y="302"/>
                  </a:cubicBezTo>
                  <a:lnTo>
                    <a:pt x="0" y="302"/>
                  </a:lnTo>
                  <a:cubicBezTo>
                    <a:pt x="0" y="302"/>
                    <a:pt x="656" y="1186"/>
                    <a:pt x="995" y="1186"/>
                  </a:cubicBezTo>
                  <a:cubicBezTo>
                    <a:pt x="1037" y="1186"/>
                    <a:pt x="1074" y="1172"/>
                    <a:pt x="1105" y="1142"/>
                  </a:cubicBezTo>
                  <a:cubicBezTo>
                    <a:pt x="1428" y="819"/>
                    <a:pt x="1748" y="623"/>
                    <a:pt x="2142" y="608"/>
                  </a:cubicBezTo>
                  <a:cubicBezTo>
                    <a:pt x="2151" y="607"/>
                    <a:pt x="2161" y="607"/>
                    <a:pt x="2171" y="607"/>
                  </a:cubicBezTo>
                  <a:cubicBezTo>
                    <a:pt x="2314" y="607"/>
                    <a:pt x="2474" y="642"/>
                    <a:pt x="2634" y="642"/>
                  </a:cubicBezTo>
                  <a:cubicBezTo>
                    <a:pt x="2739" y="642"/>
                    <a:pt x="2844" y="627"/>
                    <a:pt x="2945" y="576"/>
                  </a:cubicBezTo>
                  <a:lnTo>
                    <a:pt x="2945" y="576"/>
                  </a:lnTo>
                  <a:cubicBezTo>
                    <a:pt x="2929" y="583"/>
                    <a:pt x="2913" y="586"/>
                    <a:pt x="2896" y="586"/>
                  </a:cubicBezTo>
                  <a:cubicBezTo>
                    <a:pt x="2864" y="586"/>
                    <a:pt x="2830" y="575"/>
                    <a:pt x="2794" y="557"/>
                  </a:cubicBezTo>
                  <a:cubicBezTo>
                    <a:pt x="2585" y="450"/>
                    <a:pt x="2306" y="90"/>
                    <a:pt x="1952" y="8"/>
                  </a:cubicBezTo>
                  <a:cubicBezTo>
                    <a:pt x="1930" y="3"/>
                    <a:pt x="1906" y="0"/>
                    <a:pt x="18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8"/>
            <p:cNvSpPr/>
            <p:nvPr/>
          </p:nvSpPr>
          <p:spPr>
            <a:xfrm>
              <a:off x="5808270" y="3712928"/>
              <a:ext cx="23692" cy="20248"/>
            </a:xfrm>
            <a:custGeom>
              <a:rect b="b" l="l" r="r" t="t"/>
              <a:pathLst>
                <a:path extrusionOk="0" h="829" w="970">
                  <a:moveTo>
                    <a:pt x="555" y="0"/>
                  </a:moveTo>
                  <a:cubicBezTo>
                    <a:pt x="185" y="0"/>
                    <a:pt x="1" y="446"/>
                    <a:pt x="261" y="708"/>
                  </a:cubicBezTo>
                  <a:cubicBezTo>
                    <a:pt x="341" y="787"/>
                    <a:pt x="447" y="829"/>
                    <a:pt x="554" y="829"/>
                  </a:cubicBezTo>
                  <a:cubicBezTo>
                    <a:pt x="608" y="829"/>
                    <a:pt x="662" y="818"/>
                    <a:pt x="713" y="797"/>
                  </a:cubicBezTo>
                  <a:cubicBezTo>
                    <a:pt x="868" y="733"/>
                    <a:pt x="970" y="582"/>
                    <a:pt x="970" y="415"/>
                  </a:cubicBezTo>
                  <a:cubicBezTo>
                    <a:pt x="970" y="185"/>
                    <a:pt x="784" y="0"/>
                    <a:pt x="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8"/>
            <p:cNvSpPr/>
            <p:nvPr/>
          </p:nvSpPr>
          <p:spPr>
            <a:xfrm>
              <a:off x="5928734" y="3679148"/>
              <a:ext cx="28113" cy="27038"/>
            </a:xfrm>
            <a:custGeom>
              <a:rect b="b" l="l" r="r" t="t"/>
              <a:pathLst>
                <a:path extrusionOk="0" h="1107" w="1151">
                  <a:moveTo>
                    <a:pt x="598" y="0"/>
                  </a:moveTo>
                  <a:cubicBezTo>
                    <a:pt x="374" y="0"/>
                    <a:pt x="173" y="136"/>
                    <a:pt x="86" y="342"/>
                  </a:cubicBezTo>
                  <a:cubicBezTo>
                    <a:pt x="1" y="548"/>
                    <a:pt x="48" y="787"/>
                    <a:pt x="207" y="944"/>
                  </a:cubicBezTo>
                  <a:cubicBezTo>
                    <a:pt x="313" y="1051"/>
                    <a:pt x="454" y="1107"/>
                    <a:pt x="598" y="1107"/>
                  </a:cubicBezTo>
                  <a:cubicBezTo>
                    <a:pt x="669" y="1107"/>
                    <a:pt x="741" y="1093"/>
                    <a:pt x="809" y="1065"/>
                  </a:cubicBezTo>
                  <a:cubicBezTo>
                    <a:pt x="1016" y="978"/>
                    <a:pt x="1151" y="777"/>
                    <a:pt x="1151" y="554"/>
                  </a:cubicBezTo>
                  <a:cubicBezTo>
                    <a:pt x="1151" y="248"/>
                    <a:pt x="903" y="0"/>
                    <a:pt x="5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8"/>
            <p:cNvSpPr/>
            <p:nvPr/>
          </p:nvSpPr>
          <p:spPr>
            <a:xfrm>
              <a:off x="5882522" y="3699421"/>
              <a:ext cx="23692" cy="20273"/>
            </a:xfrm>
            <a:custGeom>
              <a:rect b="b" l="l" r="r" t="t"/>
              <a:pathLst>
                <a:path extrusionOk="0" h="830" w="970">
                  <a:moveTo>
                    <a:pt x="555" y="0"/>
                  </a:moveTo>
                  <a:cubicBezTo>
                    <a:pt x="186" y="0"/>
                    <a:pt x="1" y="446"/>
                    <a:pt x="261" y="708"/>
                  </a:cubicBezTo>
                  <a:cubicBezTo>
                    <a:pt x="341" y="787"/>
                    <a:pt x="448" y="829"/>
                    <a:pt x="556" y="829"/>
                  </a:cubicBezTo>
                  <a:cubicBezTo>
                    <a:pt x="609" y="829"/>
                    <a:pt x="663" y="819"/>
                    <a:pt x="714" y="798"/>
                  </a:cubicBezTo>
                  <a:cubicBezTo>
                    <a:pt x="868" y="734"/>
                    <a:pt x="970" y="582"/>
                    <a:pt x="970" y="415"/>
                  </a:cubicBezTo>
                  <a:cubicBezTo>
                    <a:pt x="970" y="186"/>
                    <a:pt x="784" y="0"/>
                    <a:pt x="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8"/>
            <p:cNvSpPr/>
            <p:nvPr/>
          </p:nvSpPr>
          <p:spPr>
            <a:xfrm>
              <a:off x="5760983" y="3679148"/>
              <a:ext cx="23692" cy="20297"/>
            </a:xfrm>
            <a:custGeom>
              <a:rect b="b" l="l" r="r" t="t"/>
              <a:pathLst>
                <a:path extrusionOk="0" h="831" w="970">
                  <a:moveTo>
                    <a:pt x="556" y="0"/>
                  </a:moveTo>
                  <a:cubicBezTo>
                    <a:pt x="187" y="0"/>
                    <a:pt x="1" y="448"/>
                    <a:pt x="262" y="708"/>
                  </a:cubicBezTo>
                  <a:cubicBezTo>
                    <a:pt x="341" y="788"/>
                    <a:pt x="447" y="830"/>
                    <a:pt x="556" y="830"/>
                  </a:cubicBezTo>
                  <a:cubicBezTo>
                    <a:pt x="609" y="830"/>
                    <a:pt x="663" y="820"/>
                    <a:pt x="715" y="799"/>
                  </a:cubicBezTo>
                  <a:cubicBezTo>
                    <a:pt x="869" y="735"/>
                    <a:pt x="970" y="584"/>
                    <a:pt x="970" y="415"/>
                  </a:cubicBezTo>
                  <a:cubicBezTo>
                    <a:pt x="970" y="187"/>
                    <a:pt x="785" y="0"/>
                    <a:pt x="5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8"/>
            <p:cNvSpPr/>
            <p:nvPr/>
          </p:nvSpPr>
          <p:spPr>
            <a:xfrm>
              <a:off x="5842001" y="3685914"/>
              <a:ext cx="23692" cy="20273"/>
            </a:xfrm>
            <a:custGeom>
              <a:rect b="b" l="l" r="r" t="t"/>
              <a:pathLst>
                <a:path extrusionOk="0" h="830" w="970">
                  <a:moveTo>
                    <a:pt x="555" y="0"/>
                  </a:moveTo>
                  <a:cubicBezTo>
                    <a:pt x="186" y="0"/>
                    <a:pt x="1" y="446"/>
                    <a:pt x="262" y="708"/>
                  </a:cubicBezTo>
                  <a:cubicBezTo>
                    <a:pt x="341" y="788"/>
                    <a:pt x="447" y="830"/>
                    <a:pt x="555" y="830"/>
                  </a:cubicBezTo>
                  <a:cubicBezTo>
                    <a:pt x="609" y="830"/>
                    <a:pt x="662" y="819"/>
                    <a:pt x="714" y="798"/>
                  </a:cubicBezTo>
                  <a:cubicBezTo>
                    <a:pt x="869" y="734"/>
                    <a:pt x="970" y="582"/>
                    <a:pt x="970" y="415"/>
                  </a:cubicBezTo>
                  <a:cubicBezTo>
                    <a:pt x="970" y="186"/>
                    <a:pt x="784" y="0"/>
                    <a:pt x="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8"/>
            <p:cNvSpPr/>
            <p:nvPr/>
          </p:nvSpPr>
          <p:spPr>
            <a:xfrm>
              <a:off x="5767749" y="3739893"/>
              <a:ext cx="23692" cy="20297"/>
            </a:xfrm>
            <a:custGeom>
              <a:rect b="b" l="l" r="r" t="t"/>
              <a:pathLst>
                <a:path extrusionOk="0" h="831" w="970">
                  <a:moveTo>
                    <a:pt x="556" y="1"/>
                  </a:moveTo>
                  <a:cubicBezTo>
                    <a:pt x="186" y="1"/>
                    <a:pt x="0" y="448"/>
                    <a:pt x="262" y="708"/>
                  </a:cubicBezTo>
                  <a:cubicBezTo>
                    <a:pt x="341" y="788"/>
                    <a:pt x="447" y="831"/>
                    <a:pt x="555" y="831"/>
                  </a:cubicBezTo>
                  <a:cubicBezTo>
                    <a:pt x="609" y="831"/>
                    <a:pt x="663" y="820"/>
                    <a:pt x="714" y="799"/>
                  </a:cubicBezTo>
                  <a:cubicBezTo>
                    <a:pt x="869" y="735"/>
                    <a:pt x="970" y="584"/>
                    <a:pt x="970" y="416"/>
                  </a:cubicBezTo>
                  <a:cubicBezTo>
                    <a:pt x="970" y="187"/>
                    <a:pt x="785" y="1"/>
                    <a:pt x="5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8"/>
            <p:cNvSpPr/>
            <p:nvPr/>
          </p:nvSpPr>
          <p:spPr>
            <a:xfrm>
              <a:off x="5775638" y="3712928"/>
              <a:ext cx="15803" cy="13531"/>
            </a:xfrm>
            <a:custGeom>
              <a:rect b="b" l="l" r="r" t="t"/>
              <a:pathLst>
                <a:path extrusionOk="0" h="554" w="647">
                  <a:moveTo>
                    <a:pt x="370" y="0"/>
                  </a:moveTo>
                  <a:cubicBezTo>
                    <a:pt x="124" y="0"/>
                    <a:pt x="0" y="298"/>
                    <a:pt x="175" y="471"/>
                  </a:cubicBezTo>
                  <a:cubicBezTo>
                    <a:pt x="231" y="528"/>
                    <a:pt x="301" y="553"/>
                    <a:pt x="369" y="553"/>
                  </a:cubicBezTo>
                  <a:cubicBezTo>
                    <a:pt x="510" y="553"/>
                    <a:pt x="647" y="443"/>
                    <a:pt x="647" y="277"/>
                  </a:cubicBezTo>
                  <a:cubicBezTo>
                    <a:pt x="647" y="123"/>
                    <a:pt x="523"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8"/>
            <p:cNvSpPr/>
            <p:nvPr/>
          </p:nvSpPr>
          <p:spPr>
            <a:xfrm>
              <a:off x="5802652" y="3739893"/>
              <a:ext cx="15803" cy="13580"/>
            </a:xfrm>
            <a:custGeom>
              <a:rect b="b" l="l" r="r" t="t"/>
              <a:pathLst>
                <a:path extrusionOk="0" h="556" w="647">
                  <a:moveTo>
                    <a:pt x="370" y="1"/>
                  </a:moveTo>
                  <a:cubicBezTo>
                    <a:pt x="124" y="2"/>
                    <a:pt x="1" y="300"/>
                    <a:pt x="174" y="473"/>
                  </a:cubicBezTo>
                  <a:cubicBezTo>
                    <a:pt x="230" y="530"/>
                    <a:pt x="300" y="555"/>
                    <a:pt x="368" y="555"/>
                  </a:cubicBezTo>
                  <a:cubicBezTo>
                    <a:pt x="510" y="555"/>
                    <a:pt x="647" y="444"/>
                    <a:pt x="647" y="277"/>
                  </a:cubicBezTo>
                  <a:cubicBezTo>
                    <a:pt x="647" y="125"/>
                    <a:pt x="522" y="2"/>
                    <a:pt x="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8"/>
            <p:cNvSpPr/>
            <p:nvPr/>
          </p:nvSpPr>
          <p:spPr>
            <a:xfrm>
              <a:off x="5735141" y="3685914"/>
              <a:ext cx="15803" cy="13531"/>
            </a:xfrm>
            <a:custGeom>
              <a:rect b="b" l="l" r="r" t="t"/>
              <a:pathLst>
                <a:path extrusionOk="0" h="554" w="647">
                  <a:moveTo>
                    <a:pt x="370" y="0"/>
                  </a:moveTo>
                  <a:cubicBezTo>
                    <a:pt x="124" y="0"/>
                    <a:pt x="1" y="298"/>
                    <a:pt x="175" y="473"/>
                  </a:cubicBezTo>
                  <a:cubicBezTo>
                    <a:pt x="231" y="529"/>
                    <a:pt x="300" y="554"/>
                    <a:pt x="368" y="554"/>
                  </a:cubicBezTo>
                  <a:cubicBezTo>
                    <a:pt x="510" y="554"/>
                    <a:pt x="647" y="443"/>
                    <a:pt x="647" y="277"/>
                  </a:cubicBezTo>
                  <a:cubicBezTo>
                    <a:pt x="647" y="124"/>
                    <a:pt x="522"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8"/>
            <p:cNvSpPr/>
            <p:nvPr/>
          </p:nvSpPr>
          <p:spPr>
            <a:xfrm>
              <a:off x="5809418" y="3685914"/>
              <a:ext cx="15803" cy="13531"/>
            </a:xfrm>
            <a:custGeom>
              <a:rect b="b" l="l" r="r" t="t"/>
              <a:pathLst>
                <a:path extrusionOk="0" h="554" w="647">
                  <a:moveTo>
                    <a:pt x="370" y="0"/>
                  </a:moveTo>
                  <a:cubicBezTo>
                    <a:pt x="123" y="0"/>
                    <a:pt x="0" y="298"/>
                    <a:pt x="175" y="473"/>
                  </a:cubicBezTo>
                  <a:cubicBezTo>
                    <a:pt x="231" y="529"/>
                    <a:pt x="300" y="554"/>
                    <a:pt x="367" y="554"/>
                  </a:cubicBezTo>
                  <a:cubicBezTo>
                    <a:pt x="509" y="554"/>
                    <a:pt x="646" y="443"/>
                    <a:pt x="646" y="277"/>
                  </a:cubicBezTo>
                  <a:cubicBezTo>
                    <a:pt x="646" y="124"/>
                    <a:pt x="522"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8"/>
            <p:cNvSpPr/>
            <p:nvPr/>
          </p:nvSpPr>
          <p:spPr>
            <a:xfrm>
              <a:off x="5844272" y="3726435"/>
              <a:ext cx="7963" cy="6766"/>
            </a:xfrm>
            <a:custGeom>
              <a:rect b="b" l="l" r="r" t="t"/>
              <a:pathLst>
                <a:path extrusionOk="0" h="277" w="326">
                  <a:moveTo>
                    <a:pt x="187" y="0"/>
                  </a:moveTo>
                  <a:cubicBezTo>
                    <a:pt x="62" y="0"/>
                    <a:pt x="1" y="148"/>
                    <a:pt x="89" y="236"/>
                  </a:cubicBezTo>
                  <a:cubicBezTo>
                    <a:pt x="117" y="264"/>
                    <a:pt x="151" y="277"/>
                    <a:pt x="185" y="277"/>
                  </a:cubicBezTo>
                  <a:cubicBezTo>
                    <a:pt x="257" y="277"/>
                    <a:pt x="325" y="222"/>
                    <a:pt x="325" y="138"/>
                  </a:cubicBezTo>
                  <a:cubicBezTo>
                    <a:pt x="324" y="62"/>
                    <a:pt x="262" y="0"/>
                    <a:pt x="1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8"/>
            <p:cNvSpPr/>
            <p:nvPr/>
          </p:nvSpPr>
          <p:spPr>
            <a:xfrm>
              <a:off x="5871286" y="3679148"/>
              <a:ext cx="7914" cy="6790"/>
            </a:xfrm>
            <a:custGeom>
              <a:rect b="b" l="l" r="r" t="t"/>
              <a:pathLst>
                <a:path extrusionOk="0" h="278" w="324">
                  <a:moveTo>
                    <a:pt x="186" y="0"/>
                  </a:moveTo>
                  <a:cubicBezTo>
                    <a:pt x="63" y="0"/>
                    <a:pt x="1" y="150"/>
                    <a:pt x="88" y="237"/>
                  </a:cubicBezTo>
                  <a:cubicBezTo>
                    <a:pt x="116" y="265"/>
                    <a:pt x="150" y="277"/>
                    <a:pt x="184" y="277"/>
                  </a:cubicBezTo>
                  <a:cubicBezTo>
                    <a:pt x="255" y="277"/>
                    <a:pt x="324" y="222"/>
                    <a:pt x="324" y="139"/>
                  </a:cubicBezTo>
                  <a:cubicBezTo>
                    <a:pt x="324" y="63"/>
                    <a:pt x="262"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8"/>
            <p:cNvSpPr/>
            <p:nvPr/>
          </p:nvSpPr>
          <p:spPr>
            <a:xfrm>
              <a:off x="5979293" y="3719669"/>
              <a:ext cx="7938" cy="6790"/>
            </a:xfrm>
            <a:custGeom>
              <a:rect b="b" l="l" r="r" t="t"/>
              <a:pathLst>
                <a:path extrusionOk="0" h="278" w="325">
                  <a:moveTo>
                    <a:pt x="187" y="1"/>
                  </a:moveTo>
                  <a:cubicBezTo>
                    <a:pt x="62" y="1"/>
                    <a:pt x="1" y="149"/>
                    <a:pt x="89" y="237"/>
                  </a:cubicBezTo>
                  <a:cubicBezTo>
                    <a:pt x="117" y="265"/>
                    <a:pt x="151" y="277"/>
                    <a:pt x="185" y="277"/>
                  </a:cubicBezTo>
                  <a:cubicBezTo>
                    <a:pt x="256" y="277"/>
                    <a:pt x="325" y="222"/>
                    <a:pt x="325" y="139"/>
                  </a:cubicBezTo>
                  <a:cubicBezTo>
                    <a:pt x="325" y="62"/>
                    <a:pt x="262" y="1"/>
                    <a:pt x="1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8"/>
            <p:cNvSpPr/>
            <p:nvPr/>
          </p:nvSpPr>
          <p:spPr>
            <a:xfrm>
              <a:off x="5999566" y="3787180"/>
              <a:ext cx="7914" cy="6766"/>
            </a:xfrm>
            <a:custGeom>
              <a:rect b="b" l="l" r="r" t="t"/>
              <a:pathLst>
                <a:path extrusionOk="0" h="277" w="324">
                  <a:moveTo>
                    <a:pt x="185" y="0"/>
                  </a:moveTo>
                  <a:cubicBezTo>
                    <a:pt x="62" y="0"/>
                    <a:pt x="0" y="149"/>
                    <a:pt x="88" y="236"/>
                  </a:cubicBezTo>
                  <a:cubicBezTo>
                    <a:pt x="116" y="264"/>
                    <a:pt x="151" y="277"/>
                    <a:pt x="185" y="277"/>
                  </a:cubicBezTo>
                  <a:cubicBezTo>
                    <a:pt x="256" y="277"/>
                    <a:pt x="323" y="222"/>
                    <a:pt x="323" y="139"/>
                  </a:cubicBezTo>
                  <a:cubicBezTo>
                    <a:pt x="323" y="62"/>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8"/>
            <p:cNvSpPr/>
            <p:nvPr/>
          </p:nvSpPr>
          <p:spPr>
            <a:xfrm>
              <a:off x="5938797" y="3753400"/>
              <a:ext cx="7914" cy="6790"/>
            </a:xfrm>
            <a:custGeom>
              <a:rect b="b" l="l" r="r" t="t"/>
              <a:pathLst>
                <a:path extrusionOk="0" h="278" w="324">
                  <a:moveTo>
                    <a:pt x="186" y="1"/>
                  </a:moveTo>
                  <a:cubicBezTo>
                    <a:pt x="62" y="1"/>
                    <a:pt x="1" y="150"/>
                    <a:pt x="88" y="237"/>
                  </a:cubicBezTo>
                  <a:cubicBezTo>
                    <a:pt x="116" y="265"/>
                    <a:pt x="151" y="278"/>
                    <a:pt x="185" y="278"/>
                  </a:cubicBezTo>
                  <a:cubicBezTo>
                    <a:pt x="256" y="278"/>
                    <a:pt x="324" y="223"/>
                    <a:pt x="324" y="139"/>
                  </a:cubicBezTo>
                  <a:cubicBezTo>
                    <a:pt x="324" y="64"/>
                    <a:pt x="262"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8"/>
            <p:cNvSpPr/>
            <p:nvPr/>
          </p:nvSpPr>
          <p:spPr>
            <a:xfrm>
              <a:off x="5979293" y="3773673"/>
              <a:ext cx="7938" cy="6790"/>
            </a:xfrm>
            <a:custGeom>
              <a:rect b="b" l="l" r="r" t="t"/>
              <a:pathLst>
                <a:path extrusionOk="0" h="278" w="325">
                  <a:moveTo>
                    <a:pt x="187" y="0"/>
                  </a:moveTo>
                  <a:cubicBezTo>
                    <a:pt x="62" y="0"/>
                    <a:pt x="1" y="149"/>
                    <a:pt x="89" y="237"/>
                  </a:cubicBezTo>
                  <a:cubicBezTo>
                    <a:pt x="117" y="265"/>
                    <a:pt x="151" y="277"/>
                    <a:pt x="185" y="277"/>
                  </a:cubicBezTo>
                  <a:cubicBezTo>
                    <a:pt x="256" y="277"/>
                    <a:pt x="325" y="222"/>
                    <a:pt x="325" y="139"/>
                  </a:cubicBezTo>
                  <a:cubicBezTo>
                    <a:pt x="325" y="62"/>
                    <a:pt x="262" y="0"/>
                    <a:pt x="1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8"/>
            <p:cNvSpPr/>
            <p:nvPr/>
          </p:nvSpPr>
          <p:spPr>
            <a:xfrm>
              <a:off x="5965786" y="3706162"/>
              <a:ext cx="7938" cy="6790"/>
            </a:xfrm>
            <a:custGeom>
              <a:rect b="b" l="l" r="r" t="t"/>
              <a:pathLst>
                <a:path extrusionOk="0" h="278" w="325">
                  <a:moveTo>
                    <a:pt x="187" y="1"/>
                  </a:moveTo>
                  <a:cubicBezTo>
                    <a:pt x="63" y="1"/>
                    <a:pt x="1" y="149"/>
                    <a:pt x="89" y="237"/>
                  </a:cubicBezTo>
                  <a:cubicBezTo>
                    <a:pt x="117" y="265"/>
                    <a:pt x="151" y="277"/>
                    <a:pt x="185" y="277"/>
                  </a:cubicBezTo>
                  <a:cubicBezTo>
                    <a:pt x="256" y="277"/>
                    <a:pt x="324" y="222"/>
                    <a:pt x="325" y="139"/>
                  </a:cubicBezTo>
                  <a:cubicBezTo>
                    <a:pt x="325" y="62"/>
                    <a:pt x="262" y="1"/>
                    <a:pt x="1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8"/>
            <p:cNvSpPr/>
            <p:nvPr/>
          </p:nvSpPr>
          <p:spPr>
            <a:xfrm>
              <a:off x="5961585" y="3679856"/>
              <a:ext cx="7914" cy="6790"/>
            </a:xfrm>
            <a:custGeom>
              <a:rect b="b" l="l" r="r" t="t"/>
              <a:pathLst>
                <a:path extrusionOk="0" h="278" w="324">
                  <a:moveTo>
                    <a:pt x="185" y="0"/>
                  </a:moveTo>
                  <a:cubicBezTo>
                    <a:pt x="62" y="0"/>
                    <a:pt x="0" y="150"/>
                    <a:pt x="87" y="237"/>
                  </a:cubicBezTo>
                  <a:cubicBezTo>
                    <a:pt x="116" y="265"/>
                    <a:pt x="150" y="277"/>
                    <a:pt x="184" y="277"/>
                  </a:cubicBezTo>
                  <a:cubicBezTo>
                    <a:pt x="255" y="277"/>
                    <a:pt x="323" y="222"/>
                    <a:pt x="323" y="139"/>
                  </a:cubicBezTo>
                  <a:cubicBezTo>
                    <a:pt x="323" y="62"/>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8"/>
            <p:cNvSpPr/>
            <p:nvPr/>
          </p:nvSpPr>
          <p:spPr>
            <a:xfrm>
              <a:off x="5830765" y="3699445"/>
              <a:ext cx="7963" cy="6766"/>
            </a:xfrm>
            <a:custGeom>
              <a:rect b="b" l="l" r="r" t="t"/>
              <a:pathLst>
                <a:path extrusionOk="0" h="277" w="326">
                  <a:moveTo>
                    <a:pt x="187" y="0"/>
                  </a:moveTo>
                  <a:cubicBezTo>
                    <a:pt x="64" y="0"/>
                    <a:pt x="1" y="149"/>
                    <a:pt x="89" y="235"/>
                  </a:cubicBezTo>
                  <a:cubicBezTo>
                    <a:pt x="117" y="264"/>
                    <a:pt x="152" y="277"/>
                    <a:pt x="186" y="277"/>
                  </a:cubicBezTo>
                  <a:cubicBezTo>
                    <a:pt x="256" y="277"/>
                    <a:pt x="324" y="222"/>
                    <a:pt x="325" y="139"/>
                  </a:cubicBezTo>
                  <a:cubicBezTo>
                    <a:pt x="325" y="62"/>
                    <a:pt x="262" y="0"/>
                    <a:pt x="1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8"/>
            <p:cNvSpPr/>
            <p:nvPr/>
          </p:nvSpPr>
          <p:spPr>
            <a:xfrm>
              <a:off x="5905041" y="3726435"/>
              <a:ext cx="7914" cy="6766"/>
            </a:xfrm>
            <a:custGeom>
              <a:rect b="b" l="l" r="r" t="t"/>
              <a:pathLst>
                <a:path extrusionOk="0" h="277" w="324">
                  <a:moveTo>
                    <a:pt x="185" y="0"/>
                  </a:moveTo>
                  <a:cubicBezTo>
                    <a:pt x="62" y="0"/>
                    <a:pt x="0" y="148"/>
                    <a:pt x="87" y="236"/>
                  </a:cubicBezTo>
                  <a:cubicBezTo>
                    <a:pt x="115" y="264"/>
                    <a:pt x="150" y="277"/>
                    <a:pt x="184" y="277"/>
                  </a:cubicBezTo>
                  <a:cubicBezTo>
                    <a:pt x="255" y="277"/>
                    <a:pt x="323" y="222"/>
                    <a:pt x="323" y="138"/>
                  </a:cubicBezTo>
                  <a:cubicBezTo>
                    <a:pt x="323" y="62"/>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8"/>
            <p:cNvSpPr/>
            <p:nvPr/>
          </p:nvSpPr>
          <p:spPr>
            <a:xfrm>
              <a:off x="5797034" y="3692655"/>
              <a:ext cx="7914" cy="6790"/>
            </a:xfrm>
            <a:custGeom>
              <a:rect b="b" l="l" r="r" t="t"/>
              <a:pathLst>
                <a:path extrusionOk="0" h="278" w="324">
                  <a:moveTo>
                    <a:pt x="185" y="1"/>
                  </a:moveTo>
                  <a:cubicBezTo>
                    <a:pt x="62" y="1"/>
                    <a:pt x="1" y="149"/>
                    <a:pt x="87" y="237"/>
                  </a:cubicBezTo>
                  <a:cubicBezTo>
                    <a:pt x="116" y="265"/>
                    <a:pt x="150" y="277"/>
                    <a:pt x="184" y="277"/>
                  </a:cubicBezTo>
                  <a:cubicBezTo>
                    <a:pt x="256" y="277"/>
                    <a:pt x="324" y="222"/>
                    <a:pt x="324" y="139"/>
                  </a:cubicBezTo>
                  <a:cubicBezTo>
                    <a:pt x="324" y="62"/>
                    <a:pt x="262" y="1"/>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8"/>
            <p:cNvSpPr/>
            <p:nvPr/>
          </p:nvSpPr>
          <p:spPr>
            <a:xfrm>
              <a:off x="5918549" y="3706162"/>
              <a:ext cx="7914" cy="6790"/>
            </a:xfrm>
            <a:custGeom>
              <a:rect b="b" l="l" r="r" t="t"/>
              <a:pathLst>
                <a:path extrusionOk="0" h="278" w="324">
                  <a:moveTo>
                    <a:pt x="185" y="1"/>
                  </a:moveTo>
                  <a:cubicBezTo>
                    <a:pt x="62" y="1"/>
                    <a:pt x="0" y="149"/>
                    <a:pt x="87" y="237"/>
                  </a:cubicBezTo>
                  <a:cubicBezTo>
                    <a:pt x="115" y="265"/>
                    <a:pt x="150" y="277"/>
                    <a:pt x="184" y="277"/>
                  </a:cubicBezTo>
                  <a:cubicBezTo>
                    <a:pt x="255" y="277"/>
                    <a:pt x="323" y="222"/>
                    <a:pt x="323" y="139"/>
                  </a:cubicBezTo>
                  <a:cubicBezTo>
                    <a:pt x="323" y="62"/>
                    <a:pt x="262" y="1"/>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8"/>
            <p:cNvSpPr/>
            <p:nvPr/>
          </p:nvSpPr>
          <p:spPr>
            <a:xfrm>
              <a:off x="5797034" y="3712928"/>
              <a:ext cx="7914" cy="6766"/>
            </a:xfrm>
            <a:custGeom>
              <a:rect b="b" l="l" r="r" t="t"/>
              <a:pathLst>
                <a:path extrusionOk="0" h="277" w="324">
                  <a:moveTo>
                    <a:pt x="185" y="0"/>
                  </a:moveTo>
                  <a:cubicBezTo>
                    <a:pt x="62" y="0"/>
                    <a:pt x="1" y="148"/>
                    <a:pt x="87" y="236"/>
                  </a:cubicBezTo>
                  <a:cubicBezTo>
                    <a:pt x="116" y="264"/>
                    <a:pt x="150" y="277"/>
                    <a:pt x="184" y="277"/>
                  </a:cubicBezTo>
                  <a:cubicBezTo>
                    <a:pt x="256" y="277"/>
                    <a:pt x="324" y="222"/>
                    <a:pt x="324" y="138"/>
                  </a:cubicBezTo>
                  <a:cubicBezTo>
                    <a:pt x="324" y="62"/>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8"/>
            <p:cNvSpPr/>
            <p:nvPr/>
          </p:nvSpPr>
          <p:spPr>
            <a:xfrm>
              <a:off x="5803800" y="3760166"/>
              <a:ext cx="7914" cy="6790"/>
            </a:xfrm>
            <a:custGeom>
              <a:rect b="b" l="l" r="r" t="t"/>
              <a:pathLst>
                <a:path extrusionOk="0" h="278" w="324">
                  <a:moveTo>
                    <a:pt x="185" y="0"/>
                  </a:moveTo>
                  <a:cubicBezTo>
                    <a:pt x="62" y="0"/>
                    <a:pt x="0" y="150"/>
                    <a:pt x="87" y="237"/>
                  </a:cubicBezTo>
                  <a:cubicBezTo>
                    <a:pt x="115" y="265"/>
                    <a:pt x="150" y="277"/>
                    <a:pt x="184" y="277"/>
                  </a:cubicBezTo>
                  <a:cubicBezTo>
                    <a:pt x="255" y="277"/>
                    <a:pt x="323" y="222"/>
                    <a:pt x="323" y="139"/>
                  </a:cubicBezTo>
                  <a:cubicBezTo>
                    <a:pt x="323" y="62"/>
                    <a:pt x="261"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8"/>
            <p:cNvSpPr/>
            <p:nvPr/>
          </p:nvSpPr>
          <p:spPr>
            <a:xfrm>
              <a:off x="5763254" y="3800687"/>
              <a:ext cx="7963" cy="6790"/>
            </a:xfrm>
            <a:custGeom>
              <a:rect b="b" l="l" r="r" t="t"/>
              <a:pathLst>
                <a:path extrusionOk="0" h="278" w="326">
                  <a:moveTo>
                    <a:pt x="187" y="0"/>
                  </a:moveTo>
                  <a:cubicBezTo>
                    <a:pt x="63" y="0"/>
                    <a:pt x="1" y="149"/>
                    <a:pt x="89" y="237"/>
                  </a:cubicBezTo>
                  <a:cubicBezTo>
                    <a:pt x="117" y="265"/>
                    <a:pt x="151" y="277"/>
                    <a:pt x="185" y="277"/>
                  </a:cubicBezTo>
                  <a:cubicBezTo>
                    <a:pt x="257" y="277"/>
                    <a:pt x="325" y="222"/>
                    <a:pt x="325" y="139"/>
                  </a:cubicBezTo>
                  <a:cubicBezTo>
                    <a:pt x="325" y="62"/>
                    <a:pt x="262" y="0"/>
                    <a:pt x="1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8"/>
            <p:cNvSpPr/>
            <p:nvPr/>
          </p:nvSpPr>
          <p:spPr>
            <a:xfrm>
              <a:off x="5722782" y="3685914"/>
              <a:ext cx="7914" cy="6766"/>
            </a:xfrm>
            <a:custGeom>
              <a:rect b="b" l="l" r="r" t="t"/>
              <a:pathLst>
                <a:path extrusionOk="0" h="277" w="324">
                  <a:moveTo>
                    <a:pt x="185" y="0"/>
                  </a:moveTo>
                  <a:cubicBezTo>
                    <a:pt x="62" y="0"/>
                    <a:pt x="0" y="150"/>
                    <a:pt x="87" y="236"/>
                  </a:cubicBezTo>
                  <a:cubicBezTo>
                    <a:pt x="115" y="264"/>
                    <a:pt x="150" y="277"/>
                    <a:pt x="184" y="277"/>
                  </a:cubicBezTo>
                  <a:cubicBezTo>
                    <a:pt x="255" y="277"/>
                    <a:pt x="323" y="222"/>
                    <a:pt x="323" y="138"/>
                  </a:cubicBezTo>
                  <a:cubicBezTo>
                    <a:pt x="323" y="63"/>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8"/>
            <p:cNvSpPr/>
            <p:nvPr/>
          </p:nvSpPr>
          <p:spPr>
            <a:xfrm>
              <a:off x="5682285" y="3679148"/>
              <a:ext cx="7914" cy="6790"/>
            </a:xfrm>
            <a:custGeom>
              <a:rect b="b" l="l" r="r" t="t"/>
              <a:pathLst>
                <a:path extrusionOk="0" h="278" w="324">
                  <a:moveTo>
                    <a:pt x="185" y="0"/>
                  </a:moveTo>
                  <a:cubicBezTo>
                    <a:pt x="62" y="0"/>
                    <a:pt x="0" y="150"/>
                    <a:pt x="87" y="237"/>
                  </a:cubicBezTo>
                  <a:cubicBezTo>
                    <a:pt x="115" y="265"/>
                    <a:pt x="150" y="277"/>
                    <a:pt x="184" y="277"/>
                  </a:cubicBezTo>
                  <a:cubicBezTo>
                    <a:pt x="255" y="277"/>
                    <a:pt x="323" y="222"/>
                    <a:pt x="323" y="139"/>
                  </a:cubicBezTo>
                  <a:cubicBezTo>
                    <a:pt x="323" y="63"/>
                    <a:pt x="262"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8"/>
            <p:cNvSpPr/>
            <p:nvPr/>
          </p:nvSpPr>
          <p:spPr>
            <a:xfrm>
              <a:off x="5729523" y="3672382"/>
              <a:ext cx="7914" cy="6790"/>
            </a:xfrm>
            <a:custGeom>
              <a:rect b="b" l="l" r="r" t="t"/>
              <a:pathLst>
                <a:path extrusionOk="0" h="278" w="324">
                  <a:moveTo>
                    <a:pt x="185" y="1"/>
                  </a:moveTo>
                  <a:cubicBezTo>
                    <a:pt x="62" y="1"/>
                    <a:pt x="1" y="151"/>
                    <a:pt x="87" y="237"/>
                  </a:cubicBezTo>
                  <a:cubicBezTo>
                    <a:pt x="116" y="265"/>
                    <a:pt x="150" y="278"/>
                    <a:pt x="184" y="278"/>
                  </a:cubicBezTo>
                  <a:cubicBezTo>
                    <a:pt x="256" y="278"/>
                    <a:pt x="324" y="223"/>
                    <a:pt x="324" y="139"/>
                  </a:cubicBezTo>
                  <a:cubicBezTo>
                    <a:pt x="324" y="64"/>
                    <a:pt x="262" y="2"/>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8"/>
            <p:cNvSpPr/>
            <p:nvPr/>
          </p:nvSpPr>
          <p:spPr>
            <a:xfrm>
              <a:off x="5756513" y="3726435"/>
              <a:ext cx="7938" cy="6766"/>
            </a:xfrm>
            <a:custGeom>
              <a:rect b="b" l="l" r="r" t="t"/>
              <a:pathLst>
                <a:path extrusionOk="0" h="277" w="325">
                  <a:moveTo>
                    <a:pt x="186" y="0"/>
                  </a:moveTo>
                  <a:cubicBezTo>
                    <a:pt x="63" y="0"/>
                    <a:pt x="0" y="148"/>
                    <a:pt x="88" y="236"/>
                  </a:cubicBezTo>
                  <a:cubicBezTo>
                    <a:pt x="116" y="264"/>
                    <a:pt x="151" y="277"/>
                    <a:pt x="185" y="277"/>
                  </a:cubicBezTo>
                  <a:cubicBezTo>
                    <a:pt x="256" y="277"/>
                    <a:pt x="325" y="222"/>
                    <a:pt x="325" y="138"/>
                  </a:cubicBezTo>
                  <a:cubicBezTo>
                    <a:pt x="325" y="62"/>
                    <a:pt x="262"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8"/>
            <p:cNvSpPr/>
            <p:nvPr/>
          </p:nvSpPr>
          <p:spPr>
            <a:xfrm>
              <a:off x="5756513" y="3706162"/>
              <a:ext cx="7938" cy="6790"/>
            </a:xfrm>
            <a:custGeom>
              <a:rect b="b" l="l" r="r" t="t"/>
              <a:pathLst>
                <a:path extrusionOk="0" h="278" w="325">
                  <a:moveTo>
                    <a:pt x="186" y="1"/>
                  </a:moveTo>
                  <a:cubicBezTo>
                    <a:pt x="63" y="1"/>
                    <a:pt x="0" y="149"/>
                    <a:pt x="88" y="237"/>
                  </a:cubicBezTo>
                  <a:cubicBezTo>
                    <a:pt x="116" y="265"/>
                    <a:pt x="151" y="277"/>
                    <a:pt x="185" y="277"/>
                  </a:cubicBezTo>
                  <a:cubicBezTo>
                    <a:pt x="256" y="277"/>
                    <a:pt x="324" y="222"/>
                    <a:pt x="325" y="139"/>
                  </a:cubicBezTo>
                  <a:cubicBezTo>
                    <a:pt x="325" y="62"/>
                    <a:pt x="262"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8"/>
            <p:cNvSpPr/>
            <p:nvPr/>
          </p:nvSpPr>
          <p:spPr>
            <a:xfrm>
              <a:off x="5864545" y="3746659"/>
              <a:ext cx="7914" cy="6790"/>
            </a:xfrm>
            <a:custGeom>
              <a:rect b="b" l="l" r="r" t="t"/>
              <a:pathLst>
                <a:path extrusionOk="0" h="278" w="324">
                  <a:moveTo>
                    <a:pt x="185" y="0"/>
                  </a:moveTo>
                  <a:cubicBezTo>
                    <a:pt x="62" y="0"/>
                    <a:pt x="0" y="150"/>
                    <a:pt x="87" y="237"/>
                  </a:cubicBezTo>
                  <a:cubicBezTo>
                    <a:pt x="116" y="265"/>
                    <a:pt x="150" y="277"/>
                    <a:pt x="184" y="277"/>
                  </a:cubicBezTo>
                  <a:cubicBezTo>
                    <a:pt x="255" y="277"/>
                    <a:pt x="323" y="222"/>
                    <a:pt x="323" y="139"/>
                  </a:cubicBezTo>
                  <a:cubicBezTo>
                    <a:pt x="323" y="63"/>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8"/>
            <p:cNvSpPr/>
            <p:nvPr/>
          </p:nvSpPr>
          <p:spPr>
            <a:xfrm>
              <a:off x="5851038" y="3760166"/>
              <a:ext cx="7914" cy="6790"/>
            </a:xfrm>
            <a:custGeom>
              <a:rect b="b" l="l" r="r" t="t"/>
              <a:pathLst>
                <a:path extrusionOk="0" h="278" w="324">
                  <a:moveTo>
                    <a:pt x="185" y="0"/>
                  </a:moveTo>
                  <a:cubicBezTo>
                    <a:pt x="62" y="0"/>
                    <a:pt x="0" y="149"/>
                    <a:pt x="88" y="237"/>
                  </a:cubicBezTo>
                  <a:cubicBezTo>
                    <a:pt x="116" y="265"/>
                    <a:pt x="151" y="277"/>
                    <a:pt x="185" y="277"/>
                  </a:cubicBezTo>
                  <a:cubicBezTo>
                    <a:pt x="255" y="277"/>
                    <a:pt x="323" y="222"/>
                    <a:pt x="323" y="139"/>
                  </a:cubicBezTo>
                  <a:cubicBezTo>
                    <a:pt x="323" y="62"/>
                    <a:pt x="262"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8"/>
            <p:cNvSpPr/>
            <p:nvPr/>
          </p:nvSpPr>
          <p:spPr>
            <a:xfrm>
              <a:off x="5830765" y="3746659"/>
              <a:ext cx="7963" cy="6790"/>
            </a:xfrm>
            <a:custGeom>
              <a:rect b="b" l="l" r="r" t="t"/>
              <a:pathLst>
                <a:path extrusionOk="0" h="278" w="326">
                  <a:moveTo>
                    <a:pt x="187" y="0"/>
                  </a:moveTo>
                  <a:cubicBezTo>
                    <a:pt x="64" y="0"/>
                    <a:pt x="1" y="150"/>
                    <a:pt x="89" y="237"/>
                  </a:cubicBezTo>
                  <a:cubicBezTo>
                    <a:pt x="117" y="265"/>
                    <a:pt x="151" y="277"/>
                    <a:pt x="185" y="277"/>
                  </a:cubicBezTo>
                  <a:cubicBezTo>
                    <a:pt x="257" y="277"/>
                    <a:pt x="325" y="222"/>
                    <a:pt x="325" y="139"/>
                  </a:cubicBezTo>
                  <a:cubicBezTo>
                    <a:pt x="325" y="63"/>
                    <a:pt x="262" y="0"/>
                    <a:pt x="1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8"/>
            <p:cNvSpPr/>
            <p:nvPr/>
          </p:nvSpPr>
          <p:spPr>
            <a:xfrm>
              <a:off x="5911783" y="3685914"/>
              <a:ext cx="7963" cy="6766"/>
            </a:xfrm>
            <a:custGeom>
              <a:rect b="b" l="l" r="r" t="t"/>
              <a:pathLst>
                <a:path extrusionOk="0" h="277" w="326">
                  <a:moveTo>
                    <a:pt x="187" y="0"/>
                  </a:moveTo>
                  <a:cubicBezTo>
                    <a:pt x="62" y="0"/>
                    <a:pt x="1" y="150"/>
                    <a:pt x="89" y="236"/>
                  </a:cubicBezTo>
                  <a:cubicBezTo>
                    <a:pt x="117" y="264"/>
                    <a:pt x="151" y="277"/>
                    <a:pt x="185" y="277"/>
                  </a:cubicBezTo>
                  <a:cubicBezTo>
                    <a:pt x="256" y="277"/>
                    <a:pt x="325" y="222"/>
                    <a:pt x="325" y="138"/>
                  </a:cubicBezTo>
                  <a:cubicBezTo>
                    <a:pt x="324" y="63"/>
                    <a:pt x="262" y="0"/>
                    <a:pt x="1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8"/>
            <p:cNvSpPr/>
            <p:nvPr/>
          </p:nvSpPr>
          <p:spPr>
            <a:xfrm>
              <a:off x="5918549" y="3672382"/>
              <a:ext cx="7914" cy="6790"/>
            </a:xfrm>
            <a:custGeom>
              <a:rect b="b" l="l" r="r" t="t"/>
              <a:pathLst>
                <a:path extrusionOk="0" h="278" w="324">
                  <a:moveTo>
                    <a:pt x="185" y="1"/>
                  </a:moveTo>
                  <a:cubicBezTo>
                    <a:pt x="62" y="1"/>
                    <a:pt x="0" y="151"/>
                    <a:pt x="87" y="237"/>
                  </a:cubicBezTo>
                  <a:cubicBezTo>
                    <a:pt x="115" y="265"/>
                    <a:pt x="150" y="278"/>
                    <a:pt x="184" y="278"/>
                  </a:cubicBezTo>
                  <a:cubicBezTo>
                    <a:pt x="255" y="278"/>
                    <a:pt x="323" y="223"/>
                    <a:pt x="323" y="139"/>
                  </a:cubicBezTo>
                  <a:cubicBezTo>
                    <a:pt x="323" y="64"/>
                    <a:pt x="262" y="1"/>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8"/>
            <p:cNvSpPr/>
            <p:nvPr/>
          </p:nvSpPr>
          <p:spPr>
            <a:xfrm>
              <a:off x="5965786" y="3780389"/>
              <a:ext cx="7938" cy="6790"/>
            </a:xfrm>
            <a:custGeom>
              <a:rect b="b" l="l" r="r" t="t"/>
              <a:pathLst>
                <a:path extrusionOk="0" h="278" w="325">
                  <a:moveTo>
                    <a:pt x="187" y="1"/>
                  </a:moveTo>
                  <a:cubicBezTo>
                    <a:pt x="63" y="1"/>
                    <a:pt x="1" y="150"/>
                    <a:pt x="89" y="237"/>
                  </a:cubicBezTo>
                  <a:cubicBezTo>
                    <a:pt x="117" y="265"/>
                    <a:pt x="151" y="278"/>
                    <a:pt x="185" y="278"/>
                  </a:cubicBezTo>
                  <a:cubicBezTo>
                    <a:pt x="256" y="278"/>
                    <a:pt x="325" y="222"/>
                    <a:pt x="325" y="139"/>
                  </a:cubicBezTo>
                  <a:cubicBezTo>
                    <a:pt x="325" y="62"/>
                    <a:pt x="262" y="1"/>
                    <a:pt x="1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8"/>
            <p:cNvSpPr/>
            <p:nvPr/>
          </p:nvSpPr>
          <p:spPr>
            <a:xfrm>
              <a:off x="5883670" y="3739893"/>
              <a:ext cx="15803" cy="13556"/>
            </a:xfrm>
            <a:custGeom>
              <a:rect b="b" l="l" r="r" t="t"/>
              <a:pathLst>
                <a:path extrusionOk="0" h="555" w="647">
                  <a:moveTo>
                    <a:pt x="370" y="1"/>
                  </a:moveTo>
                  <a:cubicBezTo>
                    <a:pt x="124" y="1"/>
                    <a:pt x="0" y="299"/>
                    <a:pt x="174" y="473"/>
                  </a:cubicBezTo>
                  <a:cubicBezTo>
                    <a:pt x="230" y="529"/>
                    <a:pt x="300" y="555"/>
                    <a:pt x="367" y="555"/>
                  </a:cubicBezTo>
                  <a:cubicBezTo>
                    <a:pt x="510" y="555"/>
                    <a:pt x="646" y="444"/>
                    <a:pt x="646" y="277"/>
                  </a:cubicBezTo>
                  <a:cubicBezTo>
                    <a:pt x="646" y="125"/>
                    <a:pt x="522" y="1"/>
                    <a:pt x="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8"/>
            <p:cNvSpPr/>
            <p:nvPr/>
          </p:nvSpPr>
          <p:spPr>
            <a:xfrm>
              <a:off x="5924166" y="3726435"/>
              <a:ext cx="15803" cy="13507"/>
            </a:xfrm>
            <a:custGeom>
              <a:rect b="b" l="l" r="r" t="t"/>
              <a:pathLst>
                <a:path extrusionOk="0" h="553" w="647">
                  <a:moveTo>
                    <a:pt x="372" y="0"/>
                  </a:moveTo>
                  <a:cubicBezTo>
                    <a:pt x="371" y="0"/>
                    <a:pt x="371" y="0"/>
                    <a:pt x="370" y="0"/>
                  </a:cubicBezTo>
                  <a:cubicBezTo>
                    <a:pt x="123" y="0"/>
                    <a:pt x="0" y="297"/>
                    <a:pt x="175" y="471"/>
                  </a:cubicBezTo>
                  <a:cubicBezTo>
                    <a:pt x="231" y="527"/>
                    <a:pt x="300" y="553"/>
                    <a:pt x="368" y="553"/>
                  </a:cubicBezTo>
                  <a:cubicBezTo>
                    <a:pt x="510" y="553"/>
                    <a:pt x="646" y="442"/>
                    <a:pt x="646" y="275"/>
                  </a:cubicBezTo>
                  <a:cubicBezTo>
                    <a:pt x="646" y="124"/>
                    <a:pt x="523" y="0"/>
                    <a:pt x="3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8"/>
            <p:cNvSpPr/>
            <p:nvPr/>
          </p:nvSpPr>
          <p:spPr>
            <a:xfrm>
              <a:off x="5978170" y="3746659"/>
              <a:ext cx="15803" cy="13556"/>
            </a:xfrm>
            <a:custGeom>
              <a:rect b="b" l="l" r="r" t="t"/>
              <a:pathLst>
                <a:path extrusionOk="0" h="555" w="647">
                  <a:moveTo>
                    <a:pt x="370" y="0"/>
                  </a:moveTo>
                  <a:cubicBezTo>
                    <a:pt x="123" y="0"/>
                    <a:pt x="0" y="298"/>
                    <a:pt x="175" y="473"/>
                  </a:cubicBezTo>
                  <a:cubicBezTo>
                    <a:pt x="231" y="529"/>
                    <a:pt x="300" y="554"/>
                    <a:pt x="368" y="554"/>
                  </a:cubicBezTo>
                  <a:cubicBezTo>
                    <a:pt x="510" y="554"/>
                    <a:pt x="646" y="444"/>
                    <a:pt x="646" y="277"/>
                  </a:cubicBezTo>
                  <a:cubicBezTo>
                    <a:pt x="646" y="125"/>
                    <a:pt x="523"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8"/>
            <p:cNvSpPr/>
            <p:nvPr/>
          </p:nvSpPr>
          <p:spPr>
            <a:xfrm>
              <a:off x="5890411" y="3679172"/>
              <a:ext cx="15803" cy="13531"/>
            </a:xfrm>
            <a:custGeom>
              <a:rect b="b" l="l" r="r" t="t"/>
              <a:pathLst>
                <a:path extrusionOk="0" h="554" w="647">
                  <a:moveTo>
                    <a:pt x="370" y="1"/>
                  </a:moveTo>
                  <a:cubicBezTo>
                    <a:pt x="124" y="1"/>
                    <a:pt x="1" y="299"/>
                    <a:pt x="174" y="472"/>
                  </a:cubicBezTo>
                  <a:cubicBezTo>
                    <a:pt x="231" y="529"/>
                    <a:pt x="300" y="554"/>
                    <a:pt x="368" y="554"/>
                  </a:cubicBezTo>
                  <a:cubicBezTo>
                    <a:pt x="511" y="554"/>
                    <a:pt x="647" y="443"/>
                    <a:pt x="647" y="277"/>
                  </a:cubicBezTo>
                  <a:cubicBezTo>
                    <a:pt x="647" y="124"/>
                    <a:pt x="523" y="1"/>
                    <a:pt x="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8"/>
            <p:cNvSpPr/>
            <p:nvPr/>
          </p:nvSpPr>
          <p:spPr>
            <a:xfrm>
              <a:off x="5951180" y="3760166"/>
              <a:ext cx="15803" cy="13556"/>
            </a:xfrm>
            <a:custGeom>
              <a:rect b="b" l="l" r="r" t="t"/>
              <a:pathLst>
                <a:path extrusionOk="0" h="555" w="647">
                  <a:moveTo>
                    <a:pt x="370" y="0"/>
                  </a:moveTo>
                  <a:cubicBezTo>
                    <a:pt x="124" y="0"/>
                    <a:pt x="0" y="298"/>
                    <a:pt x="174" y="473"/>
                  </a:cubicBezTo>
                  <a:cubicBezTo>
                    <a:pt x="230" y="529"/>
                    <a:pt x="299" y="554"/>
                    <a:pt x="367" y="554"/>
                  </a:cubicBezTo>
                  <a:cubicBezTo>
                    <a:pt x="510" y="554"/>
                    <a:pt x="646" y="444"/>
                    <a:pt x="646" y="277"/>
                  </a:cubicBezTo>
                  <a:cubicBezTo>
                    <a:pt x="646" y="125"/>
                    <a:pt x="522"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8"/>
            <p:cNvSpPr/>
            <p:nvPr/>
          </p:nvSpPr>
          <p:spPr>
            <a:xfrm>
              <a:off x="5971404" y="3692655"/>
              <a:ext cx="15803" cy="13556"/>
            </a:xfrm>
            <a:custGeom>
              <a:rect b="b" l="l" r="r" t="t"/>
              <a:pathLst>
                <a:path extrusionOk="0" h="555" w="647">
                  <a:moveTo>
                    <a:pt x="370" y="1"/>
                  </a:moveTo>
                  <a:cubicBezTo>
                    <a:pt x="124" y="1"/>
                    <a:pt x="1" y="298"/>
                    <a:pt x="175" y="473"/>
                  </a:cubicBezTo>
                  <a:cubicBezTo>
                    <a:pt x="232" y="529"/>
                    <a:pt x="301" y="554"/>
                    <a:pt x="369" y="554"/>
                  </a:cubicBezTo>
                  <a:cubicBezTo>
                    <a:pt x="511" y="554"/>
                    <a:pt x="647" y="444"/>
                    <a:pt x="647" y="277"/>
                  </a:cubicBezTo>
                  <a:cubicBezTo>
                    <a:pt x="647" y="125"/>
                    <a:pt x="523" y="1"/>
                    <a:pt x="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8"/>
            <p:cNvSpPr/>
            <p:nvPr/>
          </p:nvSpPr>
          <p:spPr>
            <a:xfrm>
              <a:off x="5741907" y="3665665"/>
              <a:ext cx="15803" cy="13531"/>
            </a:xfrm>
            <a:custGeom>
              <a:rect b="b" l="l" r="r" t="t"/>
              <a:pathLst>
                <a:path extrusionOk="0" h="554" w="647">
                  <a:moveTo>
                    <a:pt x="372" y="1"/>
                  </a:moveTo>
                  <a:cubicBezTo>
                    <a:pt x="371" y="1"/>
                    <a:pt x="370" y="1"/>
                    <a:pt x="370" y="1"/>
                  </a:cubicBezTo>
                  <a:cubicBezTo>
                    <a:pt x="123" y="1"/>
                    <a:pt x="0" y="297"/>
                    <a:pt x="175" y="472"/>
                  </a:cubicBezTo>
                  <a:cubicBezTo>
                    <a:pt x="231" y="528"/>
                    <a:pt x="300" y="553"/>
                    <a:pt x="368" y="553"/>
                  </a:cubicBezTo>
                  <a:cubicBezTo>
                    <a:pt x="510" y="553"/>
                    <a:pt x="646" y="443"/>
                    <a:pt x="646" y="276"/>
                  </a:cubicBezTo>
                  <a:cubicBezTo>
                    <a:pt x="646" y="125"/>
                    <a:pt x="523" y="1"/>
                    <a:pt x="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8"/>
            <p:cNvSpPr/>
            <p:nvPr/>
          </p:nvSpPr>
          <p:spPr>
            <a:xfrm>
              <a:off x="5762131" y="3773673"/>
              <a:ext cx="15827" cy="13531"/>
            </a:xfrm>
            <a:custGeom>
              <a:rect b="b" l="l" r="r" t="t"/>
              <a:pathLst>
                <a:path extrusionOk="0" h="554" w="648">
                  <a:moveTo>
                    <a:pt x="371" y="0"/>
                  </a:moveTo>
                  <a:cubicBezTo>
                    <a:pt x="125" y="0"/>
                    <a:pt x="0" y="298"/>
                    <a:pt x="175" y="472"/>
                  </a:cubicBezTo>
                  <a:cubicBezTo>
                    <a:pt x="232" y="528"/>
                    <a:pt x="301" y="554"/>
                    <a:pt x="369" y="554"/>
                  </a:cubicBezTo>
                  <a:cubicBezTo>
                    <a:pt x="512" y="554"/>
                    <a:pt x="648" y="443"/>
                    <a:pt x="648" y="277"/>
                  </a:cubicBezTo>
                  <a:cubicBezTo>
                    <a:pt x="648" y="124"/>
                    <a:pt x="523" y="0"/>
                    <a:pt x="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8"/>
            <p:cNvSpPr/>
            <p:nvPr/>
          </p:nvSpPr>
          <p:spPr>
            <a:xfrm>
              <a:off x="5856656" y="3712928"/>
              <a:ext cx="15803" cy="13531"/>
            </a:xfrm>
            <a:custGeom>
              <a:rect b="b" l="l" r="r" t="t"/>
              <a:pathLst>
                <a:path extrusionOk="0" h="554" w="647">
                  <a:moveTo>
                    <a:pt x="370" y="0"/>
                  </a:moveTo>
                  <a:cubicBezTo>
                    <a:pt x="124" y="0"/>
                    <a:pt x="0" y="298"/>
                    <a:pt x="175" y="471"/>
                  </a:cubicBezTo>
                  <a:cubicBezTo>
                    <a:pt x="231" y="528"/>
                    <a:pt x="301" y="553"/>
                    <a:pt x="369" y="553"/>
                  </a:cubicBezTo>
                  <a:cubicBezTo>
                    <a:pt x="510" y="553"/>
                    <a:pt x="646" y="443"/>
                    <a:pt x="646" y="277"/>
                  </a:cubicBezTo>
                  <a:cubicBezTo>
                    <a:pt x="646" y="123"/>
                    <a:pt x="523" y="0"/>
                    <a:pt x="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8"/>
            <p:cNvSpPr/>
            <p:nvPr/>
          </p:nvSpPr>
          <p:spPr>
            <a:xfrm>
              <a:off x="5945611" y="3719669"/>
              <a:ext cx="28113" cy="27014"/>
            </a:xfrm>
            <a:custGeom>
              <a:rect b="b" l="l" r="r" t="t"/>
              <a:pathLst>
                <a:path extrusionOk="0" h="1106" w="1151">
                  <a:moveTo>
                    <a:pt x="598" y="1"/>
                  </a:moveTo>
                  <a:cubicBezTo>
                    <a:pt x="374" y="1"/>
                    <a:pt x="172" y="135"/>
                    <a:pt x="86" y="341"/>
                  </a:cubicBezTo>
                  <a:cubicBezTo>
                    <a:pt x="1" y="549"/>
                    <a:pt x="49" y="786"/>
                    <a:pt x="207" y="945"/>
                  </a:cubicBezTo>
                  <a:cubicBezTo>
                    <a:pt x="313" y="1050"/>
                    <a:pt x="454" y="1106"/>
                    <a:pt x="598" y="1106"/>
                  </a:cubicBezTo>
                  <a:cubicBezTo>
                    <a:pt x="669" y="1106"/>
                    <a:pt x="741" y="1092"/>
                    <a:pt x="809" y="1064"/>
                  </a:cubicBezTo>
                  <a:cubicBezTo>
                    <a:pt x="1015" y="978"/>
                    <a:pt x="1151" y="776"/>
                    <a:pt x="1151" y="552"/>
                  </a:cubicBezTo>
                  <a:cubicBezTo>
                    <a:pt x="1150" y="248"/>
                    <a:pt x="902" y="1"/>
                    <a:pt x="5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 name="Google Shape;1603;p68"/>
          <p:cNvGrpSpPr/>
          <p:nvPr/>
        </p:nvGrpSpPr>
        <p:grpSpPr>
          <a:xfrm>
            <a:off x="6262738" y="3544810"/>
            <a:ext cx="314496" cy="425337"/>
            <a:chOff x="8930775" y="5836350"/>
            <a:chExt cx="321900" cy="435350"/>
          </a:xfrm>
        </p:grpSpPr>
        <p:sp>
          <p:nvSpPr>
            <p:cNvPr id="1604" name="Google Shape;1604;p68"/>
            <p:cNvSpPr/>
            <p:nvPr/>
          </p:nvSpPr>
          <p:spPr>
            <a:xfrm>
              <a:off x="9145100" y="6135625"/>
              <a:ext cx="52850" cy="136075"/>
            </a:xfrm>
            <a:custGeom>
              <a:rect b="b" l="l" r="r" t="t"/>
              <a:pathLst>
                <a:path extrusionOk="0" h="5443" w="2114">
                  <a:moveTo>
                    <a:pt x="1809" y="1"/>
                  </a:moveTo>
                  <a:cubicBezTo>
                    <a:pt x="1692" y="1"/>
                    <a:pt x="1585" y="76"/>
                    <a:pt x="1550" y="193"/>
                  </a:cubicBezTo>
                  <a:lnTo>
                    <a:pt x="53" y="5091"/>
                  </a:lnTo>
                  <a:cubicBezTo>
                    <a:pt x="0" y="5265"/>
                    <a:pt x="131" y="5441"/>
                    <a:pt x="315" y="5443"/>
                  </a:cubicBezTo>
                  <a:cubicBezTo>
                    <a:pt x="434" y="5441"/>
                    <a:pt x="540" y="5363"/>
                    <a:pt x="575" y="5249"/>
                  </a:cubicBezTo>
                  <a:lnTo>
                    <a:pt x="2071" y="352"/>
                  </a:lnTo>
                  <a:cubicBezTo>
                    <a:pt x="2113" y="208"/>
                    <a:pt x="2033" y="56"/>
                    <a:pt x="1890" y="13"/>
                  </a:cubicBezTo>
                  <a:cubicBezTo>
                    <a:pt x="1863" y="5"/>
                    <a:pt x="1836" y="1"/>
                    <a:pt x="1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8"/>
            <p:cNvSpPr/>
            <p:nvPr/>
          </p:nvSpPr>
          <p:spPr>
            <a:xfrm>
              <a:off x="9118925" y="5958775"/>
              <a:ext cx="133750" cy="260875"/>
            </a:xfrm>
            <a:custGeom>
              <a:rect b="b" l="l" r="r" t="t"/>
              <a:pathLst>
                <a:path extrusionOk="0" h="10435" w="5350">
                  <a:moveTo>
                    <a:pt x="817" y="1"/>
                  </a:moveTo>
                  <a:lnTo>
                    <a:pt x="0" y="2449"/>
                  </a:lnTo>
                  <a:lnTo>
                    <a:pt x="1089" y="4082"/>
                  </a:lnTo>
                  <a:cubicBezTo>
                    <a:pt x="1885" y="7066"/>
                    <a:pt x="3699" y="9323"/>
                    <a:pt x="4617" y="10320"/>
                  </a:cubicBezTo>
                  <a:cubicBezTo>
                    <a:pt x="4690" y="10399"/>
                    <a:pt x="4784" y="10435"/>
                    <a:pt x="4876" y="10435"/>
                  </a:cubicBezTo>
                  <a:cubicBezTo>
                    <a:pt x="5051" y="10435"/>
                    <a:pt x="5221" y="10305"/>
                    <a:pt x="5232" y="10098"/>
                  </a:cubicBezTo>
                  <a:cubicBezTo>
                    <a:pt x="5350" y="7870"/>
                    <a:pt x="5276" y="1560"/>
                    <a:pt x="8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8"/>
            <p:cNvSpPr/>
            <p:nvPr/>
          </p:nvSpPr>
          <p:spPr>
            <a:xfrm>
              <a:off x="9118925" y="5972425"/>
              <a:ext cx="104100" cy="209125"/>
            </a:xfrm>
            <a:custGeom>
              <a:rect b="b" l="l" r="r" t="t"/>
              <a:pathLst>
                <a:path extrusionOk="0" h="8365" w="4164">
                  <a:moveTo>
                    <a:pt x="635" y="0"/>
                  </a:moveTo>
                  <a:lnTo>
                    <a:pt x="0" y="1904"/>
                  </a:lnTo>
                  <a:lnTo>
                    <a:pt x="1089" y="3536"/>
                  </a:lnTo>
                  <a:cubicBezTo>
                    <a:pt x="1589" y="5412"/>
                    <a:pt x="2492" y="7001"/>
                    <a:pt x="3321" y="8170"/>
                  </a:cubicBezTo>
                  <a:cubicBezTo>
                    <a:pt x="3417" y="8304"/>
                    <a:pt x="3555" y="8364"/>
                    <a:pt x="3693" y="8364"/>
                  </a:cubicBezTo>
                  <a:cubicBezTo>
                    <a:pt x="3929" y="8364"/>
                    <a:pt x="4161" y="8186"/>
                    <a:pt x="4161" y="7902"/>
                  </a:cubicBezTo>
                  <a:cubicBezTo>
                    <a:pt x="4163" y="4952"/>
                    <a:pt x="3503" y="2015"/>
                    <a:pt x="8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8"/>
            <p:cNvSpPr/>
            <p:nvPr/>
          </p:nvSpPr>
          <p:spPr>
            <a:xfrm>
              <a:off x="8985550" y="6135625"/>
              <a:ext cx="52575" cy="136075"/>
            </a:xfrm>
            <a:custGeom>
              <a:rect b="b" l="l" r="r" t="t"/>
              <a:pathLst>
                <a:path extrusionOk="0" h="5443" w="2103">
                  <a:moveTo>
                    <a:pt x="304" y="1"/>
                  </a:moveTo>
                  <a:cubicBezTo>
                    <a:pt x="278" y="1"/>
                    <a:pt x="251" y="5"/>
                    <a:pt x="224" y="13"/>
                  </a:cubicBezTo>
                  <a:cubicBezTo>
                    <a:pt x="80" y="56"/>
                    <a:pt x="0" y="208"/>
                    <a:pt x="44" y="352"/>
                  </a:cubicBezTo>
                  <a:lnTo>
                    <a:pt x="1540" y="5249"/>
                  </a:lnTo>
                  <a:cubicBezTo>
                    <a:pt x="1574" y="5363"/>
                    <a:pt x="1679" y="5441"/>
                    <a:pt x="1800" y="5443"/>
                  </a:cubicBezTo>
                  <a:cubicBezTo>
                    <a:pt x="1826" y="5443"/>
                    <a:pt x="1853" y="5438"/>
                    <a:pt x="1879" y="5430"/>
                  </a:cubicBezTo>
                  <a:cubicBezTo>
                    <a:pt x="2022" y="5386"/>
                    <a:pt x="2103" y="5234"/>
                    <a:pt x="2060" y="5091"/>
                  </a:cubicBezTo>
                  <a:lnTo>
                    <a:pt x="564" y="193"/>
                  </a:lnTo>
                  <a:cubicBezTo>
                    <a:pt x="529" y="76"/>
                    <a:pt x="421" y="1"/>
                    <a:pt x="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8"/>
            <p:cNvSpPr/>
            <p:nvPr/>
          </p:nvSpPr>
          <p:spPr>
            <a:xfrm>
              <a:off x="9030525" y="6006375"/>
              <a:ext cx="122450" cy="231300"/>
            </a:xfrm>
            <a:custGeom>
              <a:rect b="b" l="l" r="r" t="t"/>
              <a:pathLst>
                <a:path extrusionOk="0" h="9252" w="4898">
                  <a:moveTo>
                    <a:pt x="2449" y="1"/>
                  </a:moveTo>
                  <a:cubicBezTo>
                    <a:pt x="1097" y="1"/>
                    <a:pt x="1" y="507"/>
                    <a:pt x="1" y="2399"/>
                  </a:cubicBezTo>
                  <a:cubicBezTo>
                    <a:pt x="1" y="6211"/>
                    <a:pt x="1097" y="9251"/>
                    <a:pt x="2448" y="9251"/>
                  </a:cubicBezTo>
                  <a:cubicBezTo>
                    <a:pt x="3800" y="9251"/>
                    <a:pt x="4898" y="6168"/>
                    <a:pt x="4898" y="2399"/>
                  </a:cubicBezTo>
                  <a:cubicBezTo>
                    <a:pt x="4898" y="507"/>
                    <a:pt x="3802" y="1"/>
                    <a:pt x="24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8"/>
            <p:cNvSpPr/>
            <p:nvPr/>
          </p:nvSpPr>
          <p:spPr>
            <a:xfrm>
              <a:off x="9030475" y="6006375"/>
              <a:ext cx="78550" cy="231300"/>
            </a:xfrm>
            <a:custGeom>
              <a:rect b="b" l="l" r="r" t="t"/>
              <a:pathLst>
                <a:path extrusionOk="0" h="9252" w="3142">
                  <a:moveTo>
                    <a:pt x="2472" y="1"/>
                  </a:moveTo>
                  <a:cubicBezTo>
                    <a:pt x="2464" y="1"/>
                    <a:pt x="2457" y="1"/>
                    <a:pt x="2450" y="1"/>
                  </a:cubicBezTo>
                  <a:cubicBezTo>
                    <a:pt x="1098" y="1"/>
                    <a:pt x="0" y="507"/>
                    <a:pt x="0" y="2399"/>
                  </a:cubicBezTo>
                  <a:cubicBezTo>
                    <a:pt x="0" y="6211"/>
                    <a:pt x="1098" y="9251"/>
                    <a:pt x="2450" y="9251"/>
                  </a:cubicBezTo>
                  <a:cubicBezTo>
                    <a:pt x="2576" y="9251"/>
                    <a:pt x="2700" y="9225"/>
                    <a:pt x="2816" y="9175"/>
                  </a:cubicBezTo>
                  <a:cubicBezTo>
                    <a:pt x="1959" y="8051"/>
                    <a:pt x="1362" y="5520"/>
                    <a:pt x="1362" y="2540"/>
                  </a:cubicBezTo>
                  <a:cubicBezTo>
                    <a:pt x="1362" y="882"/>
                    <a:pt x="2114" y="231"/>
                    <a:pt x="3141" y="55"/>
                  </a:cubicBezTo>
                  <a:cubicBezTo>
                    <a:pt x="2920" y="20"/>
                    <a:pt x="2696" y="1"/>
                    <a:pt x="2472" y="1"/>
                  </a:cubicBezTo>
                  <a:close/>
                </a:path>
              </a:pathLst>
            </a:custGeom>
            <a:solidFill>
              <a:srgbClr val="F0C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8"/>
            <p:cNvSpPr/>
            <p:nvPr/>
          </p:nvSpPr>
          <p:spPr>
            <a:xfrm>
              <a:off x="8941650" y="5951975"/>
              <a:ext cx="116925" cy="47650"/>
            </a:xfrm>
            <a:custGeom>
              <a:rect b="b" l="l" r="r" t="t"/>
              <a:pathLst>
                <a:path extrusionOk="0" h="1906" w="4677">
                  <a:moveTo>
                    <a:pt x="4371" y="1"/>
                  </a:moveTo>
                  <a:cubicBezTo>
                    <a:pt x="4343" y="1"/>
                    <a:pt x="4313" y="5"/>
                    <a:pt x="4285" y="15"/>
                  </a:cubicBezTo>
                  <a:lnTo>
                    <a:pt x="204" y="1375"/>
                  </a:lnTo>
                  <a:cubicBezTo>
                    <a:pt x="77" y="1418"/>
                    <a:pt x="0" y="1545"/>
                    <a:pt x="22" y="1677"/>
                  </a:cubicBezTo>
                  <a:cubicBezTo>
                    <a:pt x="43" y="1808"/>
                    <a:pt x="156" y="1905"/>
                    <a:pt x="290" y="1905"/>
                  </a:cubicBezTo>
                  <a:cubicBezTo>
                    <a:pt x="319" y="1905"/>
                    <a:pt x="348" y="1900"/>
                    <a:pt x="377" y="1891"/>
                  </a:cubicBezTo>
                  <a:lnTo>
                    <a:pt x="4458" y="530"/>
                  </a:lnTo>
                  <a:cubicBezTo>
                    <a:pt x="4600" y="482"/>
                    <a:pt x="4677" y="329"/>
                    <a:pt x="4629" y="186"/>
                  </a:cubicBezTo>
                  <a:cubicBezTo>
                    <a:pt x="4591" y="72"/>
                    <a:pt x="4485" y="1"/>
                    <a:pt x="4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8"/>
            <p:cNvSpPr/>
            <p:nvPr/>
          </p:nvSpPr>
          <p:spPr>
            <a:xfrm>
              <a:off x="8930775" y="5958775"/>
              <a:ext cx="133775" cy="260875"/>
            </a:xfrm>
            <a:custGeom>
              <a:rect b="b" l="l" r="r" t="t"/>
              <a:pathLst>
                <a:path extrusionOk="0" h="10435" w="5351">
                  <a:moveTo>
                    <a:pt x="4534" y="1"/>
                  </a:moveTo>
                  <a:cubicBezTo>
                    <a:pt x="76" y="1560"/>
                    <a:pt x="0" y="7870"/>
                    <a:pt x="120" y="10098"/>
                  </a:cubicBezTo>
                  <a:cubicBezTo>
                    <a:pt x="130" y="10305"/>
                    <a:pt x="300" y="10435"/>
                    <a:pt x="476" y="10435"/>
                  </a:cubicBezTo>
                  <a:cubicBezTo>
                    <a:pt x="568" y="10435"/>
                    <a:pt x="661" y="10399"/>
                    <a:pt x="734" y="10320"/>
                  </a:cubicBezTo>
                  <a:cubicBezTo>
                    <a:pt x="1652" y="9323"/>
                    <a:pt x="3467" y="7066"/>
                    <a:pt x="4262" y="4082"/>
                  </a:cubicBezTo>
                  <a:lnTo>
                    <a:pt x="5351" y="2449"/>
                  </a:lnTo>
                  <a:lnTo>
                    <a:pt x="45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8"/>
            <p:cNvSpPr/>
            <p:nvPr/>
          </p:nvSpPr>
          <p:spPr>
            <a:xfrm>
              <a:off x="8960475" y="5972375"/>
              <a:ext cx="104050" cy="209175"/>
            </a:xfrm>
            <a:custGeom>
              <a:rect b="b" l="l" r="r" t="t"/>
              <a:pathLst>
                <a:path extrusionOk="0" h="8367" w="4162">
                  <a:moveTo>
                    <a:pt x="3346" y="1"/>
                  </a:moveTo>
                  <a:cubicBezTo>
                    <a:pt x="659" y="2017"/>
                    <a:pt x="0" y="4954"/>
                    <a:pt x="1" y="7903"/>
                  </a:cubicBezTo>
                  <a:cubicBezTo>
                    <a:pt x="1" y="8188"/>
                    <a:pt x="234" y="8366"/>
                    <a:pt x="471" y="8366"/>
                  </a:cubicBezTo>
                  <a:cubicBezTo>
                    <a:pt x="608" y="8366"/>
                    <a:pt x="747" y="8306"/>
                    <a:pt x="842" y="8172"/>
                  </a:cubicBezTo>
                  <a:cubicBezTo>
                    <a:pt x="1670" y="7003"/>
                    <a:pt x="2574" y="5414"/>
                    <a:pt x="3074" y="3538"/>
                  </a:cubicBezTo>
                  <a:lnTo>
                    <a:pt x="4162" y="1906"/>
                  </a:lnTo>
                  <a:lnTo>
                    <a:pt x="35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8"/>
            <p:cNvSpPr/>
            <p:nvPr/>
          </p:nvSpPr>
          <p:spPr>
            <a:xfrm>
              <a:off x="8968450" y="5911775"/>
              <a:ext cx="103450" cy="40250"/>
            </a:xfrm>
            <a:custGeom>
              <a:rect b="b" l="l" r="r" t="t"/>
              <a:pathLst>
                <a:path extrusionOk="0" h="1610" w="4138">
                  <a:moveTo>
                    <a:pt x="1908" y="1"/>
                  </a:moveTo>
                  <a:cubicBezTo>
                    <a:pt x="1850" y="1"/>
                    <a:pt x="1792" y="10"/>
                    <a:pt x="1736" y="28"/>
                  </a:cubicBezTo>
                  <a:lnTo>
                    <a:pt x="220" y="534"/>
                  </a:lnTo>
                  <a:cubicBezTo>
                    <a:pt x="77" y="582"/>
                    <a:pt x="0" y="736"/>
                    <a:pt x="48" y="879"/>
                  </a:cubicBezTo>
                  <a:cubicBezTo>
                    <a:pt x="86" y="993"/>
                    <a:pt x="193" y="1065"/>
                    <a:pt x="307" y="1065"/>
                  </a:cubicBezTo>
                  <a:cubicBezTo>
                    <a:pt x="335" y="1065"/>
                    <a:pt x="364" y="1061"/>
                    <a:pt x="392" y="1051"/>
                  </a:cubicBezTo>
                  <a:lnTo>
                    <a:pt x="1909" y="545"/>
                  </a:lnTo>
                  <a:lnTo>
                    <a:pt x="3708" y="1573"/>
                  </a:lnTo>
                  <a:cubicBezTo>
                    <a:pt x="3750" y="1597"/>
                    <a:pt x="3796" y="1609"/>
                    <a:pt x="3843" y="1609"/>
                  </a:cubicBezTo>
                  <a:cubicBezTo>
                    <a:pt x="3966" y="1609"/>
                    <a:pt x="4074" y="1526"/>
                    <a:pt x="4105" y="1407"/>
                  </a:cubicBezTo>
                  <a:cubicBezTo>
                    <a:pt x="4138" y="1287"/>
                    <a:pt x="4085" y="1162"/>
                    <a:pt x="3977" y="1100"/>
                  </a:cubicBezTo>
                  <a:lnTo>
                    <a:pt x="2178" y="72"/>
                  </a:lnTo>
                  <a:cubicBezTo>
                    <a:pt x="2095" y="25"/>
                    <a:pt x="2002" y="1"/>
                    <a:pt x="19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8"/>
            <p:cNvSpPr/>
            <p:nvPr/>
          </p:nvSpPr>
          <p:spPr>
            <a:xfrm>
              <a:off x="9124875" y="5951975"/>
              <a:ext cx="116975" cy="47650"/>
            </a:xfrm>
            <a:custGeom>
              <a:rect b="b" l="l" r="r" t="t"/>
              <a:pathLst>
                <a:path extrusionOk="0" h="1906" w="4679">
                  <a:moveTo>
                    <a:pt x="306" y="1"/>
                  </a:moveTo>
                  <a:cubicBezTo>
                    <a:pt x="192" y="1"/>
                    <a:pt x="86" y="72"/>
                    <a:pt x="48" y="186"/>
                  </a:cubicBezTo>
                  <a:cubicBezTo>
                    <a:pt x="0" y="329"/>
                    <a:pt x="78" y="482"/>
                    <a:pt x="220" y="530"/>
                  </a:cubicBezTo>
                  <a:lnTo>
                    <a:pt x="4301" y="1891"/>
                  </a:lnTo>
                  <a:cubicBezTo>
                    <a:pt x="4329" y="1900"/>
                    <a:pt x="4358" y="1905"/>
                    <a:pt x="4387" y="1905"/>
                  </a:cubicBezTo>
                  <a:lnTo>
                    <a:pt x="4388" y="1905"/>
                  </a:lnTo>
                  <a:cubicBezTo>
                    <a:pt x="4521" y="1905"/>
                    <a:pt x="4635" y="1808"/>
                    <a:pt x="4657" y="1677"/>
                  </a:cubicBezTo>
                  <a:cubicBezTo>
                    <a:pt x="4678" y="1545"/>
                    <a:pt x="4600" y="1418"/>
                    <a:pt x="4475" y="1375"/>
                  </a:cubicBezTo>
                  <a:lnTo>
                    <a:pt x="393" y="15"/>
                  </a:lnTo>
                  <a:cubicBezTo>
                    <a:pt x="365" y="5"/>
                    <a:pt x="335" y="1"/>
                    <a:pt x="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8"/>
            <p:cNvSpPr/>
            <p:nvPr/>
          </p:nvSpPr>
          <p:spPr>
            <a:xfrm>
              <a:off x="9111575" y="5911775"/>
              <a:ext cx="103450" cy="40250"/>
            </a:xfrm>
            <a:custGeom>
              <a:rect b="b" l="l" r="r" t="t"/>
              <a:pathLst>
                <a:path extrusionOk="0" h="1610" w="4138">
                  <a:moveTo>
                    <a:pt x="2229" y="1"/>
                  </a:moveTo>
                  <a:cubicBezTo>
                    <a:pt x="2136" y="1"/>
                    <a:pt x="2043" y="25"/>
                    <a:pt x="1960" y="72"/>
                  </a:cubicBezTo>
                  <a:lnTo>
                    <a:pt x="160" y="1100"/>
                  </a:lnTo>
                  <a:cubicBezTo>
                    <a:pt x="53" y="1162"/>
                    <a:pt x="0" y="1287"/>
                    <a:pt x="32" y="1407"/>
                  </a:cubicBezTo>
                  <a:cubicBezTo>
                    <a:pt x="64" y="1526"/>
                    <a:pt x="172" y="1609"/>
                    <a:pt x="295" y="1609"/>
                  </a:cubicBezTo>
                  <a:lnTo>
                    <a:pt x="295" y="1609"/>
                  </a:lnTo>
                  <a:cubicBezTo>
                    <a:pt x="343" y="1609"/>
                    <a:pt x="389" y="1596"/>
                    <a:pt x="430" y="1573"/>
                  </a:cubicBezTo>
                  <a:lnTo>
                    <a:pt x="2229" y="545"/>
                  </a:lnTo>
                  <a:lnTo>
                    <a:pt x="3746" y="1051"/>
                  </a:lnTo>
                  <a:cubicBezTo>
                    <a:pt x="3774" y="1061"/>
                    <a:pt x="3803" y="1065"/>
                    <a:pt x="3832" y="1065"/>
                  </a:cubicBezTo>
                  <a:cubicBezTo>
                    <a:pt x="3945" y="1065"/>
                    <a:pt x="4052" y="993"/>
                    <a:pt x="4090" y="879"/>
                  </a:cubicBezTo>
                  <a:cubicBezTo>
                    <a:pt x="4138" y="736"/>
                    <a:pt x="4061" y="582"/>
                    <a:pt x="3918" y="534"/>
                  </a:cubicBezTo>
                  <a:lnTo>
                    <a:pt x="2401" y="28"/>
                  </a:lnTo>
                  <a:cubicBezTo>
                    <a:pt x="2345" y="10"/>
                    <a:pt x="2287" y="1"/>
                    <a:pt x="2229" y="1"/>
                  </a:cubicBezTo>
                  <a:close/>
                  <a:moveTo>
                    <a:pt x="295" y="1609"/>
                  </a:moveTo>
                  <a:lnTo>
                    <a:pt x="295" y="1609"/>
                  </a:lnTo>
                  <a:cubicBezTo>
                    <a:pt x="295" y="1609"/>
                    <a:pt x="295" y="1609"/>
                    <a:pt x="294" y="1609"/>
                  </a:cubicBezTo>
                  <a:lnTo>
                    <a:pt x="296" y="1609"/>
                  </a:lnTo>
                  <a:cubicBezTo>
                    <a:pt x="296" y="1609"/>
                    <a:pt x="295" y="1609"/>
                    <a:pt x="295" y="16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8"/>
            <p:cNvSpPr/>
            <p:nvPr/>
          </p:nvSpPr>
          <p:spPr>
            <a:xfrm>
              <a:off x="9002200" y="5836350"/>
              <a:ext cx="178900" cy="108850"/>
            </a:xfrm>
            <a:custGeom>
              <a:rect b="b" l="l" r="r" t="t"/>
              <a:pathLst>
                <a:path extrusionOk="0" h="4354" w="7156">
                  <a:moveTo>
                    <a:pt x="1131" y="0"/>
                  </a:moveTo>
                  <a:cubicBezTo>
                    <a:pt x="1079" y="0"/>
                    <a:pt x="1026" y="16"/>
                    <a:pt x="981" y="46"/>
                  </a:cubicBezTo>
                  <a:lnTo>
                    <a:pt x="164" y="590"/>
                  </a:lnTo>
                  <a:cubicBezTo>
                    <a:pt x="35" y="672"/>
                    <a:pt x="0" y="844"/>
                    <a:pt x="84" y="970"/>
                  </a:cubicBezTo>
                  <a:cubicBezTo>
                    <a:pt x="137" y="1049"/>
                    <a:pt x="223" y="1091"/>
                    <a:pt x="310" y="1091"/>
                  </a:cubicBezTo>
                  <a:cubicBezTo>
                    <a:pt x="364" y="1091"/>
                    <a:pt x="418" y="1076"/>
                    <a:pt x="465" y="1043"/>
                  </a:cubicBezTo>
                  <a:lnTo>
                    <a:pt x="1125" y="603"/>
                  </a:lnTo>
                  <a:lnTo>
                    <a:pt x="2446" y="1547"/>
                  </a:lnTo>
                  <a:cubicBezTo>
                    <a:pt x="2060" y="1920"/>
                    <a:pt x="1855" y="2481"/>
                    <a:pt x="1986" y="3084"/>
                  </a:cubicBezTo>
                  <a:cubicBezTo>
                    <a:pt x="2118" y="3696"/>
                    <a:pt x="2614" y="4189"/>
                    <a:pt x="3227" y="4317"/>
                  </a:cubicBezTo>
                  <a:cubicBezTo>
                    <a:pt x="3346" y="4342"/>
                    <a:pt x="3463" y="4354"/>
                    <a:pt x="3578" y="4354"/>
                  </a:cubicBezTo>
                  <a:cubicBezTo>
                    <a:pt x="4480" y="4354"/>
                    <a:pt x="5211" y="3623"/>
                    <a:pt x="5211" y="2722"/>
                  </a:cubicBezTo>
                  <a:cubicBezTo>
                    <a:pt x="5211" y="2278"/>
                    <a:pt x="5030" y="1853"/>
                    <a:pt x="4711" y="1547"/>
                  </a:cubicBezTo>
                  <a:lnTo>
                    <a:pt x="6036" y="604"/>
                  </a:lnTo>
                  <a:lnTo>
                    <a:pt x="6696" y="1044"/>
                  </a:lnTo>
                  <a:cubicBezTo>
                    <a:pt x="6742" y="1075"/>
                    <a:pt x="6794" y="1089"/>
                    <a:pt x="6845" y="1089"/>
                  </a:cubicBezTo>
                  <a:cubicBezTo>
                    <a:pt x="6933" y="1089"/>
                    <a:pt x="7020" y="1047"/>
                    <a:pt x="7073" y="969"/>
                  </a:cubicBezTo>
                  <a:cubicBezTo>
                    <a:pt x="7156" y="843"/>
                    <a:pt x="7122" y="674"/>
                    <a:pt x="6997" y="592"/>
                  </a:cubicBezTo>
                  <a:lnTo>
                    <a:pt x="6997" y="590"/>
                  </a:lnTo>
                  <a:lnTo>
                    <a:pt x="6180" y="46"/>
                  </a:lnTo>
                  <a:cubicBezTo>
                    <a:pt x="6134" y="16"/>
                    <a:pt x="6082" y="0"/>
                    <a:pt x="6029" y="0"/>
                  </a:cubicBezTo>
                  <a:cubicBezTo>
                    <a:pt x="5974" y="0"/>
                    <a:pt x="5918" y="17"/>
                    <a:pt x="5871" y="51"/>
                  </a:cubicBezTo>
                  <a:lnTo>
                    <a:pt x="4456" y="1063"/>
                  </a:lnTo>
                  <a:cubicBezTo>
                    <a:pt x="4363" y="1128"/>
                    <a:pt x="4254" y="1162"/>
                    <a:pt x="4143" y="1162"/>
                  </a:cubicBezTo>
                  <a:cubicBezTo>
                    <a:pt x="4095" y="1162"/>
                    <a:pt x="4047" y="1156"/>
                    <a:pt x="4001" y="1143"/>
                  </a:cubicBezTo>
                  <a:cubicBezTo>
                    <a:pt x="3863" y="1107"/>
                    <a:pt x="3722" y="1089"/>
                    <a:pt x="3581" y="1089"/>
                  </a:cubicBezTo>
                  <a:cubicBezTo>
                    <a:pt x="3440" y="1089"/>
                    <a:pt x="3299" y="1107"/>
                    <a:pt x="3161" y="1143"/>
                  </a:cubicBezTo>
                  <a:cubicBezTo>
                    <a:pt x="3114" y="1156"/>
                    <a:pt x="3066" y="1162"/>
                    <a:pt x="3019" y="1162"/>
                  </a:cubicBezTo>
                  <a:cubicBezTo>
                    <a:pt x="2907" y="1162"/>
                    <a:pt x="2797" y="1128"/>
                    <a:pt x="2705" y="1063"/>
                  </a:cubicBezTo>
                  <a:lnTo>
                    <a:pt x="1290" y="51"/>
                  </a:lnTo>
                  <a:cubicBezTo>
                    <a:pt x="1242" y="17"/>
                    <a:pt x="1187" y="0"/>
                    <a:pt x="1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8"/>
            <p:cNvSpPr/>
            <p:nvPr/>
          </p:nvSpPr>
          <p:spPr>
            <a:xfrm>
              <a:off x="9033025" y="5924775"/>
              <a:ext cx="113125" cy="108850"/>
            </a:xfrm>
            <a:custGeom>
              <a:rect b="b" l="l" r="r" t="t"/>
              <a:pathLst>
                <a:path extrusionOk="0" h="4354" w="4525">
                  <a:moveTo>
                    <a:pt x="2348" y="1"/>
                  </a:moveTo>
                  <a:cubicBezTo>
                    <a:pt x="1468" y="1"/>
                    <a:pt x="674" y="531"/>
                    <a:pt x="337" y="1344"/>
                  </a:cubicBezTo>
                  <a:cubicBezTo>
                    <a:pt x="0" y="2157"/>
                    <a:pt x="186" y="3094"/>
                    <a:pt x="810" y="3716"/>
                  </a:cubicBezTo>
                  <a:cubicBezTo>
                    <a:pt x="1226" y="4132"/>
                    <a:pt x="1782" y="4353"/>
                    <a:pt x="2349" y="4353"/>
                  </a:cubicBezTo>
                  <a:cubicBezTo>
                    <a:pt x="2629" y="4353"/>
                    <a:pt x="2912" y="4299"/>
                    <a:pt x="3181" y="4187"/>
                  </a:cubicBezTo>
                  <a:cubicBezTo>
                    <a:pt x="3995" y="3850"/>
                    <a:pt x="4525" y="3057"/>
                    <a:pt x="4525" y="2176"/>
                  </a:cubicBezTo>
                  <a:cubicBezTo>
                    <a:pt x="4525" y="975"/>
                    <a:pt x="3551" y="1"/>
                    <a:pt x="2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8"/>
            <p:cNvSpPr/>
            <p:nvPr/>
          </p:nvSpPr>
          <p:spPr>
            <a:xfrm>
              <a:off x="9034975" y="5929625"/>
              <a:ext cx="106350" cy="104000"/>
            </a:xfrm>
            <a:custGeom>
              <a:rect b="b" l="l" r="r" t="t"/>
              <a:pathLst>
                <a:path extrusionOk="0" h="4160" w="4254">
                  <a:moveTo>
                    <a:pt x="1376" y="0"/>
                  </a:moveTo>
                  <a:lnTo>
                    <a:pt x="1376" y="0"/>
                  </a:lnTo>
                  <a:cubicBezTo>
                    <a:pt x="724" y="293"/>
                    <a:pt x="258" y="889"/>
                    <a:pt x="128" y="1591"/>
                  </a:cubicBezTo>
                  <a:cubicBezTo>
                    <a:pt x="0" y="2295"/>
                    <a:pt x="225" y="3017"/>
                    <a:pt x="730" y="3522"/>
                  </a:cubicBezTo>
                  <a:cubicBezTo>
                    <a:pt x="1142" y="3934"/>
                    <a:pt x="1696" y="4160"/>
                    <a:pt x="2267" y="4160"/>
                  </a:cubicBezTo>
                  <a:cubicBezTo>
                    <a:pt x="2398" y="4160"/>
                    <a:pt x="2530" y="4148"/>
                    <a:pt x="2661" y="4124"/>
                  </a:cubicBezTo>
                  <a:cubicBezTo>
                    <a:pt x="3363" y="3996"/>
                    <a:pt x="3959" y="3530"/>
                    <a:pt x="4253" y="2877"/>
                  </a:cubicBezTo>
                  <a:lnTo>
                    <a:pt x="4253" y="2877"/>
                  </a:lnTo>
                  <a:cubicBezTo>
                    <a:pt x="3972" y="3005"/>
                    <a:pt x="3666" y="3071"/>
                    <a:pt x="3358" y="3071"/>
                  </a:cubicBezTo>
                  <a:cubicBezTo>
                    <a:pt x="3357" y="3071"/>
                    <a:pt x="3356" y="3071"/>
                    <a:pt x="3355" y="3071"/>
                  </a:cubicBezTo>
                  <a:cubicBezTo>
                    <a:pt x="2617" y="3071"/>
                    <a:pt x="1930" y="2696"/>
                    <a:pt x="1530" y="2077"/>
                  </a:cubicBezTo>
                  <a:cubicBezTo>
                    <a:pt x="1129" y="1456"/>
                    <a:pt x="1071" y="674"/>
                    <a:pt x="1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8"/>
            <p:cNvSpPr/>
            <p:nvPr/>
          </p:nvSpPr>
          <p:spPr>
            <a:xfrm>
              <a:off x="9105325" y="5870350"/>
              <a:ext cx="27225" cy="34025"/>
            </a:xfrm>
            <a:custGeom>
              <a:rect b="b" l="l" r="r" t="t"/>
              <a:pathLst>
                <a:path extrusionOk="0" h="1361" w="1089">
                  <a:moveTo>
                    <a:pt x="544" y="1"/>
                  </a:moveTo>
                  <a:cubicBezTo>
                    <a:pt x="244" y="1"/>
                    <a:pt x="0" y="245"/>
                    <a:pt x="0" y="545"/>
                  </a:cubicBezTo>
                  <a:lnTo>
                    <a:pt x="0" y="816"/>
                  </a:lnTo>
                  <a:cubicBezTo>
                    <a:pt x="0" y="1117"/>
                    <a:pt x="244" y="1361"/>
                    <a:pt x="544" y="1361"/>
                  </a:cubicBezTo>
                  <a:cubicBezTo>
                    <a:pt x="845" y="1361"/>
                    <a:pt x="1089" y="1118"/>
                    <a:pt x="1089" y="816"/>
                  </a:cubicBezTo>
                  <a:lnTo>
                    <a:pt x="1089" y="545"/>
                  </a:lnTo>
                  <a:cubicBezTo>
                    <a:pt x="1089" y="245"/>
                    <a:pt x="845" y="1"/>
                    <a:pt x="544" y="1"/>
                  </a:cubicBezTo>
                  <a:close/>
                </a:path>
              </a:pathLst>
            </a:custGeom>
            <a:solidFill>
              <a:srgbClr val="F4D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8"/>
            <p:cNvSpPr/>
            <p:nvPr/>
          </p:nvSpPr>
          <p:spPr>
            <a:xfrm>
              <a:off x="9050775" y="5870125"/>
              <a:ext cx="27475" cy="34250"/>
            </a:xfrm>
            <a:custGeom>
              <a:rect b="b" l="l" r="r" t="t"/>
              <a:pathLst>
                <a:path extrusionOk="0" h="1370" w="1099">
                  <a:moveTo>
                    <a:pt x="550" y="1"/>
                  </a:moveTo>
                  <a:cubicBezTo>
                    <a:pt x="245" y="1"/>
                    <a:pt x="0" y="250"/>
                    <a:pt x="5" y="554"/>
                  </a:cubicBezTo>
                  <a:lnTo>
                    <a:pt x="5" y="825"/>
                  </a:lnTo>
                  <a:cubicBezTo>
                    <a:pt x="5" y="1126"/>
                    <a:pt x="249" y="1370"/>
                    <a:pt x="550" y="1370"/>
                  </a:cubicBezTo>
                  <a:cubicBezTo>
                    <a:pt x="851" y="1370"/>
                    <a:pt x="1094" y="1127"/>
                    <a:pt x="1094" y="825"/>
                  </a:cubicBezTo>
                  <a:lnTo>
                    <a:pt x="1094" y="554"/>
                  </a:lnTo>
                  <a:cubicBezTo>
                    <a:pt x="1099" y="250"/>
                    <a:pt x="854" y="1"/>
                    <a:pt x="550" y="1"/>
                  </a:cubicBezTo>
                  <a:close/>
                </a:path>
              </a:pathLst>
            </a:custGeom>
            <a:solidFill>
              <a:srgbClr val="F4D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8"/>
            <p:cNvSpPr/>
            <p:nvPr/>
          </p:nvSpPr>
          <p:spPr>
            <a:xfrm>
              <a:off x="9064500" y="5870350"/>
              <a:ext cx="13625" cy="27250"/>
            </a:xfrm>
            <a:custGeom>
              <a:rect b="b" l="l" r="r" t="t"/>
              <a:pathLst>
                <a:path extrusionOk="0" h="1090" w="545">
                  <a:moveTo>
                    <a:pt x="1" y="1"/>
                  </a:moveTo>
                  <a:lnTo>
                    <a:pt x="1" y="816"/>
                  </a:lnTo>
                  <a:cubicBezTo>
                    <a:pt x="1" y="967"/>
                    <a:pt x="122" y="1089"/>
                    <a:pt x="273" y="1089"/>
                  </a:cubicBezTo>
                  <a:cubicBezTo>
                    <a:pt x="423" y="1089"/>
                    <a:pt x="545" y="967"/>
                    <a:pt x="545" y="816"/>
                  </a:cubicBezTo>
                  <a:lnTo>
                    <a:pt x="545" y="545"/>
                  </a:lnTo>
                  <a:cubicBezTo>
                    <a:pt x="545" y="245"/>
                    <a:pt x="302" y="1"/>
                    <a:pt x="1" y="1"/>
                  </a:cubicBezTo>
                  <a:close/>
                </a:path>
              </a:pathLst>
            </a:custGeom>
            <a:solidFill>
              <a:srgbClr val="FAE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8"/>
            <p:cNvSpPr/>
            <p:nvPr/>
          </p:nvSpPr>
          <p:spPr>
            <a:xfrm>
              <a:off x="9118925" y="5870350"/>
              <a:ext cx="13625" cy="27250"/>
            </a:xfrm>
            <a:custGeom>
              <a:rect b="b" l="l" r="r" t="t"/>
              <a:pathLst>
                <a:path extrusionOk="0" h="1090" w="545">
                  <a:moveTo>
                    <a:pt x="0" y="1"/>
                  </a:moveTo>
                  <a:lnTo>
                    <a:pt x="0" y="816"/>
                  </a:lnTo>
                  <a:cubicBezTo>
                    <a:pt x="0" y="967"/>
                    <a:pt x="122" y="1089"/>
                    <a:pt x="273" y="1089"/>
                  </a:cubicBezTo>
                  <a:cubicBezTo>
                    <a:pt x="423" y="1089"/>
                    <a:pt x="545" y="967"/>
                    <a:pt x="545" y="816"/>
                  </a:cubicBezTo>
                  <a:lnTo>
                    <a:pt x="545" y="545"/>
                  </a:lnTo>
                  <a:cubicBezTo>
                    <a:pt x="545" y="245"/>
                    <a:pt x="301" y="1"/>
                    <a:pt x="0" y="1"/>
                  </a:cubicBezTo>
                  <a:close/>
                </a:path>
              </a:pathLst>
            </a:custGeom>
            <a:solidFill>
              <a:srgbClr val="FAE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8"/>
            <p:cNvSpPr/>
            <p:nvPr/>
          </p:nvSpPr>
          <p:spPr>
            <a:xfrm>
              <a:off x="9031325" y="6044925"/>
              <a:ext cx="120825" cy="71900"/>
            </a:xfrm>
            <a:custGeom>
              <a:rect b="b" l="l" r="r" t="t"/>
              <a:pathLst>
                <a:path extrusionOk="0" h="2876" w="4833">
                  <a:moveTo>
                    <a:pt x="2416" y="1"/>
                  </a:moveTo>
                  <a:cubicBezTo>
                    <a:pt x="1199" y="1"/>
                    <a:pt x="189" y="431"/>
                    <a:pt x="0" y="1964"/>
                  </a:cubicBezTo>
                  <a:cubicBezTo>
                    <a:pt x="18" y="2277"/>
                    <a:pt x="43" y="2580"/>
                    <a:pt x="76" y="2875"/>
                  </a:cubicBezTo>
                  <a:cubicBezTo>
                    <a:pt x="380" y="1664"/>
                    <a:pt x="1311" y="1307"/>
                    <a:pt x="2416" y="1307"/>
                  </a:cubicBezTo>
                  <a:cubicBezTo>
                    <a:pt x="3521" y="1307"/>
                    <a:pt x="4451" y="1664"/>
                    <a:pt x="4758" y="2872"/>
                  </a:cubicBezTo>
                  <a:cubicBezTo>
                    <a:pt x="4789" y="2576"/>
                    <a:pt x="4814" y="2272"/>
                    <a:pt x="4833" y="1962"/>
                  </a:cubicBezTo>
                  <a:cubicBezTo>
                    <a:pt x="4643" y="431"/>
                    <a:pt x="3634" y="1"/>
                    <a:pt x="2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8"/>
            <p:cNvSpPr/>
            <p:nvPr/>
          </p:nvSpPr>
          <p:spPr>
            <a:xfrm>
              <a:off x="9036850" y="6112375"/>
              <a:ext cx="109650" cy="54375"/>
            </a:xfrm>
            <a:custGeom>
              <a:rect b="b" l="l" r="r" t="t"/>
              <a:pathLst>
                <a:path extrusionOk="0" h="2175" w="4386">
                  <a:moveTo>
                    <a:pt x="2195" y="0"/>
                  </a:moveTo>
                  <a:cubicBezTo>
                    <a:pt x="1233" y="0"/>
                    <a:pt x="400" y="283"/>
                    <a:pt x="0" y="1201"/>
                  </a:cubicBezTo>
                  <a:lnTo>
                    <a:pt x="0" y="1204"/>
                  </a:lnTo>
                  <a:cubicBezTo>
                    <a:pt x="60" y="1545"/>
                    <a:pt x="130" y="1869"/>
                    <a:pt x="209" y="2175"/>
                  </a:cubicBezTo>
                  <a:cubicBezTo>
                    <a:pt x="653" y="1547"/>
                    <a:pt x="1376" y="1339"/>
                    <a:pt x="2195" y="1339"/>
                  </a:cubicBezTo>
                  <a:cubicBezTo>
                    <a:pt x="3014" y="1339"/>
                    <a:pt x="3735" y="1546"/>
                    <a:pt x="4178" y="2170"/>
                  </a:cubicBezTo>
                  <a:cubicBezTo>
                    <a:pt x="4256" y="1869"/>
                    <a:pt x="4325" y="1551"/>
                    <a:pt x="4386" y="1218"/>
                  </a:cubicBezTo>
                  <a:lnTo>
                    <a:pt x="4386" y="1188"/>
                  </a:lnTo>
                  <a:cubicBezTo>
                    <a:pt x="3982" y="282"/>
                    <a:pt x="3153" y="0"/>
                    <a:pt x="2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8"/>
            <p:cNvSpPr/>
            <p:nvPr/>
          </p:nvSpPr>
          <p:spPr>
            <a:xfrm>
              <a:off x="9048075" y="6176450"/>
              <a:ext cx="87225" cy="32700"/>
            </a:xfrm>
            <a:custGeom>
              <a:rect b="b" l="l" r="r" t="t"/>
              <a:pathLst>
                <a:path extrusionOk="0" h="1308" w="3489">
                  <a:moveTo>
                    <a:pt x="1747" y="0"/>
                  </a:moveTo>
                  <a:cubicBezTo>
                    <a:pt x="1076" y="0"/>
                    <a:pt x="467" y="109"/>
                    <a:pt x="0" y="409"/>
                  </a:cubicBezTo>
                  <a:cubicBezTo>
                    <a:pt x="107" y="718"/>
                    <a:pt x="236" y="1018"/>
                    <a:pt x="390" y="1307"/>
                  </a:cubicBezTo>
                  <a:cubicBezTo>
                    <a:pt x="787" y="1154"/>
                    <a:pt x="1250" y="1094"/>
                    <a:pt x="1747" y="1094"/>
                  </a:cubicBezTo>
                  <a:cubicBezTo>
                    <a:pt x="2241" y="1094"/>
                    <a:pt x="2702" y="1153"/>
                    <a:pt x="3100" y="1303"/>
                  </a:cubicBezTo>
                  <a:cubicBezTo>
                    <a:pt x="3252" y="1014"/>
                    <a:pt x="3381" y="714"/>
                    <a:pt x="3488" y="405"/>
                  </a:cubicBezTo>
                  <a:cubicBezTo>
                    <a:pt x="3023" y="108"/>
                    <a:pt x="2415" y="0"/>
                    <a:pt x="1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68"/>
          <p:cNvGrpSpPr/>
          <p:nvPr/>
        </p:nvGrpSpPr>
        <p:grpSpPr>
          <a:xfrm>
            <a:off x="6758045" y="3544823"/>
            <a:ext cx="429611" cy="425313"/>
            <a:chOff x="9355950" y="5796850"/>
            <a:chExt cx="439725" cy="435325"/>
          </a:xfrm>
        </p:grpSpPr>
        <p:sp>
          <p:nvSpPr>
            <p:cNvPr id="1627" name="Google Shape;1627;p68"/>
            <p:cNvSpPr/>
            <p:nvPr/>
          </p:nvSpPr>
          <p:spPr>
            <a:xfrm>
              <a:off x="9355950" y="5923200"/>
              <a:ext cx="116750" cy="112375"/>
            </a:xfrm>
            <a:custGeom>
              <a:rect b="b" l="l" r="r" t="t"/>
              <a:pathLst>
                <a:path extrusionOk="0" h="4495" w="4670">
                  <a:moveTo>
                    <a:pt x="2423" y="1"/>
                  </a:moveTo>
                  <a:cubicBezTo>
                    <a:pt x="1515" y="1"/>
                    <a:pt x="695" y="549"/>
                    <a:pt x="347" y="1388"/>
                  </a:cubicBezTo>
                  <a:cubicBezTo>
                    <a:pt x="0" y="2228"/>
                    <a:pt x="192" y="3195"/>
                    <a:pt x="835" y="3837"/>
                  </a:cubicBezTo>
                  <a:cubicBezTo>
                    <a:pt x="1264" y="4266"/>
                    <a:pt x="1839" y="4495"/>
                    <a:pt x="2423" y="4495"/>
                  </a:cubicBezTo>
                  <a:cubicBezTo>
                    <a:pt x="2713" y="4495"/>
                    <a:pt x="3005" y="4439"/>
                    <a:pt x="3283" y="4323"/>
                  </a:cubicBezTo>
                  <a:cubicBezTo>
                    <a:pt x="4123" y="3976"/>
                    <a:pt x="4669" y="3157"/>
                    <a:pt x="4669" y="2248"/>
                  </a:cubicBezTo>
                  <a:cubicBezTo>
                    <a:pt x="4669" y="1008"/>
                    <a:pt x="3664" y="1"/>
                    <a:pt x="24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8"/>
            <p:cNvSpPr/>
            <p:nvPr/>
          </p:nvSpPr>
          <p:spPr>
            <a:xfrm>
              <a:off x="9378650" y="5944300"/>
              <a:ext cx="73000" cy="70225"/>
            </a:xfrm>
            <a:custGeom>
              <a:rect b="b" l="l" r="r" t="t"/>
              <a:pathLst>
                <a:path extrusionOk="0" h="2809" w="2920">
                  <a:moveTo>
                    <a:pt x="1512" y="0"/>
                  </a:moveTo>
                  <a:cubicBezTo>
                    <a:pt x="945" y="0"/>
                    <a:pt x="435" y="343"/>
                    <a:pt x="218" y="866"/>
                  </a:cubicBezTo>
                  <a:cubicBezTo>
                    <a:pt x="1" y="1392"/>
                    <a:pt x="120" y="1995"/>
                    <a:pt x="522" y="2397"/>
                  </a:cubicBezTo>
                  <a:cubicBezTo>
                    <a:pt x="791" y="2665"/>
                    <a:pt x="1150" y="2808"/>
                    <a:pt x="1516" y="2808"/>
                  </a:cubicBezTo>
                  <a:cubicBezTo>
                    <a:pt x="1696" y="2808"/>
                    <a:pt x="1879" y="2773"/>
                    <a:pt x="2052" y="2701"/>
                  </a:cubicBezTo>
                  <a:cubicBezTo>
                    <a:pt x="2577" y="2484"/>
                    <a:pt x="2919" y="1972"/>
                    <a:pt x="2919" y="1404"/>
                  </a:cubicBezTo>
                  <a:cubicBezTo>
                    <a:pt x="2919" y="629"/>
                    <a:pt x="2291" y="0"/>
                    <a:pt x="1515" y="0"/>
                  </a:cubicBezTo>
                  <a:cubicBezTo>
                    <a:pt x="1514" y="0"/>
                    <a:pt x="1513" y="0"/>
                    <a:pt x="1512" y="0"/>
                  </a:cubicBezTo>
                  <a:close/>
                </a:path>
              </a:pathLst>
            </a:custGeom>
            <a:solidFill>
              <a:srgbClr val="F4D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8"/>
            <p:cNvSpPr/>
            <p:nvPr/>
          </p:nvSpPr>
          <p:spPr>
            <a:xfrm>
              <a:off x="9678925" y="5923200"/>
              <a:ext cx="116750" cy="112375"/>
            </a:xfrm>
            <a:custGeom>
              <a:rect b="b" l="l" r="r" t="t"/>
              <a:pathLst>
                <a:path extrusionOk="0" h="4495" w="4670">
                  <a:moveTo>
                    <a:pt x="2424" y="1"/>
                  </a:moveTo>
                  <a:cubicBezTo>
                    <a:pt x="1515" y="1"/>
                    <a:pt x="696" y="549"/>
                    <a:pt x="347" y="1388"/>
                  </a:cubicBezTo>
                  <a:cubicBezTo>
                    <a:pt x="1" y="2228"/>
                    <a:pt x="193" y="3195"/>
                    <a:pt x="835" y="3837"/>
                  </a:cubicBezTo>
                  <a:cubicBezTo>
                    <a:pt x="1265" y="4266"/>
                    <a:pt x="1839" y="4495"/>
                    <a:pt x="2424" y="4495"/>
                  </a:cubicBezTo>
                  <a:cubicBezTo>
                    <a:pt x="2713" y="4495"/>
                    <a:pt x="3005" y="4439"/>
                    <a:pt x="3284" y="4323"/>
                  </a:cubicBezTo>
                  <a:cubicBezTo>
                    <a:pt x="4123" y="3976"/>
                    <a:pt x="4670" y="3157"/>
                    <a:pt x="4670" y="2248"/>
                  </a:cubicBezTo>
                  <a:cubicBezTo>
                    <a:pt x="4670" y="1008"/>
                    <a:pt x="3664" y="1"/>
                    <a:pt x="24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8"/>
            <p:cNvSpPr/>
            <p:nvPr/>
          </p:nvSpPr>
          <p:spPr>
            <a:xfrm>
              <a:off x="9701650" y="5944300"/>
              <a:ext cx="72975" cy="70225"/>
            </a:xfrm>
            <a:custGeom>
              <a:rect b="b" l="l" r="r" t="t"/>
              <a:pathLst>
                <a:path extrusionOk="0" h="2809" w="2919">
                  <a:moveTo>
                    <a:pt x="1517" y="0"/>
                  </a:moveTo>
                  <a:cubicBezTo>
                    <a:pt x="1516" y="0"/>
                    <a:pt x="1516" y="0"/>
                    <a:pt x="1515" y="0"/>
                  </a:cubicBezTo>
                  <a:cubicBezTo>
                    <a:pt x="947" y="0"/>
                    <a:pt x="435" y="342"/>
                    <a:pt x="218" y="866"/>
                  </a:cubicBezTo>
                  <a:cubicBezTo>
                    <a:pt x="0" y="1392"/>
                    <a:pt x="120" y="1995"/>
                    <a:pt x="522" y="2397"/>
                  </a:cubicBezTo>
                  <a:cubicBezTo>
                    <a:pt x="790" y="2665"/>
                    <a:pt x="1150" y="2808"/>
                    <a:pt x="1515" y="2808"/>
                  </a:cubicBezTo>
                  <a:cubicBezTo>
                    <a:pt x="1696" y="2808"/>
                    <a:pt x="1878" y="2773"/>
                    <a:pt x="2052" y="2701"/>
                  </a:cubicBezTo>
                  <a:cubicBezTo>
                    <a:pt x="2577" y="2484"/>
                    <a:pt x="2919" y="1972"/>
                    <a:pt x="2919" y="1404"/>
                  </a:cubicBezTo>
                  <a:cubicBezTo>
                    <a:pt x="2919" y="629"/>
                    <a:pt x="2292" y="0"/>
                    <a:pt x="1517" y="0"/>
                  </a:cubicBezTo>
                  <a:close/>
                </a:path>
              </a:pathLst>
            </a:custGeom>
            <a:solidFill>
              <a:srgbClr val="F4D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8"/>
            <p:cNvSpPr/>
            <p:nvPr/>
          </p:nvSpPr>
          <p:spPr>
            <a:xfrm>
              <a:off x="9402475" y="5796850"/>
              <a:ext cx="351100" cy="421300"/>
            </a:xfrm>
            <a:custGeom>
              <a:rect b="b" l="l" r="r" t="t"/>
              <a:pathLst>
                <a:path extrusionOk="0" h="16852" w="14044">
                  <a:moveTo>
                    <a:pt x="7583" y="1"/>
                  </a:moveTo>
                  <a:cubicBezTo>
                    <a:pt x="6843" y="247"/>
                    <a:pt x="6211" y="765"/>
                    <a:pt x="5736" y="1269"/>
                  </a:cubicBezTo>
                  <a:cubicBezTo>
                    <a:pt x="3098" y="1856"/>
                    <a:pt x="1124" y="4206"/>
                    <a:pt x="1124" y="7022"/>
                  </a:cubicBezTo>
                  <a:cubicBezTo>
                    <a:pt x="1124" y="7589"/>
                    <a:pt x="961" y="8140"/>
                    <a:pt x="677" y="8632"/>
                  </a:cubicBezTo>
                  <a:cubicBezTo>
                    <a:pt x="244" y="9378"/>
                    <a:pt x="1" y="10212"/>
                    <a:pt x="1" y="11094"/>
                  </a:cubicBezTo>
                  <a:cubicBezTo>
                    <a:pt x="1" y="14274"/>
                    <a:pt x="3144" y="16852"/>
                    <a:pt x="7023" y="16852"/>
                  </a:cubicBezTo>
                  <a:cubicBezTo>
                    <a:pt x="10900" y="16852"/>
                    <a:pt x="14044" y="14274"/>
                    <a:pt x="14044" y="11094"/>
                  </a:cubicBezTo>
                  <a:cubicBezTo>
                    <a:pt x="14044" y="10212"/>
                    <a:pt x="13800" y="9378"/>
                    <a:pt x="13367" y="8632"/>
                  </a:cubicBezTo>
                  <a:lnTo>
                    <a:pt x="13367" y="8631"/>
                  </a:lnTo>
                  <a:cubicBezTo>
                    <a:pt x="13083" y="8140"/>
                    <a:pt x="12920" y="7589"/>
                    <a:pt x="12920" y="7021"/>
                  </a:cubicBezTo>
                  <a:cubicBezTo>
                    <a:pt x="12920" y="4560"/>
                    <a:pt x="11412" y="2452"/>
                    <a:pt x="9269" y="1569"/>
                  </a:cubicBezTo>
                  <a:lnTo>
                    <a:pt x="9269" y="561"/>
                  </a:lnTo>
                  <a:lnTo>
                    <a:pt x="7865" y="1123"/>
                  </a:lnTo>
                  <a:lnTo>
                    <a:pt x="75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8"/>
            <p:cNvSpPr/>
            <p:nvPr/>
          </p:nvSpPr>
          <p:spPr>
            <a:xfrm>
              <a:off x="9456425" y="5937250"/>
              <a:ext cx="243200" cy="252775"/>
            </a:xfrm>
            <a:custGeom>
              <a:rect b="b" l="l" r="r" t="t"/>
              <a:pathLst>
                <a:path extrusionOk="0" h="10111" w="9728">
                  <a:moveTo>
                    <a:pt x="2617" y="0"/>
                  </a:moveTo>
                  <a:cubicBezTo>
                    <a:pt x="2484" y="0"/>
                    <a:pt x="2349" y="11"/>
                    <a:pt x="2211" y="32"/>
                  </a:cubicBezTo>
                  <a:cubicBezTo>
                    <a:pt x="1148" y="198"/>
                    <a:pt x="288" y="1056"/>
                    <a:pt x="123" y="2118"/>
                  </a:cubicBezTo>
                  <a:cubicBezTo>
                    <a:pt x="1" y="2893"/>
                    <a:pt x="231" y="3613"/>
                    <a:pt x="678" y="4147"/>
                  </a:cubicBezTo>
                  <a:cubicBezTo>
                    <a:pt x="1027" y="4566"/>
                    <a:pt x="1102" y="5140"/>
                    <a:pt x="884" y="5639"/>
                  </a:cubicBezTo>
                  <a:cubicBezTo>
                    <a:pt x="731" y="5987"/>
                    <a:pt x="652" y="6362"/>
                    <a:pt x="652" y="6741"/>
                  </a:cubicBezTo>
                  <a:cubicBezTo>
                    <a:pt x="652" y="8603"/>
                    <a:pt x="2537" y="10111"/>
                    <a:pt x="4865" y="10111"/>
                  </a:cubicBezTo>
                  <a:cubicBezTo>
                    <a:pt x="7191" y="10111"/>
                    <a:pt x="9077" y="8603"/>
                    <a:pt x="9077" y="6741"/>
                  </a:cubicBezTo>
                  <a:cubicBezTo>
                    <a:pt x="9077" y="6362"/>
                    <a:pt x="8997" y="5987"/>
                    <a:pt x="8844" y="5639"/>
                  </a:cubicBezTo>
                  <a:cubicBezTo>
                    <a:pt x="8627" y="5140"/>
                    <a:pt x="8701" y="4566"/>
                    <a:pt x="9050" y="4147"/>
                  </a:cubicBezTo>
                  <a:cubicBezTo>
                    <a:pt x="9498" y="3613"/>
                    <a:pt x="9728" y="2893"/>
                    <a:pt x="9606" y="2118"/>
                  </a:cubicBezTo>
                  <a:cubicBezTo>
                    <a:pt x="9440" y="1056"/>
                    <a:pt x="8580" y="198"/>
                    <a:pt x="7517" y="32"/>
                  </a:cubicBezTo>
                  <a:cubicBezTo>
                    <a:pt x="7380" y="11"/>
                    <a:pt x="7245" y="1"/>
                    <a:pt x="7113" y="1"/>
                  </a:cubicBezTo>
                  <a:cubicBezTo>
                    <a:pt x="6457" y="1"/>
                    <a:pt x="5860" y="250"/>
                    <a:pt x="5411" y="659"/>
                  </a:cubicBezTo>
                  <a:cubicBezTo>
                    <a:pt x="5256" y="799"/>
                    <a:pt x="5060" y="869"/>
                    <a:pt x="4864" y="869"/>
                  </a:cubicBezTo>
                  <a:cubicBezTo>
                    <a:pt x="4668" y="869"/>
                    <a:pt x="4473" y="799"/>
                    <a:pt x="4317" y="659"/>
                  </a:cubicBezTo>
                  <a:cubicBezTo>
                    <a:pt x="3869" y="251"/>
                    <a:pt x="3273" y="0"/>
                    <a:pt x="26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8"/>
            <p:cNvSpPr/>
            <p:nvPr/>
          </p:nvSpPr>
          <p:spPr>
            <a:xfrm>
              <a:off x="9541900" y="6049575"/>
              <a:ext cx="29675" cy="21125"/>
            </a:xfrm>
            <a:custGeom>
              <a:rect b="b" l="l" r="r" t="t"/>
              <a:pathLst>
                <a:path extrusionOk="0" h="845" w="1187">
                  <a:moveTo>
                    <a:pt x="321" y="1"/>
                  </a:moveTo>
                  <a:cubicBezTo>
                    <a:pt x="218" y="1"/>
                    <a:pt x="120" y="58"/>
                    <a:pt x="71" y="157"/>
                  </a:cubicBezTo>
                  <a:cubicBezTo>
                    <a:pt x="0" y="295"/>
                    <a:pt x="57" y="464"/>
                    <a:pt x="196" y="534"/>
                  </a:cubicBezTo>
                  <a:lnTo>
                    <a:pt x="757" y="814"/>
                  </a:lnTo>
                  <a:cubicBezTo>
                    <a:pt x="796" y="834"/>
                    <a:pt x="840" y="844"/>
                    <a:pt x="883" y="844"/>
                  </a:cubicBezTo>
                  <a:lnTo>
                    <a:pt x="884" y="844"/>
                  </a:lnTo>
                  <a:cubicBezTo>
                    <a:pt x="1013" y="844"/>
                    <a:pt x="1127" y="754"/>
                    <a:pt x="1157" y="627"/>
                  </a:cubicBezTo>
                  <a:cubicBezTo>
                    <a:pt x="1187" y="501"/>
                    <a:pt x="1125" y="371"/>
                    <a:pt x="1010" y="311"/>
                  </a:cubicBezTo>
                  <a:lnTo>
                    <a:pt x="448" y="31"/>
                  </a:lnTo>
                  <a:cubicBezTo>
                    <a:pt x="407" y="11"/>
                    <a:pt x="364" y="1"/>
                    <a:pt x="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8"/>
            <p:cNvSpPr/>
            <p:nvPr/>
          </p:nvSpPr>
          <p:spPr>
            <a:xfrm>
              <a:off x="9584475" y="6049600"/>
              <a:ext cx="29675" cy="21100"/>
            </a:xfrm>
            <a:custGeom>
              <a:rect b="b" l="l" r="r" t="t"/>
              <a:pathLst>
                <a:path extrusionOk="0" h="844" w="1187">
                  <a:moveTo>
                    <a:pt x="866" y="0"/>
                  </a:moveTo>
                  <a:cubicBezTo>
                    <a:pt x="823" y="0"/>
                    <a:pt x="780" y="10"/>
                    <a:pt x="739" y="30"/>
                  </a:cubicBezTo>
                  <a:lnTo>
                    <a:pt x="179" y="310"/>
                  </a:lnTo>
                  <a:cubicBezTo>
                    <a:pt x="62" y="370"/>
                    <a:pt x="0" y="500"/>
                    <a:pt x="31" y="627"/>
                  </a:cubicBezTo>
                  <a:cubicBezTo>
                    <a:pt x="61" y="754"/>
                    <a:pt x="174" y="843"/>
                    <a:pt x="305" y="843"/>
                  </a:cubicBezTo>
                  <a:cubicBezTo>
                    <a:pt x="347" y="843"/>
                    <a:pt x="390" y="833"/>
                    <a:pt x="430" y="813"/>
                  </a:cubicBezTo>
                  <a:lnTo>
                    <a:pt x="991" y="533"/>
                  </a:lnTo>
                  <a:cubicBezTo>
                    <a:pt x="1130" y="464"/>
                    <a:pt x="1187" y="294"/>
                    <a:pt x="1117" y="156"/>
                  </a:cubicBezTo>
                  <a:cubicBezTo>
                    <a:pt x="1068" y="57"/>
                    <a:pt x="969" y="0"/>
                    <a:pt x="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8"/>
            <p:cNvSpPr/>
            <p:nvPr/>
          </p:nvSpPr>
          <p:spPr>
            <a:xfrm>
              <a:off x="9493750" y="5972625"/>
              <a:ext cx="42150" cy="48900"/>
            </a:xfrm>
            <a:custGeom>
              <a:rect b="b" l="l" r="r" t="t"/>
              <a:pathLst>
                <a:path extrusionOk="0" h="1956" w="1686">
                  <a:moveTo>
                    <a:pt x="843" y="1"/>
                  </a:moveTo>
                  <a:cubicBezTo>
                    <a:pt x="382" y="1"/>
                    <a:pt x="7" y="372"/>
                    <a:pt x="1" y="832"/>
                  </a:cubicBezTo>
                  <a:lnTo>
                    <a:pt x="1" y="1113"/>
                  </a:lnTo>
                  <a:cubicBezTo>
                    <a:pt x="1" y="1578"/>
                    <a:pt x="378" y="1955"/>
                    <a:pt x="843" y="1955"/>
                  </a:cubicBezTo>
                  <a:cubicBezTo>
                    <a:pt x="1308" y="1955"/>
                    <a:pt x="1685" y="1578"/>
                    <a:pt x="1685" y="1113"/>
                  </a:cubicBezTo>
                  <a:lnTo>
                    <a:pt x="1685" y="832"/>
                  </a:lnTo>
                  <a:cubicBezTo>
                    <a:pt x="1679" y="372"/>
                    <a:pt x="1304" y="1"/>
                    <a:pt x="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8"/>
            <p:cNvSpPr/>
            <p:nvPr/>
          </p:nvSpPr>
          <p:spPr>
            <a:xfrm>
              <a:off x="9514800" y="5972350"/>
              <a:ext cx="21100" cy="34925"/>
            </a:xfrm>
            <a:custGeom>
              <a:rect b="b" l="l" r="r" t="t"/>
              <a:pathLst>
                <a:path extrusionOk="0" h="1397" w="844">
                  <a:moveTo>
                    <a:pt x="1" y="1"/>
                  </a:moveTo>
                  <a:lnTo>
                    <a:pt x="1" y="983"/>
                  </a:lnTo>
                  <a:cubicBezTo>
                    <a:pt x="6" y="1213"/>
                    <a:pt x="193" y="1397"/>
                    <a:pt x="422" y="1397"/>
                  </a:cubicBezTo>
                  <a:cubicBezTo>
                    <a:pt x="652" y="1397"/>
                    <a:pt x="839" y="1213"/>
                    <a:pt x="843" y="983"/>
                  </a:cubicBezTo>
                  <a:lnTo>
                    <a:pt x="843" y="844"/>
                  </a:lnTo>
                  <a:cubicBezTo>
                    <a:pt x="843" y="378"/>
                    <a:pt x="46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8"/>
            <p:cNvSpPr/>
            <p:nvPr/>
          </p:nvSpPr>
          <p:spPr>
            <a:xfrm>
              <a:off x="9505450" y="5979400"/>
              <a:ext cx="16425" cy="14050"/>
            </a:xfrm>
            <a:custGeom>
              <a:rect b="b" l="l" r="r" t="t"/>
              <a:pathLst>
                <a:path extrusionOk="0" h="562" w="657">
                  <a:moveTo>
                    <a:pt x="375" y="0"/>
                  </a:moveTo>
                  <a:cubicBezTo>
                    <a:pt x="125" y="0"/>
                    <a:pt x="0" y="303"/>
                    <a:pt x="176" y="479"/>
                  </a:cubicBezTo>
                  <a:cubicBezTo>
                    <a:pt x="234" y="536"/>
                    <a:pt x="304" y="562"/>
                    <a:pt x="373" y="562"/>
                  </a:cubicBezTo>
                  <a:cubicBezTo>
                    <a:pt x="518" y="562"/>
                    <a:pt x="656" y="450"/>
                    <a:pt x="656" y="280"/>
                  </a:cubicBezTo>
                  <a:cubicBezTo>
                    <a:pt x="656" y="126"/>
                    <a:pt x="531"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8"/>
            <p:cNvSpPr/>
            <p:nvPr/>
          </p:nvSpPr>
          <p:spPr>
            <a:xfrm>
              <a:off x="9620125" y="5972350"/>
              <a:ext cx="42175" cy="49175"/>
            </a:xfrm>
            <a:custGeom>
              <a:rect b="b" l="l" r="r" t="t"/>
              <a:pathLst>
                <a:path extrusionOk="0" h="1967" w="1687">
                  <a:moveTo>
                    <a:pt x="844" y="1"/>
                  </a:moveTo>
                  <a:cubicBezTo>
                    <a:pt x="378" y="1"/>
                    <a:pt x="1" y="378"/>
                    <a:pt x="1" y="843"/>
                  </a:cubicBezTo>
                  <a:lnTo>
                    <a:pt x="1" y="1124"/>
                  </a:lnTo>
                  <a:cubicBezTo>
                    <a:pt x="1" y="1589"/>
                    <a:pt x="378" y="1966"/>
                    <a:pt x="844" y="1966"/>
                  </a:cubicBezTo>
                  <a:cubicBezTo>
                    <a:pt x="1309" y="1966"/>
                    <a:pt x="1686" y="1589"/>
                    <a:pt x="1686" y="1124"/>
                  </a:cubicBezTo>
                  <a:lnTo>
                    <a:pt x="1686" y="843"/>
                  </a:lnTo>
                  <a:cubicBezTo>
                    <a:pt x="1686" y="378"/>
                    <a:pt x="1309" y="1"/>
                    <a:pt x="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8"/>
            <p:cNvSpPr/>
            <p:nvPr/>
          </p:nvSpPr>
          <p:spPr>
            <a:xfrm>
              <a:off x="9641225" y="5972350"/>
              <a:ext cx="21075" cy="34925"/>
            </a:xfrm>
            <a:custGeom>
              <a:rect b="b" l="l" r="r" t="t"/>
              <a:pathLst>
                <a:path extrusionOk="0" h="1397" w="843">
                  <a:moveTo>
                    <a:pt x="0" y="1"/>
                  </a:moveTo>
                  <a:lnTo>
                    <a:pt x="0" y="983"/>
                  </a:lnTo>
                  <a:cubicBezTo>
                    <a:pt x="4" y="1213"/>
                    <a:pt x="191" y="1397"/>
                    <a:pt x="421" y="1397"/>
                  </a:cubicBezTo>
                  <a:cubicBezTo>
                    <a:pt x="650" y="1397"/>
                    <a:pt x="837" y="1213"/>
                    <a:pt x="842" y="983"/>
                  </a:cubicBezTo>
                  <a:lnTo>
                    <a:pt x="842" y="844"/>
                  </a:lnTo>
                  <a:cubicBezTo>
                    <a:pt x="842" y="378"/>
                    <a:pt x="465"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8"/>
            <p:cNvSpPr/>
            <p:nvPr/>
          </p:nvSpPr>
          <p:spPr>
            <a:xfrm>
              <a:off x="9631825" y="5979400"/>
              <a:ext cx="16425" cy="14050"/>
            </a:xfrm>
            <a:custGeom>
              <a:rect b="b" l="l" r="r" t="t"/>
              <a:pathLst>
                <a:path extrusionOk="0" h="562" w="657">
                  <a:moveTo>
                    <a:pt x="376" y="0"/>
                  </a:moveTo>
                  <a:cubicBezTo>
                    <a:pt x="125" y="0"/>
                    <a:pt x="1" y="303"/>
                    <a:pt x="176" y="479"/>
                  </a:cubicBezTo>
                  <a:cubicBezTo>
                    <a:pt x="234" y="536"/>
                    <a:pt x="304" y="562"/>
                    <a:pt x="373" y="562"/>
                  </a:cubicBezTo>
                  <a:cubicBezTo>
                    <a:pt x="518" y="562"/>
                    <a:pt x="657" y="450"/>
                    <a:pt x="657" y="280"/>
                  </a:cubicBezTo>
                  <a:cubicBezTo>
                    <a:pt x="657" y="126"/>
                    <a:pt x="531"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8"/>
            <p:cNvSpPr/>
            <p:nvPr/>
          </p:nvSpPr>
          <p:spPr>
            <a:xfrm>
              <a:off x="9445550" y="6175975"/>
              <a:ext cx="83350" cy="56200"/>
            </a:xfrm>
            <a:custGeom>
              <a:rect b="b" l="l" r="r" t="t"/>
              <a:pathLst>
                <a:path extrusionOk="0" h="2248" w="3334">
                  <a:moveTo>
                    <a:pt x="720" y="0"/>
                  </a:moveTo>
                  <a:cubicBezTo>
                    <a:pt x="532" y="456"/>
                    <a:pt x="336" y="953"/>
                    <a:pt x="138" y="1487"/>
                  </a:cubicBezTo>
                  <a:cubicBezTo>
                    <a:pt x="1" y="1855"/>
                    <a:pt x="272" y="2246"/>
                    <a:pt x="664" y="2247"/>
                  </a:cubicBezTo>
                  <a:lnTo>
                    <a:pt x="2706" y="2247"/>
                  </a:lnTo>
                  <a:cubicBezTo>
                    <a:pt x="2918" y="2247"/>
                    <a:pt x="3113" y="2127"/>
                    <a:pt x="3208" y="1937"/>
                  </a:cubicBezTo>
                  <a:lnTo>
                    <a:pt x="3334" y="1686"/>
                  </a:lnTo>
                  <a:lnTo>
                    <a:pt x="72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8"/>
            <p:cNvSpPr/>
            <p:nvPr/>
          </p:nvSpPr>
          <p:spPr>
            <a:xfrm>
              <a:off x="9627150" y="6175975"/>
              <a:ext cx="83350" cy="56200"/>
            </a:xfrm>
            <a:custGeom>
              <a:rect b="b" l="l" r="r" t="t"/>
              <a:pathLst>
                <a:path extrusionOk="0" h="2248" w="3334">
                  <a:moveTo>
                    <a:pt x="2615" y="0"/>
                  </a:moveTo>
                  <a:lnTo>
                    <a:pt x="0" y="1686"/>
                  </a:lnTo>
                  <a:lnTo>
                    <a:pt x="126" y="1937"/>
                  </a:lnTo>
                  <a:cubicBezTo>
                    <a:pt x="221" y="2127"/>
                    <a:pt x="416" y="2247"/>
                    <a:pt x="629" y="2247"/>
                  </a:cubicBezTo>
                  <a:lnTo>
                    <a:pt x="2670" y="2247"/>
                  </a:lnTo>
                  <a:cubicBezTo>
                    <a:pt x="3062" y="2247"/>
                    <a:pt x="3334" y="1854"/>
                    <a:pt x="3197" y="1487"/>
                  </a:cubicBezTo>
                  <a:cubicBezTo>
                    <a:pt x="2998" y="953"/>
                    <a:pt x="2802" y="456"/>
                    <a:pt x="26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8"/>
            <p:cNvSpPr/>
            <p:nvPr/>
          </p:nvSpPr>
          <p:spPr>
            <a:xfrm>
              <a:off x="9542400" y="6077650"/>
              <a:ext cx="169250" cy="152825"/>
            </a:xfrm>
            <a:custGeom>
              <a:rect b="b" l="l" r="r" t="t"/>
              <a:pathLst>
                <a:path extrusionOk="0" h="6113" w="6770">
                  <a:moveTo>
                    <a:pt x="5928" y="0"/>
                  </a:moveTo>
                  <a:cubicBezTo>
                    <a:pt x="5873" y="0"/>
                    <a:pt x="5817" y="5"/>
                    <a:pt x="5761" y="17"/>
                  </a:cubicBezTo>
                  <a:lnTo>
                    <a:pt x="5761" y="18"/>
                  </a:lnTo>
                  <a:cubicBezTo>
                    <a:pt x="5360" y="95"/>
                    <a:pt x="5086" y="469"/>
                    <a:pt x="5086" y="876"/>
                  </a:cubicBezTo>
                  <a:lnTo>
                    <a:pt x="5086" y="1999"/>
                  </a:lnTo>
                  <a:lnTo>
                    <a:pt x="4182" y="1096"/>
                  </a:lnTo>
                  <a:cubicBezTo>
                    <a:pt x="3729" y="644"/>
                    <a:pt x="3121" y="401"/>
                    <a:pt x="2514" y="401"/>
                  </a:cubicBezTo>
                  <a:cubicBezTo>
                    <a:pt x="2063" y="401"/>
                    <a:pt x="1613" y="535"/>
                    <a:pt x="1228" y="816"/>
                  </a:cubicBezTo>
                  <a:cubicBezTo>
                    <a:pt x="91" y="1647"/>
                    <a:pt x="0" y="3270"/>
                    <a:pt x="957" y="4226"/>
                  </a:cubicBezTo>
                  <a:lnTo>
                    <a:pt x="2216" y="5485"/>
                  </a:lnTo>
                  <a:cubicBezTo>
                    <a:pt x="2635" y="5903"/>
                    <a:pt x="3186" y="6112"/>
                    <a:pt x="3738" y="6112"/>
                  </a:cubicBezTo>
                  <a:cubicBezTo>
                    <a:pt x="4289" y="6112"/>
                    <a:pt x="4840" y="5903"/>
                    <a:pt x="5258" y="5485"/>
                  </a:cubicBezTo>
                  <a:lnTo>
                    <a:pt x="5619" y="5125"/>
                  </a:lnTo>
                  <a:cubicBezTo>
                    <a:pt x="6356" y="4388"/>
                    <a:pt x="6770" y="3388"/>
                    <a:pt x="6770" y="2344"/>
                  </a:cubicBezTo>
                  <a:lnTo>
                    <a:pt x="6770" y="844"/>
                  </a:lnTo>
                  <a:cubicBezTo>
                    <a:pt x="6770" y="368"/>
                    <a:pt x="6382" y="0"/>
                    <a:pt x="5928" y="0"/>
                  </a:cubicBezTo>
                  <a:close/>
                </a:path>
              </a:pathLst>
            </a:custGeom>
            <a:solidFill>
              <a:srgbClr val="F4D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8"/>
            <p:cNvSpPr/>
            <p:nvPr/>
          </p:nvSpPr>
          <p:spPr>
            <a:xfrm>
              <a:off x="9542175" y="6088875"/>
              <a:ext cx="79000" cy="116175"/>
            </a:xfrm>
            <a:custGeom>
              <a:rect b="b" l="l" r="r" t="t"/>
              <a:pathLst>
                <a:path extrusionOk="0" h="4647" w="3160">
                  <a:moveTo>
                    <a:pt x="2067" y="0"/>
                  </a:moveTo>
                  <a:cubicBezTo>
                    <a:pt x="1764" y="60"/>
                    <a:pt x="1479" y="186"/>
                    <a:pt x="1229" y="367"/>
                  </a:cubicBezTo>
                  <a:cubicBezTo>
                    <a:pt x="91" y="1198"/>
                    <a:pt x="1" y="2821"/>
                    <a:pt x="957" y="3777"/>
                  </a:cubicBezTo>
                  <a:lnTo>
                    <a:pt x="1827" y="4647"/>
                  </a:lnTo>
                  <a:lnTo>
                    <a:pt x="2299" y="4174"/>
                  </a:lnTo>
                  <a:cubicBezTo>
                    <a:pt x="2863" y="3610"/>
                    <a:pt x="3159" y="2832"/>
                    <a:pt x="3115" y="2035"/>
                  </a:cubicBezTo>
                  <a:cubicBezTo>
                    <a:pt x="3071" y="1238"/>
                    <a:pt x="2690" y="499"/>
                    <a:pt x="2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8"/>
            <p:cNvSpPr/>
            <p:nvPr/>
          </p:nvSpPr>
          <p:spPr>
            <a:xfrm>
              <a:off x="9444400" y="6077650"/>
              <a:ext cx="169250" cy="152825"/>
            </a:xfrm>
            <a:custGeom>
              <a:rect b="b" l="l" r="r" t="t"/>
              <a:pathLst>
                <a:path extrusionOk="0" h="6113" w="6770">
                  <a:moveTo>
                    <a:pt x="843" y="0"/>
                  </a:moveTo>
                  <a:cubicBezTo>
                    <a:pt x="388" y="0"/>
                    <a:pt x="1" y="368"/>
                    <a:pt x="1" y="844"/>
                  </a:cubicBezTo>
                  <a:lnTo>
                    <a:pt x="1" y="2344"/>
                  </a:lnTo>
                  <a:cubicBezTo>
                    <a:pt x="0" y="3388"/>
                    <a:pt x="415" y="4388"/>
                    <a:pt x="1153" y="5125"/>
                  </a:cubicBezTo>
                  <a:lnTo>
                    <a:pt x="1512" y="5485"/>
                  </a:lnTo>
                  <a:cubicBezTo>
                    <a:pt x="1931" y="5903"/>
                    <a:pt x="2482" y="6112"/>
                    <a:pt x="3034" y="6112"/>
                  </a:cubicBezTo>
                  <a:cubicBezTo>
                    <a:pt x="3585" y="6112"/>
                    <a:pt x="4137" y="5903"/>
                    <a:pt x="4555" y="5485"/>
                  </a:cubicBezTo>
                  <a:lnTo>
                    <a:pt x="5813" y="4226"/>
                  </a:lnTo>
                  <a:cubicBezTo>
                    <a:pt x="6770" y="3270"/>
                    <a:pt x="6679" y="1647"/>
                    <a:pt x="5543" y="816"/>
                  </a:cubicBezTo>
                  <a:cubicBezTo>
                    <a:pt x="5158" y="535"/>
                    <a:pt x="4708" y="401"/>
                    <a:pt x="4257" y="401"/>
                  </a:cubicBezTo>
                  <a:cubicBezTo>
                    <a:pt x="3650" y="401"/>
                    <a:pt x="3042" y="644"/>
                    <a:pt x="2588" y="1096"/>
                  </a:cubicBezTo>
                  <a:lnTo>
                    <a:pt x="1686" y="1999"/>
                  </a:lnTo>
                  <a:lnTo>
                    <a:pt x="1686" y="876"/>
                  </a:lnTo>
                  <a:cubicBezTo>
                    <a:pt x="1686" y="469"/>
                    <a:pt x="1410" y="95"/>
                    <a:pt x="1011" y="18"/>
                  </a:cubicBezTo>
                  <a:lnTo>
                    <a:pt x="1011" y="17"/>
                  </a:lnTo>
                  <a:cubicBezTo>
                    <a:pt x="954" y="5"/>
                    <a:pt x="898" y="0"/>
                    <a:pt x="843" y="0"/>
                  </a:cubicBezTo>
                  <a:close/>
                </a:path>
              </a:pathLst>
            </a:custGeom>
            <a:solidFill>
              <a:srgbClr val="F4DA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68"/>
          <p:cNvGrpSpPr/>
          <p:nvPr/>
        </p:nvGrpSpPr>
        <p:grpSpPr>
          <a:xfrm>
            <a:off x="691388" y="4335928"/>
            <a:ext cx="426876" cy="256560"/>
            <a:chOff x="4525425" y="6504325"/>
            <a:chExt cx="436925" cy="262600"/>
          </a:xfrm>
        </p:grpSpPr>
        <p:sp>
          <p:nvSpPr>
            <p:cNvPr id="1647" name="Google Shape;1647;p68"/>
            <p:cNvSpPr/>
            <p:nvPr/>
          </p:nvSpPr>
          <p:spPr>
            <a:xfrm>
              <a:off x="4899600" y="6504325"/>
              <a:ext cx="62750" cy="63400"/>
            </a:xfrm>
            <a:custGeom>
              <a:rect b="b" l="l" r="r" t="t"/>
              <a:pathLst>
                <a:path extrusionOk="0" h="2536" w="2510">
                  <a:moveTo>
                    <a:pt x="1455" y="555"/>
                  </a:moveTo>
                  <a:cubicBezTo>
                    <a:pt x="1500" y="555"/>
                    <a:pt x="1543" y="571"/>
                    <a:pt x="1574" y="603"/>
                  </a:cubicBezTo>
                  <a:cubicBezTo>
                    <a:pt x="1628" y="655"/>
                    <a:pt x="1641" y="742"/>
                    <a:pt x="1607" y="840"/>
                  </a:cubicBezTo>
                  <a:cubicBezTo>
                    <a:pt x="1581" y="918"/>
                    <a:pt x="1507" y="1026"/>
                    <a:pt x="1392" y="1151"/>
                  </a:cubicBezTo>
                  <a:cubicBezTo>
                    <a:pt x="1387" y="1144"/>
                    <a:pt x="1382" y="1138"/>
                    <a:pt x="1377" y="1132"/>
                  </a:cubicBezTo>
                  <a:cubicBezTo>
                    <a:pt x="1270" y="1005"/>
                    <a:pt x="1214" y="819"/>
                    <a:pt x="1246" y="699"/>
                  </a:cubicBezTo>
                  <a:cubicBezTo>
                    <a:pt x="1259" y="657"/>
                    <a:pt x="1284" y="603"/>
                    <a:pt x="1385" y="567"/>
                  </a:cubicBezTo>
                  <a:cubicBezTo>
                    <a:pt x="1407" y="560"/>
                    <a:pt x="1431" y="555"/>
                    <a:pt x="1455" y="555"/>
                  </a:cubicBezTo>
                  <a:close/>
                  <a:moveTo>
                    <a:pt x="1455" y="1"/>
                  </a:moveTo>
                  <a:cubicBezTo>
                    <a:pt x="1371" y="1"/>
                    <a:pt x="1285" y="15"/>
                    <a:pt x="1201" y="45"/>
                  </a:cubicBezTo>
                  <a:cubicBezTo>
                    <a:pt x="951" y="133"/>
                    <a:pt x="778" y="314"/>
                    <a:pt x="712" y="554"/>
                  </a:cubicBezTo>
                  <a:cubicBezTo>
                    <a:pt x="630" y="853"/>
                    <a:pt x="726" y="1220"/>
                    <a:pt x="954" y="1490"/>
                  </a:cubicBezTo>
                  <a:cubicBezTo>
                    <a:pt x="962" y="1500"/>
                    <a:pt x="972" y="1511"/>
                    <a:pt x="981" y="1521"/>
                  </a:cubicBezTo>
                  <a:cubicBezTo>
                    <a:pt x="735" y="1712"/>
                    <a:pt x="467" y="1875"/>
                    <a:pt x="184" y="2005"/>
                  </a:cubicBezTo>
                  <a:cubicBezTo>
                    <a:pt x="66" y="2059"/>
                    <a:pt x="1" y="2189"/>
                    <a:pt x="28" y="2316"/>
                  </a:cubicBezTo>
                  <a:cubicBezTo>
                    <a:pt x="56" y="2444"/>
                    <a:pt x="169" y="2534"/>
                    <a:pt x="300" y="2534"/>
                  </a:cubicBezTo>
                  <a:lnTo>
                    <a:pt x="300" y="2536"/>
                  </a:lnTo>
                  <a:cubicBezTo>
                    <a:pt x="339" y="2536"/>
                    <a:pt x="378" y="2527"/>
                    <a:pt x="414" y="2511"/>
                  </a:cubicBezTo>
                  <a:cubicBezTo>
                    <a:pt x="760" y="2350"/>
                    <a:pt x="1087" y="2149"/>
                    <a:pt x="1385" y="1910"/>
                  </a:cubicBezTo>
                  <a:cubicBezTo>
                    <a:pt x="1596" y="2084"/>
                    <a:pt x="1822" y="2242"/>
                    <a:pt x="2058" y="2379"/>
                  </a:cubicBezTo>
                  <a:cubicBezTo>
                    <a:pt x="2101" y="2403"/>
                    <a:pt x="2148" y="2414"/>
                    <a:pt x="2193" y="2414"/>
                  </a:cubicBezTo>
                  <a:cubicBezTo>
                    <a:pt x="2291" y="2414"/>
                    <a:pt x="2385" y="2362"/>
                    <a:pt x="2435" y="2272"/>
                  </a:cubicBezTo>
                  <a:cubicBezTo>
                    <a:pt x="2510" y="2137"/>
                    <a:pt x="2462" y="1969"/>
                    <a:pt x="2327" y="1895"/>
                  </a:cubicBezTo>
                  <a:cubicBezTo>
                    <a:pt x="2141" y="1785"/>
                    <a:pt x="1964" y="1663"/>
                    <a:pt x="1796" y="1529"/>
                  </a:cubicBezTo>
                  <a:cubicBezTo>
                    <a:pt x="1960" y="1349"/>
                    <a:pt x="2081" y="1172"/>
                    <a:pt x="2132" y="1019"/>
                  </a:cubicBezTo>
                  <a:cubicBezTo>
                    <a:pt x="2234" y="716"/>
                    <a:pt x="2171" y="413"/>
                    <a:pt x="1964" y="209"/>
                  </a:cubicBezTo>
                  <a:cubicBezTo>
                    <a:pt x="1827" y="73"/>
                    <a:pt x="1644" y="1"/>
                    <a:pt x="1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8"/>
            <p:cNvSpPr/>
            <p:nvPr/>
          </p:nvSpPr>
          <p:spPr>
            <a:xfrm>
              <a:off x="4525425" y="6523475"/>
              <a:ext cx="432525" cy="243450"/>
            </a:xfrm>
            <a:custGeom>
              <a:rect b="b" l="l" r="r" t="t"/>
              <a:pathLst>
                <a:path extrusionOk="0" h="9738" w="17301">
                  <a:moveTo>
                    <a:pt x="10925" y="1"/>
                  </a:moveTo>
                  <a:cubicBezTo>
                    <a:pt x="8140" y="1"/>
                    <a:pt x="5189" y="859"/>
                    <a:pt x="3844" y="1237"/>
                  </a:cubicBezTo>
                  <a:cubicBezTo>
                    <a:pt x="3508" y="1331"/>
                    <a:pt x="2791" y="1572"/>
                    <a:pt x="2381" y="1711"/>
                  </a:cubicBezTo>
                  <a:cubicBezTo>
                    <a:pt x="2200" y="1772"/>
                    <a:pt x="2063" y="1912"/>
                    <a:pt x="1978" y="2084"/>
                  </a:cubicBezTo>
                  <a:cubicBezTo>
                    <a:pt x="1616" y="2820"/>
                    <a:pt x="618" y="3347"/>
                    <a:pt x="183" y="3549"/>
                  </a:cubicBezTo>
                  <a:cubicBezTo>
                    <a:pt x="64" y="3605"/>
                    <a:pt x="1" y="3738"/>
                    <a:pt x="34" y="3866"/>
                  </a:cubicBezTo>
                  <a:lnTo>
                    <a:pt x="210" y="4573"/>
                  </a:lnTo>
                  <a:cubicBezTo>
                    <a:pt x="236" y="4681"/>
                    <a:pt x="326" y="4764"/>
                    <a:pt x="437" y="4779"/>
                  </a:cubicBezTo>
                  <a:cubicBezTo>
                    <a:pt x="516" y="4790"/>
                    <a:pt x="618" y="4801"/>
                    <a:pt x="730" y="4808"/>
                  </a:cubicBezTo>
                  <a:cubicBezTo>
                    <a:pt x="881" y="5749"/>
                    <a:pt x="4636" y="6220"/>
                    <a:pt x="4636" y="6220"/>
                  </a:cubicBezTo>
                  <a:lnTo>
                    <a:pt x="5311" y="8513"/>
                  </a:lnTo>
                  <a:lnTo>
                    <a:pt x="5045" y="9456"/>
                  </a:lnTo>
                  <a:cubicBezTo>
                    <a:pt x="5005" y="9596"/>
                    <a:pt x="5110" y="9737"/>
                    <a:pt x="5257" y="9737"/>
                  </a:cubicBezTo>
                  <a:lnTo>
                    <a:pt x="5876" y="9737"/>
                  </a:lnTo>
                  <a:cubicBezTo>
                    <a:pt x="5987" y="9737"/>
                    <a:pt x="6083" y="9652"/>
                    <a:pt x="6095" y="9540"/>
                  </a:cubicBezTo>
                  <a:lnTo>
                    <a:pt x="6318" y="7465"/>
                  </a:lnTo>
                  <a:cubicBezTo>
                    <a:pt x="6348" y="7169"/>
                    <a:pt x="6347" y="6871"/>
                    <a:pt x="6312" y="6576"/>
                  </a:cubicBezTo>
                  <a:lnTo>
                    <a:pt x="6312" y="6576"/>
                  </a:lnTo>
                  <a:cubicBezTo>
                    <a:pt x="7332" y="6861"/>
                    <a:pt x="8946" y="7020"/>
                    <a:pt x="10552" y="7020"/>
                  </a:cubicBezTo>
                  <a:cubicBezTo>
                    <a:pt x="11893" y="7020"/>
                    <a:pt x="13229" y="6909"/>
                    <a:pt x="14212" y="6670"/>
                  </a:cubicBezTo>
                  <a:lnTo>
                    <a:pt x="14827" y="7255"/>
                  </a:lnTo>
                  <a:lnTo>
                    <a:pt x="15036" y="8667"/>
                  </a:lnTo>
                  <a:lnTo>
                    <a:pt x="14535" y="9391"/>
                  </a:lnTo>
                  <a:cubicBezTo>
                    <a:pt x="14434" y="9537"/>
                    <a:pt x="14539" y="9737"/>
                    <a:pt x="14716" y="9737"/>
                  </a:cubicBezTo>
                  <a:lnTo>
                    <a:pt x="15308" y="9737"/>
                  </a:lnTo>
                  <a:cubicBezTo>
                    <a:pt x="15406" y="9737"/>
                    <a:pt x="15493" y="9673"/>
                    <a:pt x="15521" y="9577"/>
                  </a:cubicBezTo>
                  <a:lnTo>
                    <a:pt x="16254" y="7069"/>
                  </a:lnTo>
                  <a:cubicBezTo>
                    <a:pt x="16309" y="6875"/>
                    <a:pt x="16294" y="6669"/>
                    <a:pt x="16210" y="6487"/>
                  </a:cubicBezTo>
                  <a:lnTo>
                    <a:pt x="15947" y="5949"/>
                  </a:lnTo>
                  <a:cubicBezTo>
                    <a:pt x="16536" y="5234"/>
                    <a:pt x="17301" y="3747"/>
                    <a:pt x="16329" y="2254"/>
                  </a:cubicBezTo>
                  <a:cubicBezTo>
                    <a:pt x="15209" y="533"/>
                    <a:pt x="13119" y="1"/>
                    <a:pt x="109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8"/>
            <p:cNvSpPr/>
            <p:nvPr/>
          </p:nvSpPr>
          <p:spPr>
            <a:xfrm>
              <a:off x="4590425" y="6532600"/>
              <a:ext cx="39775" cy="45875"/>
            </a:xfrm>
            <a:custGeom>
              <a:rect b="b" l="l" r="r" t="t"/>
              <a:pathLst>
                <a:path extrusionOk="0" h="1835" w="1591">
                  <a:moveTo>
                    <a:pt x="498" y="0"/>
                  </a:moveTo>
                  <a:cubicBezTo>
                    <a:pt x="439" y="0"/>
                    <a:pt x="382" y="34"/>
                    <a:pt x="356" y="93"/>
                  </a:cubicBezTo>
                  <a:cubicBezTo>
                    <a:pt x="0" y="876"/>
                    <a:pt x="94" y="1456"/>
                    <a:pt x="176" y="1724"/>
                  </a:cubicBezTo>
                  <a:cubicBezTo>
                    <a:pt x="197" y="1792"/>
                    <a:pt x="260" y="1835"/>
                    <a:pt x="326" y="1835"/>
                  </a:cubicBezTo>
                  <a:cubicBezTo>
                    <a:pt x="348" y="1835"/>
                    <a:pt x="370" y="1830"/>
                    <a:pt x="391" y="1821"/>
                  </a:cubicBezTo>
                  <a:lnTo>
                    <a:pt x="1473" y="1333"/>
                  </a:lnTo>
                  <a:cubicBezTo>
                    <a:pt x="1556" y="1295"/>
                    <a:pt x="1590" y="1196"/>
                    <a:pt x="1547" y="1114"/>
                  </a:cubicBezTo>
                  <a:cubicBezTo>
                    <a:pt x="1179" y="441"/>
                    <a:pt x="784" y="140"/>
                    <a:pt x="576" y="21"/>
                  </a:cubicBezTo>
                  <a:cubicBezTo>
                    <a:pt x="551" y="7"/>
                    <a:pt x="524" y="0"/>
                    <a:pt x="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8"/>
            <p:cNvSpPr/>
            <p:nvPr/>
          </p:nvSpPr>
          <p:spPr>
            <a:xfrm>
              <a:off x="4576375" y="6597125"/>
              <a:ext cx="13950" cy="13875"/>
            </a:xfrm>
            <a:custGeom>
              <a:rect b="b" l="l" r="r" t="t"/>
              <a:pathLst>
                <a:path extrusionOk="0" h="555" w="558">
                  <a:moveTo>
                    <a:pt x="277" y="0"/>
                  </a:moveTo>
                  <a:cubicBezTo>
                    <a:pt x="123" y="1"/>
                    <a:pt x="0" y="126"/>
                    <a:pt x="2" y="279"/>
                  </a:cubicBezTo>
                  <a:cubicBezTo>
                    <a:pt x="2" y="432"/>
                    <a:pt x="125" y="554"/>
                    <a:pt x="277" y="554"/>
                  </a:cubicBezTo>
                  <a:cubicBezTo>
                    <a:pt x="278" y="554"/>
                    <a:pt x="279" y="554"/>
                    <a:pt x="279" y="554"/>
                  </a:cubicBezTo>
                  <a:cubicBezTo>
                    <a:pt x="433" y="554"/>
                    <a:pt x="557" y="431"/>
                    <a:pt x="557" y="278"/>
                  </a:cubicBezTo>
                  <a:cubicBezTo>
                    <a:pt x="557" y="125"/>
                    <a:pt x="433" y="0"/>
                    <a:pt x="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8"/>
            <p:cNvSpPr/>
            <p:nvPr/>
          </p:nvSpPr>
          <p:spPr>
            <a:xfrm>
              <a:off x="4543650" y="6637600"/>
              <a:ext cx="35225" cy="18500"/>
            </a:xfrm>
            <a:custGeom>
              <a:rect b="b" l="l" r="r" t="t"/>
              <a:pathLst>
                <a:path extrusionOk="0" h="740" w="1409">
                  <a:moveTo>
                    <a:pt x="1077" y="1"/>
                  </a:moveTo>
                  <a:cubicBezTo>
                    <a:pt x="1041" y="1"/>
                    <a:pt x="1005" y="8"/>
                    <a:pt x="971" y="23"/>
                  </a:cubicBezTo>
                  <a:lnTo>
                    <a:pt x="970" y="23"/>
                  </a:lnTo>
                  <a:cubicBezTo>
                    <a:pt x="796" y="96"/>
                    <a:pt x="487" y="192"/>
                    <a:pt x="1" y="243"/>
                  </a:cubicBezTo>
                  <a:cubicBezTo>
                    <a:pt x="30" y="426"/>
                    <a:pt x="197" y="591"/>
                    <a:pt x="446" y="739"/>
                  </a:cubicBezTo>
                  <a:cubicBezTo>
                    <a:pt x="783" y="679"/>
                    <a:pt x="1028" y="598"/>
                    <a:pt x="1195" y="528"/>
                  </a:cubicBezTo>
                  <a:cubicBezTo>
                    <a:pt x="1357" y="459"/>
                    <a:pt x="1409" y="255"/>
                    <a:pt x="1299" y="118"/>
                  </a:cubicBezTo>
                  <a:lnTo>
                    <a:pt x="1285" y="99"/>
                  </a:lnTo>
                  <a:cubicBezTo>
                    <a:pt x="1233" y="35"/>
                    <a:pt x="1156" y="1"/>
                    <a:pt x="10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8"/>
            <p:cNvSpPr/>
            <p:nvPr/>
          </p:nvSpPr>
          <p:spPr>
            <a:xfrm>
              <a:off x="4525425" y="6609375"/>
              <a:ext cx="18250" cy="34300"/>
            </a:xfrm>
            <a:custGeom>
              <a:rect b="b" l="l" r="r" t="t"/>
              <a:pathLst>
                <a:path extrusionOk="0" h="1372" w="730">
                  <a:moveTo>
                    <a:pt x="413" y="0"/>
                  </a:moveTo>
                  <a:cubicBezTo>
                    <a:pt x="326" y="46"/>
                    <a:pt x="248" y="83"/>
                    <a:pt x="183" y="113"/>
                  </a:cubicBezTo>
                  <a:cubicBezTo>
                    <a:pt x="64" y="169"/>
                    <a:pt x="1" y="302"/>
                    <a:pt x="34" y="430"/>
                  </a:cubicBezTo>
                  <a:lnTo>
                    <a:pt x="210" y="1137"/>
                  </a:lnTo>
                  <a:cubicBezTo>
                    <a:pt x="236" y="1246"/>
                    <a:pt x="326" y="1328"/>
                    <a:pt x="437" y="1343"/>
                  </a:cubicBezTo>
                  <a:cubicBezTo>
                    <a:pt x="516" y="1354"/>
                    <a:pt x="618" y="1365"/>
                    <a:pt x="730" y="1372"/>
                  </a:cubicBezTo>
                  <a:lnTo>
                    <a:pt x="4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8"/>
            <p:cNvSpPr/>
            <p:nvPr/>
          </p:nvSpPr>
          <p:spPr>
            <a:xfrm>
              <a:off x="4681350" y="6666625"/>
              <a:ext cx="199400" cy="32350"/>
            </a:xfrm>
            <a:custGeom>
              <a:rect b="b" l="l" r="r" t="t"/>
              <a:pathLst>
                <a:path extrusionOk="0" h="1294" w="7976">
                  <a:moveTo>
                    <a:pt x="309" y="0"/>
                  </a:moveTo>
                  <a:cubicBezTo>
                    <a:pt x="141" y="0"/>
                    <a:pt x="1" y="147"/>
                    <a:pt x="19" y="323"/>
                  </a:cubicBezTo>
                  <a:lnTo>
                    <a:pt x="75" y="850"/>
                  </a:lnTo>
                  <a:cubicBezTo>
                    <a:pt x="1095" y="1135"/>
                    <a:pt x="2709" y="1294"/>
                    <a:pt x="4315" y="1294"/>
                  </a:cubicBezTo>
                  <a:cubicBezTo>
                    <a:pt x="5656" y="1294"/>
                    <a:pt x="6992" y="1183"/>
                    <a:pt x="7975" y="944"/>
                  </a:cubicBezTo>
                  <a:lnTo>
                    <a:pt x="7577" y="599"/>
                  </a:lnTo>
                  <a:cubicBezTo>
                    <a:pt x="7446" y="486"/>
                    <a:pt x="7281" y="426"/>
                    <a:pt x="7112" y="426"/>
                  </a:cubicBezTo>
                  <a:cubicBezTo>
                    <a:pt x="7082" y="426"/>
                    <a:pt x="7052" y="428"/>
                    <a:pt x="7023" y="431"/>
                  </a:cubicBezTo>
                  <a:cubicBezTo>
                    <a:pt x="6306" y="518"/>
                    <a:pt x="5610" y="553"/>
                    <a:pt x="4952" y="553"/>
                  </a:cubicBezTo>
                  <a:cubicBezTo>
                    <a:pt x="2845" y="553"/>
                    <a:pt x="1128" y="194"/>
                    <a:pt x="380" y="9"/>
                  </a:cubicBezTo>
                  <a:cubicBezTo>
                    <a:pt x="356" y="3"/>
                    <a:pt x="332" y="0"/>
                    <a:pt x="3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8"/>
            <p:cNvSpPr/>
            <p:nvPr/>
          </p:nvSpPr>
          <p:spPr>
            <a:xfrm>
              <a:off x="4566150" y="6661525"/>
              <a:ext cx="75200" cy="17475"/>
            </a:xfrm>
            <a:custGeom>
              <a:rect b="b" l="l" r="r" t="t"/>
              <a:pathLst>
                <a:path extrusionOk="0" h="699" w="3008">
                  <a:moveTo>
                    <a:pt x="1" y="1"/>
                  </a:moveTo>
                  <a:lnTo>
                    <a:pt x="1" y="2"/>
                  </a:lnTo>
                  <a:cubicBezTo>
                    <a:pt x="1156" y="466"/>
                    <a:pt x="3007" y="698"/>
                    <a:pt x="3007" y="698"/>
                  </a:cubicBezTo>
                  <a:lnTo>
                    <a:pt x="2907" y="340"/>
                  </a:lnTo>
                  <a:cubicBezTo>
                    <a:pt x="2853" y="141"/>
                    <a:pt x="2672" y="6"/>
                    <a:pt x="2471" y="6"/>
                  </a:cubicBezTo>
                  <a:cubicBezTo>
                    <a:pt x="2453" y="6"/>
                    <a:pt x="2434" y="7"/>
                    <a:pt x="2415" y="10"/>
                  </a:cubicBezTo>
                  <a:cubicBezTo>
                    <a:pt x="2119" y="46"/>
                    <a:pt x="1677" y="88"/>
                    <a:pt x="1176" y="88"/>
                  </a:cubicBezTo>
                  <a:cubicBezTo>
                    <a:pt x="805" y="88"/>
                    <a:pt x="401" y="6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8"/>
            <p:cNvSpPr/>
            <p:nvPr/>
          </p:nvSpPr>
          <p:spPr>
            <a:xfrm>
              <a:off x="4886250" y="6750800"/>
              <a:ext cx="30725" cy="16125"/>
            </a:xfrm>
            <a:custGeom>
              <a:rect b="b" l="l" r="r" t="t"/>
              <a:pathLst>
                <a:path extrusionOk="0" h="645" w="1229">
                  <a:moveTo>
                    <a:pt x="307" y="1"/>
                  </a:moveTo>
                  <a:lnTo>
                    <a:pt x="102" y="298"/>
                  </a:lnTo>
                  <a:cubicBezTo>
                    <a:pt x="1" y="444"/>
                    <a:pt x="106" y="644"/>
                    <a:pt x="283" y="644"/>
                  </a:cubicBezTo>
                  <a:lnTo>
                    <a:pt x="875" y="644"/>
                  </a:lnTo>
                  <a:cubicBezTo>
                    <a:pt x="973" y="644"/>
                    <a:pt x="1060" y="579"/>
                    <a:pt x="1088" y="484"/>
                  </a:cubicBezTo>
                  <a:lnTo>
                    <a:pt x="12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8"/>
            <p:cNvSpPr/>
            <p:nvPr/>
          </p:nvSpPr>
          <p:spPr>
            <a:xfrm>
              <a:off x="4650525" y="6750800"/>
              <a:ext cx="28500" cy="16125"/>
            </a:xfrm>
            <a:custGeom>
              <a:rect b="b" l="l" r="r" t="t"/>
              <a:pathLst>
                <a:path extrusionOk="0" h="645" w="1140">
                  <a:moveTo>
                    <a:pt x="144" y="1"/>
                  </a:moveTo>
                  <a:lnTo>
                    <a:pt x="41" y="363"/>
                  </a:lnTo>
                  <a:cubicBezTo>
                    <a:pt x="1" y="505"/>
                    <a:pt x="106" y="644"/>
                    <a:pt x="253" y="644"/>
                  </a:cubicBezTo>
                  <a:lnTo>
                    <a:pt x="872" y="644"/>
                  </a:lnTo>
                  <a:cubicBezTo>
                    <a:pt x="983" y="644"/>
                    <a:pt x="1079" y="559"/>
                    <a:pt x="1091" y="447"/>
                  </a:cubicBezTo>
                  <a:lnTo>
                    <a:pt x="11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68"/>
          <p:cNvGrpSpPr/>
          <p:nvPr/>
        </p:nvGrpSpPr>
        <p:grpSpPr>
          <a:xfrm>
            <a:off x="7372676" y="4249366"/>
            <a:ext cx="418596" cy="429685"/>
            <a:chOff x="4995150" y="6380775"/>
            <a:chExt cx="428450" cy="439800"/>
          </a:xfrm>
        </p:grpSpPr>
        <p:sp>
          <p:nvSpPr>
            <p:cNvPr id="1658" name="Google Shape;1658;p68"/>
            <p:cNvSpPr/>
            <p:nvPr/>
          </p:nvSpPr>
          <p:spPr>
            <a:xfrm>
              <a:off x="5063475" y="6765225"/>
              <a:ext cx="104500" cy="55350"/>
            </a:xfrm>
            <a:custGeom>
              <a:rect b="b" l="l" r="r" t="t"/>
              <a:pathLst>
                <a:path extrusionOk="0" h="2214" w="4180">
                  <a:moveTo>
                    <a:pt x="3903" y="0"/>
                  </a:moveTo>
                  <a:lnTo>
                    <a:pt x="3903" y="2"/>
                  </a:lnTo>
                  <a:cubicBezTo>
                    <a:pt x="3750" y="2"/>
                    <a:pt x="3627" y="126"/>
                    <a:pt x="3627" y="278"/>
                  </a:cubicBezTo>
                  <a:lnTo>
                    <a:pt x="3627" y="322"/>
                  </a:lnTo>
                  <a:cubicBezTo>
                    <a:pt x="3625" y="467"/>
                    <a:pt x="3516" y="585"/>
                    <a:pt x="3373" y="599"/>
                  </a:cubicBezTo>
                  <a:lnTo>
                    <a:pt x="927" y="802"/>
                  </a:lnTo>
                  <a:cubicBezTo>
                    <a:pt x="596" y="830"/>
                    <a:pt x="313" y="1051"/>
                    <a:pt x="209" y="1367"/>
                  </a:cubicBezTo>
                  <a:lnTo>
                    <a:pt x="48" y="1849"/>
                  </a:lnTo>
                  <a:cubicBezTo>
                    <a:pt x="0" y="1994"/>
                    <a:pt x="78" y="2151"/>
                    <a:pt x="223" y="2199"/>
                  </a:cubicBezTo>
                  <a:cubicBezTo>
                    <a:pt x="252" y="2209"/>
                    <a:pt x="282" y="2213"/>
                    <a:pt x="311" y="2213"/>
                  </a:cubicBezTo>
                  <a:cubicBezTo>
                    <a:pt x="426" y="2213"/>
                    <a:pt x="534" y="2140"/>
                    <a:pt x="572" y="2024"/>
                  </a:cubicBezTo>
                  <a:lnTo>
                    <a:pt x="733" y="1541"/>
                  </a:lnTo>
                  <a:cubicBezTo>
                    <a:pt x="768" y="1436"/>
                    <a:pt x="863" y="1362"/>
                    <a:pt x="973" y="1353"/>
                  </a:cubicBezTo>
                  <a:lnTo>
                    <a:pt x="1139" y="1339"/>
                  </a:lnTo>
                  <a:lnTo>
                    <a:pt x="1139" y="1936"/>
                  </a:lnTo>
                  <a:cubicBezTo>
                    <a:pt x="1143" y="2087"/>
                    <a:pt x="1266" y="2206"/>
                    <a:pt x="1416" y="2206"/>
                  </a:cubicBezTo>
                  <a:cubicBezTo>
                    <a:pt x="1567" y="2206"/>
                    <a:pt x="1688" y="2087"/>
                    <a:pt x="1692" y="1936"/>
                  </a:cubicBezTo>
                  <a:lnTo>
                    <a:pt x="1692" y="1293"/>
                  </a:lnTo>
                  <a:lnTo>
                    <a:pt x="2006" y="1266"/>
                  </a:lnTo>
                  <a:lnTo>
                    <a:pt x="2259" y="2024"/>
                  </a:lnTo>
                  <a:cubicBezTo>
                    <a:pt x="2297" y="2136"/>
                    <a:pt x="2402" y="2213"/>
                    <a:pt x="2520" y="2213"/>
                  </a:cubicBezTo>
                  <a:cubicBezTo>
                    <a:pt x="2551" y="2213"/>
                    <a:pt x="2581" y="2208"/>
                    <a:pt x="2608" y="2198"/>
                  </a:cubicBezTo>
                  <a:cubicBezTo>
                    <a:pt x="2753" y="2150"/>
                    <a:pt x="2831" y="1993"/>
                    <a:pt x="2783" y="1848"/>
                  </a:cubicBezTo>
                  <a:lnTo>
                    <a:pt x="2573" y="1218"/>
                  </a:lnTo>
                  <a:lnTo>
                    <a:pt x="3419" y="1148"/>
                  </a:lnTo>
                  <a:cubicBezTo>
                    <a:pt x="3848" y="1110"/>
                    <a:pt x="4177" y="752"/>
                    <a:pt x="4180" y="321"/>
                  </a:cubicBezTo>
                  <a:lnTo>
                    <a:pt x="4180" y="277"/>
                  </a:lnTo>
                  <a:cubicBezTo>
                    <a:pt x="4180" y="125"/>
                    <a:pt x="4055" y="0"/>
                    <a:pt x="39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8"/>
            <p:cNvSpPr/>
            <p:nvPr/>
          </p:nvSpPr>
          <p:spPr>
            <a:xfrm>
              <a:off x="5250875" y="6765250"/>
              <a:ext cx="104500" cy="55325"/>
            </a:xfrm>
            <a:custGeom>
              <a:rect b="b" l="l" r="r" t="t"/>
              <a:pathLst>
                <a:path extrusionOk="0" h="2213" w="4180">
                  <a:moveTo>
                    <a:pt x="277" y="1"/>
                  </a:moveTo>
                  <a:cubicBezTo>
                    <a:pt x="124" y="1"/>
                    <a:pt x="0" y="124"/>
                    <a:pt x="0" y="277"/>
                  </a:cubicBezTo>
                  <a:lnTo>
                    <a:pt x="0" y="321"/>
                  </a:lnTo>
                  <a:cubicBezTo>
                    <a:pt x="3" y="751"/>
                    <a:pt x="332" y="1109"/>
                    <a:pt x="761" y="1147"/>
                  </a:cubicBezTo>
                  <a:lnTo>
                    <a:pt x="1607" y="1217"/>
                  </a:lnTo>
                  <a:lnTo>
                    <a:pt x="1397" y="1847"/>
                  </a:lnTo>
                  <a:cubicBezTo>
                    <a:pt x="1348" y="1993"/>
                    <a:pt x="1426" y="2149"/>
                    <a:pt x="1572" y="2198"/>
                  </a:cubicBezTo>
                  <a:cubicBezTo>
                    <a:pt x="1599" y="2207"/>
                    <a:pt x="1629" y="2212"/>
                    <a:pt x="1658" y="2212"/>
                  </a:cubicBezTo>
                  <a:cubicBezTo>
                    <a:pt x="1778" y="2212"/>
                    <a:pt x="1883" y="2136"/>
                    <a:pt x="1921" y="2023"/>
                  </a:cubicBezTo>
                  <a:lnTo>
                    <a:pt x="2174" y="1265"/>
                  </a:lnTo>
                  <a:lnTo>
                    <a:pt x="2488" y="1292"/>
                  </a:lnTo>
                  <a:lnTo>
                    <a:pt x="2488" y="1936"/>
                  </a:lnTo>
                  <a:cubicBezTo>
                    <a:pt x="2490" y="2086"/>
                    <a:pt x="2614" y="2205"/>
                    <a:pt x="2764" y="2205"/>
                  </a:cubicBezTo>
                  <a:cubicBezTo>
                    <a:pt x="2914" y="2205"/>
                    <a:pt x="3037" y="2086"/>
                    <a:pt x="3040" y="1936"/>
                  </a:cubicBezTo>
                  <a:lnTo>
                    <a:pt x="3040" y="1338"/>
                  </a:lnTo>
                  <a:lnTo>
                    <a:pt x="3207" y="1352"/>
                  </a:lnTo>
                  <a:cubicBezTo>
                    <a:pt x="3317" y="1361"/>
                    <a:pt x="3412" y="1435"/>
                    <a:pt x="3446" y="1540"/>
                  </a:cubicBezTo>
                  <a:lnTo>
                    <a:pt x="3608" y="2024"/>
                  </a:lnTo>
                  <a:cubicBezTo>
                    <a:pt x="3646" y="2140"/>
                    <a:pt x="3753" y="2212"/>
                    <a:pt x="3869" y="2212"/>
                  </a:cubicBezTo>
                  <a:cubicBezTo>
                    <a:pt x="3898" y="2212"/>
                    <a:pt x="3928" y="2208"/>
                    <a:pt x="3957" y="2198"/>
                  </a:cubicBezTo>
                  <a:cubicBezTo>
                    <a:pt x="4102" y="2150"/>
                    <a:pt x="4180" y="1994"/>
                    <a:pt x="4132" y="1848"/>
                  </a:cubicBezTo>
                  <a:lnTo>
                    <a:pt x="3970" y="1366"/>
                  </a:lnTo>
                  <a:cubicBezTo>
                    <a:pt x="3865" y="1050"/>
                    <a:pt x="3584" y="829"/>
                    <a:pt x="3253" y="801"/>
                  </a:cubicBezTo>
                  <a:lnTo>
                    <a:pt x="806" y="598"/>
                  </a:lnTo>
                  <a:cubicBezTo>
                    <a:pt x="663" y="584"/>
                    <a:pt x="553" y="466"/>
                    <a:pt x="552" y="321"/>
                  </a:cubicBezTo>
                  <a:lnTo>
                    <a:pt x="552" y="277"/>
                  </a:lnTo>
                  <a:cubicBezTo>
                    <a:pt x="552" y="125"/>
                    <a:pt x="429" y="1"/>
                    <a:pt x="2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8"/>
            <p:cNvSpPr/>
            <p:nvPr/>
          </p:nvSpPr>
          <p:spPr>
            <a:xfrm>
              <a:off x="5043550" y="6454325"/>
              <a:ext cx="331725" cy="338600"/>
            </a:xfrm>
            <a:custGeom>
              <a:rect b="b" l="l" r="r" t="t"/>
              <a:pathLst>
                <a:path extrusionOk="0" h="13544" w="13269">
                  <a:moveTo>
                    <a:pt x="6634" y="1"/>
                  </a:moveTo>
                  <a:cubicBezTo>
                    <a:pt x="2971" y="1"/>
                    <a:pt x="1" y="3034"/>
                    <a:pt x="1" y="6773"/>
                  </a:cubicBezTo>
                  <a:cubicBezTo>
                    <a:pt x="1" y="10512"/>
                    <a:pt x="2971" y="13544"/>
                    <a:pt x="6634" y="13544"/>
                  </a:cubicBezTo>
                  <a:cubicBezTo>
                    <a:pt x="10298" y="13544"/>
                    <a:pt x="13268" y="10512"/>
                    <a:pt x="13268" y="6773"/>
                  </a:cubicBezTo>
                  <a:cubicBezTo>
                    <a:pt x="13268" y="3034"/>
                    <a:pt x="10298" y="1"/>
                    <a:pt x="66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8"/>
            <p:cNvSpPr/>
            <p:nvPr/>
          </p:nvSpPr>
          <p:spPr>
            <a:xfrm>
              <a:off x="5098850" y="6481975"/>
              <a:ext cx="221150" cy="297125"/>
            </a:xfrm>
            <a:custGeom>
              <a:rect b="b" l="l" r="r" t="t"/>
              <a:pathLst>
                <a:path extrusionOk="0" h="11885" w="8846">
                  <a:moveTo>
                    <a:pt x="4422" y="1"/>
                  </a:moveTo>
                  <a:cubicBezTo>
                    <a:pt x="1980" y="1"/>
                    <a:pt x="1" y="2662"/>
                    <a:pt x="1" y="5943"/>
                  </a:cubicBezTo>
                  <a:cubicBezTo>
                    <a:pt x="1" y="9224"/>
                    <a:pt x="1980" y="11885"/>
                    <a:pt x="4424" y="11885"/>
                  </a:cubicBezTo>
                  <a:cubicBezTo>
                    <a:pt x="6866" y="11885"/>
                    <a:pt x="8845" y="9224"/>
                    <a:pt x="8845" y="5943"/>
                  </a:cubicBezTo>
                  <a:cubicBezTo>
                    <a:pt x="8845" y="2661"/>
                    <a:pt x="6865" y="1"/>
                    <a:pt x="44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8"/>
            <p:cNvSpPr/>
            <p:nvPr/>
          </p:nvSpPr>
          <p:spPr>
            <a:xfrm>
              <a:off x="4995150" y="6385225"/>
              <a:ext cx="428450" cy="249850"/>
            </a:xfrm>
            <a:custGeom>
              <a:rect b="b" l="l" r="r" t="t"/>
              <a:pathLst>
                <a:path extrusionOk="0" h="9994" w="17138">
                  <a:moveTo>
                    <a:pt x="16031" y="4699"/>
                  </a:moveTo>
                  <a:cubicBezTo>
                    <a:pt x="16031" y="4699"/>
                    <a:pt x="16031" y="4700"/>
                    <a:pt x="16032" y="4701"/>
                  </a:cubicBezTo>
                  <a:lnTo>
                    <a:pt x="16032" y="4701"/>
                  </a:lnTo>
                  <a:lnTo>
                    <a:pt x="16034" y="4699"/>
                  </a:lnTo>
                  <a:close/>
                  <a:moveTo>
                    <a:pt x="8570" y="1"/>
                  </a:moveTo>
                  <a:cubicBezTo>
                    <a:pt x="4907" y="1"/>
                    <a:pt x="1937" y="2229"/>
                    <a:pt x="1937" y="4976"/>
                  </a:cubicBezTo>
                  <a:cubicBezTo>
                    <a:pt x="1938" y="5178"/>
                    <a:pt x="1954" y="5380"/>
                    <a:pt x="1987" y="5579"/>
                  </a:cubicBezTo>
                  <a:lnTo>
                    <a:pt x="1107" y="4699"/>
                  </a:lnTo>
                  <a:cubicBezTo>
                    <a:pt x="1107" y="4699"/>
                    <a:pt x="108" y="7199"/>
                    <a:pt x="10" y="8870"/>
                  </a:cubicBezTo>
                  <a:cubicBezTo>
                    <a:pt x="1" y="9005"/>
                    <a:pt x="109" y="9121"/>
                    <a:pt x="245" y="9121"/>
                  </a:cubicBezTo>
                  <a:lnTo>
                    <a:pt x="831" y="9121"/>
                  </a:lnTo>
                  <a:lnTo>
                    <a:pt x="831" y="9732"/>
                  </a:lnTo>
                  <a:cubicBezTo>
                    <a:pt x="831" y="9857"/>
                    <a:pt x="927" y="9961"/>
                    <a:pt x="1052" y="9968"/>
                  </a:cubicBezTo>
                  <a:cubicBezTo>
                    <a:pt x="1229" y="9980"/>
                    <a:pt x="1506" y="9993"/>
                    <a:pt x="1855" y="9993"/>
                  </a:cubicBezTo>
                  <a:cubicBezTo>
                    <a:pt x="2778" y="9993"/>
                    <a:pt x="4207" y="9901"/>
                    <a:pt x="5653" y="9444"/>
                  </a:cubicBezTo>
                  <a:cubicBezTo>
                    <a:pt x="5530" y="9396"/>
                    <a:pt x="8569" y="8015"/>
                    <a:pt x="8569" y="8015"/>
                  </a:cubicBezTo>
                  <a:cubicBezTo>
                    <a:pt x="8569" y="8015"/>
                    <a:pt x="11333" y="9397"/>
                    <a:pt x="11486" y="9444"/>
                  </a:cubicBezTo>
                  <a:cubicBezTo>
                    <a:pt x="12932" y="9901"/>
                    <a:pt x="14361" y="9993"/>
                    <a:pt x="15284" y="9993"/>
                  </a:cubicBezTo>
                  <a:cubicBezTo>
                    <a:pt x="15634" y="9993"/>
                    <a:pt x="15910" y="9980"/>
                    <a:pt x="16088" y="9968"/>
                  </a:cubicBezTo>
                  <a:cubicBezTo>
                    <a:pt x="16212" y="9961"/>
                    <a:pt x="16309" y="9857"/>
                    <a:pt x="16309" y="9732"/>
                  </a:cubicBezTo>
                  <a:lnTo>
                    <a:pt x="16309" y="9121"/>
                  </a:lnTo>
                  <a:lnTo>
                    <a:pt x="16893" y="9121"/>
                  </a:lnTo>
                  <a:cubicBezTo>
                    <a:pt x="17030" y="9121"/>
                    <a:pt x="17137" y="9005"/>
                    <a:pt x="17130" y="8870"/>
                  </a:cubicBezTo>
                  <a:cubicBezTo>
                    <a:pt x="17033" y="7225"/>
                    <a:pt x="16062" y="4777"/>
                    <a:pt x="16032" y="4701"/>
                  </a:cubicBezTo>
                  <a:lnTo>
                    <a:pt x="16032" y="4701"/>
                  </a:lnTo>
                  <a:lnTo>
                    <a:pt x="15154" y="5579"/>
                  </a:lnTo>
                  <a:cubicBezTo>
                    <a:pt x="15187" y="5380"/>
                    <a:pt x="15203" y="5178"/>
                    <a:pt x="15203" y="4976"/>
                  </a:cubicBezTo>
                  <a:cubicBezTo>
                    <a:pt x="15203" y="2229"/>
                    <a:pt x="12234" y="1"/>
                    <a:pt x="8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8"/>
            <p:cNvSpPr/>
            <p:nvPr/>
          </p:nvSpPr>
          <p:spPr>
            <a:xfrm>
              <a:off x="5009700" y="6380775"/>
              <a:ext cx="399450" cy="246350"/>
            </a:xfrm>
            <a:custGeom>
              <a:rect b="b" l="l" r="r" t="t"/>
              <a:pathLst>
                <a:path extrusionOk="0" h="9854" w="15978">
                  <a:moveTo>
                    <a:pt x="255" y="315"/>
                  </a:moveTo>
                  <a:cubicBezTo>
                    <a:pt x="115" y="315"/>
                    <a:pt x="0" y="444"/>
                    <a:pt x="39" y="593"/>
                  </a:cubicBezTo>
                  <a:cubicBezTo>
                    <a:pt x="157" y="1048"/>
                    <a:pt x="490" y="1783"/>
                    <a:pt x="1430" y="2311"/>
                  </a:cubicBezTo>
                  <a:cubicBezTo>
                    <a:pt x="1592" y="2399"/>
                    <a:pt x="1624" y="2620"/>
                    <a:pt x="1492" y="2751"/>
                  </a:cubicBezTo>
                  <a:cubicBezTo>
                    <a:pt x="621" y="3607"/>
                    <a:pt x="124" y="4842"/>
                    <a:pt x="277" y="6191"/>
                  </a:cubicBezTo>
                  <a:cubicBezTo>
                    <a:pt x="491" y="8073"/>
                    <a:pt x="2006" y="9598"/>
                    <a:pt x="3886" y="9823"/>
                  </a:cubicBezTo>
                  <a:cubicBezTo>
                    <a:pt x="4057" y="9843"/>
                    <a:pt x="4227" y="9853"/>
                    <a:pt x="4394" y="9853"/>
                  </a:cubicBezTo>
                  <a:cubicBezTo>
                    <a:pt x="5932" y="9853"/>
                    <a:pt x="7273" y="9017"/>
                    <a:pt x="7988" y="7774"/>
                  </a:cubicBezTo>
                  <a:cubicBezTo>
                    <a:pt x="8705" y="9017"/>
                    <a:pt x="10046" y="9853"/>
                    <a:pt x="11583" y="9853"/>
                  </a:cubicBezTo>
                  <a:cubicBezTo>
                    <a:pt x="11750" y="9853"/>
                    <a:pt x="11920" y="9843"/>
                    <a:pt x="12091" y="9823"/>
                  </a:cubicBezTo>
                  <a:cubicBezTo>
                    <a:pt x="13972" y="9598"/>
                    <a:pt x="15487" y="8073"/>
                    <a:pt x="15701" y="6191"/>
                  </a:cubicBezTo>
                  <a:cubicBezTo>
                    <a:pt x="15853" y="4842"/>
                    <a:pt x="15357" y="3607"/>
                    <a:pt x="14486" y="2751"/>
                  </a:cubicBezTo>
                  <a:cubicBezTo>
                    <a:pt x="14353" y="2620"/>
                    <a:pt x="14385" y="2399"/>
                    <a:pt x="14548" y="2311"/>
                  </a:cubicBezTo>
                  <a:cubicBezTo>
                    <a:pt x="15488" y="1784"/>
                    <a:pt x="15821" y="1048"/>
                    <a:pt x="15939" y="593"/>
                  </a:cubicBezTo>
                  <a:cubicBezTo>
                    <a:pt x="15978" y="444"/>
                    <a:pt x="15863" y="315"/>
                    <a:pt x="15723" y="315"/>
                  </a:cubicBezTo>
                  <a:cubicBezTo>
                    <a:pt x="15698" y="315"/>
                    <a:pt x="15672" y="320"/>
                    <a:pt x="15647" y="329"/>
                  </a:cubicBezTo>
                  <a:cubicBezTo>
                    <a:pt x="13525" y="1074"/>
                    <a:pt x="10072" y="1"/>
                    <a:pt x="8339" y="2935"/>
                  </a:cubicBezTo>
                  <a:cubicBezTo>
                    <a:pt x="8261" y="3070"/>
                    <a:pt x="8125" y="3137"/>
                    <a:pt x="7989" y="3137"/>
                  </a:cubicBezTo>
                  <a:cubicBezTo>
                    <a:pt x="7853" y="3137"/>
                    <a:pt x="7716" y="3070"/>
                    <a:pt x="7638" y="2935"/>
                  </a:cubicBezTo>
                  <a:cubicBezTo>
                    <a:pt x="5906" y="1"/>
                    <a:pt x="2452" y="1074"/>
                    <a:pt x="331" y="329"/>
                  </a:cubicBezTo>
                  <a:cubicBezTo>
                    <a:pt x="306" y="320"/>
                    <a:pt x="280" y="315"/>
                    <a:pt x="255" y="31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8"/>
            <p:cNvSpPr/>
            <p:nvPr/>
          </p:nvSpPr>
          <p:spPr>
            <a:xfrm>
              <a:off x="5045050" y="6454325"/>
              <a:ext cx="143675" cy="138225"/>
            </a:xfrm>
            <a:custGeom>
              <a:rect b="b" l="l" r="r" t="t"/>
              <a:pathLst>
                <a:path extrusionOk="0" h="5529" w="5747">
                  <a:moveTo>
                    <a:pt x="2981" y="1"/>
                  </a:moveTo>
                  <a:cubicBezTo>
                    <a:pt x="1864" y="1"/>
                    <a:pt x="856" y="675"/>
                    <a:pt x="428" y="1708"/>
                  </a:cubicBezTo>
                  <a:cubicBezTo>
                    <a:pt x="1" y="2740"/>
                    <a:pt x="237" y="3929"/>
                    <a:pt x="1028" y="4719"/>
                  </a:cubicBezTo>
                  <a:cubicBezTo>
                    <a:pt x="1557" y="5248"/>
                    <a:pt x="2264" y="5529"/>
                    <a:pt x="2983" y="5529"/>
                  </a:cubicBezTo>
                  <a:cubicBezTo>
                    <a:pt x="3339" y="5529"/>
                    <a:pt x="3698" y="5460"/>
                    <a:pt x="4039" y="5319"/>
                  </a:cubicBezTo>
                  <a:cubicBezTo>
                    <a:pt x="5072" y="4890"/>
                    <a:pt x="5746" y="3882"/>
                    <a:pt x="5745" y="2765"/>
                  </a:cubicBezTo>
                  <a:cubicBezTo>
                    <a:pt x="5745" y="1239"/>
                    <a:pt x="4508" y="1"/>
                    <a:pt x="29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8"/>
            <p:cNvSpPr/>
            <p:nvPr/>
          </p:nvSpPr>
          <p:spPr>
            <a:xfrm>
              <a:off x="5067400" y="6475075"/>
              <a:ext cx="100575" cy="96750"/>
            </a:xfrm>
            <a:custGeom>
              <a:rect b="b" l="l" r="r" t="t"/>
              <a:pathLst>
                <a:path extrusionOk="0" h="3870" w="4023">
                  <a:moveTo>
                    <a:pt x="2087" y="0"/>
                  </a:moveTo>
                  <a:cubicBezTo>
                    <a:pt x="1305" y="0"/>
                    <a:pt x="599" y="472"/>
                    <a:pt x="300" y="1194"/>
                  </a:cubicBezTo>
                  <a:cubicBezTo>
                    <a:pt x="1" y="1917"/>
                    <a:pt x="166" y="2749"/>
                    <a:pt x="719" y="3302"/>
                  </a:cubicBezTo>
                  <a:cubicBezTo>
                    <a:pt x="1089" y="3673"/>
                    <a:pt x="1584" y="3869"/>
                    <a:pt x="2088" y="3869"/>
                  </a:cubicBezTo>
                  <a:cubicBezTo>
                    <a:pt x="2337" y="3869"/>
                    <a:pt x="2589" y="3821"/>
                    <a:pt x="2829" y="3722"/>
                  </a:cubicBezTo>
                  <a:cubicBezTo>
                    <a:pt x="3551" y="3423"/>
                    <a:pt x="4023" y="2718"/>
                    <a:pt x="4023" y="1935"/>
                  </a:cubicBezTo>
                  <a:cubicBezTo>
                    <a:pt x="4023" y="866"/>
                    <a:pt x="3155" y="0"/>
                    <a:pt x="20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8"/>
            <p:cNvSpPr/>
            <p:nvPr/>
          </p:nvSpPr>
          <p:spPr>
            <a:xfrm>
              <a:off x="5189625" y="6570625"/>
              <a:ext cx="39600" cy="61350"/>
            </a:xfrm>
            <a:custGeom>
              <a:rect b="b" l="l" r="r" t="t"/>
              <a:pathLst>
                <a:path extrusionOk="0" h="2454" w="1584">
                  <a:moveTo>
                    <a:pt x="792" y="0"/>
                  </a:moveTo>
                  <a:cubicBezTo>
                    <a:pt x="651" y="0"/>
                    <a:pt x="509" y="54"/>
                    <a:pt x="402" y="161"/>
                  </a:cubicBezTo>
                  <a:lnTo>
                    <a:pt x="162" y="402"/>
                  </a:lnTo>
                  <a:cubicBezTo>
                    <a:pt x="40" y="522"/>
                    <a:pt x="1" y="703"/>
                    <a:pt x="61" y="864"/>
                  </a:cubicBezTo>
                  <a:lnTo>
                    <a:pt x="610" y="2328"/>
                  </a:lnTo>
                  <a:cubicBezTo>
                    <a:pt x="642" y="2412"/>
                    <a:pt x="717" y="2454"/>
                    <a:pt x="791" y="2454"/>
                  </a:cubicBezTo>
                  <a:cubicBezTo>
                    <a:pt x="866" y="2454"/>
                    <a:pt x="941" y="2412"/>
                    <a:pt x="972" y="2328"/>
                  </a:cubicBezTo>
                  <a:lnTo>
                    <a:pt x="1523" y="864"/>
                  </a:lnTo>
                  <a:cubicBezTo>
                    <a:pt x="1583" y="703"/>
                    <a:pt x="1543" y="522"/>
                    <a:pt x="1422" y="402"/>
                  </a:cubicBezTo>
                  <a:lnTo>
                    <a:pt x="1184" y="161"/>
                  </a:lnTo>
                  <a:cubicBezTo>
                    <a:pt x="1075" y="54"/>
                    <a:pt x="934" y="0"/>
                    <a:pt x="7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8"/>
            <p:cNvSpPr/>
            <p:nvPr/>
          </p:nvSpPr>
          <p:spPr>
            <a:xfrm>
              <a:off x="5091950" y="6489225"/>
              <a:ext cx="55300" cy="68775"/>
            </a:xfrm>
            <a:custGeom>
              <a:rect b="b" l="l" r="r" t="t"/>
              <a:pathLst>
                <a:path extrusionOk="0" h="2751" w="2212">
                  <a:moveTo>
                    <a:pt x="1105" y="0"/>
                  </a:moveTo>
                  <a:cubicBezTo>
                    <a:pt x="500" y="0"/>
                    <a:pt x="6" y="486"/>
                    <a:pt x="0" y="1092"/>
                  </a:cubicBezTo>
                  <a:lnTo>
                    <a:pt x="0" y="1645"/>
                  </a:lnTo>
                  <a:cubicBezTo>
                    <a:pt x="0" y="2256"/>
                    <a:pt x="495" y="2750"/>
                    <a:pt x="1105" y="2750"/>
                  </a:cubicBezTo>
                  <a:cubicBezTo>
                    <a:pt x="1716" y="2750"/>
                    <a:pt x="2211" y="2256"/>
                    <a:pt x="2211" y="1645"/>
                  </a:cubicBezTo>
                  <a:lnTo>
                    <a:pt x="2211" y="1092"/>
                  </a:lnTo>
                  <a:cubicBezTo>
                    <a:pt x="2203" y="486"/>
                    <a:pt x="1711" y="0"/>
                    <a:pt x="1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8"/>
            <p:cNvSpPr/>
            <p:nvPr/>
          </p:nvSpPr>
          <p:spPr>
            <a:xfrm>
              <a:off x="5109200" y="6502700"/>
              <a:ext cx="24250" cy="20750"/>
            </a:xfrm>
            <a:custGeom>
              <a:rect b="b" l="l" r="r" t="t"/>
              <a:pathLst>
                <a:path extrusionOk="0" h="830" w="970">
                  <a:moveTo>
                    <a:pt x="554" y="0"/>
                  </a:moveTo>
                  <a:cubicBezTo>
                    <a:pt x="185" y="0"/>
                    <a:pt x="0" y="448"/>
                    <a:pt x="260" y="708"/>
                  </a:cubicBezTo>
                  <a:cubicBezTo>
                    <a:pt x="340" y="788"/>
                    <a:pt x="447" y="830"/>
                    <a:pt x="554" y="830"/>
                  </a:cubicBezTo>
                  <a:cubicBezTo>
                    <a:pt x="608" y="830"/>
                    <a:pt x="662" y="820"/>
                    <a:pt x="713" y="798"/>
                  </a:cubicBezTo>
                  <a:cubicBezTo>
                    <a:pt x="867" y="734"/>
                    <a:pt x="969" y="583"/>
                    <a:pt x="969" y="415"/>
                  </a:cubicBezTo>
                  <a:cubicBezTo>
                    <a:pt x="969" y="186"/>
                    <a:pt x="783"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8"/>
            <p:cNvSpPr/>
            <p:nvPr/>
          </p:nvSpPr>
          <p:spPr>
            <a:xfrm>
              <a:off x="5224700" y="6454325"/>
              <a:ext cx="143650" cy="138225"/>
            </a:xfrm>
            <a:custGeom>
              <a:rect b="b" l="l" r="r" t="t"/>
              <a:pathLst>
                <a:path extrusionOk="0" h="5529" w="5746">
                  <a:moveTo>
                    <a:pt x="2982" y="1"/>
                  </a:moveTo>
                  <a:cubicBezTo>
                    <a:pt x="1863" y="1"/>
                    <a:pt x="856" y="675"/>
                    <a:pt x="428" y="1708"/>
                  </a:cubicBezTo>
                  <a:cubicBezTo>
                    <a:pt x="0" y="2740"/>
                    <a:pt x="237" y="3929"/>
                    <a:pt x="1027" y="4719"/>
                  </a:cubicBezTo>
                  <a:cubicBezTo>
                    <a:pt x="1556" y="5248"/>
                    <a:pt x="2263" y="5529"/>
                    <a:pt x="2983" y="5529"/>
                  </a:cubicBezTo>
                  <a:cubicBezTo>
                    <a:pt x="3339" y="5529"/>
                    <a:pt x="3698" y="5460"/>
                    <a:pt x="4040" y="5319"/>
                  </a:cubicBezTo>
                  <a:cubicBezTo>
                    <a:pt x="5072" y="4890"/>
                    <a:pt x="5746" y="3882"/>
                    <a:pt x="5746" y="2765"/>
                  </a:cubicBezTo>
                  <a:cubicBezTo>
                    <a:pt x="5746" y="1239"/>
                    <a:pt x="4508" y="1"/>
                    <a:pt x="29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8"/>
            <p:cNvSpPr/>
            <p:nvPr/>
          </p:nvSpPr>
          <p:spPr>
            <a:xfrm>
              <a:off x="5247050" y="6475075"/>
              <a:ext cx="100575" cy="96750"/>
            </a:xfrm>
            <a:custGeom>
              <a:rect b="b" l="l" r="r" t="t"/>
              <a:pathLst>
                <a:path extrusionOk="0" h="3870" w="4023">
                  <a:moveTo>
                    <a:pt x="2088" y="0"/>
                  </a:moveTo>
                  <a:cubicBezTo>
                    <a:pt x="1305" y="0"/>
                    <a:pt x="600" y="472"/>
                    <a:pt x="301" y="1194"/>
                  </a:cubicBezTo>
                  <a:cubicBezTo>
                    <a:pt x="0" y="1917"/>
                    <a:pt x="166" y="2749"/>
                    <a:pt x="719" y="3302"/>
                  </a:cubicBezTo>
                  <a:cubicBezTo>
                    <a:pt x="1090" y="3673"/>
                    <a:pt x="1585" y="3869"/>
                    <a:pt x="2088" y="3869"/>
                  </a:cubicBezTo>
                  <a:cubicBezTo>
                    <a:pt x="2337" y="3869"/>
                    <a:pt x="2589" y="3821"/>
                    <a:pt x="2828" y="3722"/>
                  </a:cubicBezTo>
                  <a:cubicBezTo>
                    <a:pt x="3551" y="3423"/>
                    <a:pt x="4022" y="2718"/>
                    <a:pt x="4022" y="1935"/>
                  </a:cubicBezTo>
                  <a:cubicBezTo>
                    <a:pt x="4022" y="866"/>
                    <a:pt x="3156" y="0"/>
                    <a:pt x="20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8"/>
            <p:cNvSpPr/>
            <p:nvPr/>
          </p:nvSpPr>
          <p:spPr>
            <a:xfrm>
              <a:off x="5271575" y="6489225"/>
              <a:ext cx="55325" cy="68775"/>
            </a:xfrm>
            <a:custGeom>
              <a:rect b="b" l="l" r="r" t="t"/>
              <a:pathLst>
                <a:path extrusionOk="0" h="2751" w="2213">
                  <a:moveTo>
                    <a:pt x="1107" y="0"/>
                  </a:moveTo>
                  <a:cubicBezTo>
                    <a:pt x="501" y="0"/>
                    <a:pt x="8" y="486"/>
                    <a:pt x="1" y="1092"/>
                  </a:cubicBezTo>
                  <a:lnTo>
                    <a:pt x="1" y="1645"/>
                  </a:lnTo>
                  <a:cubicBezTo>
                    <a:pt x="1" y="2256"/>
                    <a:pt x="496" y="2750"/>
                    <a:pt x="1107" y="2750"/>
                  </a:cubicBezTo>
                  <a:cubicBezTo>
                    <a:pt x="1718" y="2750"/>
                    <a:pt x="2212" y="2256"/>
                    <a:pt x="2213" y="1645"/>
                  </a:cubicBezTo>
                  <a:lnTo>
                    <a:pt x="2213" y="1092"/>
                  </a:lnTo>
                  <a:cubicBezTo>
                    <a:pt x="2205" y="486"/>
                    <a:pt x="1713" y="0"/>
                    <a:pt x="1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8"/>
            <p:cNvSpPr/>
            <p:nvPr/>
          </p:nvSpPr>
          <p:spPr>
            <a:xfrm>
              <a:off x="5288825" y="6502700"/>
              <a:ext cx="24250" cy="20750"/>
            </a:xfrm>
            <a:custGeom>
              <a:rect b="b" l="l" r="r" t="t"/>
              <a:pathLst>
                <a:path extrusionOk="0" h="830" w="970">
                  <a:moveTo>
                    <a:pt x="555" y="0"/>
                  </a:moveTo>
                  <a:cubicBezTo>
                    <a:pt x="186" y="0"/>
                    <a:pt x="1" y="446"/>
                    <a:pt x="261" y="708"/>
                  </a:cubicBezTo>
                  <a:cubicBezTo>
                    <a:pt x="341" y="788"/>
                    <a:pt x="447" y="830"/>
                    <a:pt x="555" y="830"/>
                  </a:cubicBezTo>
                  <a:cubicBezTo>
                    <a:pt x="608" y="830"/>
                    <a:pt x="662" y="820"/>
                    <a:pt x="713" y="798"/>
                  </a:cubicBezTo>
                  <a:cubicBezTo>
                    <a:pt x="868" y="734"/>
                    <a:pt x="969" y="583"/>
                    <a:pt x="970" y="415"/>
                  </a:cubicBezTo>
                  <a:cubicBezTo>
                    <a:pt x="970" y="186"/>
                    <a:pt x="784" y="0"/>
                    <a:pt x="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68"/>
          <p:cNvGrpSpPr/>
          <p:nvPr/>
        </p:nvGrpSpPr>
        <p:grpSpPr>
          <a:xfrm>
            <a:off x="2550609" y="2158329"/>
            <a:ext cx="425948" cy="300965"/>
            <a:chOff x="4425950" y="3819075"/>
            <a:chExt cx="435975" cy="308050"/>
          </a:xfrm>
        </p:grpSpPr>
        <p:sp>
          <p:nvSpPr>
            <p:cNvPr id="1674" name="Google Shape;1674;p68"/>
            <p:cNvSpPr/>
            <p:nvPr/>
          </p:nvSpPr>
          <p:spPr>
            <a:xfrm>
              <a:off x="4678875" y="4070775"/>
              <a:ext cx="63675" cy="56350"/>
            </a:xfrm>
            <a:custGeom>
              <a:rect b="b" l="l" r="r" t="t"/>
              <a:pathLst>
                <a:path extrusionOk="0" h="2254" w="2547">
                  <a:moveTo>
                    <a:pt x="857" y="1"/>
                  </a:moveTo>
                  <a:lnTo>
                    <a:pt x="857" y="1303"/>
                  </a:lnTo>
                  <a:lnTo>
                    <a:pt x="406" y="1359"/>
                  </a:lnTo>
                  <a:cubicBezTo>
                    <a:pt x="171" y="1390"/>
                    <a:pt x="0" y="1597"/>
                    <a:pt x="15" y="1832"/>
                  </a:cubicBezTo>
                  <a:cubicBezTo>
                    <a:pt x="30" y="2068"/>
                    <a:pt x="225" y="2252"/>
                    <a:pt x="461" y="2253"/>
                  </a:cubicBezTo>
                  <a:lnTo>
                    <a:pt x="1984" y="2253"/>
                  </a:lnTo>
                  <a:cubicBezTo>
                    <a:pt x="2294" y="2253"/>
                    <a:pt x="2547" y="2000"/>
                    <a:pt x="2547" y="1690"/>
                  </a:cubicBezTo>
                  <a:lnTo>
                    <a:pt x="254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8"/>
            <p:cNvSpPr/>
            <p:nvPr/>
          </p:nvSpPr>
          <p:spPr>
            <a:xfrm>
              <a:off x="4524050" y="4079150"/>
              <a:ext cx="56675" cy="47925"/>
            </a:xfrm>
            <a:custGeom>
              <a:rect b="b" l="l" r="r" t="t"/>
              <a:pathLst>
                <a:path extrusionOk="0" h="1917" w="2267">
                  <a:moveTo>
                    <a:pt x="860" y="0"/>
                  </a:moveTo>
                  <a:lnTo>
                    <a:pt x="860" y="967"/>
                  </a:lnTo>
                  <a:lnTo>
                    <a:pt x="408" y="1024"/>
                  </a:lnTo>
                  <a:cubicBezTo>
                    <a:pt x="173" y="1052"/>
                    <a:pt x="1" y="1260"/>
                    <a:pt x="16" y="1497"/>
                  </a:cubicBezTo>
                  <a:cubicBezTo>
                    <a:pt x="29" y="1733"/>
                    <a:pt x="225" y="1917"/>
                    <a:pt x="462" y="1917"/>
                  </a:cubicBezTo>
                  <a:cubicBezTo>
                    <a:pt x="463" y="1917"/>
                    <a:pt x="464" y="1917"/>
                    <a:pt x="464" y="1917"/>
                  </a:cubicBezTo>
                  <a:lnTo>
                    <a:pt x="1704" y="1917"/>
                  </a:lnTo>
                  <a:cubicBezTo>
                    <a:pt x="2014" y="1917"/>
                    <a:pt x="2267" y="1665"/>
                    <a:pt x="2267" y="1355"/>
                  </a:cubicBezTo>
                  <a:lnTo>
                    <a:pt x="22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8"/>
            <p:cNvSpPr/>
            <p:nvPr/>
          </p:nvSpPr>
          <p:spPr>
            <a:xfrm>
              <a:off x="4714000" y="4070775"/>
              <a:ext cx="63725" cy="56300"/>
            </a:xfrm>
            <a:custGeom>
              <a:rect b="b" l="l" r="r" t="t"/>
              <a:pathLst>
                <a:path extrusionOk="0" h="2252" w="2549">
                  <a:moveTo>
                    <a:pt x="860" y="1"/>
                  </a:moveTo>
                  <a:lnTo>
                    <a:pt x="860" y="1303"/>
                  </a:lnTo>
                  <a:lnTo>
                    <a:pt x="409" y="1359"/>
                  </a:lnTo>
                  <a:cubicBezTo>
                    <a:pt x="173" y="1387"/>
                    <a:pt x="0" y="1595"/>
                    <a:pt x="15" y="1832"/>
                  </a:cubicBezTo>
                  <a:cubicBezTo>
                    <a:pt x="29" y="2068"/>
                    <a:pt x="225" y="2252"/>
                    <a:pt x="462" y="2252"/>
                  </a:cubicBezTo>
                  <a:cubicBezTo>
                    <a:pt x="463" y="2252"/>
                    <a:pt x="463" y="2252"/>
                    <a:pt x="464" y="2252"/>
                  </a:cubicBezTo>
                  <a:lnTo>
                    <a:pt x="1985" y="2252"/>
                  </a:lnTo>
                  <a:cubicBezTo>
                    <a:pt x="2297" y="2252"/>
                    <a:pt x="2548" y="2000"/>
                    <a:pt x="2548" y="1689"/>
                  </a:cubicBezTo>
                  <a:lnTo>
                    <a:pt x="25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8"/>
            <p:cNvSpPr/>
            <p:nvPr/>
          </p:nvSpPr>
          <p:spPr>
            <a:xfrm>
              <a:off x="4559275" y="4079150"/>
              <a:ext cx="56650" cy="47975"/>
            </a:xfrm>
            <a:custGeom>
              <a:rect b="b" l="l" r="r" t="t"/>
              <a:pathLst>
                <a:path extrusionOk="0" h="1919" w="2266">
                  <a:moveTo>
                    <a:pt x="858" y="0"/>
                  </a:moveTo>
                  <a:lnTo>
                    <a:pt x="858" y="967"/>
                  </a:lnTo>
                  <a:lnTo>
                    <a:pt x="406" y="1024"/>
                  </a:lnTo>
                  <a:cubicBezTo>
                    <a:pt x="171" y="1055"/>
                    <a:pt x="1" y="1261"/>
                    <a:pt x="16" y="1497"/>
                  </a:cubicBezTo>
                  <a:cubicBezTo>
                    <a:pt x="31" y="1733"/>
                    <a:pt x="226" y="1917"/>
                    <a:pt x="462" y="1918"/>
                  </a:cubicBezTo>
                  <a:lnTo>
                    <a:pt x="1702" y="1918"/>
                  </a:lnTo>
                  <a:cubicBezTo>
                    <a:pt x="2013" y="1918"/>
                    <a:pt x="2265" y="1665"/>
                    <a:pt x="2265" y="1355"/>
                  </a:cubicBezTo>
                  <a:lnTo>
                    <a:pt x="226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8"/>
            <p:cNvSpPr/>
            <p:nvPr/>
          </p:nvSpPr>
          <p:spPr>
            <a:xfrm>
              <a:off x="4425950" y="3958450"/>
              <a:ext cx="426225" cy="132075"/>
            </a:xfrm>
            <a:custGeom>
              <a:rect b="b" l="l" r="r" t="t"/>
              <a:pathLst>
                <a:path extrusionOk="0" h="5283" w="17049">
                  <a:moveTo>
                    <a:pt x="4595" y="0"/>
                  </a:moveTo>
                  <a:cubicBezTo>
                    <a:pt x="3437" y="0"/>
                    <a:pt x="2666" y="945"/>
                    <a:pt x="844" y="1117"/>
                  </a:cubicBezTo>
                  <a:cubicBezTo>
                    <a:pt x="306" y="1168"/>
                    <a:pt x="111" y="1499"/>
                    <a:pt x="40" y="1731"/>
                  </a:cubicBezTo>
                  <a:cubicBezTo>
                    <a:pt x="1" y="1859"/>
                    <a:pt x="16" y="1999"/>
                    <a:pt x="82" y="2115"/>
                  </a:cubicBezTo>
                  <a:cubicBezTo>
                    <a:pt x="1257" y="4137"/>
                    <a:pt x="5225" y="5283"/>
                    <a:pt x="9087" y="5283"/>
                  </a:cubicBezTo>
                  <a:cubicBezTo>
                    <a:pt x="12476" y="5283"/>
                    <a:pt x="15783" y="4401"/>
                    <a:pt x="17049" y="2454"/>
                  </a:cubicBezTo>
                  <a:lnTo>
                    <a:pt x="15430" y="835"/>
                  </a:lnTo>
                  <a:lnTo>
                    <a:pt x="4934" y="27"/>
                  </a:lnTo>
                  <a:cubicBezTo>
                    <a:pt x="4817" y="9"/>
                    <a:pt x="4704" y="0"/>
                    <a:pt x="45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8"/>
            <p:cNvSpPr/>
            <p:nvPr/>
          </p:nvSpPr>
          <p:spPr>
            <a:xfrm>
              <a:off x="4425950" y="3994375"/>
              <a:ext cx="426225" cy="96150"/>
            </a:xfrm>
            <a:custGeom>
              <a:rect b="b" l="l" r="r" t="t"/>
              <a:pathLst>
                <a:path extrusionOk="0" h="3846" w="17049">
                  <a:moveTo>
                    <a:pt x="194" y="0"/>
                  </a:moveTo>
                  <a:cubicBezTo>
                    <a:pt x="125" y="87"/>
                    <a:pt x="72" y="187"/>
                    <a:pt x="40" y="294"/>
                  </a:cubicBezTo>
                  <a:cubicBezTo>
                    <a:pt x="1" y="422"/>
                    <a:pt x="16" y="562"/>
                    <a:pt x="82" y="678"/>
                  </a:cubicBezTo>
                  <a:cubicBezTo>
                    <a:pt x="1257" y="2700"/>
                    <a:pt x="5225" y="3846"/>
                    <a:pt x="9087" y="3846"/>
                  </a:cubicBezTo>
                  <a:cubicBezTo>
                    <a:pt x="12476" y="3846"/>
                    <a:pt x="15783" y="2964"/>
                    <a:pt x="17049" y="1017"/>
                  </a:cubicBezTo>
                  <a:lnTo>
                    <a:pt x="16789" y="757"/>
                  </a:lnTo>
                  <a:cubicBezTo>
                    <a:pt x="14396" y="2441"/>
                    <a:pt x="11805" y="3040"/>
                    <a:pt x="9391" y="3040"/>
                  </a:cubicBezTo>
                  <a:cubicBezTo>
                    <a:pt x="4996" y="3040"/>
                    <a:pt x="1181" y="1054"/>
                    <a:pt x="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8"/>
            <p:cNvSpPr/>
            <p:nvPr/>
          </p:nvSpPr>
          <p:spPr>
            <a:xfrm>
              <a:off x="4425950" y="3958475"/>
              <a:ext cx="138000" cy="115475"/>
            </a:xfrm>
            <a:custGeom>
              <a:rect b="b" l="l" r="r" t="t"/>
              <a:pathLst>
                <a:path extrusionOk="0" h="4619" w="5520">
                  <a:moveTo>
                    <a:pt x="4605" y="0"/>
                  </a:moveTo>
                  <a:cubicBezTo>
                    <a:pt x="4529" y="0"/>
                    <a:pt x="4454" y="4"/>
                    <a:pt x="4378" y="12"/>
                  </a:cubicBezTo>
                  <a:cubicBezTo>
                    <a:pt x="4268" y="31"/>
                    <a:pt x="4153" y="51"/>
                    <a:pt x="4038" y="72"/>
                  </a:cubicBezTo>
                  <a:cubicBezTo>
                    <a:pt x="3149" y="296"/>
                    <a:pt x="2360" y="974"/>
                    <a:pt x="844" y="1116"/>
                  </a:cubicBezTo>
                  <a:cubicBezTo>
                    <a:pt x="306" y="1167"/>
                    <a:pt x="111" y="1499"/>
                    <a:pt x="40" y="1730"/>
                  </a:cubicBezTo>
                  <a:cubicBezTo>
                    <a:pt x="1" y="1858"/>
                    <a:pt x="16" y="1997"/>
                    <a:pt x="82" y="2114"/>
                  </a:cubicBezTo>
                  <a:cubicBezTo>
                    <a:pt x="733" y="3233"/>
                    <a:pt x="2243" y="4082"/>
                    <a:pt x="4113" y="4618"/>
                  </a:cubicBezTo>
                  <a:cubicBezTo>
                    <a:pt x="4894" y="4053"/>
                    <a:pt x="5404" y="3138"/>
                    <a:pt x="5404" y="2101"/>
                  </a:cubicBezTo>
                  <a:cubicBezTo>
                    <a:pt x="5404" y="1356"/>
                    <a:pt x="5080" y="810"/>
                    <a:pt x="5520" y="71"/>
                  </a:cubicBezTo>
                  <a:lnTo>
                    <a:pt x="4934" y="26"/>
                  </a:lnTo>
                  <a:cubicBezTo>
                    <a:pt x="4824" y="9"/>
                    <a:pt x="4714" y="0"/>
                    <a:pt x="46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8"/>
            <p:cNvSpPr/>
            <p:nvPr/>
          </p:nvSpPr>
          <p:spPr>
            <a:xfrm>
              <a:off x="4494975" y="3819075"/>
              <a:ext cx="366950" cy="208800"/>
            </a:xfrm>
            <a:custGeom>
              <a:rect b="b" l="l" r="r" t="t"/>
              <a:pathLst>
                <a:path extrusionOk="0" h="8352" w="14678">
                  <a:moveTo>
                    <a:pt x="6610" y="0"/>
                  </a:moveTo>
                  <a:cubicBezTo>
                    <a:pt x="6597" y="0"/>
                    <a:pt x="6583" y="2"/>
                    <a:pt x="6569" y="6"/>
                  </a:cubicBezTo>
                  <a:cubicBezTo>
                    <a:pt x="5962" y="192"/>
                    <a:pt x="4294" y="804"/>
                    <a:pt x="2914" y="2213"/>
                  </a:cubicBezTo>
                  <a:lnTo>
                    <a:pt x="2713" y="1646"/>
                  </a:lnTo>
                  <a:cubicBezTo>
                    <a:pt x="2693" y="1589"/>
                    <a:pt x="2640" y="1555"/>
                    <a:pt x="2585" y="1555"/>
                  </a:cubicBezTo>
                  <a:cubicBezTo>
                    <a:pt x="2560" y="1555"/>
                    <a:pt x="2534" y="1562"/>
                    <a:pt x="2511" y="1577"/>
                  </a:cubicBezTo>
                  <a:cubicBezTo>
                    <a:pt x="1953" y="1952"/>
                    <a:pt x="1" y="3458"/>
                    <a:pt x="545" y="5917"/>
                  </a:cubicBezTo>
                  <a:cubicBezTo>
                    <a:pt x="1000" y="5782"/>
                    <a:pt x="1467" y="5723"/>
                    <a:pt x="1935" y="5723"/>
                  </a:cubicBezTo>
                  <a:cubicBezTo>
                    <a:pt x="4452" y="5723"/>
                    <a:pt x="6990" y="7416"/>
                    <a:pt x="7747" y="7951"/>
                  </a:cubicBezTo>
                  <a:cubicBezTo>
                    <a:pt x="7771" y="7968"/>
                    <a:pt x="7798" y="7976"/>
                    <a:pt x="7825" y="7976"/>
                  </a:cubicBezTo>
                  <a:cubicBezTo>
                    <a:pt x="7875" y="7976"/>
                    <a:pt x="7925" y="7947"/>
                    <a:pt x="7948" y="7896"/>
                  </a:cubicBezTo>
                  <a:lnTo>
                    <a:pt x="8495" y="6692"/>
                  </a:lnTo>
                  <a:cubicBezTo>
                    <a:pt x="8495" y="6692"/>
                    <a:pt x="9717" y="7158"/>
                    <a:pt x="11466" y="8220"/>
                  </a:cubicBezTo>
                  <a:cubicBezTo>
                    <a:pt x="11489" y="8233"/>
                    <a:pt x="11513" y="8240"/>
                    <a:pt x="11538" y="8240"/>
                  </a:cubicBezTo>
                  <a:cubicBezTo>
                    <a:pt x="11594" y="8240"/>
                    <a:pt x="11648" y="8205"/>
                    <a:pt x="11667" y="8147"/>
                  </a:cubicBezTo>
                  <a:lnTo>
                    <a:pt x="11965" y="7231"/>
                  </a:lnTo>
                  <a:cubicBezTo>
                    <a:pt x="13226" y="7550"/>
                    <a:pt x="14077" y="8062"/>
                    <a:pt x="14458" y="8327"/>
                  </a:cubicBezTo>
                  <a:cubicBezTo>
                    <a:pt x="14482" y="8344"/>
                    <a:pt x="14509" y="8352"/>
                    <a:pt x="14535" y="8352"/>
                  </a:cubicBezTo>
                  <a:cubicBezTo>
                    <a:pt x="14609" y="8352"/>
                    <a:pt x="14677" y="8288"/>
                    <a:pt x="14669" y="8204"/>
                  </a:cubicBezTo>
                  <a:cubicBezTo>
                    <a:pt x="14623" y="7710"/>
                    <a:pt x="14458" y="6685"/>
                    <a:pt x="13842" y="5847"/>
                  </a:cubicBezTo>
                  <a:lnTo>
                    <a:pt x="14576" y="5113"/>
                  </a:lnTo>
                  <a:cubicBezTo>
                    <a:pt x="14635" y="5055"/>
                    <a:pt x="14629" y="4958"/>
                    <a:pt x="14562" y="4909"/>
                  </a:cubicBezTo>
                  <a:cubicBezTo>
                    <a:pt x="14190" y="4633"/>
                    <a:pt x="13047" y="3825"/>
                    <a:pt x="12048" y="3578"/>
                  </a:cubicBezTo>
                  <a:lnTo>
                    <a:pt x="12864" y="3073"/>
                  </a:lnTo>
                  <a:cubicBezTo>
                    <a:pt x="12956" y="3016"/>
                    <a:pt x="12949" y="2882"/>
                    <a:pt x="12853" y="2835"/>
                  </a:cubicBezTo>
                  <a:cubicBezTo>
                    <a:pt x="12362" y="2600"/>
                    <a:pt x="11078" y="2067"/>
                    <a:pt x="9410" y="2013"/>
                  </a:cubicBezTo>
                  <a:lnTo>
                    <a:pt x="10190" y="1291"/>
                  </a:lnTo>
                  <a:cubicBezTo>
                    <a:pt x="10267" y="1219"/>
                    <a:pt x="10238" y="1091"/>
                    <a:pt x="10138" y="1061"/>
                  </a:cubicBezTo>
                  <a:cubicBezTo>
                    <a:pt x="9833" y="973"/>
                    <a:pt x="9240" y="836"/>
                    <a:pt x="8500" y="836"/>
                  </a:cubicBezTo>
                  <a:cubicBezTo>
                    <a:pt x="7885" y="836"/>
                    <a:pt x="7168" y="931"/>
                    <a:pt x="6432" y="1227"/>
                  </a:cubicBezTo>
                  <a:lnTo>
                    <a:pt x="6739" y="172"/>
                  </a:lnTo>
                  <a:cubicBezTo>
                    <a:pt x="6764" y="83"/>
                    <a:pt x="6696" y="0"/>
                    <a:pt x="66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8"/>
            <p:cNvSpPr/>
            <p:nvPr/>
          </p:nvSpPr>
          <p:spPr>
            <a:xfrm>
              <a:off x="4494975" y="3819075"/>
              <a:ext cx="323900" cy="147950"/>
            </a:xfrm>
            <a:custGeom>
              <a:rect b="b" l="l" r="r" t="t"/>
              <a:pathLst>
                <a:path extrusionOk="0" h="5918" w="12956">
                  <a:moveTo>
                    <a:pt x="6610" y="0"/>
                  </a:moveTo>
                  <a:cubicBezTo>
                    <a:pt x="6597" y="0"/>
                    <a:pt x="6583" y="2"/>
                    <a:pt x="6569" y="6"/>
                  </a:cubicBezTo>
                  <a:cubicBezTo>
                    <a:pt x="5962" y="192"/>
                    <a:pt x="4294" y="804"/>
                    <a:pt x="2914" y="2213"/>
                  </a:cubicBezTo>
                  <a:lnTo>
                    <a:pt x="2713" y="1646"/>
                  </a:lnTo>
                  <a:cubicBezTo>
                    <a:pt x="2693" y="1589"/>
                    <a:pt x="2640" y="1555"/>
                    <a:pt x="2585" y="1555"/>
                  </a:cubicBezTo>
                  <a:cubicBezTo>
                    <a:pt x="2560" y="1555"/>
                    <a:pt x="2534" y="1562"/>
                    <a:pt x="2511" y="1577"/>
                  </a:cubicBezTo>
                  <a:cubicBezTo>
                    <a:pt x="1953" y="1952"/>
                    <a:pt x="1" y="3458"/>
                    <a:pt x="545" y="5917"/>
                  </a:cubicBezTo>
                  <a:cubicBezTo>
                    <a:pt x="999" y="5782"/>
                    <a:pt x="1465" y="5724"/>
                    <a:pt x="1931" y="5724"/>
                  </a:cubicBezTo>
                  <a:cubicBezTo>
                    <a:pt x="2416" y="5724"/>
                    <a:pt x="2902" y="5787"/>
                    <a:pt x="3376" y="5892"/>
                  </a:cubicBezTo>
                  <a:cubicBezTo>
                    <a:pt x="3376" y="5892"/>
                    <a:pt x="4151" y="4124"/>
                    <a:pt x="5945" y="3297"/>
                  </a:cubicBezTo>
                  <a:lnTo>
                    <a:pt x="6297" y="4248"/>
                  </a:lnTo>
                  <a:cubicBezTo>
                    <a:pt x="6297" y="4248"/>
                    <a:pt x="7838" y="3451"/>
                    <a:pt x="10315" y="3451"/>
                  </a:cubicBezTo>
                  <a:cubicBezTo>
                    <a:pt x="10851" y="3451"/>
                    <a:pt x="11431" y="3489"/>
                    <a:pt x="12048" y="3579"/>
                  </a:cubicBezTo>
                  <a:lnTo>
                    <a:pt x="12048" y="3578"/>
                  </a:lnTo>
                  <a:lnTo>
                    <a:pt x="12864" y="3073"/>
                  </a:lnTo>
                  <a:cubicBezTo>
                    <a:pt x="12956" y="3016"/>
                    <a:pt x="12949" y="2882"/>
                    <a:pt x="12853" y="2835"/>
                  </a:cubicBezTo>
                  <a:cubicBezTo>
                    <a:pt x="12362" y="2600"/>
                    <a:pt x="11077" y="2067"/>
                    <a:pt x="9410" y="2013"/>
                  </a:cubicBezTo>
                  <a:lnTo>
                    <a:pt x="10189" y="1291"/>
                  </a:lnTo>
                  <a:cubicBezTo>
                    <a:pt x="10267" y="1219"/>
                    <a:pt x="10238" y="1091"/>
                    <a:pt x="10136" y="1061"/>
                  </a:cubicBezTo>
                  <a:cubicBezTo>
                    <a:pt x="9832" y="973"/>
                    <a:pt x="9239" y="836"/>
                    <a:pt x="8499" y="836"/>
                  </a:cubicBezTo>
                  <a:cubicBezTo>
                    <a:pt x="7884" y="836"/>
                    <a:pt x="7168" y="931"/>
                    <a:pt x="6431" y="1227"/>
                  </a:cubicBezTo>
                  <a:lnTo>
                    <a:pt x="6738" y="172"/>
                  </a:lnTo>
                  <a:cubicBezTo>
                    <a:pt x="6764" y="83"/>
                    <a:pt x="6696" y="0"/>
                    <a:pt x="66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8"/>
            <p:cNvSpPr/>
            <p:nvPr/>
          </p:nvSpPr>
          <p:spPr>
            <a:xfrm>
              <a:off x="4502225" y="3993400"/>
              <a:ext cx="29275" cy="28175"/>
            </a:xfrm>
            <a:custGeom>
              <a:rect b="b" l="l" r="r" t="t"/>
              <a:pathLst>
                <a:path extrusionOk="0" h="1127" w="1171">
                  <a:moveTo>
                    <a:pt x="607" y="0"/>
                  </a:moveTo>
                  <a:cubicBezTo>
                    <a:pt x="380" y="0"/>
                    <a:pt x="173" y="137"/>
                    <a:pt x="87" y="348"/>
                  </a:cubicBezTo>
                  <a:cubicBezTo>
                    <a:pt x="0" y="558"/>
                    <a:pt x="48" y="801"/>
                    <a:pt x="209" y="962"/>
                  </a:cubicBezTo>
                  <a:cubicBezTo>
                    <a:pt x="316" y="1069"/>
                    <a:pt x="460" y="1126"/>
                    <a:pt x="607" y="1126"/>
                  </a:cubicBezTo>
                  <a:cubicBezTo>
                    <a:pt x="679" y="1126"/>
                    <a:pt x="753" y="1112"/>
                    <a:pt x="822" y="1084"/>
                  </a:cubicBezTo>
                  <a:cubicBezTo>
                    <a:pt x="1033" y="996"/>
                    <a:pt x="1170" y="791"/>
                    <a:pt x="1170" y="563"/>
                  </a:cubicBezTo>
                  <a:cubicBezTo>
                    <a:pt x="1170" y="253"/>
                    <a:pt x="918" y="0"/>
                    <a:pt x="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8"/>
            <p:cNvSpPr/>
            <p:nvPr/>
          </p:nvSpPr>
          <p:spPr>
            <a:xfrm>
              <a:off x="4581700" y="3860875"/>
              <a:ext cx="55725" cy="51450"/>
            </a:xfrm>
            <a:custGeom>
              <a:rect b="b" l="l" r="r" t="t"/>
              <a:pathLst>
                <a:path extrusionOk="0" h="2058" w="2229">
                  <a:moveTo>
                    <a:pt x="1907" y="1"/>
                  </a:moveTo>
                  <a:cubicBezTo>
                    <a:pt x="1853" y="1"/>
                    <a:pt x="1799" y="16"/>
                    <a:pt x="1751" y="49"/>
                  </a:cubicBezTo>
                  <a:cubicBezTo>
                    <a:pt x="1025" y="532"/>
                    <a:pt x="475" y="1162"/>
                    <a:pt x="140" y="1605"/>
                  </a:cubicBezTo>
                  <a:cubicBezTo>
                    <a:pt x="1" y="1791"/>
                    <a:pt x="133" y="2056"/>
                    <a:pt x="364" y="2056"/>
                  </a:cubicBezTo>
                  <a:lnTo>
                    <a:pt x="364" y="2057"/>
                  </a:lnTo>
                  <a:cubicBezTo>
                    <a:pt x="453" y="2057"/>
                    <a:pt x="536" y="2016"/>
                    <a:pt x="590" y="1945"/>
                  </a:cubicBezTo>
                  <a:cubicBezTo>
                    <a:pt x="897" y="1537"/>
                    <a:pt x="1404" y="957"/>
                    <a:pt x="2063" y="517"/>
                  </a:cubicBezTo>
                  <a:cubicBezTo>
                    <a:pt x="2193" y="432"/>
                    <a:pt x="2228" y="256"/>
                    <a:pt x="2141" y="126"/>
                  </a:cubicBezTo>
                  <a:cubicBezTo>
                    <a:pt x="2088" y="45"/>
                    <a:pt x="1998" y="1"/>
                    <a:pt x="1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8"/>
            <p:cNvSpPr/>
            <p:nvPr/>
          </p:nvSpPr>
          <p:spPr>
            <a:xfrm>
              <a:off x="4652400" y="3865600"/>
              <a:ext cx="55550" cy="31100"/>
            </a:xfrm>
            <a:custGeom>
              <a:rect b="b" l="l" r="r" t="t"/>
              <a:pathLst>
                <a:path extrusionOk="0" h="1244" w="2222">
                  <a:moveTo>
                    <a:pt x="1914" y="1"/>
                  </a:moveTo>
                  <a:cubicBezTo>
                    <a:pt x="1894" y="1"/>
                    <a:pt x="1873" y="3"/>
                    <a:pt x="1852" y="8"/>
                  </a:cubicBezTo>
                  <a:cubicBezTo>
                    <a:pt x="1270" y="146"/>
                    <a:pt x="719" y="391"/>
                    <a:pt x="227" y="731"/>
                  </a:cubicBezTo>
                  <a:cubicBezTo>
                    <a:pt x="0" y="887"/>
                    <a:pt x="111" y="1243"/>
                    <a:pt x="387" y="1243"/>
                  </a:cubicBezTo>
                  <a:cubicBezTo>
                    <a:pt x="387" y="1243"/>
                    <a:pt x="388" y="1243"/>
                    <a:pt x="388" y="1243"/>
                  </a:cubicBezTo>
                  <a:cubicBezTo>
                    <a:pt x="445" y="1243"/>
                    <a:pt x="500" y="1227"/>
                    <a:pt x="548" y="1194"/>
                  </a:cubicBezTo>
                  <a:cubicBezTo>
                    <a:pt x="981" y="894"/>
                    <a:pt x="1468" y="678"/>
                    <a:pt x="1981" y="556"/>
                  </a:cubicBezTo>
                  <a:cubicBezTo>
                    <a:pt x="2130" y="518"/>
                    <a:pt x="2222" y="367"/>
                    <a:pt x="2187" y="218"/>
                  </a:cubicBezTo>
                  <a:cubicBezTo>
                    <a:pt x="2156" y="89"/>
                    <a:pt x="2041" y="1"/>
                    <a:pt x="19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8"/>
            <p:cNvSpPr/>
            <p:nvPr/>
          </p:nvSpPr>
          <p:spPr>
            <a:xfrm>
              <a:off x="4722950" y="3895050"/>
              <a:ext cx="50375" cy="15500"/>
            </a:xfrm>
            <a:custGeom>
              <a:rect b="b" l="l" r="r" t="t"/>
              <a:pathLst>
                <a:path extrusionOk="0" h="620" w="2015">
                  <a:moveTo>
                    <a:pt x="1213" y="1"/>
                  </a:moveTo>
                  <a:cubicBezTo>
                    <a:pt x="893" y="1"/>
                    <a:pt x="574" y="20"/>
                    <a:pt x="257" y="59"/>
                  </a:cubicBezTo>
                  <a:cubicBezTo>
                    <a:pt x="109" y="77"/>
                    <a:pt x="1" y="206"/>
                    <a:pt x="9" y="356"/>
                  </a:cubicBezTo>
                  <a:cubicBezTo>
                    <a:pt x="19" y="504"/>
                    <a:pt x="142" y="619"/>
                    <a:pt x="291" y="620"/>
                  </a:cubicBezTo>
                  <a:lnTo>
                    <a:pt x="291" y="620"/>
                  </a:lnTo>
                  <a:cubicBezTo>
                    <a:pt x="303" y="620"/>
                    <a:pt x="315" y="618"/>
                    <a:pt x="326" y="617"/>
                  </a:cubicBezTo>
                  <a:cubicBezTo>
                    <a:pt x="620" y="582"/>
                    <a:pt x="915" y="565"/>
                    <a:pt x="1210" y="565"/>
                  </a:cubicBezTo>
                  <a:cubicBezTo>
                    <a:pt x="1373" y="565"/>
                    <a:pt x="1535" y="570"/>
                    <a:pt x="1697" y="581"/>
                  </a:cubicBezTo>
                  <a:cubicBezTo>
                    <a:pt x="1704" y="581"/>
                    <a:pt x="1710" y="581"/>
                    <a:pt x="1716" y="581"/>
                  </a:cubicBezTo>
                  <a:cubicBezTo>
                    <a:pt x="1863" y="581"/>
                    <a:pt x="1987" y="470"/>
                    <a:pt x="2002" y="322"/>
                  </a:cubicBezTo>
                  <a:cubicBezTo>
                    <a:pt x="2014" y="167"/>
                    <a:pt x="1900" y="31"/>
                    <a:pt x="1745" y="19"/>
                  </a:cubicBezTo>
                  <a:cubicBezTo>
                    <a:pt x="1568" y="7"/>
                    <a:pt x="1390" y="1"/>
                    <a:pt x="1213" y="1"/>
                  </a:cubicBezTo>
                  <a:close/>
                  <a:moveTo>
                    <a:pt x="291" y="620"/>
                  </a:moveTo>
                  <a:lnTo>
                    <a:pt x="291" y="620"/>
                  </a:lnTo>
                  <a:cubicBezTo>
                    <a:pt x="291" y="620"/>
                    <a:pt x="291" y="620"/>
                    <a:pt x="291" y="620"/>
                  </a:cubicBezTo>
                  <a:lnTo>
                    <a:pt x="292" y="620"/>
                  </a:lnTo>
                  <a:cubicBezTo>
                    <a:pt x="292" y="620"/>
                    <a:pt x="292" y="620"/>
                    <a:pt x="291" y="62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8"/>
            <p:cNvSpPr/>
            <p:nvPr/>
          </p:nvSpPr>
          <p:spPr>
            <a:xfrm>
              <a:off x="4792275" y="3937725"/>
              <a:ext cx="32950" cy="22850"/>
            </a:xfrm>
            <a:custGeom>
              <a:rect b="b" l="l" r="r" t="t"/>
              <a:pathLst>
                <a:path extrusionOk="0" h="914" w="1318">
                  <a:moveTo>
                    <a:pt x="319" y="1"/>
                  </a:moveTo>
                  <a:cubicBezTo>
                    <a:pt x="205" y="1"/>
                    <a:pt x="97" y="70"/>
                    <a:pt x="54" y="183"/>
                  </a:cubicBezTo>
                  <a:cubicBezTo>
                    <a:pt x="0" y="328"/>
                    <a:pt x="73" y="491"/>
                    <a:pt x="219" y="545"/>
                  </a:cubicBezTo>
                  <a:cubicBezTo>
                    <a:pt x="440" y="628"/>
                    <a:pt x="653" y="735"/>
                    <a:pt x="851" y="863"/>
                  </a:cubicBezTo>
                  <a:cubicBezTo>
                    <a:pt x="898" y="896"/>
                    <a:pt x="954" y="914"/>
                    <a:pt x="1011" y="914"/>
                  </a:cubicBezTo>
                  <a:cubicBezTo>
                    <a:pt x="1134" y="914"/>
                    <a:pt x="1243" y="834"/>
                    <a:pt x="1280" y="718"/>
                  </a:cubicBezTo>
                  <a:cubicBezTo>
                    <a:pt x="1318" y="599"/>
                    <a:pt x="1274" y="472"/>
                    <a:pt x="1173" y="402"/>
                  </a:cubicBezTo>
                  <a:cubicBezTo>
                    <a:pt x="1160" y="393"/>
                    <a:pt x="865" y="187"/>
                    <a:pt x="418" y="19"/>
                  </a:cubicBezTo>
                  <a:cubicBezTo>
                    <a:pt x="385" y="7"/>
                    <a:pt x="352" y="1"/>
                    <a:pt x="3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8"/>
            <p:cNvSpPr/>
            <p:nvPr/>
          </p:nvSpPr>
          <p:spPr>
            <a:xfrm>
              <a:off x="4548600" y="3951175"/>
              <a:ext cx="55125" cy="41775"/>
            </a:xfrm>
            <a:custGeom>
              <a:rect b="b" l="l" r="r" t="t"/>
              <a:pathLst>
                <a:path extrusionOk="0" h="1671" w="2205">
                  <a:moveTo>
                    <a:pt x="1146" y="0"/>
                  </a:moveTo>
                  <a:cubicBezTo>
                    <a:pt x="1072" y="0"/>
                    <a:pt x="996" y="9"/>
                    <a:pt x="921" y="26"/>
                  </a:cubicBezTo>
                  <a:lnTo>
                    <a:pt x="921" y="25"/>
                  </a:lnTo>
                  <a:cubicBezTo>
                    <a:pt x="328" y="162"/>
                    <a:pt x="0" y="799"/>
                    <a:pt x="235" y="1361"/>
                  </a:cubicBezTo>
                  <a:cubicBezTo>
                    <a:pt x="257" y="1413"/>
                    <a:pt x="309" y="1441"/>
                    <a:pt x="360" y="1441"/>
                  </a:cubicBezTo>
                  <a:cubicBezTo>
                    <a:pt x="397" y="1441"/>
                    <a:pt x="434" y="1427"/>
                    <a:pt x="460" y="1395"/>
                  </a:cubicBezTo>
                  <a:cubicBezTo>
                    <a:pt x="603" y="1221"/>
                    <a:pt x="803" y="1139"/>
                    <a:pt x="1001" y="1139"/>
                  </a:cubicBezTo>
                  <a:cubicBezTo>
                    <a:pt x="1274" y="1139"/>
                    <a:pt x="1544" y="1296"/>
                    <a:pt x="1657" y="1587"/>
                  </a:cubicBezTo>
                  <a:cubicBezTo>
                    <a:pt x="1678" y="1642"/>
                    <a:pt x="1729" y="1670"/>
                    <a:pt x="1783" y="1670"/>
                  </a:cubicBezTo>
                  <a:cubicBezTo>
                    <a:pt x="1826" y="1670"/>
                    <a:pt x="1870" y="1653"/>
                    <a:pt x="1901" y="1616"/>
                  </a:cubicBezTo>
                  <a:cubicBezTo>
                    <a:pt x="2172" y="1292"/>
                    <a:pt x="2205" y="829"/>
                    <a:pt x="1984" y="469"/>
                  </a:cubicBezTo>
                  <a:cubicBezTo>
                    <a:pt x="1801" y="173"/>
                    <a:pt x="1482" y="0"/>
                    <a:pt x="11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8"/>
            <p:cNvSpPr/>
            <p:nvPr/>
          </p:nvSpPr>
          <p:spPr>
            <a:xfrm>
              <a:off x="4425950" y="3994375"/>
              <a:ext cx="122125" cy="79575"/>
            </a:xfrm>
            <a:custGeom>
              <a:rect b="b" l="l" r="r" t="t"/>
              <a:pathLst>
                <a:path extrusionOk="0" h="3183" w="4885">
                  <a:moveTo>
                    <a:pt x="194" y="0"/>
                  </a:moveTo>
                  <a:cubicBezTo>
                    <a:pt x="125" y="87"/>
                    <a:pt x="72" y="187"/>
                    <a:pt x="40" y="294"/>
                  </a:cubicBezTo>
                  <a:cubicBezTo>
                    <a:pt x="1" y="422"/>
                    <a:pt x="16" y="561"/>
                    <a:pt x="82" y="678"/>
                  </a:cubicBezTo>
                  <a:cubicBezTo>
                    <a:pt x="733" y="1797"/>
                    <a:pt x="2243" y="2646"/>
                    <a:pt x="4113" y="3182"/>
                  </a:cubicBezTo>
                  <a:cubicBezTo>
                    <a:pt x="4417" y="2963"/>
                    <a:pt x="4677" y="2690"/>
                    <a:pt x="4885" y="2378"/>
                  </a:cubicBezTo>
                  <a:cubicBezTo>
                    <a:pt x="2571" y="1703"/>
                    <a:pt x="818" y="665"/>
                    <a:pt x="1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8"/>
            <p:cNvSpPr/>
            <p:nvPr/>
          </p:nvSpPr>
          <p:spPr>
            <a:xfrm>
              <a:off x="4425975" y="3985650"/>
              <a:ext cx="28350" cy="35425"/>
            </a:xfrm>
            <a:custGeom>
              <a:rect b="b" l="l" r="r" t="t"/>
              <a:pathLst>
                <a:path extrusionOk="0" h="1417" w="1134">
                  <a:moveTo>
                    <a:pt x="1079" y="1"/>
                  </a:moveTo>
                  <a:cubicBezTo>
                    <a:pt x="1003" y="11"/>
                    <a:pt x="925" y="21"/>
                    <a:pt x="844" y="29"/>
                  </a:cubicBezTo>
                  <a:cubicBezTo>
                    <a:pt x="306" y="79"/>
                    <a:pt x="111" y="411"/>
                    <a:pt x="40" y="643"/>
                  </a:cubicBezTo>
                  <a:cubicBezTo>
                    <a:pt x="1" y="771"/>
                    <a:pt x="16" y="910"/>
                    <a:pt x="83" y="1027"/>
                  </a:cubicBezTo>
                  <a:cubicBezTo>
                    <a:pt x="163" y="1162"/>
                    <a:pt x="252" y="1293"/>
                    <a:pt x="353" y="1416"/>
                  </a:cubicBezTo>
                  <a:cubicBezTo>
                    <a:pt x="819" y="1259"/>
                    <a:pt x="1132" y="822"/>
                    <a:pt x="1133" y="330"/>
                  </a:cubicBezTo>
                  <a:cubicBezTo>
                    <a:pt x="1132" y="218"/>
                    <a:pt x="1113" y="108"/>
                    <a:pt x="10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68"/>
          <p:cNvGrpSpPr/>
          <p:nvPr/>
        </p:nvGrpSpPr>
        <p:grpSpPr>
          <a:xfrm>
            <a:off x="1310933" y="2159721"/>
            <a:ext cx="425337" cy="298180"/>
            <a:chOff x="9131150" y="3198575"/>
            <a:chExt cx="435350" cy="305200"/>
          </a:xfrm>
        </p:grpSpPr>
        <p:sp>
          <p:nvSpPr>
            <p:cNvPr id="1692" name="Google Shape;1692;p68"/>
            <p:cNvSpPr/>
            <p:nvPr/>
          </p:nvSpPr>
          <p:spPr>
            <a:xfrm>
              <a:off x="9131150" y="3328175"/>
              <a:ext cx="435350" cy="175600"/>
            </a:xfrm>
            <a:custGeom>
              <a:rect b="b" l="l" r="r" t="t"/>
              <a:pathLst>
                <a:path extrusionOk="0" h="7024" w="17414">
                  <a:moveTo>
                    <a:pt x="0" y="1"/>
                  </a:moveTo>
                  <a:cubicBezTo>
                    <a:pt x="0" y="2410"/>
                    <a:pt x="4775" y="7023"/>
                    <a:pt x="8707" y="7023"/>
                  </a:cubicBezTo>
                  <a:cubicBezTo>
                    <a:pt x="12638" y="7023"/>
                    <a:pt x="17413" y="2410"/>
                    <a:pt x="17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8"/>
            <p:cNvSpPr/>
            <p:nvPr/>
          </p:nvSpPr>
          <p:spPr>
            <a:xfrm>
              <a:off x="9131150" y="3328175"/>
              <a:ext cx="435350" cy="119400"/>
            </a:xfrm>
            <a:custGeom>
              <a:rect b="b" l="l" r="r" t="t"/>
              <a:pathLst>
                <a:path extrusionOk="0" h="4776" w="17414">
                  <a:moveTo>
                    <a:pt x="0" y="1"/>
                  </a:moveTo>
                  <a:cubicBezTo>
                    <a:pt x="0" y="1274"/>
                    <a:pt x="5898" y="4776"/>
                    <a:pt x="8707" y="4776"/>
                  </a:cubicBezTo>
                  <a:cubicBezTo>
                    <a:pt x="11516" y="4776"/>
                    <a:pt x="17413" y="1274"/>
                    <a:pt x="17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8"/>
            <p:cNvSpPr/>
            <p:nvPr/>
          </p:nvSpPr>
          <p:spPr>
            <a:xfrm>
              <a:off x="9131150" y="3198575"/>
              <a:ext cx="435350" cy="178775"/>
            </a:xfrm>
            <a:custGeom>
              <a:rect b="b" l="l" r="r" t="t"/>
              <a:pathLst>
                <a:path extrusionOk="0" h="7151" w="17414">
                  <a:moveTo>
                    <a:pt x="3708" y="0"/>
                  </a:moveTo>
                  <a:cubicBezTo>
                    <a:pt x="3100" y="0"/>
                    <a:pt x="2472" y="189"/>
                    <a:pt x="2043" y="543"/>
                  </a:cubicBezTo>
                  <a:cubicBezTo>
                    <a:pt x="1241" y="1207"/>
                    <a:pt x="1662" y="2329"/>
                    <a:pt x="983" y="3313"/>
                  </a:cubicBezTo>
                  <a:cubicBezTo>
                    <a:pt x="983" y="3313"/>
                    <a:pt x="0" y="4623"/>
                    <a:pt x="0" y="5185"/>
                  </a:cubicBezTo>
                  <a:cubicBezTo>
                    <a:pt x="0" y="5747"/>
                    <a:pt x="4377" y="7151"/>
                    <a:pt x="8707" y="7151"/>
                  </a:cubicBezTo>
                  <a:cubicBezTo>
                    <a:pt x="13037" y="7151"/>
                    <a:pt x="17413" y="5747"/>
                    <a:pt x="17413" y="5185"/>
                  </a:cubicBezTo>
                  <a:cubicBezTo>
                    <a:pt x="17413" y="4623"/>
                    <a:pt x="16430" y="3313"/>
                    <a:pt x="16430" y="3313"/>
                  </a:cubicBezTo>
                  <a:cubicBezTo>
                    <a:pt x="15752" y="2329"/>
                    <a:pt x="16173" y="1207"/>
                    <a:pt x="15371" y="543"/>
                  </a:cubicBezTo>
                  <a:cubicBezTo>
                    <a:pt x="14943" y="189"/>
                    <a:pt x="14314" y="0"/>
                    <a:pt x="13706" y="0"/>
                  </a:cubicBezTo>
                  <a:cubicBezTo>
                    <a:pt x="13198" y="0"/>
                    <a:pt x="12706" y="132"/>
                    <a:pt x="12358" y="410"/>
                  </a:cubicBezTo>
                  <a:cubicBezTo>
                    <a:pt x="11104" y="1412"/>
                    <a:pt x="10064" y="1815"/>
                    <a:pt x="8707" y="1815"/>
                  </a:cubicBezTo>
                  <a:cubicBezTo>
                    <a:pt x="7349" y="1815"/>
                    <a:pt x="6310" y="1412"/>
                    <a:pt x="5056" y="410"/>
                  </a:cubicBezTo>
                  <a:cubicBezTo>
                    <a:pt x="4707" y="132"/>
                    <a:pt x="4215" y="0"/>
                    <a:pt x="37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8"/>
            <p:cNvSpPr/>
            <p:nvPr/>
          </p:nvSpPr>
          <p:spPr>
            <a:xfrm>
              <a:off x="9140775" y="3208850"/>
              <a:ext cx="116775" cy="112350"/>
            </a:xfrm>
            <a:custGeom>
              <a:rect b="b" l="l" r="r" t="t"/>
              <a:pathLst>
                <a:path extrusionOk="0" h="4494" w="4671">
                  <a:moveTo>
                    <a:pt x="2423" y="0"/>
                  </a:moveTo>
                  <a:cubicBezTo>
                    <a:pt x="1515" y="0"/>
                    <a:pt x="695" y="547"/>
                    <a:pt x="348" y="1387"/>
                  </a:cubicBezTo>
                  <a:cubicBezTo>
                    <a:pt x="0" y="2226"/>
                    <a:pt x="192" y="3193"/>
                    <a:pt x="835" y="3835"/>
                  </a:cubicBezTo>
                  <a:cubicBezTo>
                    <a:pt x="1265" y="4265"/>
                    <a:pt x="1840" y="4493"/>
                    <a:pt x="2425" y="4493"/>
                  </a:cubicBezTo>
                  <a:cubicBezTo>
                    <a:pt x="2714" y="4493"/>
                    <a:pt x="3005" y="4437"/>
                    <a:pt x="3283" y="4323"/>
                  </a:cubicBezTo>
                  <a:cubicBezTo>
                    <a:pt x="4123" y="3974"/>
                    <a:pt x="4671" y="3155"/>
                    <a:pt x="4671" y="2246"/>
                  </a:cubicBezTo>
                  <a:cubicBezTo>
                    <a:pt x="4671" y="1006"/>
                    <a:pt x="3664" y="0"/>
                    <a:pt x="24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8"/>
            <p:cNvSpPr/>
            <p:nvPr/>
          </p:nvSpPr>
          <p:spPr>
            <a:xfrm>
              <a:off x="9143350" y="3216200"/>
              <a:ext cx="106850" cy="105000"/>
            </a:xfrm>
            <a:custGeom>
              <a:rect b="b" l="l" r="r" t="t"/>
              <a:pathLst>
                <a:path extrusionOk="0" h="4200" w="4274">
                  <a:moveTo>
                    <a:pt x="1212" y="0"/>
                  </a:moveTo>
                  <a:lnTo>
                    <a:pt x="1212" y="0"/>
                  </a:lnTo>
                  <a:cubicBezTo>
                    <a:pt x="601" y="346"/>
                    <a:pt x="189" y="957"/>
                    <a:pt x="94" y="1652"/>
                  </a:cubicBezTo>
                  <a:cubicBezTo>
                    <a:pt x="0" y="2347"/>
                    <a:pt x="236" y="3046"/>
                    <a:pt x="732" y="3541"/>
                  </a:cubicBezTo>
                  <a:cubicBezTo>
                    <a:pt x="1155" y="3966"/>
                    <a:pt x="1727" y="4200"/>
                    <a:pt x="2319" y="4200"/>
                  </a:cubicBezTo>
                  <a:cubicBezTo>
                    <a:pt x="2419" y="4200"/>
                    <a:pt x="2520" y="4193"/>
                    <a:pt x="2621" y="4179"/>
                  </a:cubicBezTo>
                  <a:cubicBezTo>
                    <a:pt x="3316" y="4085"/>
                    <a:pt x="3927" y="3672"/>
                    <a:pt x="4273" y="3062"/>
                  </a:cubicBezTo>
                  <a:lnTo>
                    <a:pt x="4273" y="3062"/>
                  </a:lnTo>
                  <a:cubicBezTo>
                    <a:pt x="3935" y="3256"/>
                    <a:pt x="3552" y="3357"/>
                    <a:pt x="3164" y="3357"/>
                  </a:cubicBezTo>
                  <a:cubicBezTo>
                    <a:pt x="2363" y="3357"/>
                    <a:pt x="1623" y="2933"/>
                    <a:pt x="1220" y="2240"/>
                  </a:cubicBezTo>
                  <a:cubicBezTo>
                    <a:pt x="818" y="1549"/>
                    <a:pt x="815" y="695"/>
                    <a:pt x="1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8"/>
            <p:cNvSpPr/>
            <p:nvPr/>
          </p:nvSpPr>
          <p:spPr>
            <a:xfrm>
              <a:off x="9435650" y="3208850"/>
              <a:ext cx="116800" cy="112350"/>
            </a:xfrm>
            <a:custGeom>
              <a:rect b="b" l="l" r="r" t="t"/>
              <a:pathLst>
                <a:path extrusionOk="0" h="4494" w="4672">
                  <a:moveTo>
                    <a:pt x="2424" y="0"/>
                  </a:moveTo>
                  <a:cubicBezTo>
                    <a:pt x="1515" y="0"/>
                    <a:pt x="696" y="547"/>
                    <a:pt x="349" y="1387"/>
                  </a:cubicBezTo>
                  <a:cubicBezTo>
                    <a:pt x="1" y="2226"/>
                    <a:pt x="193" y="3193"/>
                    <a:pt x="835" y="3835"/>
                  </a:cubicBezTo>
                  <a:cubicBezTo>
                    <a:pt x="1266" y="4265"/>
                    <a:pt x="1841" y="4493"/>
                    <a:pt x="2426" y="4493"/>
                  </a:cubicBezTo>
                  <a:cubicBezTo>
                    <a:pt x="2715" y="4493"/>
                    <a:pt x="3006" y="4437"/>
                    <a:pt x="3284" y="4323"/>
                  </a:cubicBezTo>
                  <a:cubicBezTo>
                    <a:pt x="4123" y="3974"/>
                    <a:pt x="4671" y="3155"/>
                    <a:pt x="4671" y="2246"/>
                  </a:cubicBezTo>
                  <a:cubicBezTo>
                    <a:pt x="4671" y="1006"/>
                    <a:pt x="3665" y="0"/>
                    <a:pt x="2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8"/>
            <p:cNvSpPr/>
            <p:nvPr/>
          </p:nvSpPr>
          <p:spPr>
            <a:xfrm>
              <a:off x="9438225" y="3216200"/>
              <a:ext cx="106875" cy="105000"/>
            </a:xfrm>
            <a:custGeom>
              <a:rect b="b" l="l" r="r" t="t"/>
              <a:pathLst>
                <a:path extrusionOk="0" h="4200" w="4275">
                  <a:moveTo>
                    <a:pt x="1211" y="0"/>
                  </a:moveTo>
                  <a:lnTo>
                    <a:pt x="1211" y="0"/>
                  </a:lnTo>
                  <a:cubicBezTo>
                    <a:pt x="602" y="346"/>
                    <a:pt x="189" y="958"/>
                    <a:pt x="95" y="1652"/>
                  </a:cubicBezTo>
                  <a:cubicBezTo>
                    <a:pt x="1" y="2347"/>
                    <a:pt x="237" y="3046"/>
                    <a:pt x="732" y="3541"/>
                  </a:cubicBezTo>
                  <a:cubicBezTo>
                    <a:pt x="1156" y="3966"/>
                    <a:pt x="1728" y="4200"/>
                    <a:pt x="2320" y="4200"/>
                  </a:cubicBezTo>
                  <a:cubicBezTo>
                    <a:pt x="2420" y="4200"/>
                    <a:pt x="2521" y="4193"/>
                    <a:pt x="2621" y="4179"/>
                  </a:cubicBezTo>
                  <a:cubicBezTo>
                    <a:pt x="3317" y="4085"/>
                    <a:pt x="3927" y="3672"/>
                    <a:pt x="4274" y="3062"/>
                  </a:cubicBezTo>
                  <a:lnTo>
                    <a:pt x="4274" y="3062"/>
                  </a:lnTo>
                  <a:cubicBezTo>
                    <a:pt x="3936" y="3256"/>
                    <a:pt x="3553" y="3357"/>
                    <a:pt x="3164" y="3357"/>
                  </a:cubicBezTo>
                  <a:cubicBezTo>
                    <a:pt x="2364" y="3357"/>
                    <a:pt x="1624" y="2933"/>
                    <a:pt x="1221" y="2240"/>
                  </a:cubicBezTo>
                  <a:cubicBezTo>
                    <a:pt x="819" y="1549"/>
                    <a:pt x="815" y="695"/>
                    <a:pt x="12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8"/>
            <p:cNvSpPr/>
            <p:nvPr/>
          </p:nvSpPr>
          <p:spPr>
            <a:xfrm>
              <a:off x="9166250" y="3229900"/>
              <a:ext cx="42150" cy="63200"/>
            </a:xfrm>
            <a:custGeom>
              <a:rect b="b" l="l" r="r" t="t"/>
              <a:pathLst>
                <a:path extrusionOk="0" h="2528" w="1686">
                  <a:moveTo>
                    <a:pt x="844" y="0"/>
                  </a:moveTo>
                  <a:cubicBezTo>
                    <a:pt x="377" y="0"/>
                    <a:pt x="0" y="377"/>
                    <a:pt x="0" y="842"/>
                  </a:cubicBezTo>
                  <a:lnTo>
                    <a:pt x="0" y="1686"/>
                  </a:lnTo>
                  <a:cubicBezTo>
                    <a:pt x="2" y="2151"/>
                    <a:pt x="379" y="2527"/>
                    <a:pt x="844" y="2528"/>
                  </a:cubicBezTo>
                  <a:cubicBezTo>
                    <a:pt x="1307" y="2527"/>
                    <a:pt x="1685" y="2151"/>
                    <a:pt x="1686" y="1686"/>
                  </a:cubicBezTo>
                  <a:lnTo>
                    <a:pt x="1686" y="842"/>
                  </a:lnTo>
                  <a:cubicBezTo>
                    <a:pt x="1686" y="377"/>
                    <a:pt x="1309" y="0"/>
                    <a:pt x="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8"/>
            <p:cNvSpPr/>
            <p:nvPr/>
          </p:nvSpPr>
          <p:spPr>
            <a:xfrm>
              <a:off x="9311325" y="3314150"/>
              <a:ext cx="24150" cy="21100"/>
            </a:xfrm>
            <a:custGeom>
              <a:rect b="b" l="l" r="r" t="t"/>
              <a:pathLst>
                <a:path extrusionOk="0" h="844" w="966">
                  <a:moveTo>
                    <a:pt x="657" y="1"/>
                  </a:moveTo>
                  <a:cubicBezTo>
                    <a:pt x="585" y="1"/>
                    <a:pt x="514" y="28"/>
                    <a:pt x="459" y="83"/>
                  </a:cubicBezTo>
                  <a:lnTo>
                    <a:pt x="178" y="363"/>
                  </a:lnTo>
                  <a:cubicBezTo>
                    <a:pt x="0" y="541"/>
                    <a:pt x="126" y="843"/>
                    <a:pt x="376" y="843"/>
                  </a:cubicBezTo>
                  <a:cubicBezTo>
                    <a:pt x="450" y="843"/>
                    <a:pt x="522" y="813"/>
                    <a:pt x="575" y="760"/>
                  </a:cubicBezTo>
                  <a:lnTo>
                    <a:pt x="856" y="480"/>
                  </a:lnTo>
                  <a:cubicBezTo>
                    <a:pt x="966" y="370"/>
                    <a:pt x="966" y="192"/>
                    <a:pt x="855" y="83"/>
                  </a:cubicBezTo>
                  <a:cubicBezTo>
                    <a:pt x="800" y="28"/>
                    <a:pt x="729" y="1"/>
                    <a:pt x="657"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8"/>
            <p:cNvSpPr/>
            <p:nvPr/>
          </p:nvSpPr>
          <p:spPr>
            <a:xfrm>
              <a:off x="9362225" y="3314225"/>
              <a:ext cx="24050" cy="21025"/>
            </a:xfrm>
            <a:custGeom>
              <a:rect b="b" l="l" r="r" t="t"/>
              <a:pathLst>
                <a:path extrusionOk="0" h="841" w="962">
                  <a:moveTo>
                    <a:pt x="308" y="0"/>
                  </a:moveTo>
                  <a:cubicBezTo>
                    <a:pt x="237" y="0"/>
                    <a:pt x="165" y="28"/>
                    <a:pt x="110" y="83"/>
                  </a:cubicBezTo>
                  <a:cubicBezTo>
                    <a:pt x="2" y="191"/>
                    <a:pt x="0" y="367"/>
                    <a:pt x="107" y="477"/>
                  </a:cubicBezTo>
                  <a:lnTo>
                    <a:pt x="389" y="757"/>
                  </a:lnTo>
                  <a:cubicBezTo>
                    <a:pt x="440" y="810"/>
                    <a:pt x="512" y="840"/>
                    <a:pt x="587" y="840"/>
                  </a:cubicBezTo>
                  <a:cubicBezTo>
                    <a:pt x="838" y="840"/>
                    <a:pt x="962" y="538"/>
                    <a:pt x="786" y="360"/>
                  </a:cubicBezTo>
                  <a:lnTo>
                    <a:pt x="505" y="80"/>
                  </a:lnTo>
                  <a:cubicBezTo>
                    <a:pt x="450" y="27"/>
                    <a:pt x="379" y="0"/>
                    <a:pt x="308"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8"/>
            <p:cNvSpPr/>
            <p:nvPr/>
          </p:nvSpPr>
          <p:spPr>
            <a:xfrm>
              <a:off x="9187200" y="3229950"/>
              <a:ext cx="21300" cy="42300"/>
            </a:xfrm>
            <a:custGeom>
              <a:rect b="b" l="l" r="r" t="t"/>
              <a:pathLst>
                <a:path extrusionOk="0" h="1692" w="852">
                  <a:moveTo>
                    <a:pt x="30" y="1"/>
                  </a:moveTo>
                  <a:cubicBezTo>
                    <a:pt x="14" y="45"/>
                    <a:pt x="6" y="91"/>
                    <a:pt x="6" y="139"/>
                  </a:cubicBezTo>
                  <a:lnTo>
                    <a:pt x="6" y="1262"/>
                  </a:lnTo>
                  <a:cubicBezTo>
                    <a:pt x="1" y="1498"/>
                    <a:pt x="190" y="1691"/>
                    <a:pt x="427" y="1691"/>
                  </a:cubicBezTo>
                  <a:cubicBezTo>
                    <a:pt x="662" y="1691"/>
                    <a:pt x="852" y="1498"/>
                    <a:pt x="848" y="1262"/>
                  </a:cubicBezTo>
                  <a:lnTo>
                    <a:pt x="848" y="840"/>
                  </a:lnTo>
                  <a:cubicBezTo>
                    <a:pt x="845" y="387"/>
                    <a:pt x="485" y="15"/>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8"/>
            <p:cNvSpPr/>
            <p:nvPr/>
          </p:nvSpPr>
          <p:spPr>
            <a:xfrm>
              <a:off x="9177900" y="3243950"/>
              <a:ext cx="16450" cy="14050"/>
            </a:xfrm>
            <a:custGeom>
              <a:rect b="b" l="l" r="r" t="t"/>
              <a:pathLst>
                <a:path extrusionOk="0" h="562" w="658">
                  <a:moveTo>
                    <a:pt x="376" y="0"/>
                  </a:moveTo>
                  <a:cubicBezTo>
                    <a:pt x="126" y="0"/>
                    <a:pt x="1" y="303"/>
                    <a:pt x="178" y="479"/>
                  </a:cubicBezTo>
                  <a:cubicBezTo>
                    <a:pt x="235" y="536"/>
                    <a:pt x="306" y="562"/>
                    <a:pt x="375" y="562"/>
                  </a:cubicBezTo>
                  <a:cubicBezTo>
                    <a:pt x="519" y="562"/>
                    <a:pt x="658" y="450"/>
                    <a:pt x="658" y="280"/>
                  </a:cubicBezTo>
                  <a:cubicBezTo>
                    <a:pt x="658" y="126"/>
                    <a:pt x="532"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8"/>
            <p:cNvSpPr/>
            <p:nvPr/>
          </p:nvSpPr>
          <p:spPr>
            <a:xfrm>
              <a:off x="9489225" y="3229900"/>
              <a:ext cx="42150" cy="63200"/>
            </a:xfrm>
            <a:custGeom>
              <a:rect b="b" l="l" r="r" t="t"/>
              <a:pathLst>
                <a:path extrusionOk="0" h="2528" w="1686">
                  <a:moveTo>
                    <a:pt x="843" y="0"/>
                  </a:moveTo>
                  <a:cubicBezTo>
                    <a:pt x="378" y="0"/>
                    <a:pt x="1" y="377"/>
                    <a:pt x="1" y="842"/>
                  </a:cubicBezTo>
                  <a:lnTo>
                    <a:pt x="1" y="1686"/>
                  </a:lnTo>
                  <a:cubicBezTo>
                    <a:pt x="2" y="2151"/>
                    <a:pt x="378" y="2527"/>
                    <a:pt x="843" y="2528"/>
                  </a:cubicBezTo>
                  <a:cubicBezTo>
                    <a:pt x="1308" y="2527"/>
                    <a:pt x="1684" y="2150"/>
                    <a:pt x="1685" y="1686"/>
                  </a:cubicBezTo>
                  <a:lnTo>
                    <a:pt x="1685" y="842"/>
                  </a:lnTo>
                  <a:cubicBezTo>
                    <a:pt x="1685" y="377"/>
                    <a:pt x="1308" y="0"/>
                    <a:pt x="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8"/>
            <p:cNvSpPr/>
            <p:nvPr/>
          </p:nvSpPr>
          <p:spPr>
            <a:xfrm>
              <a:off x="9510150" y="3229950"/>
              <a:ext cx="21350" cy="42300"/>
            </a:xfrm>
            <a:custGeom>
              <a:rect b="b" l="l" r="r" t="t"/>
              <a:pathLst>
                <a:path extrusionOk="0" h="1692" w="854">
                  <a:moveTo>
                    <a:pt x="31" y="1"/>
                  </a:moveTo>
                  <a:cubicBezTo>
                    <a:pt x="15" y="45"/>
                    <a:pt x="6" y="91"/>
                    <a:pt x="6" y="139"/>
                  </a:cubicBezTo>
                  <a:lnTo>
                    <a:pt x="6" y="1262"/>
                  </a:lnTo>
                  <a:cubicBezTo>
                    <a:pt x="1" y="1498"/>
                    <a:pt x="192" y="1691"/>
                    <a:pt x="427" y="1691"/>
                  </a:cubicBezTo>
                  <a:cubicBezTo>
                    <a:pt x="663" y="1691"/>
                    <a:pt x="853" y="1498"/>
                    <a:pt x="848" y="1262"/>
                  </a:cubicBezTo>
                  <a:lnTo>
                    <a:pt x="848" y="840"/>
                  </a:lnTo>
                  <a:cubicBezTo>
                    <a:pt x="847" y="387"/>
                    <a:pt x="486" y="15"/>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8"/>
            <p:cNvSpPr/>
            <p:nvPr/>
          </p:nvSpPr>
          <p:spPr>
            <a:xfrm>
              <a:off x="9500900" y="3243950"/>
              <a:ext cx="16450" cy="14050"/>
            </a:xfrm>
            <a:custGeom>
              <a:rect b="b" l="l" r="r" t="t"/>
              <a:pathLst>
                <a:path extrusionOk="0" h="562" w="658">
                  <a:moveTo>
                    <a:pt x="376" y="0"/>
                  </a:moveTo>
                  <a:cubicBezTo>
                    <a:pt x="126" y="0"/>
                    <a:pt x="0" y="303"/>
                    <a:pt x="177" y="479"/>
                  </a:cubicBezTo>
                  <a:cubicBezTo>
                    <a:pt x="235" y="536"/>
                    <a:pt x="305" y="562"/>
                    <a:pt x="374" y="562"/>
                  </a:cubicBezTo>
                  <a:cubicBezTo>
                    <a:pt x="519" y="562"/>
                    <a:pt x="657" y="450"/>
                    <a:pt x="657" y="280"/>
                  </a:cubicBezTo>
                  <a:cubicBezTo>
                    <a:pt x="657" y="126"/>
                    <a:pt x="532"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8"/>
            <p:cNvSpPr/>
            <p:nvPr/>
          </p:nvSpPr>
          <p:spPr>
            <a:xfrm>
              <a:off x="9322625" y="3407450"/>
              <a:ext cx="107975" cy="40125"/>
            </a:xfrm>
            <a:custGeom>
              <a:rect b="b" l="l" r="r" t="t"/>
              <a:pathLst>
                <a:path extrusionOk="0" h="1605" w="4319">
                  <a:moveTo>
                    <a:pt x="2146" y="1"/>
                  </a:moveTo>
                  <a:cubicBezTo>
                    <a:pt x="1328" y="192"/>
                    <a:pt x="590" y="719"/>
                    <a:pt x="2" y="1479"/>
                  </a:cubicBezTo>
                  <a:lnTo>
                    <a:pt x="2" y="1479"/>
                  </a:lnTo>
                  <a:cubicBezTo>
                    <a:pt x="1" y="1479"/>
                    <a:pt x="1" y="1479"/>
                    <a:pt x="1" y="1479"/>
                  </a:cubicBezTo>
                  <a:lnTo>
                    <a:pt x="1" y="1480"/>
                  </a:lnTo>
                  <a:cubicBezTo>
                    <a:pt x="1" y="1480"/>
                    <a:pt x="1" y="1480"/>
                    <a:pt x="2" y="1479"/>
                  </a:cubicBezTo>
                  <a:lnTo>
                    <a:pt x="2" y="1479"/>
                  </a:lnTo>
                  <a:cubicBezTo>
                    <a:pt x="380" y="1560"/>
                    <a:pt x="734" y="1605"/>
                    <a:pt x="1048" y="1605"/>
                  </a:cubicBezTo>
                  <a:cubicBezTo>
                    <a:pt x="1926" y="1605"/>
                    <a:pt x="3109" y="1262"/>
                    <a:pt x="4318" y="751"/>
                  </a:cubicBezTo>
                  <a:cubicBezTo>
                    <a:pt x="3768" y="391"/>
                    <a:pt x="3012" y="125"/>
                    <a:pt x="2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68"/>
          <p:cNvGrpSpPr/>
          <p:nvPr/>
        </p:nvGrpSpPr>
        <p:grpSpPr>
          <a:xfrm>
            <a:off x="1334274" y="4251540"/>
            <a:ext cx="425313" cy="425337"/>
            <a:chOff x="5734500" y="6551525"/>
            <a:chExt cx="435325" cy="435350"/>
          </a:xfrm>
        </p:grpSpPr>
        <p:sp>
          <p:nvSpPr>
            <p:cNvPr id="1709" name="Google Shape;1709;p68"/>
            <p:cNvSpPr/>
            <p:nvPr/>
          </p:nvSpPr>
          <p:spPr>
            <a:xfrm>
              <a:off x="6015350" y="6551525"/>
              <a:ext cx="154475" cy="154500"/>
            </a:xfrm>
            <a:custGeom>
              <a:rect b="b" l="l" r="r" t="t"/>
              <a:pathLst>
                <a:path extrusionOk="0" h="6180" w="6179">
                  <a:moveTo>
                    <a:pt x="3090" y="0"/>
                  </a:moveTo>
                  <a:cubicBezTo>
                    <a:pt x="1383" y="0"/>
                    <a:pt x="0" y="1383"/>
                    <a:pt x="0" y="3090"/>
                  </a:cubicBezTo>
                  <a:cubicBezTo>
                    <a:pt x="0" y="4797"/>
                    <a:pt x="1384" y="6179"/>
                    <a:pt x="3090" y="6179"/>
                  </a:cubicBezTo>
                  <a:cubicBezTo>
                    <a:pt x="4796" y="6179"/>
                    <a:pt x="6179" y="4795"/>
                    <a:pt x="6179" y="3090"/>
                  </a:cubicBezTo>
                  <a:cubicBezTo>
                    <a:pt x="6179" y="1383"/>
                    <a:pt x="4796" y="0"/>
                    <a:pt x="30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8"/>
            <p:cNvSpPr/>
            <p:nvPr/>
          </p:nvSpPr>
          <p:spPr>
            <a:xfrm>
              <a:off x="6039575" y="6579625"/>
              <a:ext cx="102175" cy="98300"/>
            </a:xfrm>
            <a:custGeom>
              <a:rect b="b" l="l" r="r" t="t"/>
              <a:pathLst>
                <a:path extrusionOk="0" h="3932" w="4087">
                  <a:moveTo>
                    <a:pt x="2117" y="0"/>
                  </a:moveTo>
                  <a:cubicBezTo>
                    <a:pt x="1324" y="0"/>
                    <a:pt x="608" y="479"/>
                    <a:pt x="304" y="1213"/>
                  </a:cubicBezTo>
                  <a:cubicBezTo>
                    <a:pt x="0" y="1947"/>
                    <a:pt x="169" y="2793"/>
                    <a:pt x="730" y="3355"/>
                  </a:cubicBezTo>
                  <a:cubicBezTo>
                    <a:pt x="1106" y="3731"/>
                    <a:pt x="1610" y="3932"/>
                    <a:pt x="2122" y="3932"/>
                  </a:cubicBezTo>
                  <a:cubicBezTo>
                    <a:pt x="2375" y="3932"/>
                    <a:pt x="2630" y="3883"/>
                    <a:pt x="2873" y="3782"/>
                  </a:cubicBezTo>
                  <a:cubicBezTo>
                    <a:pt x="3607" y="3478"/>
                    <a:pt x="4086" y="2760"/>
                    <a:pt x="4086" y="1966"/>
                  </a:cubicBezTo>
                  <a:cubicBezTo>
                    <a:pt x="4086" y="880"/>
                    <a:pt x="3206" y="0"/>
                    <a:pt x="2121" y="0"/>
                  </a:cubicBezTo>
                  <a:cubicBezTo>
                    <a:pt x="2119" y="0"/>
                    <a:pt x="2118" y="0"/>
                    <a:pt x="21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8"/>
            <p:cNvSpPr/>
            <p:nvPr/>
          </p:nvSpPr>
          <p:spPr>
            <a:xfrm>
              <a:off x="5734500" y="6551525"/>
              <a:ext cx="154475" cy="154500"/>
            </a:xfrm>
            <a:custGeom>
              <a:rect b="b" l="l" r="r" t="t"/>
              <a:pathLst>
                <a:path extrusionOk="0" h="6180" w="6179">
                  <a:moveTo>
                    <a:pt x="3090" y="0"/>
                  </a:moveTo>
                  <a:cubicBezTo>
                    <a:pt x="1383" y="0"/>
                    <a:pt x="0" y="1383"/>
                    <a:pt x="0" y="3090"/>
                  </a:cubicBezTo>
                  <a:cubicBezTo>
                    <a:pt x="0" y="4797"/>
                    <a:pt x="1383" y="6179"/>
                    <a:pt x="3090" y="6179"/>
                  </a:cubicBezTo>
                  <a:cubicBezTo>
                    <a:pt x="4796" y="6179"/>
                    <a:pt x="6179" y="4795"/>
                    <a:pt x="6179" y="3090"/>
                  </a:cubicBezTo>
                  <a:cubicBezTo>
                    <a:pt x="6179" y="1383"/>
                    <a:pt x="4796" y="0"/>
                    <a:pt x="30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8"/>
            <p:cNvSpPr/>
            <p:nvPr/>
          </p:nvSpPr>
          <p:spPr>
            <a:xfrm>
              <a:off x="5758725" y="6579625"/>
              <a:ext cx="102200" cy="98300"/>
            </a:xfrm>
            <a:custGeom>
              <a:rect b="b" l="l" r="r" t="t"/>
              <a:pathLst>
                <a:path extrusionOk="0" h="3932" w="4088">
                  <a:moveTo>
                    <a:pt x="2121" y="0"/>
                  </a:moveTo>
                  <a:cubicBezTo>
                    <a:pt x="1325" y="0"/>
                    <a:pt x="609" y="479"/>
                    <a:pt x="304" y="1213"/>
                  </a:cubicBezTo>
                  <a:cubicBezTo>
                    <a:pt x="0" y="1948"/>
                    <a:pt x="169" y="2794"/>
                    <a:pt x="730" y="3356"/>
                  </a:cubicBezTo>
                  <a:cubicBezTo>
                    <a:pt x="1107" y="3732"/>
                    <a:pt x="1610" y="3932"/>
                    <a:pt x="2122" y="3932"/>
                  </a:cubicBezTo>
                  <a:cubicBezTo>
                    <a:pt x="2375" y="3932"/>
                    <a:pt x="2630" y="3883"/>
                    <a:pt x="2873" y="3782"/>
                  </a:cubicBezTo>
                  <a:cubicBezTo>
                    <a:pt x="3607" y="3478"/>
                    <a:pt x="4086" y="2760"/>
                    <a:pt x="4088" y="1966"/>
                  </a:cubicBezTo>
                  <a:lnTo>
                    <a:pt x="4086" y="1966"/>
                  </a:lnTo>
                  <a:cubicBezTo>
                    <a:pt x="4086" y="880"/>
                    <a:pt x="3206" y="0"/>
                    <a:pt x="21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8"/>
            <p:cNvSpPr/>
            <p:nvPr/>
          </p:nvSpPr>
          <p:spPr>
            <a:xfrm>
              <a:off x="5748525" y="6593625"/>
              <a:ext cx="407275" cy="393250"/>
            </a:xfrm>
            <a:custGeom>
              <a:rect b="b" l="l" r="r" t="t"/>
              <a:pathLst>
                <a:path extrusionOk="0" h="15730" w="16291">
                  <a:moveTo>
                    <a:pt x="8146" y="1"/>
                  </a:moveTo>
                  <a:cubicBezTo>
                    <a:pt x="3648" y="1"/>
                    <a:pt x="1" y="3521"/>
                    <a:pt x="1" y="7865"/>
                  </a:cubicBezTo>
                  <a:cubicBezTo>
                    <a:pt x="1" y="12207"/>
                    <a:pt x="3648" y="15729"/>
                    <a:pt x="8146" y="15729"/>
                  </a:cubicBezTo>
                  <a:cubicBezTo>
                    <a:pt x="12644" y="15729"/>
                    <a:pt x="16290" y="12207"/>
                    <a:pt x="16290" y="7865"/>
                  </a:cubicBezTo>
                  <a:cubicBezTo>
                    <a:pt x="16290" y="3522"/>
                    <a:pt x="12644" y="1"/>
                    <a:pt x="81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8"/>
            <p:cNvSpPr/>
            <p:nvPr/>
          </p:nvSpPr>
          <p:spPr>
            <a:xfrm>
              <a:off x="5899475" y="6874500"/>
              <a:ext cx="105375" cy="84275"/>
            </a:xfrm>
            <a:custGeom>
              <a:rect b="b" l="l" r="r" t="t"/>
              <a:pathLst>
                <a:path extrusionOk="0" h="3371" w="4215">
                  <a:moveTo>
                    <a:pt x="2108" y="1"/>
                  </a:moveTo>
                  <a:cubicBezTo>
                    <a:pt x="944" y="1"/>
                    <a:pt x="1" y="755"/>
                    <a:pt x="1" y="1686"/>
                  </a:cubicBezTo>
                  <a:cubicBezTo>
                    <a:pt x="1" y="2616"/>
                    <a:pt x="944" y="3371"/>
                    <a:pt x="2108" y="3371"/>
                  </a:cubicBezTo>
                  <a:cubicBezTo>
                    <a:pt x="3271" y="3371"/>
                    <a:pt x="4214" y="2616"/>
                    <a:pt x="4214" y="1686"/>
                  </a:cubicBezTo>
                  <a:cubicBezTo>
                    <a:pt x="4214" y="755"/>
                    <a:pt x="3271" y="1"/>
                    <a:pt x="21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8"/>
            <p:cNvSpPr/>
            <p:nvPr/>
          </p:nvSpPr>
          <p:spPr>
            <a:xfrm>
              <a:off x="5846825" y="6762425"/>
              <a:ext cx="42150" cy="48900"/>
            </a:xfrm>
            <a:custGeom>
              <a:rect b="b" l="l" r="r" t="t"/>
              <a:pathLst>
                <a:path extrusionOk="0" h="1956" w="1686">
                  <a:moveTo>
                    <a:pt x="843" y="1"/>
                  </a:moveTo>
                  <a:cubicBezTo>
                    <a:pt x="383" y="1"/>
                    <a:pt x="7" y="371"/>
                    <a:pt x="0" y="831"/>
                  </a:cubicBezTo>
                  <a:lnTo>
                    <a:pt x="0" y="1113"/>
                  </a:lnTo>
                  <a:cubicBezTo>
                    <a:pt x="0" y="1578"/>
                    <a:pt x="378" y="1955"/>
                    <a:pt x="844" y="1955"/>
                  </a:cubicBezTo>
                  <a:cubicBezTo>
                    <a:pt x="1309" y="1955"/>
                    <a:pt x="1686" y="1578"/>
                    <a:pt x="1686" y="1113"/>
                  </a:cubicBezTo>
                  <a:lnTo>
                    <a:pt x="1686" y="831"/>
                  </a:lnTo>
                  <a:cubicBezTo>
                    <a:pt x="1680" y="371"/>
                    <a:pt x="1304" y="1"/>
                    <a:pt x="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8"/>
            <p:cNvSpPr/>
            <p:nvPr/>
          </p:nvSpPr>
          <p:spPr>
            <a:xfrm>
              <a:off x="5867875" y="6762150"/>
              <a:ext cx="21100" cy="35125"/>
            </a:xfrm>
            <a:custGeom>
              <a:rect b="b" l="l" r="r" t="t"/>
              <a:pathLst>
                <a:path extrusionOk="0" h="1405" w="844">
                  <a:moveTo>
                    <a:pt x="2" y="0"/>
                  </a:moveTo>
                  <a:lnTo>
                    <a:pt x="2" y="983"/>
                  </a:lnTo>
                  <a:cubicBezTo>
                    <a:pt x="1" y="1216"/>
                    <a:pt x="190" y="1404"/>
                    <a:pt x="423" y="1404"/>
                  </a:cubicBezTo>
                  <a:cubicBezTo>
                    <a:pt x="655" y="1404"/>
                    <a:pt x="844" y="1216"/>
                    <a:pt x="844" y="983"/>
                  </a:cubicBezTo>
                  <a:lnTo>
                    <a:pt x="844" y="842"/>
                  </a:lnTo>
                  <a:cubicBezTo>
                    <a:pt x="844" y="377"/>
                    <a:pt x="467" y="0"/>
                    <a:pt x="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8"/>
            <p:cNvSpPr/>
            <p:nvPr/>
          </p:nvSpPr>
          <p:spPr>
            <a:xfrm>
              <a:off x="5858525" y="6769175"/>
              <a:ext cx="16425" cy="14075"/>
            </a:xfrm>
            <a:custGeom>
              <a:rect b="b" l="l" r="r" t="t"/>
              <a:pathLst>
                <a:path extrusionOk="0" h="563" w="657">
                  <a:moveTo>
                    <a:pt x="376" y="1"/>
                  </a:moveTo>
                  <a:cubicBezTo>
                    <a:pt x="126" y="1"/>
                    <a:pt x="0" y="303"/>
                    <a:pt x="177" y="480"/>
                  </a:cubicBezTo>
                  <a:cubicBezTo>
                    <a:pt x="235" y="537"/>
                    <a:pt x="305" y="563"/>
                    <a:pt x="374" y="563"/>
                  </a:cubicBezTo>
                  <a:cubicBezTo>
                    <a:pt x="518" y="563"/>
                    <a:pt x="656" y="450"/>
                    <a:pt x="656" y="281"/>
                  </a:cubicBezTo>
                  <a:cubicBezTo>
                    <a:pt x="656" y="127"/>
                    <a:pt x="530"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8"/>
            <p:cNvSpPr/>
            <p:nvPr/>
          </p:nvSpPr>
          <p:spPr>
            <a:xfrm>
              <a:off x="6015350" y="6762150"/>
              <a:ext cx="42150" cy="49175"/>
            </a:xfrm>
            <a:custGeom>
              <a:rect b="b" l="l" r="r" t="t"/>
              <a:pathLst>
                <a:path extrusionOk="0" h="1967" w="1686">
                  <a:moveTo>
                    <a:pt x="843" y="0"/>
                  </a:moveTo>
                  <a:cubicBezTo>
                    <a:pt x="377" y="0"/>
                    <a:pt x="0" y="377"/>
                    <a:pt x="0" y="842"/>
                  </a:cubicBezTo>
                  <a:lnTo>
                    <a:pt x="0" y="1124"/>
                  </a:lnTo>
                  <a:cubicBezTo>
                    <a:pt x="0" y="1589"/>
                    <a:pt x="377" y="1966"/>
                    <a:pt x="843" y="1966"/>
                  </a:cubicBezTo>
                  <a:cubicBezTo>
                    <a:pt x="1309" y="1966"/>
                    <a:pt x="1686" y="1589"/>
                    <a:pt x="1686" y="1124"/>
                  </a:cubicBezTo>
                  <a:lnTo>
                    <a:pt x="1686" y="842"/>
                  </a:lnTo>
                  <a:cubicBezTo>
                    <a:pt x="1686" y="377"/>
                    <a:pt x="1309" y="0"/>
                    <a:pt x="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8"/>
            <p:cNvSpPr/>
            <p:nvPr/>
          </p:nvSpPr>
          <p:spPr>
            <a:xfrm>
              <a:off x="6036300" y="6762150"/>
              <a:ext cx="21325" cy="35350"/>
            </a:xfrm>
            <a:custGeom>
              <a:rect b="b" l="l" r="r" t="t"/>
              <a:pathLst>
                <a:path extrusionOk="0" h="1414" w="853">
                  <a:moveTo>
                    <a:pt x="5" y="0"/>
                  </a:moveTo>
                  <a:lnTo>
                    <a:pt x="5" y="983"/>
                  </a:lnTo>
                  <a:cubicBezTo>
                    <a:pt x="0" y="1219"/>
                    <a:pt x="190" y="1413"/>
                    <a:pt x="427" y="1413"/>
                  </a:cubicBezTo>
                  <a:cubicBezTo>
                    <a:pt x="662" y="1413"/>
                    <a:pt x="853" y="1219"/>
                    <a:pt x="848" y="983"/>
                  </a:cubicBezTo>
                  <a:lnTo>
                    <a:pt x="848" y="842"/>
                  </a:lnTo>
                  <a:cubicBezTo>
                    <a:pt x="848" y="377"/>
                    <a:pt x="471" y="0"/>
                    <a:pt x="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8"/>
            <p:cNvSpPr/>
            <p:nvPr/>
          </p:nvSpPr>
          <p:spPr>
            <a:xfrm>
              <a:off x="6027025" y="6769175"/>
              <a:ext cx="16425" cy="14075"/>
            </a:xfrm>
            <a:custGeom>
              <a:rect b="b" l="l" r="r" t="t"/>
              <a:pathLst>
                <a:path extrusionOk="0" h="563" w="657">
                  <a:moveTo>
                    <a:pt x="376" y="1"/>
                  </a:moveTo>
                  <a:cubicBezTo>
                    <a:pt x="125" y="1"/>
                    <a:pt x="1" y="304"/>
                    <a:pt x="178" y="480"/>
                  </a:cubicBezTo>
                  <a:cubicBezTo>
                    <a:pt x="235" y="537"/>
                    <a:pt x="306" y="563"/>
                    <a:pt x="374" y="563"/>
                  </a:cubicBezTo>
                  <a:cubicBezTo>
                    <a:pt x="519" y="563"/>
                    <a:pt x="657" y="450"/>
                    <a:pt x="657" y="281"/>
                  </a:cubicBezTo>
                  <a:cubicBezTo>
                    <a:pt x="657" y="127"/>
                    <a:pt x="531"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8"/>
            <p:cNvSpPr/>
            <p:nvPr/>
          </p:nvSpPr>
          <p:spPr>
            <a:xfrm>
              <a:off x="5881950" y="6867475"/>
              <a:ext cx="140450" cy="56200"/>
            </a:xfrm>
            <a:custGeom>
              <a:rect b="b" l="l" r="r" t="t"/>
              <a:pathLst>
                <a:path extrusionOk="0" h="2248" w="5618">
                  <a:moveTo>
                    <a:pt x="1716" y="0"/>
                  </a:moveTo>
                  <a:cubicBezTo>
                    <a:pt x="769" y="0"/>
                    <a:pt x="1" y="503"/>
                    <a:pt x="1" y="1124"/>
                  </a:cubicBezTo>
                  <a:cubicBezTo>
                    <a:pt x="1" y="1745"/>
                    <a:pt x="769" y="2248"/>
                    <a:pt x="1716" y="2248"/>
                  </a:cubicBezTo>
                  <a:cubicBezTo>
                    <a:pt x="2131" y="2248"/>
                    <a:pt x="2512" y="2151"/>
                    <a:pt x="2809" y="1990"/>
                  </a:cubicBezTo>
                  <a:cubicBezTo>
                    <a:pt x="3105" y="2151"/>
                    <a:pt x="3486" y="2248"/>
                    <a:pt x="3901" y="2248"/>
                  </a:cubicBezTo>
                  <a:cubicBezTo>
                    <a:pt x="4848" y="2248"/>
                    <a:pt x="5618" y="1745"/>
                    <a:pt x="5618" y="1124"/>
                  </a:cubicBezTo>
                  <a:cubicBezTo>
                    <a:pt x="5618" y="503"/>
                    <a:pt x="4848" y="0"/>
                    <a:pt x="3901" y="0"/>
                  </a:cubicBezTo>
                  <a:cubicBezTo>
                    <a:pt x="3486" y="0"/>
                    <a:pt x="3105" y="97"/>
                    <a:pt x="2809" y="257"/>
                  </a:cubicBezTo>
                  <a:cubicBezTo>
                    <a:pt x="2512" y="97"/>
                    <a:pt x="2131" y="0"/>
                    <a:pt x="17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8"/>
            <p:cNvSpPr/>
            <p:nvPr/>
          </p:nvSpPr>
          <p:spPr>
            <a:xfrm>
              <a:off x="5917050" y="6846425"/>
              <a:ext cx="70250" cy="49175"/>
            </a:xfrm>
            <a:custGeom>
              <a:rect b="b" l="l" r="r" t="t"/>
              <a:pathLst>
                <a:path extrusionOk="0" h="1967" w="2810">
                  <a:moveTo>
                    <a:pt x="1405" y="0"/>
                  </a:moveTo>
                  <a:cubicBezTo>
                    <a:pt x="629" y="0"/>
                    <a:pt x="1" y="377"/>
                    <a:pt x="1" y="842"/>
                  </a:cubicBezTo>
                  <a:cubicBezTo>
                    <a:pt x="1" y="1307"/>
                    <a:pt x="629" y="1966"/>
                    <a:pt x="1405" y="1966"/>
                  </a:cubicBezTo>
                  <a:cubicBezTo>
                    <a:pt x="2181" y="1966"/>
                    <a:pt x="2810" y="1307"/>
                    <a:pt x="2810" y="842"/>
                  </a:cubicBezTo>
                  <a:cubicBezTo>
                    <a:pt x="2810" y="377"/>
                    <a:pt x="2181" y="0"/>
                    <a:pt x="14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8"/>
            <p:cNvSpPr/>
            <p:nvPr/>
          </p:nvSpPr>
          <p:spPr>
            <a:xfrm>
              <a:off x="5881200" y="6888425"/>
              <a:ext cx="141925" cy="38550"/>
            </a:xfrm>
            <a:custGeom>
              <a:rect b="b" l="l" r="r" t="t"/>
              <a:pathLst>
                <a:path extrusionOk="0" h="1542" w="5677">
                  <a:moveTo>
                    <a:pt x="311" y="0"/>
                  </a:moveTo>
                  <a:cubicBezTo>
                    <a:pt x="178" y="0"/>
                    <a:pt x="60" y="95"/>
                    <a:pt x="36" y="232"/>
                  </a:cubicBezTo>
                  <a:cubicBezTo>
                    <a:pt x="0" y="409"/>
                    <a:pt x="16" y="789"/>
                    <a:pt x="298" y="1090"/>
                  </a:cubicBezTo>
                  <a:cubicBezTo>
                    <a:pt x="580" y="1393"/>
                    <a:pt x="1041" y="1542"/>
                    <a:pt x="1680" y="1542"/>
                  </a:cubicBezTo>
                  <a:cubicBezTo>
                    <a:pt x="1903" y="1540"/>
                    <a:pt x="2128" y="1525"/>
                    <a:pt x="2350" y="1495"/>
                  </a:cubicBezTo>
                  <a:cubicBezTo>
                    <a:pt x="2512" y="1474"/>
                    <a:pt x="2676" y="1463"/>
                    <a:pt x="2839" y="1463"/>
                  </a:cubicBezTo>
                  <a:cubicBezTo>
                    <a:pt x="3002" y="1463"/>
                    <a:pt x="3165" y="1474"/>
                    <a:pt x="3327" y="1495"/>
                  </a:cubicBezTo>
                  <a:cubicBezTo>
                    <a:pt x="3568" y="1526"/>
                    <a:pt x="3791" y="1542"/>
                    <a:pt x="3996" y="1542"/>
                  </a:cubicBezTo>
                  <a:cubicBezTo>
                    <a:pt x="4635" y="1542"/>
                    <a:pt x="5098" y="1391"/>
                    <a:pt x="5380" y="1090"/>
                  </a:cubicBezTo>
                  <a:cubicBezTo>
                    <a:pt x="5663" y="789"/>
                    <a:pt x="5677" y="408"/>
                    <a:pt x="5641" y="231"/>
                  </a:cubicBezTo>
                  <a:cubicBezTo>
                    <a:pt x="5615" y="99"/>
                    <a:pt x="5499" y="7"/>
                    <a:pt x="5370" y="7"/>
                  </a:cubicBezTo>
                  <a:cubicBezTo>
                    <a:pt x="5352" y="7"/>
                    <a:pt x="5335" y="9"/>
                    <a:pt x="5317" y="12"/>
                  </a:cubicBezTo>
                  <a:cubicBezTo>
                    <a:pt x="5165" y="41"/>
                    <a:pt x="5064" y="184"/>
                    <a:pt x="5091" y="336"/>
                  </a:cubicBezTo>
                  <a:cubicBezTo>
                    <a:pt x="5106" y="475"/>
                    <a:pt x="5059" y="613"/>
                    <a:pt x="4964" y="713"/>
                  </a:cubicBezTo>
                  <a:cubicBezTo>
                    <a:pt x="4857" y="824"/>
                    <a:pt x="4599" y="981"/>
                    <a:pt x="3998" y="981"/>
                  </a:cubicBezTo>
                  <a:cubicBezTo>
                    <a:pt x="3828" y="981"/>
                    <a:pt x="3630" y="968"/>
                    <a:pt x="3400" y="938"/>
                  </a:cubicBezTo>
                  <a:cubicBezTo>
                    <a:pt x="3307" y="926"/>
                    <a:pt x="3213" y="917"/>
                    <a:pt x="3120" y="911"/>
                  </a:cubicBezTo>
                  <a:lnTo>
                    <a:pt x="3120" y="154"/>
                  </a:lnTo>
                  <a:cubicBezTo>
                    <a:pt x="3120" y="11"/>
                    <a:pt x="3013" y="6"/>
                    <a:pt x="2873" y="6"/>
                  </a:cubicBezTo>
                  <a:cubicBezTo>
                    <a:pt x="2862" y="6"/>
                    <a:pt x="2850" y="6"/>
                    <a:pt x="2839" y="6"/>
                  </a:cubicBezTo>
                  <a:cubicBezTo>
                    <a:pt x="2827" y="6"/>
                    <a:pt x="2815" y="6"/>
                    <a:pt x="2804" y="6"/>
                  </a:cubicBezTo>
                  <a:cubicBezTo>
                    <a:pt x="2666" y="6"/>
                    <a:pt x="2558" y="11"/>
                    <a:pt x="2558" y="154"/>
                  </a:cubicBezTo>
                  <a:lnTo>
                    <a:pt x="2558" y="911"/>
                  </a:lnTo>
                  <a:cubicBezTo>
                    <a:pt x="2464" y="917"/>
                    <a:pt x="2371" y="926"/>
                    <a:pt x="2278" y="938"/>
                  </a:cubicBezTo>
                  <a:cubicBezTo>
                    <a:pt x="2048" y="968"/>
                    <a:pt x="1851" y="981"/>
                    <a:pt x="1680" y="981"/>
                  </a:cubicBezTo>
                  <a:cubicBezTo>
                    <a:pt x="1079" y="981"/>
                    <a:pt x="821" y="824"/>
                    <a:pt x="714" y="713"/>
                  </a:cubicBezTo>
                  <a:cubicBezTo>
                    <a:pt x="619" y="614"/>
                    <a:pt x="572" y="478"/>
                    <a:pt x="586" y="341"/>
                  </a:cubicBezTo>
                  <a:cubicBezTo>
                    <a:pt x="620" y="188"/>
                    <a:pt x="522" y="36"/>
                    <a:pt x="368" y="6"/>
                  </a:cubicBezTo>
                  <a:cubicBezTo>
                    <a:pt x="349" y="2"/>
                    <a:pt x="330" y="0"/>
                    <a:pt x="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8"/>
            <p:cNvSpPr/>
            <p:nvPr/>
          </p:nvSpPr>
          <p:spPr>
            <a:xfrm>
              <a:off x="5917050" y="6850000"/>
              <a:ext cx="58325" cy="45600"/>
            </a:xfrm>
            <a:custGeom>
              <a:rect b="b" l="l" r="r" t="t"/>
              <a:pathLst>
                <a:path extrusionOk="0" h="1824" w="2333">
                  <a:moveTo>
                    <a:pt x="619" y="1"/>
                  </a:moveTo>
                  <a:lnTo>
                    <a:pt x="619" y="1"/>
                  </a:lnTo>
                  <a:cubicBezTo>
                    <a:pt x="246" y="153"/>
                    <a:pt x="1" y="409"/>
                    <a:pt x="1" y="699"/>
                  </a:cubicBezTo>
                  <a:cubicBezTo>
                    <a:pt x="1" y="1164"/>
                    <a:pt x="629" y="1823"/>
                    <a:pt x="1405" y="1823"/>
                  </a:cubicBezTo>
                  <a:cubicBezTo>
                    <a:pt x="1763" y="1823"/>
                    <a:pt x="2085" y="1680"/>
                    <a:pt x="2332" y="1484"/>
                  </a:cubicBezTo>
                  <a:lnTo>
                    <a:pt x="2332" y="1484"/>
                  </a:lnTo>
                  <a:cubicBezTo>
                    <a:pt x="2214" y="1521"/>
                    <a:pt x="2091" y="1541"/>
                    <a:pt x="1966" y="1541"/>
                  </a:cubicBezTo>
                  <a:cubicBezTo>
                    <a:pt x="1191" y="1541"/>
                    <a:pt x="562" y="790"/>
                    <a:pt x="562" y="258"/>
                  </a:cubicBezTo>
                  <a:cubicBezTo>
                    <a:pt x="565" y="169"/>
                    <a:pt x="584" y="82"/>
                    <a:pt x="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68"/>
          <p:cNvGrpSpPr/>
          <p:nvPr/>
        </p:nvGrpSpPr>
        <p:grpSpPr>
          <a:xfrm>
            <a:off x="1975597" y="4329272"/>
            <a:ext cx="426998" cy="269872"/>
            <a:chOff x="6349975" y="6580400"/>
            <a:chExt cx="437050" cy="276225"/>
          </a:xfrm>
        </p:grpSpPr>
        <p:sp>
          <p:nvSpPr>
            <p:cNvPr id="1726" name="Google Shape;1726;p68"/>
            <p:cNvSpPr/>
            <p:nvPr/>
          </p:nvSpPr>
          <p:spPr>
            <a:xfrm>
              <a:off x="6349975" y="6580400"/>
              <a:ext cx="52200" cy="134575"/>
            </a:xfrm>
            <a:custGeom>
              <a:rect b="b" l="l" r="r" t="t"/>
              <a:pathLst>
                <a:path extrusionOk="0" h="5383" w="2088">
                  <a:moveTo>
                    <a:pt x="850" y="0"/>
                  </a:moveTo>
                  <a:cubicBezTo>
                    <a:pt x="778" y="0"/>
                    <a:pt x="705" y="28"/>
                    <a:pt x="651" y="83"/>
                  </a:cubicBezTo>
                  <a:cubicBezTo>
                    <a:pt x="623" y="110"/>
                    <a:pt x="1" y="751"/>
                    <a:pt x="1" y="2267"/>
                  </a:cubicBezTo>
                  <a:cubicBezTo>
                    <a:pt x="1" y="4082"/>
                    <a:pt x="1461" y="5271"/>
                    <a:pt x="1523" y="5321"/>
                  </a:cubicBezTo>
                  <a:cubicBezTo>
                    <a:pt x="1572" y="5360"/>
                    <a:pt x="1633" y="5383"/>
                    <a:pt x="1695" y="5383"/>
                  </a:cubicBezTo>
                  <a:cubicBezTo>
                    <a:pt x="1697" y="5383"/>
                    <a:pt x="1699" y="5383"/>
                    <a:pt x="1700" y="5382"/>
                  </a:cubicBezTo>
                  <a:cubicBezTo>
                    <a:pt x="1701" y="5382"/>
                    <a:pt x="1702" y="5382"/>
                    <a:pt x="1703" y="5382"/>
                  </a:cubicBezTo>
                  <a:cubicBezTo>
                    <a:pt x="1970" y="5382"/>
                    <a:pt x="2088" y="5044"/>
                    <a:pt x="1877" y="4878"/>
                  </a:cubicBezTo>
                  <a:cubicBezTo>
                    <a:pt x="1864" y="4867"/>
                    <a:pt x="566" y="3811"/>
                    <a:pt x="566" y="2267"/>
                  </a:cubicBezTo>
                  <a:cubicBezTo>
                    <a:pt x="566" y="1006"/>
                    <a:pt x="1048" y="486"/>
                    <a:pt x="1050" y="483"/>
                  </a:cubicBezTo>
                  <a:cubicBezTo>
                    <a:pt x="1161" y="373"/>
                    <a:pt x="1161" y="194"/>
                    <a:pt x="1050" y="83"/>
                  </a:cubicBezTo>
                  <a:cubicBezTo>
                    <a:pt x="995" y="28"/>
                    <a:pt x="923" y="0"/>
                    <a:pt x="850"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8"/>
            <p:cNvSpPr/>
            <p:nvPr/>
          </p:nvSpPr>
          <p:spPr>
            <a:xfrm>
              <a:off x="6356275" y="6601650"/>
              <a:ext cx="44800" cy="113350"/>
            </a:xfrm>
            <a:custGeom>
              <a:rect b="b" l="l" r="r" t="t"/>
              <a:pathLst>
                <a:path extrusionOk="0" h="4534" w="1792">
                  <a:moveTo>
                    <a:pt x="1449" y="1"/>
                  </a:moveTo>
                  <a:cubicBezTo>
                    <a:pt x="1365" y="1"/>
                    <a:pt x="1283" y="37"/>
                    <a:pt x="1227" y="107"/>
                  </a:cubicBezTo>
                  <a:cubicBezTo>
                    <a:pt x="1177" y="170"/>
                    <a:pt x="0" y="1688"/>
                    <a:pt x="1189" y="4365"/>
                  </a:cubicBezTo>
                  <a:cubicBezTo>
                    <a:pt x="1234" y="4466"/>
                    <a:pt x="1334" y="4532"/>
                    <a:pt x="1445" y="4532"/>
                  </a:cubicBezTo>
                  <a:cubicBezTo>
                    <a:pt x="1446" y="4532"/>
                    <a:pt x="1447" y="4532"/>
                    <a:pt x="1448" y="4532"/>
                  </a:cubicBezTo>
                  <a:lnTo>
                    <a:pt x="1448" y="4534"/>
                  </a:lnTo>
                  <a:cubicBezTo>
                    <a:pt x="1654" y="4534"/>
                    <a:pt x="1791" y="4323"/>
                    <a:pt x="1707" y="4135"/>
                  </a:cubicBezTo>
                  <a:cubicBezTo>
                    <a:pt x="668" y="1795"/>
                    <a:pt x="1625" y="517"/>
                    <a:pt x="1671" y="460"/>
                  </a:cubicBezTo>
                  <a:cubicBezTo>
                    <a:pt x="1767" y="338"/>
                    <a:pt x="1747" y="160"/>
                    <a:pt x="1625" y="62"/>
                  </a:cubicBezTo>
                  <a:cubicBezTo>
                    <a:pt x="1573" y="21"/>
                    <a:pt x="1511" y="1"/>
                    <a:pt x="1449"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8"/>
            <p:cNvSpPr/>
            <p:nvPr/>
          </p:nvSpPr>
          <p:spPr>
            <a:xfrm>
              <a:off x="6421375" y="6727950"/>
              <a:ext cx="329725" cy="94025"/>
            </a:xfrm>
            <a:custGeom>
              <a:rect b="b" l="l" r="r" t="t"/>
              <a:pathLst>
                <a:path extrusionOk="0" h="3761" w="13189">
                  <a:moveTo>
                    <a:pt x="1" y="1"/>
                  </a:moveTo>
                  <a:lnTo>
                    <a:pt x="1" y="3117"/>
                  </a:lnTo>
                  <a:cubicBezTo>
                    <a:pt x="1761" y="3552"/>
                    <a:pt x="3758" y="3760"/>
                    <a:pt x="5690" y="3760"/>
                  </a:cubicBezTo>
                  <a:cubicBezTo>
                    <a:pt x="8582" y="3760"/>
                    <a:pt x="11327" y="3294"/>
                    <a:pt x="12910" y="2428"/>
                  </a:cubicBezTo>
                  <a:cubicBezTo>
                    <a:pt x="13149" y="2297"/>
                    <a:pt x="13189" y="1972"/>
                    <a:pt x="12985" y="1792"/>
                  </a:cubicBezTo>
                  <a:lnTo>
                    <a:pt x="11947" y="874"/>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8"/>
            <p:cNvSpPr/>
            <p:nvPr/>
          </p:nvSpPr>
          <p:spPr>
            <a:xfrm>
              <a:off x="6421375" y="6727950"/>
              <a:ext cx="324650" cy="84550"/>
            </a:xfrm>
            <a:custGeom>
              <a:rect b="b" l="l" r="r" t="t"/>
              <a:pathLst>
                <a:path extrusionOk="0" h="3382" w="12986">
                  <a:moveTo>
                    <a:pt x="1" y="1"/>
                  </a:moveTo>
                  <a:lnTo>
                    <a:pt x="1" y="3118"/>
                  </a:lnTo>
                  <a:cubicBezTo>
                    <a:pt x="405" y="3217"/>
                    <a:pt x="823" y="3306"/>
                    <a:pt x="1249" y="3382"/>
                  </a:cubicBezTo>
                  <a:cubicBezTo>
                    <a:pt x="1701" y="2846"/>
                    <a:pt x="2101" y="2268"/>
                    <a:pt x="2440" y="1655"/>
                  </a:cubicBezTo>
                  <a:cubicBezTo>
                    <a:pt x="2541" y="1473"/>
                    <a:pt x="2731" y="1363"/>
                    <a:pt x="2933" y="1363"/>
                  </a:cubicBezTo>
                  <a:cubicBezTo>
                    <a:pt x="2963" y="1363"/>
                    <a:pt x="2994" y="1366"/>
                    <a:pt x="3025" y="1371"/>
                  </a:cubicBezTo>
                  <a:cubicBezTo>
                    <a:pt x="5232" y="1720"/>
                    <a:pt x="7742" y="1897"/>
                    <a:pt x="10522" y="1897"/>
                  </a:cubicBezTo>
                  <a:cubicBezTo>
                    <a:pt x="11429" y="1897"/>
                    <a:pt x="12258" y="1877"/>
                    <a:pt x="12967" y="1852"/>
                  </a:cubicBezTo>
                  <a:lnTo>
                    <a:pt x="12967" y="1851"/>
                  </a:lnTo>
                  <a:lnTo>
                    <a:pt x="12985" y="1792"/>
                  </a:lnTo>
                  <a:lnTo>
                    <a:pt x="11947" y="874"/>
                  </a:lnTo>
                  <a:lnTo>
                    <a:pt x="1" y="1"/>
                  </a:ln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8"/>
            <p:cNvSpPr/>
            <p:nvPr/>
          </p:nvSpPr>
          <p:spPr>
            <a:xfrm>
              <a:off x="6406600" y="6683925"/>
              <a:ext cx="380425" cy="77300"/>
            </a:xfrm>
            <a:custGeom>
              <a:rect b="b" l="l" r="r" t="t"/>
              <a:pathLst>
                <a:path extrusionOk="0" h="3092" w="15217">
                  <a:moveTo>
                    <a:pt x="5500" y="0"/>
                  </a:moveTo>
                  <a:cubicBezTo>
                    <a:pt x="3810" y="0"/>
                    <a:pt x="1967" y="232"/>
                    <a:pt x="1" y="817"/>
                  </a:cubicBezTo>
                  <a:lnTo>
                    <a:pt x="2" y="817"/>
                  </a:lnTo>
                  <a:lnTo>
                    <a:pt x="1171" y="2056"/>
                  </a:lnTo>
                  <a:cubicBezTo>
                    <a:pt x="4466" y="2891"/>
                    <a:pt x="8208" y="3091"/>
                    <a:pt x="11109" y="3091"/>
                  </a:cubicBezTo>
                  <a:cubicBezTo>
                    <a:pt x="12734" y="3091"/>
                    <a:pt x="14095" y="3028"/>
                    <a:pt x="14965" y="2978"/>
                  </a:cubicBezTo>
                  <a:cubicBezTo>
                    <a:pt x="15156" y="2968"/>
                    <a:pt x="15217" y="2716"/>
                    <a:pt x="15052" y="2619"/>
                  </a:cubicBezTo>
                  <a:cubicBezTo>
                    <a:pt x="13289" y="1589"/>
                    <a:pt x="9920" y="0"/>
                    <a:pt x="55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8"/>
            <p:cNvSpPr/>
            <p:nvPr/>
          </p:nvSpPr>
          <p:spPr>
            <a:xfrm>
              <a:off x="6357050" y="6700800"/>
              <a:ext cx="85025" cy="120400"/>
            </a:xfrm>
            <a:custGeom>
              <a:rect b="b" l="l" r="r" t="t"/>
              <a:pathLst>
                <a:path extrusionOk="0" h="4816" w="3401">
                  <a:moveTo>
                    <a:pt x="1700" y="1"/>
                  </a:moveTo>
                  <a:cubicBezTo>
                    <a:pt x="762" y="1"/>
                    <a:pt x="1" y="575"/>
                    <a:pt x="1" y="1983"/>
                  </a:cubicBezTo>
                  <a:cubicBezTo>
                    <a:pt x="1" y="3392"/>
                    <a:pt x="850" y="4816"/>
                    <a:pt x="1700" y="4816"/>
                  </a:cubicBezTo>
                  <a:cubicBezTo>
                    <a:pt x="2551" y="4816"/>
                    <a:pt x="3401" y="3392"/>
                    <a:pt x="3401" y="1983"/>
                  </a:cubicBezTo>
                  <a:cubicBezTo>
                    <a:pt x="3401" y="575"/>
                    <a:pt x="2639" y="1"/>
                    <a:pt x="17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8"/>
            <p:cNvSpPr/>
            <p:nvPr/>
          </p:nvSpPr>
          <p:spPr>
            <a:xfrm>
              <a:off x="6646950" y="6658600"/>
              <a:ext cx="127475" cy="198025"/>
            </a:xfrm>
            <a:custGeom>
              <a:rect b="b" l="l" r="r" t="t"/>
              <a:pathLst>
                <a:path extrusionOk="0" h="7921" w="5099">
                  <a:moveTo>
                    <a:pt x="345" y="1"/>
                  </a:moveTo>
                  <a:lnTo>
                    <a:pt x="1" y="707"/>
                  </a:lnTo>
                  <a:lnTo>
                    <a:pt x="2430" y="7362"/>
                  </a:lnTo>
                  <a:cubicBezTo>
                    <a:pt x="2553" y="7697"/>
                    <a:pt x="2871" y="7919"/>
                    <a:pt x="3228" y="7920"/>
                  </a:cubicBezTo>
                  <a:lnTo>
                    <a:pt x="4816" y="7920"/>
                  </a:lnTo>
                  <a:cubicBezTo>
                    <a:pt x="4972" y="7920"/>
                    <a:pt x="5099" y="7794"/>
                    <a:pt x="5099" y="7638"/>
                  </a:cubicBezTo>
                  <a:cubicBezTo>
                    <a:pt x="5099" y="7481"/>
                    <a:pt x="4972" y="7354"/>
                    <a:pt x="4816" y="7354"/>
                  </a:cubicBezTo>
                  <a:lnTo>
                    <a:pt x="4816" y="7355"/>
                  </a:lnTo>
                  <a:lnTo>
                    <a:pt x="3228" y="7355"/>
                  </a:lnTo>
                  <a:cubicBezTo>
                    <a:pt x="3110" y="7354"/>
                    <a:pt x="3003" y="7279"/>
                    <a:pt x="2963" y="7169"/>
                  </a:cubicBezTo>
                  <a:lnTo>
                    <a:pt x="345" y="1"/>
                  </a:ln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8"/>
            <p:cNvSpPr/>
            <p:nvPr/>
          </p:nvSpPr>
          <p:spPr>
            <a:xfrm>
              <a:off x="6494375" y="6649900"/>
              <a:ext cx="163325" cy="181550"/>
            </a:xfrm>
            <a:custGeom>
              <a:rect b="b" l="l" r="r" t="t"/>
              <a:pathLst>
                <a:path extrusionOk="0" h="7262" w="6533">
                  <a:moveTo>
                    <a:pt x="5925" y="1"/>
                  </a:moveTo>
                  <a:cubicBezTo>
                    <a:pt x="5771" y="1"/>
                    <a:pt x="5616" y="62"/>
                    <a:pt x="5500" y="193"/>
                  </a:cubicBezTo>
                  <a:lnTo>
                    <a:pt x="5502" y="193"/>
                  </a:lnTo>
                  <a:lnTo>
                    <a:pt x="141" y="6285"/>
                  </a:lnTo>
                  <a:cubicBezTo>
                    <a:pt x="0" y="6442"/>
                    <a:pt x="32" y="6689"/>
                    <a:pt x="208" y="6805"/>
                  </a:cubicBezTo>
                  <a:cubicBezTo>
                    <a:pt x="512" y="7006"/>
                    <a:pt x="996" y="7261"/>
                    <a:pt x="1495" y="7261"/>
                  </a:cubicBezTo>
                  <a:cubicBezTo>
                    <a:pt x="1819" y="7261"/>
                    <a:pt x="2149" y="7154"/>
                    <a:pt x="2440" y="6853"/>
                  </a:cubicBezTo>
                  <a:cubicBezTo>
                    <a:pt x="2778" y="6504"/>
                    <a:pt x="4993" y="3125"/>
                    <a:pt x="6390" y="977"/>
                  </a:cubicBezTo>
                  <a:cubicBezTo>
                    <a:pt x="6507" y="798"/>
                    <a:pt x="6532" y="574"/>
                    <a:pt x="6459" y="373"/>
                  </a:cubicBezTo>
                  <a:cubicBezTo>
                    <a:pt x="6371" y="133"/>
                    <a:pt x="6150" y="1"/>
                    <a:pt x="5925"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8"/>
            <p:cNvSpPr/>
            <p:nvPr/>
          </p:nvSpPr>
          <p:spPr>
            <a:xfrm>
              <a:off x="6357050" y="6707150"/>
              <a:ext cx="66175" cy="114050"/>
            </a:xfrm>
            <a:custGeom>
              <a:rect b="b" l="l" r="r" t="t"/>
              <a:pathLst>
                <a:path extrusionOk="0" h="4562" w="2647">
                  <a:moveTo>
                    <a:pt x="752" y="1"/>
                  </a:moveTo>
                  <a:lnTo>
                    <a:pt x="752" y="1"/>
                  </a:lnTo>
                  <a:cubicBezTo>
                    <a:pt x="299" y="294"/>
                    <a:pt x="1" y="848"/>
                    <a:pt x="1" y="1729"/>
                  </a:cubicBezTo>
                  <a:cubicBezTo>
                    <a:pt x="1" y="3138"/>
                    <a:pt x="850" y="4562"/>
                    <a:pt x="1700" y="4562"/>
                  </a:cubicBezTo>
                  <a:cubicBezTo>
                    <a:pt x="2033" y="4562"/>
                    <a:pt x="2365" y="4342"/>
                    <a:pt x="2646" y="3991"/>
                  </a:cubicBezTo>
                  <a:cubicBezTo>
                    <a:pt x="1599" y="3950"/>
                    <a:pt x="568" y="2466"/>
                    <a:pt x="568" y="996"/>
                  </a:cubicBezTo>
                  <a:cubicBezTo>
                    <a:pt x="568" y="605"/>
                    <a:pt x="634" y="276"/>
                    <a:pt x="7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8"/>
            <p:cNvSpPr/>
            <p:nvPr/>
          </p:nvSpPr>
          <p:spPr>
            <a:xfrm>
              <a:off x="6371225" y="6792875"/>
              <a:ext cx="86025" cy="63750"/>
            </a:xfrm>
            <a:custGeom>
              <a:rect b="b" l="l" r="r" t="t"/>
              <a:pathLst>
                <a:path extrusionOk="0" h="2550" w="3441">
                  <a:moveTo>
                    <a:pt x="3116" y="1"/>
                  </a:moveTo>
                  <a:cubicBezTo>
                    <a:pt x="3018" y="1"/>
                    <a:pt x="2923" y="52"/>
                    <a:pt x="2871" y="144"/>
                  </a:cubicBezTo>
                  <a:lnTo>
                    <a:pt x="1819" y="1984"/>
                  </a:lnTo>
                  <a:lnTo>
                    <a:pt x="283" y="1984"/>
                  </a:lnTo>
                  <a:cubicBezTo>
                    <a:pt x="127" y="1984"/>
                    <a:pt x="1" y="2111"/>
                    <a:pt x="1" y="2267"/>
                  </a:cubicBezTo>
                  <a:cubicBezTo>
                    <a:pt x="1" y="2423"/>
                    <a:pt x="127" y="2549"/>
                    <a:pt x="283" y="2549"/>
                  </a:cubicBezTo>
                  <a:lnTo>
                    <a:pt x="1819" y="2549"/>
                  </a:lnTo>
                  <a:cubicBezTo>
                    <a:pt x="2023" y="2549"/>
                    <a:pt x="2210" y="2440"/>
                    <a:pt x="2311" y="2264"/>
                  </a:cubicBezTo>
                  <a:lnTo>
                    <a:pt x="3363" y="424"/>
                  </a:lnTo>
                  <a:cubicBezTo>
                    <a:pt x="3441" y="288"/>
                    <a:pt x="3393" y="115"/>
                    <a:pt x="3257" y="38"/>
                  </a:cubicBezTo>
                  <a:cubicBezTo>
                    <a:pt x="3213" y="13"/>
                    <a:pt x="3164" y="1"/>
                    <a:pt x="3116"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8"/>
            <p:cNvSpPr/>
            <p:nvPr/>
          </p:nvSpPr>
          <p:spPr>
            <a:xfrm>
              <a:off x="6442050" y="6792875"/>
              <a:ext cx="35450" cy="63750"/>
            </a:xfrm>
            <a:custGeom>
              <a:rect b="b" l="l" r="r" t="t"/>
              <a:pathLst>
                <a:path extrusionOk="0" h="2550" w="1418">
                  <a:moveTo>
                    <a:pt x="1133" y="1"/>
                  </a:moveTo>
                  <a:cubicBezTo>
                    <a:pt x="977" y="1"/>
                    <a:pt x="850" y="127"/>
                    <a:pt x="850" y="283"/>
                  </a:cubicBezTo>
                  <a:lnTo>
                    <a:pt x="850" y="1984"/>
                  </a:lnTo>
                  <a:lnTo>
                    <a:pt x="283" y="1984"/>
                  </a:lnTo>
                  <a:cubicBezTo>
                    <a:pt x="127" y="1984"/>
                    <a:pt x="1" y="2111"/>
                    <a:pt x="1" y="2267"/>
                  </a:cubicBezTo>
                  <a:cubicBezTo>
                    <a:pt x="1" y="2423"/>
                    <a:pt x="127" y="2549"/>
                    <a:pt x="283" y="2549"/>
                  </a:cubicBezTo>
                  <a:lnTo>
                    <a:pt x="850" y="2549"/>
                  </a:lnTo>
                  <a:cubicBezTo>
                    <a:pt x="1163" y="2549"/>
                    <a:pt x="1416" y="2296"/>
                    <a:pt x="1417" y="1984"/>
                  </a:cubicBezTo>
                  <a:lnTo>
                    <a:pt x="1417" y="283"/>
                  </a:lnTo>
                  <a:cubicBezTo>
                    <a:pt x="1417" y="127"/>
                    <a:pt x="1290" y="1"/>
                    <a:pt x="113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8"/>
            <p:cNvSpPr/>
            <p:nvPr/>
          </p:nvSpPr>
          <p:spPr>
            <a:xfrm>
              <a:off x="6433450" y="6683975"/>
              <a:ext cx="120825" cy="56650"/>
            </a:xfrm>
            <a:custGeom>
              <a:rect b="b" l="l" r="r" t="t"/>
              <a:pathLst>
                <a:path extrusionOk="0" h="2266" w="4833">
                  <a:moveTo>
                    <a:pt x="4429" y="0"/>
                  </a:moveTo>
                  <a:cubicBezTo>
                    <a:pt x="4355" y="0"/>
                    <a:pt x="4280" y="1"/>
                    <a:pt x="4206" y="1"/>
                  </a:cubicBezTo>
                  <a:cubicBezTo>
                    <a:pt x="3702" y="746"/>
                    <a:pt x="1611" y="1518"/>
                    <a:pt x="0" y="1952"/>
                  </a:cubicBezTo>
                  <a:lnTo>
                    <a:pt x="97" y="2055"/>
                  </a:lnTo>
                  <a:cubicBezTo>
                    <a:pt x="395" y="2131"/>
                    <a:pt x="696" y="2200"/>
                    <a:pt x="1002" y="2265"/>
                  </a:cubicBezTo>
                  <a:cubicBezTo>
                    <a:pt x="4000" y="1360"/>
                    <a:pt x="4680" y="389"/>
                    <a:pt x="4833" y="4"/>
                  </a:cubicBezTo>
                  <a:cubicBezTo>
                    <a:pt x="4699" y="2"/>
                    <a:pt x="4565" y="0"/>
                    <a:pt x="4429"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68"/>
          <p:cNvGrpSpPr/>
          <p:nvPr/>
        </p:nvGrpSpPr>
        <p:grpSpPr>
          <a:xfrm>
            <a:off x="2618605" y="4264839"/>
            <a:ext cx="426290" cy="398738"/>
            <a:chOff x="6888175" y="6495475"/>
            <a:chExt cx="436325" cy="408125"/>
          </a:xfrm>
        </p:grpSpPr>
        <p:sp>
          <p:nvSpPr>
            <p:cNvPr id="1739" name="Google Shape;1739;p68"/>
            <p:cNvSpPr/>
            <p:nvPr/>
          </p:nvSpPr>
          <p:spPr>
            <a:xfrm>
              <a:off x="6907225" y="6495475"/>
              <a:ext cx="146950" cy="145875"/>
            </a:xfrm>
            <a:custGeom>
              <a:rect b="b" l="l" r="r" t="t"/>
              <a:pathLst>
                <a:path extrusionOk="0" h="5835" w="5878">
                  <a:moveTo>
                    <a:pt x="2513" y="0"/>
                  </a:moveTo>
                  <a:cubicBezTo>
                    <a:pt x="2196" y="0"/>
                    <a:pt x="1884" y="69"/>
                    <a:pt x="1593" y="214"/>
                  </a:cubicBezTo>
                  <a:cubicBezTo>
                    <a:pt x="380" y="817"/>
                    <a:pt x="0" y="2518"/>
                    <a:pt x="744" y="4011"/>
                  </a:cubicBezTo>
                  <a:cubicBezTo>
                    <a:pt x="1310" y="5146"/>
                    <a:pt x="2361" y="5834"/>
                    <a:pt x="3366" y="5834"/>
                  </a:cubicBezTo>
                  <a:cubicBezTo>
                    <a:pt x="3683" y="5834"/>
                    <a:pt x="3995" y="5766"/>
                    <a:pt x="4286" y="5621"/>
                  </a:cubicBezTo>
                  <a:cubicBezTo>
                    <a:pt x="5498" y="5018"/>
                    <a:pt x="5878" y="3317"/>
                    <a:pt x="5135" y="1824"/>
                  </a:cubicBezTo>
                  <a:cubicBezTo>
                    <a:pt x="4569" y="689"/>
                    <a:pt x="3517" y="0"/>
                    <a:pt x="25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8"/>
            <p:cNvSpPr/>
            <p:nvPr/>
          </p:nvSpPr>
          <p:spPr>
            <a:xfrm>
              <a:off x="6919925" y="6517600"/>
              <a:ext cx="100875" cy="112375"/>
            </a:xfrm>
            <a:custGeom>
              <a:rect b="b" l="l" r="r" t="t"/>
              <a:pathLst>
                <a:path extrusionOk="0" h="4495" w="4035">
                  <a:moveTo>
                    <a:pt x="1465" y="0"/>
                  </a:moveTo>
                  <a:cubicBezTo>
                    <a:pt x="1287" y="0"/>
                    <a:pt x="1115" y="38"/>
                    <a:pt x="957" y="117"/>
                  </a:cubicBezTo>
                  <a:cubicBezTo>
                    <a:pt x="166" y="510"/>
                    <a:pt x="0" y="1784"/>
                    <a:pt x="586" y="2960"/>
                  </a:cubicBezTo>
                  <a:cubicBezTo>
                    <a:pt x="1055" y="3901"/>
                    <a:pt x="1861" y="4495"/>
                    <a:pt x="2570" y="4495"/>
                  </a:cubicBezTo>
                  <a:cubicBezTo>
                    <a:pt x="2748" y="4495"/>
                    <a:pt x="2920" y="4457"/>
                    <a:pt x="3080" y="4378"/>
                  </a:cubicBezTo>
                  <a:cubicBezTo>
                    <a:pt x="3869" y="3984"/>
                    <a:pt x="4035" y="2711"/>
                    <a:pt x="3449" y="1535"/>
                  </a:cubicBezTo>
                  <a:cubicBezTo>
                    <a:pt x="2980" y="595"/>
                    <a:pt x="2174" y="0"/>
                    <a:pt x="14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8"/>
            <p:cNvSpPr/>
            <p:nvPr/>
          </p:nvSpPr>
          <p:spPr>
            <a:xfrm>
              <a:off x="7158925" y="6495475"/>
              <a:ext cx="146900" cy="145875"/>
            </a:xfrm>
            <a:custGeom>
              <a:rect b="b" l="l" r="r" t="t"/>
              <a:pathLst>
                <a:path extrusionOk="0" h="5835" w="5876">
                  <a:moveTo>
                    <a:pt x="3364" y="1"/>
                  </a:moveTo>
                  <a:cubicBezTo>
                    <a:pt x="2359" y="1"/>
                    <a:pt x="1307" y="689"/>
                    <a:pt x="743" y="1824"/>
                  </a:cubicBezTo>
                  <a:cubicBezTo>
                    <a:pt x="0" y="3317"/>
                    <a:pt x="380" y="5018"/>
                    <a:pt x="1591" y="5621"/>
                  </a:cubicBezTo>
                  <a:cubicBezTo>
                    <a:pt x="1882" y="5766"/>
                    <a:pt x="2194" y="5835"/>
                    <a:pt x="2512" y="5835"/>
                  </a:cubicBezTo>
                  <a:cubicBezTo>
                    <a:pt x="3516" y="5835"/>
                    <a:pt x="4567" y="5146"/>
                    <a:pt x="5132" y="4011"/>
                  </a:cubicBezTo>
                  <a:cubicBezTo>
                    <a:pt x="5876" y="2518"/>
                    <a:pt x="5496" y="817"/>
                    <a:pt x="4283" y="214"/>
                  </a:cubicBezTo>
                  <a:cubicBezTo>
                    <a:pt x="3993" y="69"/>
                    <a:pt x="3681" y="1"/>
                    <a:pt x="33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8"/>
            <p:cNvSpPr/>
            <p:nvPr/>
          </p:nvSpPr>
          <p:spPr>
            <a:xfrm>
              <a:off x="7192275" y="6517600"/>
              <a:ext cx="100900" cy="112400"/>
            </a:xfrm>
            <a:custGeom>
              <a:rect b="b" l="l" r="r" t="t"/>
              <a:pathLst>
                <a:path extrusionOk="0" h="4496" w="4036">
                  <a:moveTo>
                    <a:pt x="2571" y="0"/>
                  </a:moveTo>
                  <a:cubicBezTo>
                    <a:pt x="1863" y="0"/>
                    <a:pt x="1056" y="595"/>
                    <a:pt x="587" y="1535"/>
                  </a:cubicBezTo>
                  <a:cubicBezTo>
                    <a:pt x="1" y="2712"/>
                    <a:pt x="167" y="3984"/>
                    <a:pt x="957" y="4379"/>
                  </a:cubicBezTo>
                  <a:cubicBezTo>
                    <a:pt x="1116" y="4458"/>
                    <a:pt x="1288" y="4496"/>
                    <a:pt x="1466" y="4496"/>
                  </a:cubicBezTo>
                  <a:cubicBezTo>
                    <a:pt x="2174" y="4496"/>
                    <a:pt x="2981" y="3901"/>
                    <a:pt x="3450" y="2961"/>
                  </a:cubicBezTo>
                  <a:cubicBezTo>
                    <a:pt x="4035" y="1784"/>
                    <a:pt x="3870" y="512"/>
                    <a:pt x="3079" y="117"/>
                  </a:cubicBezTo>
                  <a:cubicBezTo>
                    <a:pt x="2920" y="38"/>
                    <a:pt x="2749" y="0"/>
                    <a:pt x="25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8"/>
            <p:cNvSpPr/>
            <p:nvPr/>
          </p:nvSpPr>
          <p:spPr>
            <a:xfrm>
              <a:off x="6893550" y="6502250"/>
              <a:ext cx="425550" cy="401350"/>
            </a:xfrm>
            <a:custGeom>
              <a:rect b="b" l="l" r="r" t="t"/>
              <a:pathLst>
                <a:path extrusionOk="0" h="16054" w="17022">
                  <a:moveTo>
                    <a:pt x="8511" y="1"/>
                  </a:moveTo>
                  <a:cubicBezTo>
                    <a:pt x="6021" y="1"/>
                    <a:pt x="3887" y="1521"/>
                    <a:pt x="2986" y="3686"/>
                  </a:cubicBezTo>
                  <a:cubicBezTo>
                    <a:pt x="2572" y="4679"/>
                    <a:pt x="1966" y="5576"/>
                    <a:pt x="1310" y="6430"/>
                  </a:cubicBezTo>
                  <a:cubicBezTo>
                    <a:pt x="436" y="7568"/>
                    <a:pt x="1" y="8985"/>
                    <a:pt x="87" y="10419"/>
                  </a:cubicBezTo>
                  <a:cubicBezTo>
                    <a:pt x="256" y="13375"/>
                    <a:pt x="2638" y="15806"/>
                    <a:pt x="5590" y="16035"/>
                  </a:cubicBezTo>
                  <a:cubicBezTo>
                    <a:pt x="5748" y="16047"/>
                    <a:pt x="5906" y="16054"/>
                    <a:pt x="6064" y="16054"/>
                  </a:cubicBezTo>
                  <a:cubicBezTo>
                    <a:pt x="6251" y="16054"/>
                    <a:pt x="6438" y="16045"/>
                    <a:pt x="6624" y="16027"/>
                  </a:cubicBezTo>
                  <a:cubicBezTo>
                    <a:pt x="7252" y="15968"/>
                    <a:pt x="7880" y="15939"/>
                    <a:pt x="8511" y="15939"/>
                  </a:cubicBezTo>
                  <a:cubicBezTo>
                    <a:pt x="9141" y="15939"/>
                    <a:pt x="9770" y="15968"/>
                    <a:pt x="10398" y="16027"/>
                  </a:cubicBezTo>
                  <a:cubicBezTo>
                    <a:pt x="10584" y="16045"/>
                    <a:pt x="10771" y="16054"/>
                    <a:pt x="10958" y="16054"/>
                  </a:cubicBezTo>
                  <a:cubicBezTo>
                    <a:pt x="11116" y="16054"/>
                    <a:pt x="11275" y="16047"/>
                    <a:pt x="11433" y="16035"/>
                  </a:cubicBezTo>
                  <a:cubicBezTo>
                    <a:pt x="14386" y="15806"/>
                    <a:pt x="16766" y="13375"/>
                    <a:pt x="16936" y="10419"/>
                  </a:cubicBezTo>
                  <a:cubicBezTo>
                    <a:pt x="17021" y="8985"/>
                    <a:pt x="16586" y="7568"/>
                    <a:pt x="15712" y="6430"/>
                  </a:cubicBezTo>
                  <a:cubicBezTo>
                    <a:pt x="15057" y="5576"/>
                    <a:pt x="14451" y="4679"/>
                    <a:pt x="14036" y="3686"/>
                  </a:cubicBezTo>
                  <a:cubicBezTo>
                    <a:pt x="13135" y="1521"/>
                    <a:pt x="11001" y="1"/>
                    <a:pt x="8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8"/>
            <p:cNvSpPr/>
            <p:nvPr/>
          </p:nvSpPr>
          <p:spPr>
            <a:xfrm>
              <a:off x="6913325" y="6688400"/>
              <a:ext cx="393450" cy="215200"/>
            </a:xfrm>
            <a:custGeom>
              <a:rect b="b" l="l" r="r" t="t"/>
              <a:pathLst>
                <a:path extrusionOk="0" h="8608" w="15738">
                  <a:moveTo>
                    <a:pt x="7812" y="1"/>
                  </a:moveTo>
                  <a:cubicBezTo>
                    <a:pt x="7444" y="1"/>
                    <a:pt x="7064" y="257"/>
                    <a:pt x="6937" y="773"/>
                  </a:cubicBezTo>
                  <a:cubicBezTo>
                    <a:pt x="6553" y="2343"/>
                    <a:pt x="5974" y="3050"/>
                    <a:pt x="4094" y="3050"/>
                  </a:cubicBezTo>
                  <a:cubicBezTo>
                    <a:pt x="3847" y="3050"/>
                    <a:pt x="3577" y="3037"/>
                    <a:pt x="3282" y="3013"/>
                  </a:cubicBezTo>
                  <a:cubicBezTo>
                    <a:pt x="3193" y="3006"/>
                    <a:pt x="3106" y="3002"/>
                    <a:pt x="3021" y="3002"/>
                  </a:cubicBezTo>
                  <a:cubicBezTo>
                    <a:pt x="881" y="3002"/>
                    <a:pt x="1" y="5258"/>
                    <a:pt x="1213" y="7001"/>
                  </a:cubicBezTo>
                  <a:cubicBezTo>
                    <a:pt x="2175" y="7894"/>
                    <a:pt x="3423" y="8482"/>
                    <a:pt x="4798" y="8589"/>
                  </a:cubicBezTo>
                  <a:cubicBezTo>
                    <a:pt x="4954" y="8601"/>
                    <a:pt x="5110" y="8607"/>
                    <a:pt x="5266" y="8607"/>
                  </a:cubicBezTo>
                  <a:cubicBezTo>
                    <a:pt x="5455" y="8607"/>
                    <a:pt x="5644" y="8598"/>
                    <a:pt x="5832" y="8581"/>
                  </a:cubicBezTo>
                  <a:cubicBezTo>
                    <a:pt x="6459" y="8522"/>
                    <a:pt x="7089" y="8493"/>
                    <a:pt x="7720" y="8493"/>
                  </a:cubicBezTo>
                  <a:cubicBezTo>
                    <a:pt x="8351" y="8493"/>
                    <a:pt x="8979" y="8522"/>
                    <a:pt x="9607" y="8581"/>
                  </a:cubicBezTo>
                  <a:cubicBezTo>
                    <a:pt x="9795" y="8598"/>
                    <a:pt x="9984" y="8607"/>
                    <a:pt x="10173" y="8607"/>
                  </a:cubicBezTo>
                  <a:cubicBezTo>
                    <a:pt x="10329" y="8607"/>
                    <a:pt x="10485" y="8601"/>
                    <a:pt x="10641" y="8589"/>
                  </a:cubicBezTo>
                  <a:cubicBezTo>
                    <a:pt x="12266" y="8463"/>
                    <a:pt x="13714" y="7667"/>
                    <a:pt x="14720" y="6488"/>
                  </a:cubicBezTo>
                  <a:cubicBezTo>
                    <a:pt x="15738" y="4677"/>
                    <a:pt x="14504" y="2961"/>
                    <a:pt x="12523" y="2961"/>
                  </a:cubicBezTo>
                  <a:cubicBezTo>
                    <a:pt x="12209" y="2961"/>
                    <a:pt x="11875" y="3004"/>
                    <a:pt x="11528" y="3097"/>
                  </a:cubicBezTo>
                  <a:cubicBezTo>
                    <a:pt x="11208" y="3184"/>
                    <a:pt x="10912" y="3223"/>
                    <a:pt x="10640" y="3223"/>
                  </a:cubicBezTo>
                  <a:cubicBezTo>
                    <a:pt x="9242" y="3223"/>
                    <a:pt x="8501" y="2183"/>
                    <a:pt x="8615" y="1171"/>
                  </a:cubicBezTo>
                  <a:cubicBezTo>
                    <a:pt x="8703" y="393"/>
                    <a:pt x="8267" y="1"/>
                    <a:pt x="78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8"/>
            <p:cNvSpPr/>
            <p:nvPr/>
          </p:nvSpPr>
          <p:spPr>
            <a:xfrm>
              <a:off x="7065500" y="6781125"/>
              <a:ext cx="81650" cy="57475"/>
            </a:xfrm>
            <a:custGeom>
              <a:rect b="b" l="l" r="r" t="t"/>
              <a:pathLst>
                <a:path extrusionOk="0" h="2299" w="3266">
                  <a:moveTo>
                    <a:pt x="1633" y="0"/>
                  </a:moveTo>
                  <a:cubicBezTo>
                    <a:pt x="732" y="0"/>
                    <a:pt x="0" y="488"/>
                    <a:pt x="0" y="1089"/>
                  </a:cubicBezTo>
                  <a:cubicBezTo>
                    <a:pt x="0" y="1668"/>
                    <a:pt x="687" y="1974"/>
                    <a:pt x="1182" y="2200"/>
                  </a:cubicBezTo>
                  <a:cubicBezTo>
                    <a:pt x="1325" y="2265"/>
                    <a:pt x="1479" y="2298"/>
                    <a:pt x="1633" y="2298"/>
                  </a:cubicBezTo>
                  <a:cubicBezTo>
                    <a:pt x="1787" y="2298"/>
                    <a:pt x="1941" y="2265"/>
                    <a:pt x="2084" y="2200"/>
                  </a:cubicBezTo>
                  <a:cubicBezTo>
                    <a:pt x="2579" y="1974"/>
                    <a:pt x="3266" y="1668"/>
                    <a:pt x="3266" y="1089"/>
                  </a:cubicBezTo>
                  <a:cubicBezTo>
                    <a:pt x="3266" y="488"/>
                    <a:pt x="2534" y="0"/>
                    <a:pt x="16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8"/>
            <p:cNvSpPr/>
            <p:nvPr/>
          </p:nvSpPr>
          <p:spPr>
            <a:xfrm>
              <a:off x="7044100" y="6849075"/>
              <a:ext cx="124350" cy="27325"/>
            </a:xfrm>
            <a:custGeom>
              <a:rect b="b" l="l" r="r" t="t"/>
              <a:pathLst>
                <a:path extrusionOk="0" h="1093" w="4974">
                  <a:moveTo>
                    <a:pt x="309" y="1"/>
                  </a:moveTo>
                  <a:cubicBezTo>
                    <a:pt x="253" y="1"/>
                    <a:pt x="196" y="18"/>
                    <a:pt x="147" y="54"/>
                  </a:cubicBezTo>
                  <a:cubicBezTo>
                    <a:pt x="26" y="144"/>
                    <a:pt x="0" y="317"/>
                    <a:pt x="93" y="438"/>
                  </a:cubicBezTo>
                  <a:cubicBezTo>
                    <a:pt x="396" y="848"/>
                    <a:pt x="898" y="1092"/>
                    <a:pt x="1433" y="1092"/>
                  </a:cubicBezTo>
                  <a:cubicBezTo>
                    <a:pt x="1436" y="1092"/>
                    <a:pt x="1438" y="1092"/>
                    <a:pt x="1440" y="1092"/>
                  </a:cubicBezTo>
                  <a:cubicBezTo>
                    <a:pt x="1741" y="1092"/>
                    <a:pt x="2036" y="1012"/>
                    <a:pt x="2297" y="861"/>
                  </a:cubicBezTo>
                  <a:cubicBezTo>
                    <a:pt x="2356" y="826"/>
                    <a:pt x="2422" y="809"/>
                    <a:pt x="2489" y="809"/>
                  </a:cubicBezTo>
                  <a:cubicBezTo>
                    <a:pt x="2555" y="809"/>
                    <a:pt x="2622" y="826"/>
                    <a:pt x="2681" y="861"/>
                  </a:cubicBezTo>
                  <a:cubicBezTo>
                    <a:pt x="2943" y="1013"/>
                    <a:pt x="3241" y="1092"/>
                    <a:pt x="3544" y="1092"/>
                  </a:cubicBezTo>
                  <a:cubicBezTo>
                    <a:pt x="4080" y="1092"/>
                    <a:pt x="4580" y="848"/>
                    <a:pt x="4885" y="437"/>
                  </a:cubicBezTo>
                  <a:cubicBezTo>
                    <a:pt x="4974" y="317"/>
                    <a:pt x="4947" y="147"/>
                    <a:pt x="4827" y="58"/>
                  </a:cubicBezTo>
                  <a:cubicBezTo>
                    <a:pt x="4778" y="22"/>
                    <a:pt x="4721" y="4"/>
                    <a:pt x="4665" y="4"/>
                  </a:cubicBezTo>
                  <a:cubicBezTo>
                    <a:pt x="4581" y="4"/>
                    <a:pt x="4499" y="42"/>
                    <a:pt x="4446" y="114"/>
                  </a:cubicBezTo>
                  <a:cubicBezTo>
                    <a:pt x="4246" y="386"/>
                    <a:pt x="3908" y="548"/>
                    <a:pt x="3544" y="548"/>
                  </a:cubicBezTo>
                  <a:cubicBezTo>
                    <a:pt x="3541" y="548"/>
                    <a:pt x="3539" y="548"/>
                    <a:pt x="3537" y="548"/>
                  </a:cubicBezTo>
                  <a:cubicBezTo>
                    <a:pt x="3333" y="548"/>
                    <a:pt x="3132" y="494"/>
                    <a:pt x="2955" y="391"/>
                  </a:cubicBezTo>
                  <a:cubicBezTo>
                    <a:pt x="2811" y="307"/>
                    <a:pt x="2650" y="264"/>
                    <a:pt x="2489" y="264"/>
                  </a:cubicBezTo>
                  <a:cubicBezTo>
                    <a:pt x="2328" y="264"/>
                    <a:pt x="2166" y="307"/>
                    <a:pt x="2021" y="391"/>
                  </a:cubicBezTo>
                  <a:cubicBezTo>
                    <a:pt x="1845" y="494"/>
                    <a:pt x="1645" y="548"/>
                    <a:pt x="1440" y="548"/>
                  </a:cubicBezTo>
                  <a:cubicBezTo>
                    <a:pt x="1438" y="548"/>
                    <a:pt x="1436" y="548"/>
                    <a:pt x="1433" y="548"/>
                  </a:cubicBezTo>
                  <a:cubicBezTo>
                    <a:pt x="1069" y="548"/>
                    <a:pt x="732" y="386"/>
                    <a:pt x="531" y="114"/>
                  </a:cubicBezTo>
                  <a:cubicBezTo>
                    <a:pt x="478" y="40"/>
                    <a:pt x="394"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8"/>
            <p:cNvSpPr/>
            <p:nvPr/>
          </p:nvSpPr>
          <p:spPr>
            <a:xfrm>
              <a:off x="7187625" y="6815150"/>
              <a:ext cx="80325" cy="28100"/>
            </a:xfrm>
            <a:custGeom>
              <a:rect b="b" l="l" r="r" t="t"/>
              <a:pathLst>
                <a:path extrusionOk="0" h="1124" w="3213">
                  <a:moveTo>
                    <a:pt x="282" y="0"/>
                  </a:moveTo>
                  <a:cubicBezTo>
                    <a:pt x="139" y="0"/>
                    <a:pt x="18" y="111"/>
                    <a:pt x="10" y="257"/>
                  </a:cubicBezTo>
                  <a:cubicBezTo>
                    <a:pt x="1" y="408"/>
                    <a:pt x="116" y="537"/>
                    <a:pt x="269" y="544"/>
                  </a:cubicBezTo>
                  <a:cubicBezTo>
                    <a:pt x="284" y="545"/>
                    <a:pt x="1714" y="632"/>
                    <a:pt x="2814" y="1100"/>
                  </a:cubicBezTo>
                  <a:cubicBezTo>
                    <a:pt x="2847" y="1115"/>
                    <a:pt x="2882" y="1123"/>
                    <a:pt x="2920" y="1123"/>
                  </a:cubicBezTo>
                  <a:lnTo>
                    <a:pt x="2920" y="1123"/>
                  </a:lnTo>
                  <a:cubicBezTo>
                    <a:pt x="3049" y="1123"/>
                    <a:pt x="3161" y="1032"/>
                    <a:pt x="3187" y="906"/>
                  </a:cubicBezTo>
                  <a:cubicBezTo>
                    <a:pt x="3212" y="779"/>
                    <a:pt x="3146" y="650"/>
                    <a:pt x="3026" y="600"/>
                  </a:cubicBezTo>
                  <a:cubicBezTo>
                    <a:pt x="1840" y="95"/>
                    <a:pt x="363" y="4"/>
                    <a:pt x="300" y="1"/>
                  </a:cubicBezTo>
                  <a:cubicBezTo>
                    <a:pt x="294" y="0"/>
                    <a:pt x="288" y="0"/>
                    <a:pt x="282" y="0"/>
                  </a:cubicBezTo>
                  <a:close/>
                  <a:moveTo>
                    <a:pt x="2920" y="1123"/>
                  </a:moveTo>
                  <a:lnTo>
                    <a:pt x="2920" y="1123"/>
                  </a:lnTo>
                  <a:cubicBezTo>
                    <a:pt x="2920" y="1123"/>
                    <a:pt x="2920" y="1123"/>
                    <a:pt x="2919" y="1123"/>
                  </a:cubicBezTo>
                  <a:lnTo>
                    <a:pt x="2921" y="1123"/>
                  </a:lnTo>
                  <a:cubicBezTo>
                    <a:pt x="2920" y="1123"/>
                    <a:pt x="2920" y="1123"/>
                    <a:pt x="2920" y="11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8"/>
            <p:cNvSpPr/>
            <p:nvPr/>
          </p:nvSpPr>
          <p:spPr>
            <a:xfrm>
              <a:off x="7177600" y="6788100"/>
              <a:ext cx="146900" cy="27075"/>
            </a:xfrm>
            <a:custGeom>
              <a:rect b="b" l="l" r="r" t="t"/>
              <a:pathLst>
                <a:path extrusionOk="0" h="1083" w="5876">
                  <a:moveTo>
                    <a:pt x="1511" y="0"/>
                  </a:moveTo>
                  <a:cubicBezTo>
                    <a:pt x="808" y="0"/>
                    <a:pt x="312" y="32"/>
                    <a:pt x="260" y="36"/>
                  </a:cubicBezTo>
                  <a:cubicBezTo>
                    <a:pt x="111" y="48"/>
                    <a:pt x="1" y="176"/>
                    <a:pt x="11" y="325"/>
                  </a:cubicBezTo>
                  <a:cubicBezTo>
                    <a:pt x="21" y="468"/>
                    <a:pt x="140" y="579"/>
                    <a:pt x="282" y="579"/>
                  </a:cubicBezTo>
                  <a:cubicBezTo>
                    <a:pt x="287" y="579"/>
                    <a:pt x="292" y="579"/>
                    <a:pt x="296" y="579"/>
                  </a:cubicBezTo>
                  <a:cubicBezTo>
                    <a:pt x="309" y="578"/>
                    <a:pt x="791" y="547"/>
                    <a:pt x="1487" y="547"/>
                  </a:cubicBezTo>
                  <a:cubicBezTo>
                    <a:pt x="2625" y="547"/>
                    <a:pt x="4333" y="630"/>
                    <a:pt x="5487" y="1065"/>
                  </a:cubicBezTo>
                  <a:cubicBezTo>
                    <a:pt x="5517" y="1076"/>
                    <a:pt x="5550" y="1083"/>
                    <a:pt x="5583" y="1083"/>
                  </a:cubicBezTo>
                  <a:lnTo>
                    <a:pt x="5584" y="1083"/>
                  </a:lnTo>
                  <a:cubicBezTo>
                    <a:pt x="5716" y="1083"/>
                    <a:pt x="5828" y="988"/>
                    <a:pt x="5852" y="859"/>
                  </a:cubicBezTo>
                  <a:cubicBezTo>
                    <a:pt x="5876" y="729"/>
                    <a:pt x="5803" y="603"/>
                    <a:pt x="5681" y="556"/>
                  </a:cubicBezTo>
                  <a:cubicBezTo>
                    <a:pt x="4446" y="90"/>
                    <a:pt x="2688" y="0"/>
                    <a:pt x="1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8"/>
            <p:cNvSpPr/>
            <p:nvPr/>
          </p:nvSpPr>
          <p:spPr>
            <a:xfrm>
              <a:off x="7011075" y="6679100"/>
              <a:ext cx="47625" cy="61275"/>
            </a:xfrm>
            <a:custGeom>
              <a:rect b="b" l="l" r="r" t="t"/>
              <a:pathLst>
                <a:path extrusionOk="0" h="2451" w="1905">
                  <a:moveTo>
                    <a:pt x="953" y="0"/>
                  </a:moveTo>
                  <a:cubicBezTo>
                    <a:pt x="426" y="0"/>
                    <a:pt x="0" y="428"/>
                    <a:pt x="0" y="953"/>
                  </a:cubicBezTo>
                  <a:lnTo>
                    <a:pt x="0" y="1497"/>
                  </a:lnTo>
                  <a:cubicBezTo>
                    <a:pt x="2" y="2023"/>
                    <a:pt x="428" y="2448"/>
                    <a:pt x="953" y="2450"/>
                  </a:cubicBezTo>
                  <a:cubicBezTo>
                    <a:pt x="1478" y="2448"/>
                    <a:pt x="1903" y="2023"/>
                    <a:pt x="1905" y="1497"/>
                  </a:cubicBezTo>
                  <a:lnTo>
                    <a:pt x="1905" y="953"/>
                  </a:lnTo>
                  <a:cubicBezTo>
                    <a:pt x="1905" y="428"/>
                    <a:pt x="1478" y="0"/>
                    <a:pt x="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8"/>
            <p:cNvSpPr/>
            <p:nvPr/>
          </p:nvSpPr>
          <p:spPr>
            <a:xfrm>
              <a:off x="7031500" y="6679100"/>
              <a:ext cx="27200" cy="47650"/>
            </a:xfrm>
            <a:custGeom>
              <a:rect b="b" l="l" r="r" t="t"/>
              <a:pathLst>
                <a:path extrusionOk="0" h="1906" w="1088">
                  <a:moveTo>
                    <a:pt x="136" y="0"/>
                  </a:moveTo>
                  <a:lnTo>
                    <a:pt x="136" y="2"/>
                  </a:lnTo>
                  <a:cubicBezTo>
                    <a:pt x="90" y="2"/>
                    <a:pt x="44" y="7"/>
                    <a:pt x="0" y="15"/>
                  </a:cubicBezTo>
                  <a:lnTo>
                    <a:pt x="0" y="1362"/>
                  </a:lnTo>
                  <a:cubicBezTo>
                    <a:pt x="0" y="1662"/>
                    <a:pt x="243" y="1906"/>
                    <a:pt x="545" y="1906"/>
                  </a:cubicBezTo>
                  <a:cubicBezTo>
                    <a:pt x="845" y="1906"/>
                    <a:pt x="1088" y="1662"/>
                    <a:pt x="1088" y="1362"/>
                  </a:cubicBezTo>
                  <a:lnTo>
                    <a:pt x="1088" y="953"/>
                  </a:lnTo>
                  <a:cubicBezTo>
                    <a:pt x="1086" y="428"/>
                    <a:pt x="661" y="2"/>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8"/>
            <p:cNvSpPr/>
            <p:nvPr/>
          </p:nvSpPr>
          <p:spPr>
            <a:xfrm>
              <a:off x="7021225" y="6685875"/>
              <a:ext cx="23875" cy="20500"/>
            </a:xfrm>
            <a:custGeom>
              <a:rect b="b" l="l" r="r" t="t"/>
              <a:pathLst>
                <a:path extrusionOk="0" h="820" w="955">
                  <a:moveTo>
                    <a:pt x="546" y="1"/>
                  </a:moveTo>
                  <a:cubicBezTo>
                    <a:pt x="183" y="1"/>
                    <a:pt x="0" y="442"/>
                    <a:pt x="258" y="698"/>
                  </a:cubicBezTo>
                  <a:cubicBezTo>
                    <a:pt x="341" y="782"/>
                    <a:pt x="443" y="819"/>
                    <a:pt x="543" y="819"/>
                  </a:cubicBezTo>
                  <a:cubicBezTo>
                    <a:pt x="753" y="819"/>
                    <a:pt x="954" y="656"/>
                    <a:pt x="954" y="409"/>
                  </a:cubicBezTo>
                  <a:cubicBezTo>
                    <a:pt x="954" y="184"/>
                    <a:pt x="772" y="1"/>
                    <a:pt x="5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8"/>
            <p:cNvSpPr/>
            <p:nvPr/>
          </p:nvSpPr>
          <p:spPr>
            <a:xfrm>
              <a:off x="7153925" y="6679100"/>
              <a:ext cx="47625" cy="61275"/>
            </a:xfrm>
            <a:custGeom>
              <a:rect b="b" l="l" r="r" t="t"/>
              <a:pathLst>
                <a:path extrusionOk="0" h="2451" w="1905">
                  <a:moveTo>
                    <a:pt x="953" y="0"/>
                  </a:moveTo>
                  <a:cubicBezTo>
                    <a:pt x="426" y="0"/>
                    <a:pt x="0" y="428"/>
                    <a:pt x="0" y="953"/>
                  </a:cubicBezTo>
                  <a:lnTo>
                    <a:pt x="0" y="1497"/>
                  </a:lnTo>
                  <a:cubicBezTo>
                    <a:pt x="1" y="2023"/>
                    <a:pt x="428" y="2448"/>
                    <a:pt x="953" y="2450"/>
                  </a:cubicBezTo>
                  <a:cubicBezTo>
                    <a:pt x="1477" y="2448"/>
                    <a:pt x="1903" y="2023"/>
                    <a:pt x="1904" y="1497"/>
                  </a:cubicBezTo>
                  <a:lnTo>
                    <a:pt x="1904" y="953"/>
                  </a:lnTo>
                  <a:cubicBezTo>
                    <a:pt x="1904" y="428"/>
                    <a:pt x="1478" y="0"/>
                    <a:pt x="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8"/>
            <p:cNvSpPr/>
            <p:nvPr/>
          </p:nvSpPr>
          <p:spPr>
            <a:xfrm>
              <a:off x="7174300" y="6679100"/>
              <a:ext cx="27250" cy="47400"/>
            </a:xfrm>
            <a:custGeom>
              <a:rect b="b" l="l" r="r" t="t"/>
              <a:pathLst>
                <a:path extrusionOk="0" h="1896" w="1090">
                  <a:moveTo>
                    <a:pt x="138" y="0"/>
                  </a:moveTo>
                  <a:lnTo>
                    <a:pt x="138" y="2"/>
                  </a:lnTo>
                  <a:cubicBezTo>
                    <a:pt x="91" y="2"/>
                    <a:pt x="46" y="7"/>
                    <a:pt x="1" y="15"/>
                  </a:cubicBezTo>
                  <a:lnTo>
                    <a:pt x="1" y="1362"/>
                  </a:lnTo>
                  <a:cubicBezTo>
                    <a:pt x="6" y="1658"/>
                    <a:pt x="249" y="1896"/>
                    <a:pt x="545" y="1896"/>
                  </a:cubicBezTo>
                  <a:cubicBezTo>
                    <a:pt x="843" y="1896"/>
                    <a:pt x="1084" y="1658"/>
                    <a:pt x="1089" y="1362"/>
                  </a:cubicBezTo>
                  <a:lnTo>
                    <a:pt x="1089" y="953"/>
                  </a:lnTo>
                  <a:cubicBezTo>
                    <a:pt x="1088" y="428"/>
                    <a:pt x="662" y="2"/>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8"/>
            <p:cNvSpPr/>
            <p:nvPr/>
          </p:nvSpPr>
          <p:spPr>
            <a:xfrm>
              <a:off x="7164075" y="6685875"/>
              <a:ext cx="23875" cy="20500"/>
            </a:xfrm>
            <a:custGeom>
              <a:rect b="b" l="l" r="r" t="t"/>
              <a:pathLst>
                <a:path extrusionOk="0" h="820" w="955">
                  <a:moveTo>
                    <a:pt x="546" y="1"/>
                  </a:moveTo>
                  <a:cubicBezTo>
                    <a:pt x="182" y="1"/>
                    <a:pt x="0" y="442"/>
                    <a:pt x="257" y="698"/>
                  </a:cubicBezTo>
                  <a:cubicBezTo>
                    <a:pt x="340" y="782"/>
                    <a:pt x="442" y="819"/>
                    <a:pt x="543" y="819"/>
                  </a:cubicBezTo>
                  <a:cubicBezTo>
                    <a:pt x="753" y="819"/>
                    <a:pt x="954" y="656"/>
                    <a:pt x="954" y="409"/>
                  </a:cubicBezTo>
                  <a:cubicBezTo>
                    <a:pt x="954" y="184"/>
                    <a:pt x="772" y="1"/>
                    <a:pt x="5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8"/>
            <p:cNvSpPr/>
            <p:nvPr/>
          </p:nvSpPr>
          <p:spPr>
            <a:xfrm>
              <a:off x="7065500" y="6782875"/>
              <a:ext cx="55175" cy="55725"/>
            </a:xfrm>
            <a:custGeom>
              <a:rect b="b" l="l" r="r" t="t"/>
              <a:pathLst>
                <a:path extrusionOk="0" h="2229" w="2207">
                  <a:moveTo>
                    <a:pt x="1060" y="1"/>
                  </a:moveTo>
                  <a:lnTo>
                    <a:pt x="1060" y="1"/>
                  </a:lnTo>
                  <a:cubicBezTo>
                    <a:pt x="441" y="157"/>
                    <a:pt x="0" y="553"/>
                    <a:pt x="0" y="1019"/>
                  </a:cubicBezTo>
                  <a:cubicBezTo>
                    <a:pt x="0" y="1600"/>
                    <a:pt x="687" y="1904"/>
                    <a:pt x="1182" y="2130"/>
                  </a:cubicBezTo>
                  <a:cubicBezTo>
                    <a:pt x="1325" y="2195"/>
                    <a:pt x="1479" y="2228"/>
                    <a:pt x="1633" y="2228"/>
                  </a:cubicBezTo>
                  <a:cubicBezTo>
                    <a:pt x="1787" y="2228"/>
                    <a:pt x="1941" y="2195"/>
                    <a:pt x="2084" y="2130"/>
                  </a:cubicBezTo>
                  <a:cubicBezTo>
                    <a:pt x="2123" y="2112"/>
                    <a:pt x="2165" y="2092"/>
                    <a:pt x="2206" y="2073"/>
                  </a:cubicBezTo>
                  <a:cubicBezTo>
                    <a:pt x="2135" y="2055"/>
                    <a:pt x="2064" y="2027"/>
                    <a:pt x="1998" y="1992"/>
                  </a:cubicBezTo>
                  <a:cubicBezTo>
                    <a:pt x="1502" y="1724"/>
                    <a:pt x="816" y="1363"/>
                    <a:pt x="816" y="676"/>
                  </a:cubicBezTo>
                  <a:cubicBezTo>
                    <a:pt x="816" y="428"/>
                    <a:pt x="907" y="198"/>
                    <a:pt x="1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8"/>
            <p:cNvSpPr/>
            <p:nvPr/>
          </p:nvSpPr>
          <p:spPr>
            <a:xfrm>
              <a:off x="6920450" y="6772000"/>
              <a:ext cx="130075" cy="131525"/>
            </a:xfrm>
            <a:custGeom>
              <a:rect b="b" l="l" r="r" t="t"/>
              <a:pathLst>
                <a:path extrusionOk="0" h="5261" w="5203">
                  <a:moveTo>
                    <a:pt x="1448" y="1"/>
                  </a:moveTo>
                  <a:cubicBezTo>
                    <a:pt x="301" y="696"/>
                    <a:pt x="1" y="2325"/>
                    <a:pt x="928" y="3657"/>
                  </a:cubicBezTo>
                  <a:cubicBezTo>
                    <a:pt x="1890" y="4550"/>
                    <a:pt x="3138" y="5139"/>
                    <a:pt x="4513" y="5245"/>
                  </a:cubicBezTo>
                  <a:cubicBezTo>
                    <a:pt x="4658" y="5255"/>
                    <a:pt x="4803" y="5260"/>
                    <a:pt x="4948" y="5260"/>
                  </a:cubicBezTo>
                  <a:cubicBezTo>
                    <a:pt x="5033" y="5260"/>
                    <a:pt x="5118" y="5258"/>
                    <a:pt x="5203" y="5255"/>
                  </a:cubicBezTo>
                  <a:cubicBezTo>
                    <a:pt x="3301" y="4406"/>
                    <a:pt x="1844" y="2600"/>
                    <a:pt x="1494" y="394"/>
                  </a:cubicBezTo>
                  <a:lnTo>
                    <a:pt x="1494" y="393"/>
                  </a:lnTo>
                  <a:cubicBezTo>
                    <a:pt x="1472" y="262"/>
                    <a:pt x="1462" y="132"/>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8"/>
            <p:cNvSpPr/>
            <p:nvPr/>
          </p:nvSpPr>
          <p:spPr>
            <a:xfrm>
              <a:off x="6944675" y="6815150"/>
              <a:ext cx="80150" cy="28100"/>
            </a:xfrm>
            <a:custGeom>
              <a:rect b="b" l="l" r="r" t="t"/>
              <a:pathLst>
                <a:path extrusionOk="0" h="1124" w="3206">
                  <a:moveTo>
                    <a:pt x="2925" y="0"/>
                  </a:moveTo>
                  <a:cubicBezTo>
                    <a:pt x="2921" y="0"/>
                    <a:pt x="2917" y="1"/>
                    <a:pt x="2913" y="1"/>
                  </a:cubicBezTo>
                  <a:cubicBezTo>
                    <a:pt x="2851" y="4"/>
                    <a:pt x="1373" y="95"/>
                    <a:pt x="187" y="600"/>
                  </a:cubicBezTo>
                  <a:cubicBezTo>
                    <a:pt x="67" y="650"/>
                    <a:pt x="1" y="779"/>
                    <a:pt x="26" y="906"/>
                  </a:cubicBezTo>
                  <a:cubicBezTo>
                    <a:pt x="52" y="1033"/>
                    <a:pt x="164" y="1123"/>
                    <a:pt x="293" y="1123"/>
                  </a:cubicBezTo>
                  <a:cubicBezTo>
                    <a:pt x="330" y="1123"/>
                    <a:pt x="366" y="1116"/>
                    <a:pt x="399" y="1100"/>
                  </a:cubicBezTo>
                  <a:cubicBezTo>
                    <a:pt x="1498" y="633"/>
                    <a:pt x="2930" y="545"/>
                    <a:pt x="2944" y="544"/>
                  </a:cubicBezTo>
                  <a:cubicBezTo>
                    <a:pt x="3094" y="534"/>
                    <a:pt x="3206" y="405"/>
                    <a:pt x="3197" y="257"/>
                  </a:cubicBezTo>
                  <a:cubicBezTo>
                    <a:pt x="3190" y="111"/>
                    <a:pt x="3069" y="0"/>
                    <a:pt x="2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8"/>
            <p:cNvSpPr/>
            <p:nvPr/>
          </p:nvSpPr>
          <p:spPr>
            <a:xfrm>
              <a:off x="6888175" y="6788075"/>
              <a:ext cx="147000" cy="27100"/>
            </a:xfrm>
            <a:custGeom>
              <a:rect b="b" l="l" r="r" t="t"/>
              <a:pathLst>
                <a:path extrusionOk="0" h="1084" w="5880">
                  <a:moveTo>
                    <a:pt x="4365" y="1"/>
                  </a:moveTo>
                  <a:cubicBezTo>
                    <a:pt x="3189" y="1"/>
                    <a:pt x="1430" y="91"/>
                    <a:pt x="196" y="557"/>
                  </a:cubicBezTo>
                  <a:cubicBezTo>
                    <a:pt x="72" y="604"/>
                    <a:pt x="1" y="730"/>
                    <a:pt x="23" y="860"/>
                  </a:cubicBezTo>
                  <a:cubicBezTo>
                    <a:pt x="47" y="989"/>
                    <a:pt x="160" y="1084"/>
                    <a:pt x="291" y="1084"/>
                  </a:cubicBezTo>
                  <a:lnTo>
                    <a:pt x="292" y="1084"/>
                  </a:lnTo>
                  <a:cubicBezTo>
                    <a:pt x="325" y="1084"/>
                    <a:pt x="358" y="1077"/>
                    <a:pt x="388" y="1066"/>
                  </a:cubicBezTo>
                  <a:cubicBezTo>
                    <a:pt x="1542" y="631"/>
                    <a:pt x="3250" y="548"/>
                    <a:pt x="4388" y="548"/>
                  </a:cubicBezTo>
                  <a:cubicBezTo>
                    <a:pt x="5084" y="548"/>
                    <a:pt x="5566" y="579"/>
                    <a:pt x="5579" y="580"/>
                  </a:cubicBezTo>
                  <a:cubicBezTo>
                    <a:pt x="5585" y="580"/>
                    <a:pt x="5591" y="580"/>
                    <a:pt x="5597" y="580"/>
                  </a:cubicBezTo>
                  <a:cubicBezTo>
                    <a:pt x="5739" y="580"/>
                    <a:pt x="5859" y="470"/>
                    <a:pt x="5869" y="326"/>
                  </a:cubicBezTo>
                  <a:cubicBezTo>
                    <a:pt x="5879" y="176"/>
                    <a:pt x="5766" y="47"/>
                    <a:pt x="5615" y="37"/>
                  </a:cubicBezTo>
                  <a:cubicBezTo>
                    <a:pt x="5563" y="33"/>
                    <a:pt x="5068" y="1"/>
                    <a:pt x="4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 name="Google Shape;1759;p68"/>
          <p:cNvGrpSpPr/>
          <p:nvPr/>
        </p:nvGrpSpPr>
        <p:grpSpPr>
          <a:xfrm>
            <a:off x="3260905" y="4303895"/>
            <a:ext cx="430515" cy="320627"/>
            <a:chOff x="7770675" y="6512425"/>
            <a:chExt cx="440650" cy="328175"/>
          </a:xfrm>
        </p:grpSpPr>
        <p:sp>
          <p:nvSpPr>
            <p:cNvPr id="1760" name="Google Shape;1760;p68"/>
            <p:cNvSpPr/>
            <p:nvPr/>
          </p:nvSpPr>
          <p:spPr>
            <a:xfrm>
              <a:off x="8138175" y="6574550"/>
              <a:ext cx="73150" cy="169325"/>
            </a:xfrm>
            <a:custGeom>
              <a:rect b="b" l="l" r="r" t="t"/>
              <a:pathLst>
                <a:path extrusionOk="0" h="6773" w="2926">
                  <a:moveTo>
                    <a:pt x="478" y="0"/>
                  </a:moveTo>
                  <a:cubicBezTo>
                    <a:pt x="399" y="0"/>
                    <a:pt x="323" y="8"/>
                    <a:pt x="250" y="23"/>
                  </a:cubicBezTo>
                  <a:cubicBezTo>
                    <a:pt x="99" y="54"/>
                    <a:pt x="1" y="201"/>
                    <a:pt x="32" y="353"/>
                  </a:cubicBezTo>
                  <a:cubicBezTo>
                    <a:pt x="59" y="483"/>
                    <a:pt x="175" y="572"/>
                    <a:pt x="303" y="572"/>
                  </a:cubicBezTo>
                  <a:cubicBezTo>
                    <a:pt x="323" y="572"/>
                    <a:pt x="343" y="570"/>
                    <a:pt x="364" y="565"/>
                  </a:cubicBezTo>
                  <a:cubicBezTo>
                    <a:pt x="399" y="557"/>
                    <a:pt x="438" y="554"/>
                    <a:pt x="480" y="554"/>
                  </a:cubicBezTo>
                  <a:cubicBezTo>
                    <a:pt x="770" y="554"/>
                    <a:pt x="1197" y="739"/>
                    <a:pt x="1528" y="1128"/>
                  </a:cubicBezTo>
                  <a:cubicBezTo>
                    <a:pt x="1851" y="1508"/>
                    <a:pt x="2307" y="2361"/>
                    <a:pt x="1741" y="3822"/>
                  </a:cubicBezTo>
                  <a:cubicBezTo>
                    <a:pt x="1143" y="5366"/>
                    <a:pt x="2212" y="6624"/>
                    <a:pt x="2257" y="6677"/>
                  </a:cubicBezTo>
                  <a:cubicBezTo>
                    <a:pt x="2310" y="6738"/>
                    <a:pt x="2386" y="6773"/>
                    <a:pt x="2467" y="6773"/>
                  </a:cubicBezTo>
                  <a:cubicBezTo>
                    <a:pt x="2467" y="6773"/>
                    <a:pt x="2468" y="6773"/>
                    <a:pt x="2468" y="6773"/>
                  </a:cubicBezTo>
                  <a:cubicBezTo>
                    <a:pt x="2704" y="6773"/>
                    <a:pt x="2831" y="6495"/>
                    <a:pt x="2675" y="6315"/>
                  </a:cubicBezTo>
                  <a:cubicBezTo>
                    <a:pt x="2665" y="6305"/>
                    <a:pt x="1778" y="5261"/>
                    <a:pt x="2257" y="4021"/>
                  </a:cubicBezTo>
                  <a:cubicBezTo>
                    <a:pt x="2925" y="2293"/>
                    <a:pt x="2351" y="1243"/>
                    <a:pt x="1949" y="770"/>
                  </a:cubicBezTo>
                  <a:cubicBezTo>
                    <a:pt x="1546" y="294"/>
                    <a:pt x="970" y="0"/>
                    <a:pt x="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8"/>
            <p:cNvSpPr/>
            <p:nvPr/>
          </p:nvSpPr>
          <p:spPr>
            <a:xfrm>
              <a:off x="7770675" y="6549175"/>
              <a:ext cx="403300" cy="291425"/>
            </a:xfrm>
            <a:custGeom>
              <a:rect b="b" l="l" r="r" t="t"/>
              <a:pathLst>
                <a:path extrusionOk="0" h="11657" w="16132">
                  <a:moveTo>
                    <a:pt x="3735" y="1"/>
                  </a:moveTo>
                  <a:cubicBezTo>
                    <a:pt x="3207" y="1"/>
                    <a:pt x="2690" y="213"/>
                    <a:pt x="2313" y="610"/>
                  </a:cubicBezTo>
                  <a:lnTo>
                    <a:pt x="181" y="2850"/>
                  </a:lnTo>
                  <a:cubicBezTo>
                    <a:pt x="51" y="2988"/>
                    <a:pt x="0" y="3184"/>
                    <a:pt x="48" y="3367"/>
                  </a:cubicBezTo>
                  <a:lnTo>
                    <a:pt x="174" y="3847"/>
                  </a:lnTo>
                  <a:cubicBezTo>
                    <a:pt x="238" y="4092"/>
                    <a:pt x="459" y="4261"/>
                    <a:pt x="711" y="4261"/>
                  </a:cubicBezTo>
                  <a:cubicBezTo>
                    <a:pt x="714" y="4261"/>
                    <a:pt x="718" y="4261"/>
                    <a:pt x="722" y="4261"/>
                  </a:cubicBezTo>
                  <a:cubicBezTo>
                    <a:pt x="1581" y="4246"/>
                    <a:pt x="2219" y="4164"/>
                    <a:pt x="2694" y="4050"/>
                  </a:cubicBezTo>
                  <a:cubicBezTo>
                    <a:pt x="3903" y="5853"/>
                    <a:pt x="5732" y="6923"/>
                    <a:pt x="5732" y="6923"/>
                  </a:cubicBezTo>
                  <a:lnTo>
                    <a:pt x="5766" y="10552"/>
                  </a:lnTo>
                  <a:lnTo>
                    <a:pt x="4955" y="10754"/>
                  </a:lnTo>
                  <a:cubicBezTo>
                    <a:pt x="4771" y="10799"/>
                    <a:pt x="4624" y="10936"/>
                    <a:pt x="4564" y="11116"/>
                  </a:cubicBezTo>
                  <a:lnTo>
                    <a:pt x="4485" y="11354"/>
                  </a:lnTo>
                  <a:cubicBezTo>
                    <a:pt x="4436" y="11502"/>
                    <a:pt x="4546" y="11656"/>
                    <a:pt x="4703" y="11656"/>
                  </a:cubicBezTo>
                  <a:lnTo>
                    <a:pt x="5747" y="11656"/>
                  </a:lnTo>
                  <a:cubicBezTo>
                    <a:pt x="5931" y="11656"/>
                    <a:pt x="6104" y="11565"/>
                    <a:pt x="6207" y="11410"/>
                  </a:cubicBezTo>
                  <a:lnTo>
                    <a:pt x="6492" y="10982"/>
                  </a:lnTo>
                  <a:cubicBezTo>
                    <a:pt x="6560" y="10880"/>
                    <a:pt x="6604" y="10764"/>
                    <a:pt x="6623" y="10643"/>
                  </a:cubicBezTo>
                  <a:lnTo>
                    <a:pt x="7188" y="7350"/>
                  </a:lnTo>
                  <a:cubicBezTo>
                    <a:pt x="7930" y="7659"/>
                    <a:pt x="8756" y="7790"/>
                    <a:pt x="9600" y="7790"/>
                  </a:cubicBezTo>
                  <a:cubicBezTo>
                    <a:pt x="11113" y="7790"/>
                    <a:pt x="12687" y="7369"/>
                    <a:pt x="13953" y="6791"/>
                  </a:cubicBezTo>
                  <a:lnTo>
                    <a:pt x="15060" y="8893"/>
                  </a:lnTo>
                  <a:lnTo>
                    <a:pt x="15060" y="10494"/>
                  </a:lnTo>
                  <a:lnTo>
                    <a:pt x="14389" y="10740"/>
                  </a:lnTo>
                  <a:cubicBezTo>
                    <a:pt x="14224" y="10796"/>
                    <a:pt x="14095" y="10925"/>
                    <a:pt x="14040" y="11090"/>
                  </a:cubicBezTo>
                  <a:lnTo>
                    <a:pt x="13952" y="11354"/>
                  </a:lnTo>
                  <a:cubicBezTo>
                    <a:pt x="13903" y="11502"/>
                    <a:pt x="14013" y="11656"/>
                    <a:pt x="14170" y="11656"/>
                  </a:cubicBezTo>
                  <a:lnTo>
                    <a:pt x="15146" y="11656"/>
                  </a:lnTo>
                  <a:cubicBezTo>
                    <a:pt x="15367" y="11656"/>
                    <a:pt x="15565" y="11526"/>
                    <a:pt x="15653" y="11323"/>
                  </a:cubicBezTo>
                  <a:lnTo>
                    <a:pt x="15949" y="10641"/>
                  </a:lnTo>
                  <a:cubicBezTo>
                    <a:pt x="16023" y="10467"/>
                    <a:pt x="16062" y="10281"/>
                    <a:pt x="16062" y="10092"/>
                  </a:cubicBezTo>
                  <a:lnTo>
                    <a:pt x="16062" y="8284"/>
                  </a:lnTo>
                  <a:cubicBezTo>
                    <a:pt x="16062" y="8145"/>
                    <a:pt x="16036" y="8005"/>
                    <a:pt x="15984" y="7876"/>
                  </a:cubicBezTo>
                  <a:cubicBezTo>
                    <a:pt x="15831" y="7491"/>
                    <a:pt x="15509" y="6581"/>
                    <a:pt x="15509" y="5738"/>
                  </a:cubicBezTo>
                  <a:cubicBezTo>
                    <a:pt x="15509" y="4749"/>
                    <a:pt x="16131" y="4448"/>
                    <a:pt x="16062" y="3141"/>
                  </a:cubicBezTo>
                  <a:lnTo>
                    <a:pt x="16061" y="3141"/>
                  </a:lnTo>
                  <a:cubicBezTo>
                    <a:pt x="16032" y="2589"/>
                    <a:pt x="15577" y="1085"/>
                    <a:pt x="14299" y="670"/>
                  </a:cubicBezTo>
                  <a:cubicBezTo>
                    <a:pt x="13946" y="556"/>
                    <a:pt x="13577" y="513"/>
                    <a:pt x="13182" y="513"/>
                  </a:cubicBezTo>
                  <a:cubicBezTo>
                    <a:pt x="11961" y="513"/>
                    <a:pt x="10495" y="924"/>
                    <a:pt x="8541" y="924"/>
                  </a:cubicBezTo>
                  <a:cubicBezTo>
                    <a:pt x="7722" y="924"/>
                    <a:pt x="6818" y="852"/>
                    <a:pt x="5811" y="647"/>
                  </a:cubicBezTo>
                  <a:lnTo>
                    <a:pt x="4424" y="126"/>
                  </a:lnTo>
                  <a:cubicBezTo>
                    <a:pt x="4200" y="42"/>
                    <a:pt x="3966" y="1"/>
                    <a:pt x="3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8"/>
            <p:cNvSpPr/>
            <p:nvPr/>
          </p:nvSpPr>
          <p:spPr>
            <a:xfrm>
              <a:off x="7808450" y="6512425"/>
              <a:ext cx="57575" cy="61400"/>
            </a:xfrm>
            <a:custGeom>
              <a:rect b="b" l="l" r="r" t="t"/>
              <a:pathLst>
                <a:path extrusionOk="0" h="2456" w="2303">
                  <a:moveTo>
                    <a:pt x="201" y="0"/>
                  </a:moveTo>
                  <a:cubicBezTo>
                    <a:pt x="140" y="0"/>
                    <a:pt x="81" y="41"/>
                    <a:pt x="73" y="116"/>
                  </a:cubicBezTo>
                  <a:cubicBezTo>
                    <a:pt x="0" y="805"/>
                    <a:pt x="111" y="1974"/>
                    <a:pt x="1543" y="2440"/>
                  </a:cubicBezTo>
                  <a:cubicBezTo>
                    <a:pt x="1576" y="2451"/>
                    <a:pt x="1609" y="2455"/>
                    <a:pt x="1642" y="2455"/>
                  </a:cubicBezTo>
                  <a:cubicBezTo>
                    <a:pt x="1717" y="2455"/>
                    <a:pt x="1789" y="2431"/>
                    <a:pt x="1848" y="2383"/>
                  </a:cubicBezTo>
                  <a:cubicBezTo>
                    <a:pt x="1978" y="2277"/>
                    <a:pt x="2161" y="2090"/>
                    <a:pt x="2246" y="1816"/>
                  </a:cubicBezTo>
                  <a:cubicBezTo>
                    <a:pt x="2303" y="1639"/>
                    <a:pt x="2182" y="1455"/>
                    <a:pt x="2001" y="1412"/>
                  </a:cubicBezTo>
                  <a:cubicBezTo>
                    <a:pt x="1373" y="1263"/>
                    <a:pt x="651" y="864"/>
                    <a:pt x="322" y="83"/>
                  </a:cubicBezTo>
                  <a:cubicBezTo>
                    <a:pt x="298" y="27"/>
                    <a:pt x="249" y="0"/>
                    <a:pt x="2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8"/>
            <p:cNvSpPr/>
            <p:nvPr/>
          </p:nvSpPr>
          <p:spPr>
            <a:xfrm>
              <a:off x="7859325" y="6549200"/>
              <a:ext cx="43375" cy="28050"/>
            </a:xfrm>
            <a:custGeom>
              <a:rect b="b" l="l" r="r" t="t"/>
              <a:pathLst>
                <a:path extrusionOk="0" h="1122" w="1735">
                  <a:moveTo>
                    <a:pt x="235" y="0"/>
                  </a:moveTo>
                  <a:cubicBezTo>
                    <a:pt x="106" y="0"/>
                    <a:pt x="0" y="108"/>
                    <a:pt x="7" y="239"/>
                  </a:cubicBezTo>
                  <a:lnTo>
                    <a:pt x="7" y="240"/>
                  </a:lnTo>
                  <a:lnTo>
                    <a:pt x="33" y="649"/>
                  </a:lnTo>
                  <a:cubicBezTo>
                    <a:pt x="50" y="927"/>
                    <a:pt x="262" y="1122"/>
                    <a:pt x="523" y="1122"/>
                  </a:cubicBezTo>
                  <a:cubicBezTo>
                    <a:pt x="557" y="1122"/>
                    <a:pt x="593" y="1119"/>
                    <a:pt x="628" y="1111"/>
                  </a:cubicBezTo>
                  <a:cubicBezTo>
                    <a:pt x="994" y="1040"/>
                    <a:pt x="1443" y="878"/>
                    <a:pt x="1674" y="511"/>
                  </a:cubicBezTo>
                  <a:cubicBezTo>
                    <a:pt x="1734" y="416"/>
                    <a:pt x="1689" y="291"/>
                    <a:pt x="1585" y="248"/>
                  </a:cubicBezTo>
                  <a:cubicBezTo>
                    <a:pt x="1367" y="160"/>
                    <a:pt x="940" y="32"/>
                    <a:pt x="246" y="0"/>
                  </a:cubicBezTo>
                  <a:cubicBezTo>
                    <a:pt x="243" y="0"/>
                    <a:pt x="239" y="0"/>
                    <a:pt x="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8"/>
            <p:cNvSpPr/>
            <p:nvPr/>
          </p:nvSpPr>
          <p:spPr>
            <a:xfrm>
              <a:off x="7881525" y="6812950"/>
              <a:ext cx="51050" cy="27650"/>
            </a:xfrm>
            <a:custGeom>
              <a:rect b="b" l="l" r="r" t="t"/>
              <a:pathLst>
                <a:path extrusionOk="0" h="1106" w="2042">
                  <a:moveTo>
                    <a:pt x="1332" y="1"/>
                  </a:moveTo>
                  <a:lnTo>
                    <a:pt x="520" y="203"/>
                  </a:lnTo>
                  <a:cubicBezTo>
                    <a:pt x="336" y="248"/>
                    <a:pt x="189" y="385"/>
                    <a:pt x="130" y="565"/>
                  </a:cubicBezTo>
                  <a:lnTo>
                    <a:pt x="51" y="803"/>
                  </a:lnTo>
                  <a:cubicBezTo>
                    <a:pt x="1" y="952"/>
                    <a:pt x="111" y="1105"/>
                    <a:pt x="268" y="1105"/>
                  </a:cubicBezTo>
                  <a:lnTo>
                    <a:pt x="1311" y="1105"/>
                  </a:lnTo>
                  <a:cubicBezTo>
                    <a:pt x="1496" y="1105"/>
                    <a:pt x="1668" y="1014"/>
                    <a:pt x="1771" y="860"/>
                  </a:cubicBezTo>
                  <a:lnTo>
                    <a:pt x="2042" y="454"/>
                  </a:lnTo>
                  <a:lnTo>
                    <a:pt x="13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8"/>
            <p:cNvSpPr/>
            <p:nvPr/>
          </p:nvSpPr>
          <p:spPr>
            <a:xfrm>
              <a:off x="8118200" y="6811500"/>
              <a:ext cx="47375" cy="29100"/>
            </a:xfrm>
            <a:custGeom>
              <a:rect b="b" l="l" r="r" t="t"/>
              <a:pathLst>
                <a:path extrusionOk="0" h="1164" w="1895">
                  <a:moveTo>
                    <a:pt x="1158" y="1"/>
                  </a:moveTo>
                  <a:lnTo>
                    <a:pt x="487" y="247"/>
                  </a:lnTo>
                  <a:cubicBezTo>
                    <a:pt x="322" y="303"/>
                    <a:pt x="193" y="432"/>
                    <a:pt x="137" y="598"/>
                  </a:cubicBezTo>
                  <a:lnTo>
                    <a:pt x="49" y="861"/>
                  </a:lnTo>
                  <a:cubicBezTo>
                    <a:pt x="0" y="1010"/>
                    <a:pt x="111" y="1163"/>
                    <a:pt x="268" y="1163"/>
                  </a:cubicBezTo>
                  <a:lnTo>
                    <a:pt x="1243" y="1163"/>
                  </a:lnTo>
                  <a:cubicBezTo>
                    <a:pt x="1244" y="1163"/>
                    <a:pt x="1245" y="1163"/>
                    <a:pt x="1247" y="1163"/>
                  </a:cubicBezTo>
                  <a:cubicBezTo>
                    <a:pt x="1466" y="1163"/>
                    <a:pt x="1664" y="1032"/>
                    <a:pt x="1751" y="830"/>
                  </a:cubicBezTo>
                  <a:lnTo>
                    <a:pt x="1894" y="499"/>
                  </a:lnTo>
                  <a:lnTo>
                    <a:pt x="11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8"/>
            <p:cNvSpPr/>
            <p:nvPr/>
          </p:nvSpPr>
          <p:spPr>
            <a:xfrm>
              <a:off x="7824300" y="6591975"/>
              <a:ext cx="16175" cy="13850"/>
            </a:xfrm>
            <a:custGeom>
              <a:rect b="b" l="l" r="r" t="t"/>
              <a:pathLst>
                <a:path extrusionOk="0" h="554" w="647">
                  <a:moveTo>
                    <a:pt x="370" y="0"/>
                  </a:moveTo>
                  <a:cubicBezTo>
                    <a:pt x="124" y="0"/>
                    <a:pt x="1" y="298"/>
                    <a:pt x="174" y="473"/>
                  </a:cubicBezTo>
                  <a:cubicBezTo>
                    <a:pt x="231" y="529"/>
                    <a:pt x="300" y="554"/>
                    <a:pt x="368" y="554"/>
                  </a:cubicBezTo>
                  <a:cubicBezTo>
                    <a:pt x="510" y="554"/>
                    <a:pt x="647" y="443"/>
                    <a:pt x="647" y="277"/>
                  </a:cubicBezTo>
                  <a:cubicBezTo>
                    <a:pt x="647" y="124"/>
                    <a:pt x="524" y="0"/>
                    <a:pt x="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8"/>
            <p:cNvSpPr/>
            <p:nvPr/>
          </p:nvSpPr>
          <p:spPr>
            <a:xfrm>
              <a:off x="7837975" y="6634625"/>
              <a:ext cx="75975" cy="87675"/>
            </a:xfrm>
            <a:custGeom>
              <a:rect b="b" l="l" r="r" t="t"/>
              <a:pathLst>
                <a:path extrusionOk="0" h="3507" w="3039">
                  <a:moveTo>
                    <a:pt x="1100" y="1"/>
                  </a:moveTo>
                  <a:cubicBezTo>
                    <a:pt x="1025" y="1"/>
                    <a:pt x="950" y="28"/>
                    <a:pt x="892" y="86"/>
                  </a:cubicBezTo>
                  <a:cubicBezTo>
                    <a:pt x="640" y="334"/>
                    <a:pt x="336" y="521"/>
                    <a:pt x="0" y="633"/>
                  </a:cubicBezTo>
                  <a:cubicBezTo>
                    <a:pt x="1210" y="2437"/>
                    <a:pt x="3038" y="3506"/>
                    <a:pt x="3038" y="3506"/>
                  </a:cubicBezTo>
                  <a:cubicBezTo>
                    <a:pt x="3038" y="2505"/>
                    <a:pt x="2889" y="2182"/>
                    <a:pt x="2693" y="1985"/>
                  </a:cubicBezTo>
                  <a:cubicBezTo>
                    <a:pt x="2401" y="1694"/>
                    <a:pt x="1768" y="922"/>
                    <a:pt x="1369" y="163"/>
                  </a:cubicBezTo>
                  <a:cubicBezTo>
                    <a:pt x="1314" y="58"/>
                    <a:pt x="1207" y="1"/>
                    <a:pt x="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8"/>
            <p:cNvSpPr/>
            <p:nvPr/>
          </p:nvSpPr>
          <p:spPr>
            <a:xfrm>
              <a:off x="7950350" y="6697300"/>
              <a:ext cx="169125" cy="46675"/>
            </a:xfrm>
            <a:custGeom>
              <a:rect b="b" l="l" r="r" t="t"/>
              <a:pathLst>
                <a:path extrusionOk="0" h="1867" w="6765">
                  <a:moveTo>
                    <a:pt x="6034" y="1"/>
                  </a:moveTo>
                  <a:cubicBezTo>
                    <a:pt x="5979" y="1"/>
                    <a:pt x="5924" y="9"/>
                    <a:pt x="5868" y="26"/>
                  </a:cubicBezTo>
                  <a:cubicBezTo>
                    <a:pt x="4738" y="387"/>
                    <a:pt x="3517" y="488"/>
                    <a:pt x="2499" y="488"/>
                  </a:cubicBezTo>
                  <a:cubicBezTo>
                    <a:pt x="1760" y="488"/>
                    <a:pt x="1128" y="434"/>
                    <a:pt x="718" y="388"/>
                  </a:cubicBezTo>
                  <a:cubicBezTo>
                    <a:pt x="697" y="386"/>
                    <a:pt x="676" y="385"/>
                    <a:pt x="655" y="385"/>
                  </a:cubicBezTo>
                  <a:cubicBezTo>
                    <a:pt x="394" y="385"/>
                    <a:pt x="165" y="570"/>
                    <a:pt x="114" y="832"/>
                  </a:cubicBezTo>
                  <a:lnTo>
                    <a:pt x="0" y="1427"/>
                  </a:lnTo>
                  <a:cubicBezTo>
                    <a:pt x="742" y="1735"/>
                    <a:pt x="1567" y="1866"/>
                    <a:pt x="2412" y="1866"/>
                  </a:cubicBezTo>
                  <a:cubicBezTo>
                    <a:pt x="3924" y="1866"/>
                    <a:pt x="5498" y="1445"/>
                    <a:pt x="6765" y="866"/>
                  </a:cubicBezTo>
                  <a:lnTo>
                    <a:pt x="6542" y="338"/>
                  </a:lnTo>
                  <a:cubicBezTo>
                    <a:pt x="6454" y="129"/>
                    <a:pt x="6251" y="1"/>
                    <a:pt x="60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8"/>
            <p:cNvSpPr/>
            <p:nvPr/>
          </p:nvSpPr>
          <p:spPr>
            <a:xfrm>
              <a:off x="7770675" y="6599250"/>
              <a:ext cx="55800" cy="56475"/>
            </a:xfrm>
            <a:custGeom>
              <a:rect b="b" l="l" r="r" t="t"/>
              <a:pathLst>
                <a:path extrusionOk="0" h="2259" w="2232">
                  <a:moveTo>
                    <a:pt x="979" y="1"/>
                  </a:moveTo>
                  <a:lnTo>
                    <a:pt x="181" y="847"/>
                  </a:lnTo>
                  <a:cubicBezTo>
                    <a:pt x="51" y="985"/>
                    <a:pt x="0" y="1181"/>
                    <a:pt x="48" y="1364"/>
                  </a:cubicBezTo>
                  <a:lnTo>
                    <a:pt x="174" y="1844"/>
                  </a:lnTo>
                  <a:cubicBezTo>
                    <a:pt x="238" y="2089"/>
                    <a:pt x="459" y="2258"/>
                    <a:pt x="711" y="2258"/>
                  </a:cubicBezTo>
                  <a:cubicBezTo>
                    <a:pt x="714" y="2258"/>
                    <a:pt x="718" y="2258"/>
                    <a:pt x="722" y="2258"/>
                  </a:cubicBezTo>
                  <a:cubicBezTo>
                    <a:pt x="1268" y="2248"/>
                    <a:pt x="1723" y="2210"/>
                    <a:pt x="2106" y="2157"/>
                  </a:cubicBezTo>
                  <a:cubicBezTo>
                    <a:pt x="2231" y="1741"/>
                    <a:pt x="2011" y="1304"/>
                    <a:pt x="1712" y="1016"/>
                  </a:cubicBezTo>
                  <a:lnTo>
                    <a:pt x="1711" y="1016"/>
                  </a:lnTo>
                  <a:cubicBezTo>
                    <a:pt x="1438" y="753"/>
                    <a:pt x="1153" y="36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8"/>
            <p:cNvSpPr/>
            <p:nvPr/>
          </p:nvSpPr>
          <p:spPr>
            <a:xfrm>
              <a:off x="7808450" y="6512750"/>
              <a:ext cx="52450" cy="61075"/>
            </a:xfrm>
            <a:custGeom>
              <a:rect b="b" l="l" r="r" t="t"/>
              <a:pathLst>
                <a:path extrusionOk="0" h="2443" w="2098">
                  <a:moveTo>
                    <a:pt x="143" y="0"/>
                  </a:moveTo>
                  <a:cubicBezTo>
                    <a:pt x="103" y="19"/>
                    <a:pt x="75" y="58"/>
                    <a:pt x="72" y="103"/>
                  </a:cubicBezTo>
                  <a:cubicBezTo>
                    <a:pt x="0" y="792"/>
                    <a:pt x="111" y="1961"/>
                    <a:pt x="1543" y="2427"/>
                  </a:cubicBezTo>
                  <a:cubicBezTo>
                    <a:pt x="1576" y="2438"/>
                    <a:pt x="1609" y="2442"/>
                    <a:pt x="1642" y="2442"/>
                  </a:cubicBezTo>
                  <a:cubicBezTo>
                    <a:pt x="1717" y="2442"/>
                    <a:pt x="1789" y="2418"/>
                    <a:pt x="1848" y="2370"/>
                  </a:cubicBezTo>
                  <a:cubicBezTo>
                    <a:pt x="1943" y="2290"/>
                    <a:pt x="2027" y="2200"/>
                    <a:pt x="2098" y="2098"/>
                  </a:cubicBezTo>
                  <a:cubicBezTo>
                    <a:pt x="2095" y="2098"/>
                    <a:pt x="2093" y="2098"/>
                    <a:pt x="2091" y="2098"/>
                  </a:cubicBezTo>
                  <a:cubicBezTo>
                    <a:pt x="2089" y="2098"/>
                    <a:pt x="2086" y="2098"/>
                    <a:pt x="2084" y="2097"/>
                  </a:cubicBezTo>
                  <a:cubicBezTo>
                    <a:pt x="566" y="1747"/>
                    <a:pt x="194" y="758"/>
                    <a:pt x="1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8"/>
            <p:cNvSpPr/>
            <p:nvPr/>
          </p:nvSpPr>
          <p:spPr>
            <a:xfrm>
              <a:off x="7770675" y="6617925"/>
              <a:ext cx="12275" cy="20125"/>
            </a:xfrm>
            <a:custGeom>
              <a:rect b="b" l="l" r="r" t="t"/>
              <a:pathLst>
                <a:path extrusionOk="0" h="805" w="491">
                  <a:moveTo>
                    <a:pt x="273" y="0"/>
                  </a:moveTo>
                  <a:lnTo>
                    <a:pt x="181" y="98"/>
                  </a:lnTo>
                  <a:cubicBezTo>
                    <a:pt x="51" y="238"/>
                    <a:pt x="0" y="433"/>
                    <a:pt x="48" y="617"/>
                  </a:cubicBezTo>
                  <a:lnTo>
                    <a:pt x="48" y="619"/>
                  </a:lnTo>
                  <a:lnTo>
                    <a:pt x="97" y="805"/>
                  </a:lnTo>
                  <a:cubicBezTo>
                    <a:pt x="326" y="738"/>
                    <a:pt x="490" y="566"/>
                    <a:pt x="490" y="362"/>
                  </a:cubicBezTo>
                  <a:cubicBezTo>
                    <a:pt x="490" y="216"/>
                    <a:pt x="405" y="88"/>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68"/>
          <p:cNvGrpSpPr/>
          <p:nvPr/>
        </p:nvGrpSpPr>
        <p:grpSpPr>
          <a:xfrm>
            <a:off x="3907430" y="4275550"/>
            <a:ext cx="425337" cy="377317"/>
            <a:chOff x="8312700" y="6484950"/>
            <a:chExt cx="435350" cy="386200"/>
          </a:xfrm>
        </p:grpSpPr>
        <p:sp>
          <p:nvSpPr>
            <p:cNvPr id="1773" name="Google Shape;1773;p68"/>
            <p:cNvSpPr/>
            <p:nvPr/>
          </p:nvSpPr>
          <p:spPr>
            <a:xfrm>
              <a:off x="8365400" y="6492050"/>
              <a:ext cx="32125" cy="105250"/>
            </a:xfrm>
            <a:custGeom>
              <a:rect b="b" l="l" r="r" t="t"/>
              <a:pathLst>
                <a:path extrusionOk="0" h="4210" w="1285">
                  <a:moveTo>
                    <a:pt x="981" y="1"/>
                  </a:moveTo>
                  <a:cubicBezTo>
                    <a:pt x="850" y="1"/>
                    <a:pt x="732" y="93"/>
                    <a:pt x="705" y="226"/>
                  </a:cubicBezTo>
                  <a:lnTo>
                    <a:pt x="29" y="3878"/>
                  </a:lnTo>
                  <a:cubicBezTo>
                    <a:pt x="0" y="4030"/>
                    <a:pt x="101" y="4177"/>
                    <a:pt x="254" y="4206"/>
                  </a:cubicBezTo>
                  <a:cubicBezTo>
                    <a:pt x="270" y="4208"/>
                    <a:pt x="288" y="4209"/>
                    <a:pt x="306" y="4209"/>
                  </a:cubicBezTo>
                  <a:cubicBezTo>
                    <a:pt x="440" y="4209"/>
                    <a:pt x="556" y="4113"/>
                    <a:pt x="581" y="3981"/>
                  </a:cubicBezTo>
                  <a:lnTo>
                    <a:pt x="1258" y="329"/>
                  </a:lnTo>
                  <a:cubicBezTo>
                    <a:pt x="1285" y="177"/>
                    <a:pt x="1184" y="33"/>
                    <a:pt x="1032" y="5"/>
                  </a:cubicBezTo>
                  <a:cubicBezTo>
                    <a:pt x="1015" y="2"/>
                    <a:pt x="998" y="1"/>
                    <a:pt x="9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8"/>
            <p:cNvSpPr/>
            <p:nvPr/>
          </p:nvSpPr>
          <p:spPr>
            <a:xfrm>
              <a:off x="8326150" y="6491950"/>
              <a:ext cx="32350" cy="105350"/>
            </a:xfrm>
            <a:custGeom>
              <a:rect b="b" l="l" r="r" t="t"/>
              <a:pathLst>
                <a:path extrusionOk="0" h="4214" w="1294">
                  <a:moveTo>
                    <a:pt x="304" y="1"/>
                  </a:moveTo>
                  <a:cubicBezTo>
                    <a:pt x="287" y="1"/>
                    <a:pt x="270" y="2"/>
                    <a:pt x="253" y="5"/>
                  </a:cubicBezTo>
                  <a:cubicBezTo>
                    <a:pt x="101" y="34"/>
                    <a:pt x="0" y="181"/>
                    <a:pt x="29" y="333"/>
                  </a:cubicBezTo>
                  <a:lnTo>
                    <a:pt x="713" y="3985"/>
                  </a:lnTo>
                  <a:cubicBezTo>
                    <a:pt x="738" y="4118"/>
                    <a:pt x="854" y="4213"/>
                    <a:pt x="990" y="4213"/>
                  </a:cubicBezTo>
                  <a:cubicBezTo>
                    <a:pt x="1007" y="4213"/>
                    <a:pt x="1023" y="4212"/>
                    <a:pt x="1041" y="4210"/>
                  </a:cubicBezTo>
                  <a:cubicBezTo>
                    <a:pt x="1193" y="4181"/>
                    <a:pt x="1294" y="4034"/>
                    <a:pt x="1265" y="3882"/>
                  </a:cubicBezTo>
                  <a:lnTo>
                    <a:pt x="581" y="230"/>
                  </a:lnTo>
                  <a:cubicBezTo>
                    <a:pt x="556" y="95"/>
                    <a:pt x="438" y="1"/>
                    <a:pt x="3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8"/>
            <p:cNvSpPr/>
            <p:nvPr/>
          </p:nvSpPr>
          <p:spPr>
            <a:xfrm>
              <a:off x="8312700" y="6576225"/>
              <a:ext cx="422450" cy="294925"/>
            </a:xfrm>
            <a:custGeom>
              <a:rect b="b" l="l" r="r" t="t"/>
              <a:pathLst>
                <a:path extrusionOk="0" h="11797" w="16898">
                  <a:moveTo>
                    <a:pt x="844" y="0"/>
                  </a:moveTo>
                  <a:cubicBezTo>
                    <a:pt x="377" y="0"/>
                    <a:pt x="0" y="377"/>
                    <a:pt x="0" y="842"/>
                  </a:cubicBezTo>
                  <a:lnTo>
                    <a:pt x="0" y="1124"/>
                  </a:lnTo>
                  <a:cubicBezTo>
                    <a:pt x="2" y="1837"/>
                    <a:pt x="452" y="2473"/>
                    <a:pt x="1124" y="2710"/>
                  </a:cubicBezTo>
                  <a:lnTo>
                    <a:pt x="1124" y="6179"/>
                  </a:lnTo>
                  <a:cubicBezTo>
                    <a:pt x="1124" y="9281"/>
                    <a:pt x="3639" y="11796"/>
                    <a:pt x="6741" y="11796"/>
                  </a:cubicBezTo>
                  <a:lnTo>
                    <a:pt x="16303" y="11796"/>
                  </a:lnTo>
                  <a:cubicBezTo>
                    <a:pt x="16545" y="11796"/>
                    <a:pt x="16758" y="11638"/>
                    <a:pt x="16829" y="11405"/>
                  </a:cubicBezTo>
                  <a:cubicBezTo>
                    <a:pt x="16898" y="11174"/>
                    <a:pt x="16809" y="10924"/>
                    <a:pt x="16608" y="10791"/>
                  </a:cubicBezTo>
                  <a:lnTo>
                    <a:pt x="15167" y="9830"/>
                  </a:lnTo>
                  <a:lnTo>
                    <a:pt x="4178" y="6495"/>
                  </a:lnTo>
                  <a:cubicBezTo>
                    <a:pt x="3677" y="6189"/>
                    <a:pt x="3370" y="5644"/>
                    <a:pt x="3371" y="5056"/>
                  </a:cubicBezTo>
                  <a:lnTo>
                    <a:pt x="3371" y="1404"/>
                  </a:lnTo>
                  <a:cubicBezTo>
                    <a:pt x="3371" y="629"/>
                    <a:pt x="2742" y="0"/>
                    <a:pt x="19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8"/>
            <p:cNvSpPr/>
            <p:nvPr/>
          </p:nvSpPr>
          <p:spPr>
            <a:xfrm>
              <a:off x="8374800" y="6484950"/>
              <a:ext cx="29200" cy="28100"/>
            </a:xfrm>
            <a:custGeom>
              <a:rect b="b" l="l" r="r" t="t"/>
              <a:pathLst>
                <a:path extrusionOk="0" h="1124" w="1168">
                  <a:moveTo>
                    <a:pt x="606" y="0"/>
                  </a:moveTo>
                  <a:cubicBezTo>
                    <a:pt x="378" y="0"/>
                    <a:pt x="173" y="137"/>
                    <a:pt x="87" y="347"/>
                  </a:cubicBezTo>
                  <a:cubicBezTo>
                    <a:pt x="0" y="557"/>
                    <a:pt x="48" y="799"/>
                    <a:pt x="209" y="959"/>
                  </a:cubicBezTo>
                  <a:cubicBezTo>
                    <a:pt x="316" y="1067"/>
                    <a:pt x="460" y="1124"/>
                    <a:pt x="606" y="1124"/>
                  </a:cubicBezTo>
                  <a:cubicBezTo>
                    <a:pt x="678" y="1124"/>
                    <a:pt x="751" y="1110"/>
                    <a:pt x="821" y="1081"/>
                  </a:cubicBezTo>
                  <a:cubicBezTo>
                    <a:pt x="1032" y="994"/>
                    <a:pt x="1168" y="789"/>
                    <a:pt x="1168" y="562"/>
                  </a:cubicBezTo>
                  <a:cubicBezTo>
                    <a:pt x="1168" y="251"/>
                    <a:pt x="916" y="0"/>
                    <a:pt x="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8"/>
            <p:cNvSpPr/>
            <p:nvPr/>
          </p:nvSpPr>
          <p:spPr>
            <a:xfrm>
              <a:off x="8384925" y="6491075"/>
              <a:ext cx="13900" cy="11900"/>
            </a:xfrm>
            <a:custGeom>
              <a:rect b="b" l="l" r="r" t="t"/>
              <a:pathLst>
                <a:path extrusionOk="0" h="476" w="556">
                  <a:moveTo>
                    <a:pt x="318" y="0"/>
                  </a:moveTo>
                  <a:cubicBezTo>
                    <a:pt x="107" y="0"/>
                    <a:pt x="1" y="257"/>
                    <a:pt x="151" y="406"/>
                  </a:cubicBezTo>
                  <a:cubicBezTo>
                    <a:pt x="199" y="454"/>
                    <a:pt x="258" y="476"/>
                    <a:pt x="316" y="476"/>
                  </a:cubicBezTo>
                  <a:cubicBezTo>
                    <a:pt x="438" y="476"/>
                    <a:pt x="555" y="381"/>
                    <a:pt x="555" y="238"/>
                  </a:cubicBezTo>
                  <a:cubicBezTo>
                    <a:pt x="555" y="107"/>
                    <a:pt x="450" y="0"/>
                    <a:pt x="3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8"/>
            <p:cNvSpPr/>
            <p:nvPr/>
          </p:nvSpPr>
          <p:spPr>
            <a:xfrm>
              <a:off x="8318600" y="6484950"/>
              <a:ext cx="29250" cy="28100"/>
            </a:xfrm>
            <a:custGeom>
              <a:rect b="b" l="l" r="r" t="t"/>
              <a:pathLst>
                <a:path extrusionOk="0" h="1124" w="1170">
                  <a:moveTo>
                    <a:pt x="608" y="0"/>
                  </a:moveTo>
                  <a:cubicBezTo>
                    <a:pt x="380" y="0"/>
                    <a:pt x="175" y="137"/>
                    <a:pt x="89" y="347"/>
                  </a:cubicBezTo>
                  <a:cubicBezTo>
                    <a:pt x="1" y="557"/>
                    <a:pt x="50" y="799"/>
                    <a:pt x="209" y="959"/>
                  </a:cubicBezTo>
                  <a:cubicBezTo>
                    <a:pt x="317" y="1067"/>
                    <a:pt x="461" y="1124"/>
                    <a:pt x="608" y="1124"/>
                  </a:cubicBezTo>
                  <a:cubicBezTo>
                    <a:pt x="680" y="1124"/>
                    <a:pt x="753" y="1110"/>
                    <a:pt x="823" y="1081"/>
                  </a:cubicBezTo>
                  <a:cubicBezTo>
                    <a:pt x="1033" y="994"/>
                    <a:pt x="1170" y="789"/>
                    <a:pt x="1170" y="562"/>
                  </a:cubicBezTo>
                  <a:cubicBezTo>
                    <a:pt x="1170" y="251"/>
                    <a:pt x="917"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8"/>
            <p:cNvSpPr/>
            <p:nvPr/>
          </p:nvSpPr>
          <p:spPr>
            <a:xfrm>
              <a:off x="8327800" y="6491075"/>
              <a:ext cx="13925" cy="11900"/>
            </a:xfrm>
            <a:custGeom>
              <a:rect b="b" l="l" r="r" t="t"/>
              <a:pathLst>
                <a:path extrusionOk="0" h="476" w="557">
                  <a:moveTo>
                    <a:pt x="319" y="0"/>
                  </a:moveTo>
                  <a:cubicBezTo>
                    <a:pt x="108" y="0"/>
                    <a:pt x="1" y="257"/>
                    <a:pt x="151" y="406"/>
                  </a:cubicBezTo>
                  <a:cubicBezTo>
                    <a:pt x="199" y="454"/>
                    <a:pt x="258" y="476"/>
                    <a:pt x="316" y="476"/>
                  </a:cubicBezTo>
                  <a:cubicBezTo>
                    <a:pt x="439" y="476"/>
                    <a:pt x="557" y="381"/>
                    <a:pt x="557" y="238"/>
                  </a:cubicBezTo>
                  <a:cubicBezTo>
                    <a:pt x="557" y="107"/>
                    <a:pt x="450" y="0"/>
                    <a:pt x="3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8"/>
            <p:cNvSpPr/>
            <p:nvPr/>
          </p:nvSpPr>
          <p:spPr>
            <a:xfrm>
              <a:off x="8312700" y="6576225"/>
              <a:ext cx="400225" cy="294925"/>
            </a:xfrm>
            <a:custGeom>
              <a:rect b="b" l="l" r="r" t="t"/>
              <a:pathLst>
                <a:path extrusionOk="0" h="11797" w="16009">
                  <a:moveTo>
                    <a:pt x="844" y="0"/>
                  </a:moveTo>
                  <a:cubicBezTo>
                    <a:pt x="379" y="0"/>
                    <a:pt x="0" y="377"/>
                    <a:pt x="0" y="842"/>
                  </a:cubicBezTo>
                  <a:lnTo>
                    <a:pt x="0" y="1124"/>
                  </a:lnTo>
                  <a:cubicBezTo>
                    <a:pt x="2" y="1838"/>
                    <a:pt x="452" y="2473"/>
                    <a:pt x="1124" y="2710"/>
                  </a:cubicBezTo>
                  <a:lnTo>
                    <a:pt x="1124" y="6179"/>
                  </a:lnTo>
                  <a:cubicBezTo>
                    <a:pt x="1124" y="9281"/>
                    <a:pt x="3639" y="11796"/>
                    <a:pt x="6741" y="11796"/>
                  </a:cubicBezTo>
                  <a:lnTo>
                    <a:pt x="15728" y="11796"/>
                  </a:lnTo>
                  <a:cubicBezTo>
                    <a:pt x="15882" y="11796"/>
                    <a:pt x="16008" y="11670"/>
                    <a:pt x="16008" y="11515"/>
                  </a:cubicBezTo>
                  <a:cubicBezTo>
                    <a:pt x="16008" y="11360"/>
                    <a:pt x="15882" y="11234"/>
                    <a:pt x="15728" y="11234"/>
                  </a:cubicBezTo>
                  <a:lnTo>
                    <a:pt x="7865" y="11234"/>
                  </a:lnTo>
                  <a:cubicBezTo>
                    <a:pt x="4763" y="11234"/>
                    <a:pt x="2248" y="8719"/>
                    <a:pt x="2248" y="5617"/>
                  </a:cubicBezTo>
                  <a:lnTo>
                    <a:pt x="2248" y="2884"/>
                  </a:lnTo>
                  <a:cubicBezTo>
                    <a:pt x="2248" y="2677"/>
                    <a:pt x="2130" y="2495"/>
                    <a:pt x="1952" y="2390"/>
                  </a:cubicBezTo>
                  <a:cubicBezTo>
                    <a:pt x="1440" y="2087"/>
                    <a:pt x="1124" y="1536"/>
                    <a:pt x="1124" y="940"/>
                  </a:cubicBezTo>
                  <a:lnTo>
                    <a:pt x="11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8"/>
            <p:cNvSpPr/>
            <p:nvPr/>
          </p:nvSpPr>
          <p:spPr>
            <a:xfrm>
              <a:off x="8409700" y="6556050"/>
              <a:ext cx="338350" cy="287000"/>
            </a:xfrm>
            <a:custGeom>
              <a:rect b="b" l="l" r="r" t="t"/>
              <a:pathLst>
                <a:path extrusionOk="0" h="11480" w="13534">
                  <a:moveTo>
                    <a:pt x="7156" y="0"/>
                  </a:moveTo>
                  <a:cubicBezTo>
                    <a:pt x="2753" y="0"/>
                    <a:pt x="0" y="3574"/>
                    <a:pt x="366" y="7569"/>
                  </a:cubicBezTo>
                  <a:cubicBezTo>
                    <a:pt x="443" y="8404"/>
                    <a:pt x="1295" y="9964"/>
                    <a:pt x="2961" y="9964"/>
                  </a:cubicBezTo>
                  <a:cubicBezTo>
                    <a:pt x="3508" y="9964"/>
                    <a:pt x="4142" y="9796"/>
                    <a:pt x="4866" y="9379"/>
                  </a:cubicBezTo>
                  <a:cubicBezTo>
                    <a:pt x="5562" y="10631"/>
                    <a:pt x="6897" y="11480"/>
                    <a:pt x="8432" y="11480"/>
                  </a:cubicBezTo>
                  <a:cubicBezTo>
                    <a:pt x="11250" y="11480"/>
                    <a:pt x="13533" y="9196"/>
                    <a:pt x="13533" y="6378"/>
                  </a:cubicBezTo>
                  <a:cubicBezTo>
                    <a:pt x="13533" y="2856"/>
                    <a:pt x="10679" y="0"/>
                    <a:pt x="71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8"/>
            <p:cNvSpPr/>
            <p:nvPr/>
          </p:nvSpPr>
          <p:spPr>
            <a:xfrm>
              <a:off x="8409675" y="6556050"/>
              <a:ext cx="268075" cy="248950"/>
            </a:xfrm>
            <a:custGeom>
              <a:rect b="b" l="l" r="r" t="t"/>
              <a:pathLst>
                <a:path extrusionOk="0" h="9958" w="10723">
                  <a:moveTo>
                    <a:pt x="7169" y="0"/>
                  </a:moveTo>
                  <a:cubicBezTo>
                    <a:pt x="7165" y="0"/>
                    <a:pt x="7161" y="0"/>
                    <a:pt x="7157" y="0"/>
                  </a:cubicBezTo>
                  <a:cubicBezTo>
                    <a:pt x="2754" y="0"/>
                    <a:pt x="0" y="3574"/>
                    <a:pt x="366" y="7569"/>
                  </a:cubicBezTo>
                  <a:cubicBezTo>
                    <a:pt x="440" y="8380"/>
                    <a:pt x="1247" y="9872"/>
                    <a:pt x="2819" y="9957"/>
                  </a:cubicBezTo>
                  <a:cubicBezTo>
                    <a:pt x="2347" y="9451"/>
                    <a:pt x="2092" y="8814"/>
                    <a:pt x="2051" y="8376"/>
                  </a:cubicBezTo>
                  <a:lnTo>
                    <a:pt x="2053" y="8375"/>
                  </a:lnTo>
                  <a:cubicBezTo>
                    <a:pt x="1687" y="4379"/>
                    <a:pt x="4441" y="807"/>
                    <a:pt x="8842" y="807"/>
                  </a:cubicBezTo>
                  <a:cubicBezTo>
                    <a:pt x="8846" y="807"/>
                    <a:pt x="8851" y="807"/>
                    <a:pt x="8855" y="807"/>
                  </a:cubicBezTo>
                  <a:cubicBezTo>
                    <a:pt x="9488" y="807"/>
                    <a:pt x="10118" y="903"/>
                    <a:pt x="10723" y="1090"/>
                  </a:cubicBezTo>
                  <a:cubicBezTo>
                    <a:pt x="9674" y="380"/>
                    <a:pt x="8436" y="0"/>
                    <a:pt x="71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8"/>
            <p:cNvSpPr/>
            <p:nvPr/>
          </p:nvSpPr>
          <p:spPr>
            <a:xfrm>
              <a:off x="8498375" y="6652325"/>
              <a:ext cx="172600" cy="144575"/>
            </a:xfrm>
            <a:custGeom>
              <a:rect b="b" l="l" r="r" t="t"/>
              <a:pathLst>
                <a:path extrusionOk="0" h="5783" w="6904">
                  <a:moveTo>
                    <a:pt x="4010" y="1"/>
                  </a:moveTo>
                  <a:cubicBezTo>
                    <a:pt x="2794" y="1"/>
                    <a:pt x="1579" y="726"/>
                    <a:pt x="912" y="1848"/>
                  </a:cubicBezTo>
                  <a:cubicBezTo>
                    <a:pt x="507" y="2531"/>
                    <a:pt x="0" y="3908"/>
                    <a:pt x="817" y="5782"/>
                  </a:cubicBezTo>
                  <a:cubicBezTo>
                    <a:pt x="988" y="5707"/>
                    <a:pt x="1155" y="5621"/>
                    <a:pt x="1318" y="5528"/>
                  </a:cubicBezTo>
                  <a:cubicBezTo>
                    <a:pt x="793" y="4299"/>
                    <a:pt x="816" y="3110"/>
                    <a:pt x="1395" y="2135"/>
                  </a:cubicBezTo>
                  <a:cubicBezTo>
                    <a:pt x="1954" y="1195"/>
                    <a:pt x="3004" y="562"/>
                    <a:pt x="4010" y="562"/>
                  </a:cubicBezTo>
                  <a:cubicBezTo>
                    <a:pt x="5296" y="562"/>
                    <a:pt x="6341" y="1608"/>
                    <a:pt x="6341" y="2894"/>
                  </a:cubicBezTo>
                  <a:cubicBezTo>
                    <a:pt x="6340" y="3893"/>
                    <a:pt x="5531" y="4701"/>
                    <a:pt x="4531" y="4703"/>
                  </a:cubicBezTo>
                  <a:cubicBezTo>
                    <a:pt x="3763" y="4703"/>
                    <a:pt x="3141" y="4079"/>
                    <a:pt x="3141" y="3312"/>
                  </a:cubicBezTo>
                  <a:cubicBezTo>
                    <a:pt x="3141" y="2647"/>
                    <a:pt x="3619" y="2311"/>
                    <a:pt x="4063" y="2278"/>
                  </a:cubicBezTo>
                  <a:cubicBezTo>
                    <a:pt x="4086" y="2276"/>
                    <a:pt x="4109" y="2275"/>
                    <a:pt x="4133" y="2275"/>
                  </a:cubicBezTo>
                  <a:cubicBezTo>
                    <a:pt x="4502" y="2275"/>
                    <a:pt x="4903" y="2486"/>
                    <a:pt x="4990" y="3085"/>
                  </a:cubicBezTo>
                  <a:cubicBezTo>
                    <a:pt x="5010" y="3224"/>
                    <a:pt x="5130" y="3325"/>
                    <a:pt x="5267" y="3325"/>
                  </a:cubicBezTo>
                  <a:cubicBezTo>
                    <a:pt x="5281" y="3325"/>
                    <a:pt x="5294" y="3324"/>
                    <a:pt x="5308" y="3322"/>
                  </a:cubicBezTo>
                  <a:cubicBezTo>
                    <a:pt x="5461" y="3300"/>
                    <a:pt x="5567" y="3158"/>
                    <a:pt x="5546" y="3004"/>
                  </a:cubicBezTo>
                  <a:cubicBezTo>
                    <a:pt x="5414" y="2102"/>
                    <a:pt x="4760" y="1715"/>
                    <a:pt x="4131" y="1715"/>
                  </a:cubicBezTo>
                  <a:cubicBezTo>
                    <a:pt x="4095" y="1715"/>
                    <a:pt x="4058" y="1716"/>
                    <a:pt x="4021" y="1719"/>
                  </a:cubicBezTo>
                  <a:cubicBezTo>
                    <a:pt x="3305" y="1770"/>
                    <a:pt x="2578" y="2335"/>
                    <a:pt x="2578" y="3312"/>
                  </a:cubicBezTo>
                  <a:cubicBezTo>
                    <a:pt x="2579" y="4390"/>
                    <a:pt x="3453" y="5263"/>
                    <a:pt x="4531" y="5264"/>
                  </a:cubicBezTo>
                  <a:cubicBezTo>
                    <a:pt x="5839" y="5264"/>
                    <a:pt x="6902" y="4201"/>
                    <a:pt x="6902" y="2894"/>
                  </a:cubicBezTo>
                  <a:lnTo>
                    <a:pt x="6903" y="2894"/>
                  </a:lnTo>
                  <a:cubicBezTo>
                    <a:pt x="6903" y="1299"/>
                    <a:pt x="5605" y="1"/>
                    <a:pt x="4010"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68"/>
          <p:cNvGrpSpPr/>
          <p:nvPr/>
        </p:nvGrpSpPr>
        <p:grpSpPr>
          <a:xfrm>
            <a:off x="4548777" y="4259783"/>
            <a:ext cx="425337" cy="408850"/>
            <a:chOff x="8846800" y="6495600"/>
            <a:chExt cx="435350" cy="418475"/>
          </a:xfrm>
        </p:grpSpPr>
        <p:sp>
          <p:nvSpPr>
            <p:cNvPr id="1785" name="Google Shape;1785;p68"/>
            <p:cNvSpPr/>
            <p:nvPr/>
          </p:nvSpPr>
          <p:spPr>
            <a:xfrm>
              <a:off x="9127650" y="6495600"/>
              <a:ext cx="154500" cy="144625"/>
            </a:xfrm>
            <a:custGeom>
              <a:rect b="b" l="l" r="r" t="t"/>
              <a:pathLst>
                <a:path extrusionOk="0" h="5785" w="6180">
                  <a:moveTo>
                    <a:pt x="5491" y="0"/>
                  </a:moveTo>
                  <a:cubicBezTo>
                    <a:pt x="2868" y="0"/>
                    <a:pt x="776" y="1942"/>
                    <a:pt x="1" y="2976"/>
                  </a:cubicBezTo>
                  <a:lnTo>
                    <a:pt x="2528" y="5784"/>
                  </a:lnTo>
                  <a:cubicBezTo>
                    <a:pt x="5898" y="4942"/>
                    <a:pt x="6180" y="45"/>
                    <a:pt x="6180" y="45"/>
                  </a:cubicBezTo>
                  <a:cubicBezTo>
                    <a:pt x="5947" y="15"/>
                    <a:pt x="5717" y="0"/>
                    <a:pt x="54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8"/>
            <p:cNvSpPr/>
            <p:nvPr/>
          </p:nvSpPr>
          <p:spPr>
            <a:xfrm>
              <a:off x="9157250" y="6508200"/>
              <a:ext cx="123675" cy="132025"/>
            </a:xfrm>
            <a:custGeom>
              <a:rect b="b" l="l" r="r" t="t"/>
              <a:pathLst>
                <a:path extrusionOk="0" h="5281" w="4947">
                  <a:moveTo>
                    <a:pt x="4863" y="0"/>
                  </a:moveTo>
                  <a:cubicBezTo>
                    <a:pt x="2692" y="0"/>
                    <a:pt x="496" y="2211"/>
                    <a:pt x="1" y="3788"/>
                  </a:cubicBezTo>
                  <a:lnTo>
                    <a:pt x="1344" y="5280"/>
                  </a:lnTo>
                  <a:cubicBezTo>
                    <a:pt x="4081" y="4597"/>
                    <a:pt x="4780" y="1241"/>
                    <a:pt x="4947" y="1"/>
                  </a:cubicBezTo>
                  <a:cubicBezTo>
                    <a:pt x="4919" y="1"/>
                    <a:pt x="4891" y="0"/>
                    <a:pt x="48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8"/>
            <p:cNvSpPr/>
            <p:nvPr/>
          </p:nvSpPr>
          <p:spPr>
            <a:xfrm>
              <a:off x="8846800" y="6495600"/>
              <a:ext cx="154475" cy="144625"/>
            </a:xfrm>
            <a:custGeom>
              <a:rect b="b" l="l" r="r" t="t"/>
              <a:pathLst>
                <a:path extrusionOk="0" h="5785" w="6179">
                  <a:moveTo>
                    <a:pt x="689" y="0"/>
                  </a:moveTo>
                  <a:cubicBezTo>
                    <a:pt x="464" y="0"/>
                    <a:pt x="234" y="15"/>
                    <a:pt x="1" y="45"/>
                  </a:cubicBezTo>
                  <a:cubicBezTo>
                    <a:pt x="1" y="45"/>
                    <a:pt x="281" y="4942"/>
                    <a:pt x="3651" y="5784"/>
                  </a:cubicBezTo>
                  <a:lnTo>
                    <a:pt x="6178" y="2976"/>
                  </a:lnTo>
                  <a:cubicBezTo>
                    <a:pt x="5403" y="1942"/>
                    <a:pt x="3312" y="0"/>
                    <a:pt x="6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8"/>
            <p:cNvSpPr/>
            <p:nvPr/>
          </p:nvSpPr>
          <p:spPr>
            <a:xfrm>
              <a:off x="8848000" y="6508200"/>
              <a:ext cx="123675" cy="132025"/>
            </a:xfrm>
            <a:custGeom>
              <a:rect b="b" l="l" r="r" t="t"/>
              <a:pathLst>
                <a:path extrusionOk="0" h="5281" w="4947">
                  <a:moveTo>
                    <a:pt x="84" y="0"/>
                  </a:moveTo>
                  <a:cubicBezTo>
                    <a:pt x="56" y="0"/>
                    <a:pt x="28" y="1"/>
                    <a:pt x="1" y="1"/>
                  </a:cubicBezTo>
                  <a:cubicBezTo>
                    <a:pt x="168" y="1241"/>
                    <a:pt x="868" y="4597"/>
                    <a:pt x="3603" y="5280"/>
                  </a:cubicBezTo>
                  <a:lnTo>
                    <a:pt x="4946" y="3788"/>
                  </a:lnTo>
                  <a:cubicBezTo>
                    <a:pt x="4453" y="2211"/>
                    <a:pt x="2255"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8"/>
            <p:cNvSpPr/>
            <p:nvPr/>
          </p:nvSpPr>
          <p:spPr>
            <a:xfrm>
              <a:off x="8888925" y="6548950"/>
              <a:ext cx="351100" cy="365125"/>
            </a:xfrm>
            <a:custGeom>
              <a:rect b="b" l="l" r="r" t="t"/>
              <a:pathLst>
                <a:path extrusionOk="0" h="14605" w="14044">
                  <a:moveTo>
                    <a:pt x="7022" y="0"/>
                  </a:moveTo>
                  <a:cubicBezTo>
                    <a:pt x="3144" y="0"/>
                    <a:pt x="0" y="4494"/>
                    <a:pt x="0" y="8425"/>
                  </a:cubicBezTo>
                  <a:cubicBezTo>
                    <a:pt x="0" y="11838"/>
                    <a:pt x="3144" y="14604"/>
                    <a:pt x="7022" y="14604"/>
                  </a:cubicBezTo>
                  <a:cubicBezTo>
                    <a:pt x="10900" y="14604"/>
                    <a:pt x="14043" y="11838"/>
                    <a:pt x="14043" y="8425"/>
                  </a:cubicBezTo>
                  <a:cubicBezTo>
                    <a:pt x="14043" y="4494"/>
                    <a:pt x="10900" y="0"/>
                    <a:pt x="7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8"/>
            <p:cNvSpPr/>
            <p:nvPr/>
          </p:nvSpPr>
          <p:spPr>
            <a:xfrm>
              <a:off x="9004300" y="6829800"/>
              <a:ext cx="120550" cy="42125"/>
            </a:xfrm>
            <a:custGeom>
              <a:rect b="b" l="l" r="r" t="t"/>
              <a:pathLst>
                <a:path extrusionOk="0" h="1685" w="4822">
                  <a:moveTo>
                    <a:pt x="4822" y="0"/>
                  </a:moveTo>
                  <a:lnTo>
                    <a:pt x="0" y="31"/>
                  </a:lnTo>
                  <a:cubicBezTo>
                    <a:pt x="303" y="993"/>
                    <a:pt x="1134" y="1685"/>
                    <a:pt x="2112" y="1685"/>
                  </a:cubicBezTo>
                  <a:lnTo>
                    <a:pt x="2701" y="1685"/>
                  </a:lnTo>
                  <a:cubicBezTo>
                    <a:pt x="3689" y="1685"/>
                    <a:pt x="4528" y="978"/>
                    <a:pt x="48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8"/>
            <p:cNvSpPr/>
            <p:nvPr/>
          </p:nvSpPr>
          <p:spPr>
            <a:xfrm>
              <a:off x="8985700" y="6725550"/>
              <a:ext cx="157700" cy="111275"/>
            </a:xfrm>
            <a:custGeom>
              <a:rect b="b" l="l" r="r" t="t"/>
              <a:pathLst>
                <a:path extrusionOk="0" h="4451" w="6308">
                  <a:moveTo>
                    <a:pt x="3153" y="0"/>
                  </a:moveTo>
                  <a:cubicBezTo>
                    <a:pt x="1411" y="0"/>
                    <a:pt x="0" y="1292"/>
                    <a:pt x="0" y="3133"/>
                  </a:cubicBezTo>
                  <a:cubicBezTo>
                    <a:pt x="0" y="4237"/>
                    <a:pt x="836" y="4451"/>
                    <a:pt x="1696" y="4451"/>
                  </a:cubicBezTo>
                  <a:cubicBezTo>
                    <a:pt x="2240" y="4451"/>
                    <a:pt x="2795" y="4365"/>
                    <a:pt x="3154" y="4365"/>
                  </a:cubicBezTo>
                  <a:cubicBezTo>
                    <a:pt x="3520" y="4365"/>
                    <a:pt x="4076" y="4451"/>
                    <a:pt x="4619" y="4451"/>
                  </a:cubicBezTo>
                  <a:cubicBezTo>
                    <a:pt x="5478" y="4451"/>
                    <a:pt x="6307" y="4237"/>
                    <a:pt x="6307" y="3133"/>
                  </a:cubicBezTo>
                  <a:cubicBezTo>
                    <a:pt x="6307" y="1292"/>
                    <a:pt x="4893" y="0"/>
                    <a:pt x="31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8"/>
            <p:cNvSpPr/>
            <p:nvPr/>
          </p:nvSpPr>
          <p:spPr>
            <a:xfrm>
              <a:off x="9018375" y="6773625"/>
              <a:ext cx="34150" cy="33525"/>
            </a:xfrm>
            <a:custGeom>
              <a:rect b="b" l="l" r="r" t="t"/>
              <a:pathLst>
                <a:path extrusionOk="0" h="1341" w="1366">
                  <a:moveTo>
                    <a:pt x="785" y="0"/>
                  </a:moveTo>
                  <a:cubicBezTo>
                    <a:pt x="557" y="0"/>
                    <a:pt x="318" y="149"/>
                    <a:pt x="183" y="401"/>
                  </a:cubicBezTo>
                  <a:cubicBezTo>
                    <a:pt x="0" y="739"/>
                    <a:pt x="76" y="1135"/>
                    <a:pt x="352" y="1283"/>
                  </a:cubicBezTo>
                  <a:cubicBezTo>
                    <a:pt x="424" y="1322"/>
                    <a:pt x="502" y="1340"/>
                    <a:pt x="582" y="1340"/>
                  </a:cubicBezTo>
                  <a:cubicBezTo>
                    <a:pt x="809" y="1340"/>
                    <a:pt x="1048" y="1191"/>
                    <a:pt x="1183" y="940"/>
                  </a:cubicBezTo>
                  <a:cubicBezTo>
                    <a:pt x="1365" y="601"/>
                    <a:pt x="1290" y="205"/>
                    <a:pt x="1013" y="57"/>
                  </a:cubicBezTo>
                  <a:cubicBezTo>
                    <a:pt x="942" y="18"/>
                    <a:pt x="864" y="0"/>
                    <a:pt x="7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8"/>
            <p:cNvSpPr/>
            <p:nvPr/>
          </p:nvSpPr>
          <p:spPr>
            <a:xfrm>
              <a:off x="9076450" y="6773625"/>
              <a:ext cx="34150" cy="33525"/>
            </a:xfrm>
            <a:custGeom>
              <a:rect b="b" l="l" r="r" t="t"/>
              <a:pathLst>
                <a:path extrusionOk="0" h="1341" w="1366">
                  <a:moveTo>
                    <a:pt x="580" y="0"/>
                  </a:moveTo>
                  <a:cubicBezTo>
                    <a:pt x="501" y="0"/>
                    <a:pt x="423" y="18"/>
                    <a:pt x="352" y="57"/>
                  </a:cubicBezTo>
                  <a:cubicBezTo>
                    <a:pt x="76" y="205"/>
                    <a:pt x="0" y="601"/>
                    <a:pt x="182" y="940"/>
                  </a:cubicBezTo>
                  <a:cubicBezTo>
                    <a:pt x="317" y="1191"/>
                    <a:pt x="557" y="1340"/>
                    <a:pt x="784" y="1340"/>
                  </a:cubicBezTo>
                  <a:cubicBezTo>
                    <a:pt x="863" y="1340"/>
                    <a:pt x="942" y="1322"/>
                    <a:pt x="1013" y="1283"/>
                  </a:cubicBezTo>
                  <a:cubicBezTo>
                    <a:pt x="1290" y="1135"/>
                    <a:pt x="1365" y="739"/>
                    <a:pt x="1183" y="401"/>
                  </a:cubicBezTo>
                  <a:cubicBezTo>
                    <a:pt x="1047" y="149"/>
                    <a:pt x="807" y="0"/>
                    <a:pt x="5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8"/>
            <p:cNvSpPr/>
            <p:nvPr/>
          </p:nvSpPr>
          <p:spPr>
            <a:xfrm>
              <a:off x="8966150" y="6668275"/>
              <a:ext cx="42150" cy="49175"/>
            </a:xfrm>
            <a:custGeom>
              <a:rect b="b" l="l" r="r" t="t"/>
              <a:pathLst>
                <a:path extrusionOk="0" h="1967" w="1686">
                  <a:moveTo>
                    <a:pt x="844" y="1"/>
                  </a:moveTo>
                  <a:cubicBezTo>
                    <a:pt x="378" y="1"/>
                    <a:pt x="1" y="378"/>
                    <a:pt x="1" y="844"/>
                  </a:cubicBezTo>
                  <a:lnTo>
                    <a:pt x="1" y="1125"/>
                  </a:lnTo>
                  <a:cubicBezTo>
                    <a:pt x="1" y="1590"/>
                    <a:pt x="378" y="1967"/>
                    <a:pt x="844" y="1967"/>
                  </a:cubicBezTo>
                  <a:cubicBezTo>
                    <a:pt x="1309" y="1967"/>
                    <a:pt x="1686" y="1590"/>
                    <a:pt x="1686" y="1125"/>
                  </a:cubicBezTo>
                  <a:lnTo>
                    <a:pt x="1686" y="844"/>
                  </a:lnTo>
                  <a:cubicBezTo>
                    <a:pt x="1686" y="378"/>
                    <a:pt x="1309" y="1"/>
                    <a:pt x="8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8"/>
            <p:cNvSpPr/>
            <p:nvPr/>
          </p:nvSpPr>
          <p:spPr>
            <a:xfrm>
              <a:off x="8987225" y="6668275"/>
              <a:ext cx="21075" cy="34950"/>
            </a:xfrm>
            <a:custGeom>
              <a:rect b="b" l="l" r="r" t="t"/>
              <a:pathLst>
                <a:path extrusionOk="0" h="1398" w="843">
                  <a:moveTo>
                    <a:pt x="1" y="1"/>
                  </a:moveTo>
                  <a:lnTo>
                    <a:pt x="1" y="984"/>
                  </a:lnTo>
                  <a:cubicBezTo>
                    <a:pt x="5" y="1214"/>
                    <a:pt x="192" y="1397"/>
                    <a:pt x="422" y="1397"/>
                  </a:cubicBezTo>
                  <a:cubicBezTo>
                    <a:pt x="651" y="1397"/>
                    <a:pt x="838" y="1214"/>
                    <a:pt x="843" y="984"/>
                  </a:cubicBezTo>
                  <a:lnTo>
                    <a:pt x="843" y="844"/>
                  </a:lnTo>
                  <a:cubicBezTo>
                    <a:pt x="843" y="378"/>
                    <a:pt x="466"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8"/>
            <p:cNvSpPr/>
            <p:nvPr/>
          </p:nvSpPr>
          <p:spPr>
            <a:xfrm>
              <a:off x="8977850" y="6675325"/>
              <a:ext cx="16425" cy="14075"/>
            </a:xfrm>
            <a:custGeom>
              <a:rect b="b" l="l" r="r" t="t"/>
              <a:pathLst>
                <a:path extrusionOk="0" h="563" w="657">
                  <a:moveTo>
                    <a:pt x="376" y="1"/>
                  </a:moveTo>
                  <a:cubicBezTo>
                    <a:pt x="126" y="1"/>
                    <a:pt x="0" y="302"/>
                    <a:pt x="177" y="479"/>
                  </a:cubicBezTo>
                  <a:cubicBezTo>
                    <a:pt x="234" y="537"/>
                    <a:pt x="304" y="562"/>
                    <a:pt x="373" y="562"/>
                  </a:cubicBezTo>
                  <a:cubicBezTo>
                    <a:pt x="517" y="562"/>
                    <a:pt x="656" y="450"/>
                    <a:pt x="656" y="281"/>
                  </a:cubicBezTo>
                  <a:cubicBezTo>
                    <a:pt x="656" y="126"/>
                    <a:pt x="530" y="1"/>
                    <a:pt x="3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8"/>
            <p:cNvSpPr/>
            <p:nvPr/>
          </p:nvSpPr>
          <p:spPr>
            <a:xfrm>
              <a:off x="9120625" y="6668275"/>
              <a:ext cx="42125" cy="49175"/>
            </a:xfrm>
            <a:custGeom>
              <a:rect b="b" l="l" r="r" t="t"/>
              <a:pathLst>
                <a:path extrusionOk="0" h="1967" w="1685">
                  <a:moveTo>
                    <a:pt x="842" y="1"/>
                  </a:moveTo>
                  <a:cubicBezTo>
                    <a:pt x="377" y="1"/>
                    <a:pt x="0" y="378"/>
                    <a:pt x="0" y="844"/>
                  </a:cubicBezTo>
                  <a:lnTo>
                    <a:pt x="0" y="1125"/>
                  </a:lnTo>
                  <a:cubicBezTo>
                    <a:pt x="0" y="1590"/>
                    <a:pt x="377" y="1967"/>
                    <a:pt x="842" y="1967"/>
                  </a:cubicBezTo>
                  <a:cubicBezTo>
                    <a:pt x="1307" y="1967"/>
                    <a:pt x="1685" y="1590"/>
                    <a:pt x="1685" y="1125"/>
                  </a:cubicBezTo>
                  <a:lnTo>
                    <a:pt x="1685" y="844"/>
                  </a:lnTo>
                  <a:cubicBezTo>
                    <a:pt x="1685" y="378"/>
                    <a:pt x="1307" y="1"/>
                    <a:pt x="84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8"/>
            <p:cNvSpPr/>
            <p:nvPr/>
          </p:nvSpPr>
          <p:spPr>
            <a:xfrm>
              <a:off x="9141675" y="6668275"/>
              <a:ext cx="21075" cy="34950"/>
            </a:xfrm>
            <a:custGeom>
              <a:rect b="b" l="l" r="r" t="t"/>
              <a:pathLst>
                <a:path extrusionOk="0" h="1398" w="843">
                  <a:moveTo>
                    <a:pt x="0" y="1"/>
                  </a:moveTo>
                  <a:lnTo>
                    <a:pt x="0" y="984"/>
                  </a:lnTo>
                  <a:cubicBezTo>
                    <a:pt x="5" y="1214"/>
                    <a:pt x="193" y="1397"/>
                    <a:pt x="422" y="1397"/>
                  </a:cubicBezTo>
                  <a:cubicBezTo>
                    <a:pt x="652" y="1397"/>
                    <a:pt x="839" y="1214"/>
                    <a:pt x="843" y="984"/>
                  </a:cubicBezTo>
                  <a:lnTo>
                    <a:pt x="843" y="844"/>
                  </a:lnTo>
                  <a:cubicBezTo>
                    <a:pt x="843" y="378"/>
                    <a:pt x="465"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8"/>
            <p:cNvSpPr/>
            <p:nvPr/>
          </p:nvSpPr>
          <p:spPr>
            <a:xfrm>
              <a:off x="9132300" y="6675325"/>
              <a:ext cx="16425" cy="14075"/>
            </a:xfrm>
            <a:custGeom>
              <a:rect b="b" l="l" r="r" t="t"/>
              <a:pathLst>
                <a:path extrusionOk="0" h="563" w="657">
                  <a:moveTo>
                    <a:pt x="377" y="1"/>
                  </a:moveTo>
                  <a:cubicBezTo>
                    <a:pt x="127" y="1"/>
                    <a:pt x="1" y="302"/>
                    <a:pt x="178" y="479"/>
                  </a:cubicBezTo>
                  <a:cubicBezTo>
                    <a:pt x="235" y="537"/>
                    <a:pt x="305" y="562"/>
                    <a:pt x="374" y="562"/>
                  </a:cubicBezTo>
                  <a:cubicBezTo>
                    <a:pt x="518" y="562"/>
                    <a:pt x="657" y="450"/>
                    <a:pt x="657" y="281"/>
                  </a:cubicBezTo>
                  <a:cubicBezTo>
                    <a:pt x="657" y="126"/>
                    <a:pt x="531" y="1"/>
                    <a:pt x="3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68"/>
          <p:cNvGrpSpPr/>
          <p:nvPr/>
        </p:nvGrpSpPr>
        <p:grpSpPr>
          <a:xfrm>
            <a:off x="5190125" y="4257768"/>
            <a:ext cx="449005" cy="412880"/>
            <a:chOff x="9328350" y="6477275"/>
            <a:chExt cx="459575" cy="422600"/>
          </a:xfrm>
        </p:grpSpPr>
        <p:sp>
          <p:nvSpPr>
            <p:cNvPr id="1801" name="Google Shape;1801;p68"/>
            <p:cNvSpPr/>
            <p:nvPr/>
          </p:nvSpPr>
          <p:spPr>
            <a:xfrm>
              <a:off x="9374075" y="6477275"/>
              <a:ext cx="29050" cy="55200"/>
            </a:xfrm>
            <a:custGeom>
              <a:rect b="b" l="l" r="r" t="t"/>
              <a:pathLst>
                <a:path extrusionOk="0" h="2208" w="1162">
                  <a:moveTo>
                    <a:pt x="317" y="1"/>
                  </a:moveTo>
                  <a:cubicBezTo>
                    <a:pt x="258" y="1"/>
                    <a:pt x="199" y="19"/>
                    <a:pt x="149" y="57"/>
                  </a:cubicBezTo>
                  <a:cubicBezTo>
                    <a:pt x="27" y="149"/>
                    <a:pt x="0" y="321"/>
                    <a:pt x="88" y="445"/>
                  </a:cubicBezTo>
                  <a:cubicBezTo>
                    <a:pt x="553" y="1065"/>
                    <a:pt x="595" y="1930"/>
                    <a:pt x="595" y="1937"/>
                  </a:cubicBezTo>
                  <a:cubicBezTo>
                    <a:pt x="601" y="2088"/>
                    <a:pt x="724" y="2207"/>
                    <a:pt x="875" y="2207"/>
                  </a:cubicBezTo>
                  <a:lnTo>
                    <a:pt x="886" y="2207"/>
                  </a:lnTo>
                  <a:cubicBezTo>
                    <a:pt x="1041" y="2201"/>
                    <a:pt x="1162" y="2070"/>
                    <a:pt x="1155" y="1916"/>
                  </a:cubicBezTo>
                  <a:cubicBezTo>
                    <a:pt x="1154" y="1874"/>
                    <a:pt x="1111" y="870"/>
                    <a:pt x="538" y="109"/>
                  </a:cubicBezTo>
                  <a:cubicBezTo>
                    <a:pt x="483" y="38"/>
                    <a:pt x="400" y="1"/>
                    <a:pt x="3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8"/>
            <p:cNvSpPr/>
            <p:nvPr/>
          </p:nvSpPr>
          <p:spPr>
            <a:xfrm>
              <a:off x="9345500" y="6494000"/>
              <a:ext cx="39875" cy="38125"/>
            </a:xfrm>
            <a:custGeom>
              <a:rect b="b" l="l" r="r" t="t"/>
              <a:pathLst>
                <a:path extrusionOk="0" h="1525" w="1595">
                  <a:moveTo>
                    <a:pt x="319" y="0"/>
                  </a:moveTo>
                  <a:cubicBezTo>
                    <a:pt x="214" y="0"/>
                    <a:pt x="113" y="60"/>
                    <a:pt x="66" y="162"/>
                  </a:cubicBezTo>
                  <a:cubicBezTo>
                    <a:pt x="1" y="303"/>
                    <a:pt x="61" y="470"/>
                    <a:pt x="202" y="536"/>
                  </a:cubicBezTo>
                  <a:cubicBezTo>
                    <a:pt x="207" y="538"/>
                    <a:pt x="667" y="763"/>
                    <a:pt x="999" y="1378"/>
                  </a:cubicBezTo>
                  <a:cubicBezTo>
                    <a:pt x="1048" y="1468"/>
                    <a:pt x="1142" y="1525"/>
                    <a:pt x="1246" y="1525"/>
                  </a:cubicBezTo>
                  <a:cubicBezTo>
                    <a:pt x="1459" y="1525"/>
                    <a:pt x="1595" y="1297"/>
                    <a:pt x="1493" y="1110"/>
                  </a:cubicBezTo>
                  <a:cubicBezTo>
                    <a:pt x="1067" y="322"/>
                    <a:pt x="463" y="38"/>
                    <a:pt x="438" y="26"/>
                  </a:cubicBezTo>
                  <a:cubicBezTo>
                    <a:pt x="400" y="9"/>
                    <a:pt x="359" y="0"/>
                    <a:pt x="3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8"/>
            <p:cNvSpPr/>
            <p:nvPr/>
          </p:nvSpPr>
          <p:spPr>
            <a:xfrm>
              <a:off x="9482275" y="6805375"/>
              <a:ext cx="41350" cy="38050"/>
            </a:xfrm>
            <a:custGeom>
              <a:rect b="b" l="l" r="r" t="t"/>
              <a:pathLst>
                <a:path extrusionOk="0" h="1522" w="1654">
                  <a:moveTo>
                    <a:pt x="685" y="1"/>
                  </a:moveTo>
                  <a:lnTo>
                    <a:pt x="153" y="940"/>
                  </a:lnTo>
                  <a:cubicBezTo>
                    <a:pt x="1" y="1210"/>
                    <a:pt x="207" y="1522"/>
                    <a:pt x="487" y="1522"/>
                  </a:cubicBezTo>
                  <a:cubicBezTo>
                    <a:pt x="526" y="1522"/>
                    <a:pt x="566" y="1516"/>
                    <a:pt x="607" y="1503"/>
                  </a:cubicBezTo>
                  <a:lnTo>
                    <a:pt x="1654" y="1176"/>
                  </a:lnTo>
                  <a:lnTo>
                    <a:pt x="6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8"/>
            <p:cNvSpPr/>
            <p:nvPr/>
          </p:nvSpPr>
          <p:spPr>
            <a:xfrm>
              <a:off x="9609725" y="6870650"/>
              <a:ext cx="34925" cy="29225"/>
            </a:xfrm>
            <a:custGeom>
              <a:rect b="b" l="l" r="r" t="t"/>
              <a:pathLst>
                <a:path extrusionOk="0" h="1169" w="1397">
                  <a:moveTo>
                    <a:pt x="1" y="0"/>
                  </a:moveTo>
                  <a:lnTo>
                    <a:pt x="236" y="880"/>
                  </a:lnTo>
                  <a:cubicBezTo>
                    <a:pt x="287" y="1068"/>
                    <a:pt x="449" y="1168"/>
                    <a:pt x="613" y="1168"/>
                  </a:cubicBezTo>
                  <a:cubicBezTo>
                    <a:pt x="747" y="1168"/>
                    <a:pt x="880" y="1102"/>
                    <a:pt x="955" y="962"/>
                  </a:cubicBezTo>
                  <a:lnTo>
                    <a:pt x="1396" y="135"/>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8"/>
            <p:cNvSpPr/>
            <p:nvPr/>
          </p:nvSpPr>
          <p:spPr>
            <a:xfrm>
              <a:off x="9716300" y="6828075"/>
              <a:ext cx="33600" cy="31275"/>
            </a:xfrm>
            <a:custGeom>
              <a:rect b="b" l="l" r="r" t="t"/>
              <a:pathLst>
                <a:path extrusionOk="0" h="1251" w="1344">
                  <a:moveTo>
                    <a:pt x="1267" y="0"/>
                  </a:moveTo>
                  <a:lnTo>
                    <a:pt x="0" y="523"/>
                  </a:lnTo>
                  <a:lnTo>
                    <a:pt x="675" y="1147"/>
                  </a:lnTo>
                  <a:cubicBezTo>
                    <a:pt x="753" y="1219"/>
                    <a:pt x="845" y="1251"/>
                    <a:pt x="935" y="1251"/>
                  </a:cubicBezTo>
                  <a:cubicBezTo>
                    <a:pt x="1145" y="1251"/>
                    <a:pt x="1344" y="1079"/>
                    <a:pt x="1326" y="834"/>
                  </a:cubicBezTo>
                  <a:lnTo>
                    <a:pt x="12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8"/>
            <p:cNvSpPr/>
            <p:nvPr/>
          </p:nvSpPr>
          <p:spPr>
            <a:xfrm>
              <a:off x="9466550" y="6685950"/>
              <a:ext cx="33525" cy="36575"/>
            </a:xfrm>
            <a:custGeom>
              <a:rect b="b" l="l" r="r" t="t"/>
              <a:pathLst>
                <a:path extrusionOk="0" h="1463" w="1341">
                  <a:moveTo>
                    <a:pt x="1222" y="0"/>
                  </a:moveTo>
                  <a:lnTo>
                    <a:pt x="318" y="435"/>
                  </a:lnTo>
                  <a:cubicBezTo>
                    <a:pt x="0" y="587"/>
                    <a:pt x="34" y="1050"/>
                    <a:pt x="370" y="1157"/>
                  </a:cubicBezTo>
                  <a:lnTo>
                    <a:pt x="1340" y="1462"/>
                  </a:lnTo>
                  <a:lnTo>
                    <a:pt x="12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8"/>
            <p:cNvSpPr/>
            <p:nvPr/>
          </p:nvSpPr>
          <p:spPr>
            <a:xfrm>
              <a:off x="9397175" y="6512300"/>
              <a:ext cx="390750" cy="365125"/>
            </a:xfrm>
            <a:custGeom>
              <a:rect b="b" l="l" r="r" t="t"/>
              <a:pathLst>
                <a:path extrusionOk="0" h="14605" w="15630">
                  <a:moveTo>
                    <a:pt x="3041" y="0"/>
                  </a:moveTo>
                  <a:cubicBezTo>
                    <a:pt x="2528" y="0"/>
                    <a:pt x="1975" y="172"/>
                    <a:pt x="1436" y="570"/>
                  </a:cubicBezTo>
                  <a:cubicBezTo>
                    <a:pt x="1409" y="589"/>
                    <a:pt x="1386" y="613"/>
                    <a:pt x="1368" y="638"/>
                  </a:cubicBezTo>
                  <a:cubicBezTo>
                    <a:pt x="0" y="2482"/>
                    <a:pt x="1286" y="4494"/>
                    <a:pt x="3041" y="4494"/>
                  </a:cubicBezTo>
                  <a:cubicBezTo>
                    <a:pt x="3244" y="4494"/>
                    <a:pt x="3447" y="4467"/>
                    <a:pt x="3643" y="4412"/>
                  </a:cubicBezTo>
                  <a:cubicBezTo>
                    <a:pt x="3669" y="4405"/>
                    <a:pt x="3695" y="4401"/>
                    <a:pt x="3720" y="4401"/>
                  </a:cubicBezTo>
                  <a:cubicBezTo>
                    <a:pt x="3839" y="4401"/>
                    <a:pt x="3949" y="4478"/>
                    <a:pt x="3986" y="4597"/>
                  </a:cubicBezTo>
                  <a:cubicBezTo>
                    <a:pt x="4099" y="4962"/>
                    <a:pt x="4302" y="5290"/>
                    <a:pt x="4578" y="5554"/>
                  </a:cubicBezTo>
                  <a:cubicBezTo>
                    <a:pt x="4695" y="5666"/>
                    <a:pt x="4695" y="5853"/>
                    <a:pt x="4575" y="5965"/>
                  </a:cubicBezTo>
                  <a:cubicBezTo>
                    <a:pt x="3699" y="6802"/>
                    <a:pt x="3649" y="8184"/>
                    <a:pt x="4461" y="9083"/>
                  </a:cubicBezTo>
                  <a:cubicBezTo>
                    <a:pt x="4555" y="9189"/>
                    <a:pt x="4555" y="9350"/>
                    <a:pt x="4461" y="9454"/>
                  </a:cubicBezTo>
                  <a:cubicBezTo>
                    <a:pt x="3788" y="10200"/>
                    <a:pt x="3607" y="11397"/>
                    <a:pt x="4443" y="12543"/>
                  </a:cubicBezTo>
                  <a:cubicBezTo>
                    <a:pt x="4462" y="12568"/>
                    <a:pt x="4485" y="12592"/>
                    <a:pt x="4511" y="12611"/>
                  </a:cubicBezTo>
                  <a:cubicBezTo>
                    <a:pt x="5060" y="13025"/>
                    <a:pt x="5617" y="13201"/>
                    <a:pt x="6131" y="13201"/>
                  </a:cubicBezTo>
                  <a:cubicBezTo>
                    <a:pt x="6451" y="13201"/>
                    <a:pt x="6754" y="13133"/>
                    <a:pt x="7029" y="13012"/>
                  </a:cubicBezTo>
                  <a:cubicBezTo>
                    <a:pt x="7066" y="12995"/>
                    <a:pt x="7106" y="12987"/>
                    <a:pt x="7144" y="12987"/>
                  </a:cubicBezTo>
                  <a:cubicBezTo>
                    <a:pt x="7257" y="12987"/>
                    <a:pt x="7364" y="13056"/>
                    <a:pt x="7407" y="13169"/>
                  </a:cubicBezTo>
                  <a:cubicBezTo>
                    <a:pt x="7735" y="14020"/>
                    <a:pt x="8547" y="14587"/>
                    <a:pt x="9458" y="14605"/>
                  </a:cubicBezTo>
                  <a:cubicBezTo>
                    <a:pt x="9473" y="14605"/>
                    <a:pt x="9487" y="14605"/>
                    <a:pt x="9502" y="14605"/>
                  </a:cubicBezTo>
                  <a:cubicBezTo>
                    <a:pt x="10397" y="14605"/>
                    <a:pt x="11208" y="14072"/>
                    <a:pt x="11563" y="13247"/>
                  </a:cubicBezTo>
                  <a:cubicBezTo>
                    <a:pt x="11607" y="13142"/>
                    <a:pt x="11710" y="13078"/>
                    <a:pt x="11818" y="13078"/>
                  </a:cubicBezTo>
                  <a:cubicBezTo>
                    <a:pt x="11846" y="13078"/>
                    <a:pt x="11875" y="13082"/>
                    <a:pt x="11903" y="13091"/>
                  </a:cubicBezTo>
                  <a:cubicBezTo>
                    <a:pt x="12125" y="13164"/>
                    <a:pt x="12357" y="13201"/>
                    <a:pt x="12590" y="13201"/>
                  </a:cubicBezTo>
                  <a:cubicBezTo>
                    <a:pt x="14345" y="13201"/>
                    <a:pt x="15629" y="11190"/>
                    <a:pt x="14264" y="9346"/>
                  </a:cubicBezTo>
                  <a:cubicBezTo>
                    <a:pt x="14244" y="9319"/>
                    <a:pt x="14222" y="9297"/>
                    <a:pt x="14195" y="9277"/>
                  </a:cubicBezTo>
                  <a:cubicBezTo>
                    <a:pt x="13656" y="8879"/>
                    <a:pt x="13102" y="8707"/>
                    <a:pt x="12590" y="8707"/>
                  </a:cubicBezTo>
                  <a:cubicBezTo>
                    <a:pt x="11665" y="8707"/>
                    <a:pt x="10872" y="9266"/>
                    <a:pt x="10528" y="10065"/>
                  </a:cubicBezTo>
                  <a:cubicBezTo>
                    <a:pt x="10483" y="10169"/>
                    <a:pt x="10381" y="10233"/>
                    <a:pt x="10273" y="10233"/>
                  </a:cubicBezTo>
                  <a:cubicBezTo>
                    <a:pt x="10245" y="10233"/>
                    <a:pt x="10216" y="10228"/>
                    <a:pt x="10187" y="10219"/>
                  </a:cubicBezTo>
                  <a:cubicBezTo>
                    <a:pt x="9963" y="10147"/>
                    <a:pt x="9731" y="10110"/>
                    <a:pt x="9500" y="10110"/>
                  </a:cubicBezTo>
                  <a:cubicBezTo>
                    <a:pt x="9194" y="10110"/>
                    <a:pt x="8889" y="10173"/>
                    <a:pt x="8605" y="10298"/>
                  </a:cubicBezTo>
                  <a:cubicBezTo>
                    <a:pt x="8567" y="10316"/>
                    <a:pt x="8527" y="10324"/>
                    <a:pt x="8488" y="10324"/>
                  </a:cubicBezTo>
                  <a:cubicBezTo>
                    <a:pt x="8375" y="10324"/>
                    <a:pt x="8268" y="10256"/>
                    <a:pt x="8225" y="10144"/>
                  </a:cubicBezTo>
                  <a:cubicBezTo>
                    <a:pt x="8126" y="9889"/>
                    <a:pt x="7981" y="9655"/>
                    <a:pt x="7799" y="9453"/>
                  </a:cubicBezTo>
                  <a:cubicBezTo>
                    <a:pt x="7705" y="9347"/>
                    <a:pt x="7705" y="9187"/>
                    <a:pt x="7800" y="9083"/>
                  </a:cubicBezTo>
                  <a:cubicBezTo>
                    <a:pt x="8612" y="8184"/>
                    <a:pt x="8561" y="6803"/>
                    <a:pt x="7686" y="5965"/>
                  </a:cubicBezTo>
                  <a:cubicBezTo>
                    <a:pt x="7567" y="5853"/>
                    <a:pt x="7567" y="5663"/>
                    <a:pt x="7686" y="5551"/>
                  </a:cubicBezTo>
                  <a:cubicBezTo>
                    <a:pt x="8454" y="4815"/>
                    <a:pt x="8702" y="3541"/>
                    <a:pt x="7808" y="2329"/>
                  </a:cubicBezTo>
                  <a:cubicBezTo>
                    <a:pt x="7789" y="2303"/>
                    <a:pt x="7766" y="2280"/>
                    <a:pt x="7740" y="2261"/>
                  </a:cubicBezTo>
                  <a:cubicBezTo>
                    <a:pt x="7199" y="1859"/>
                    <a:pt x="6644" y="1686"/>
                    <a:pt x="6130" y="1686"/>
                  </a:cubicBezTo>
                  <a:cubicBezTo>
                    <a:pt x="5920" y="1686"/>
                    <a:pt x="5718" y="1715"/>
                    <a:pt x="5525" y="1768"/>
                  </a:cubicBezTo>
                  <a:cubicBezTo>
                    <a:pt x="5500" y="1775"/>
                    <a:pt x="5474" y="1779"/>
                    <a:pt x="5449" y="1779"/>
                  </a:cubicBezTo>
                  <a:cubicBezTo>
                    <a:pt x="5330" y="1779"/>
                    <a:pt x="5221" y="1701"/>
                    <a:pt x="5185" y="1582"/>
                  </a:cubicBezTo>
                  <a:cubicBezTo>
                    <a:pt x="4901" y="666"/>
                    <a:pt x="4050" y="0"/>
                    <a:pt x="30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8"/>
            <p:cNvSpPr/>
            <p:nvPr/>
          </p:nvSpPr>
          <p:spPr>
            <a:xfrm>
              <a:off x="9412425" y="6559475"/>
              <a:ext cx="354700" cy="317925"/>
            </a:xfrm>
            <a:custGeom>
              <a:rect b="b" l="l" r="r" t="t"/>
              <a:pathLst>
                <a:path extrusionOk="0" h="12717" w="14188">
                  <a:moveTo>
                    <a:pt x="217" y="0"/>
                  </a:moveTo>
                  <a:lnTo>
                    <a:pt x="217" y="0"/>
                  </a:lnTo>
                  <a:cubicBezTo>
                    <a:pt x="1" y="1399"/>
                    <a:pt x="1072" y="2606"/>
                    <a:pt x="2431" y="2606"/>
                  </a:cubicBezTo>
                  <a:cubicBezTo>
                    <a:pt x="2634" y="2606"/>
                    <a:pt x="2837" y="2578"/>
                    <a:pt x="3033" y="2524"/>
                  </a:cubicBezTo>
                  <a:cubicBezTo>
                    <a:pt x="3058" y="2517"/>
                    <a:pt x="3084" y="2513"/>
                    <a:pt x="3109" y="2513"/>
                  </a:cubicBezTo>
                  <a:cubicBezTo>
                    <a:pt x="3228" y="2513"/>
                    <a:pt x="3337" y="2590"/>
                    <a:pt x="3376" y="2709"/>
                  </a:cubicBezTo>
                  <a:cubicBezTo>
                    <a:pt x="3488" y="3072"/>
                    <a:pt x="3691" y="3402"/>
                    <a:pt x="3966" y="3665"/>
                  </a:cubicBezTo>
                  <a:cubicBezTo>
                    <a:pt x="4085" y="3777"/>
                    <a:pt x="4083" y="3966"/>
                    <a:pt x="3965" y="4076"/>
                  </a:cubicBezTo>
                  <a:cubicBezTo>
                    <a:pt x="3089" y="4914"/>
                    <a:pt x="3039" y="6296"/>
                    <a:pt x="3850" y="7195"/>
                  </a:cubicBezTo>
                  <a:cubicBezTo>
                    <a:pt x="3945" y="7300"/>
                    <a:pt x="3945" y="7461"/>
                    <a:pt x="3850" y="7566"/>
                  </a:cubicBezTo>
                  <a:cubicBezTo>
                    <a:pt x="3178" y="8312"/>
                    <a:pt x="2997" y="9506"/>
                    <a:pt x="3831" y="10651"/>
                  </a:cubicBezTo>
                  <a:cubicBezTo>
                    <a:pt x="3855" y="10676"/>
                    <a:pt x="3880" y="10702"/>
                    <a:pt x="3904" y="10725"/>
                  </a:cubicBezTo>
                  <a:cubicBezTo>
                    <a:pt x="4451" y="11137"/>
                    <a:pt x="5007" y="11312"/>
                    <a:pt x="5520" y="11312"/>
                  </a:cubicBezTo>
                  <a:cubicBezTo>
                    <a:pt x="5840" y="11312"/>
                    <a:pt x="6144" y="11244"/>
                    <a:pt x="6419" y="11124"/>
                  </a:cubicBezTo>
                  <a:cubicBezTo>
                    <a:pt x="6456" y="11107"/>
                    <a:pt x="6495" y="11099"/>
                    <a:pt x="6534" y="11099"/>
                  </a:cubicBezTo>
                  <a:cubicBezTo>
                    <a:pt x="6646" y="11099"/>
                    <a:pt x="6754" y="11168"/>
                    <a:pt x="6796" y="11281"/>
                  </a:cubicBezTo>
                  <a:cubicBezTo>
                    <a:pt x="6797" y="11282"/>
                    <a:pt x="6797" y="11283"/>
                    <a:pt x="6797" y="11283"/>
                  </a:cubicBezTo>
                  <a:cubicBezTo>
                    <a:pt x="7126" y="12132"/>
                    <a:pt x="7934" y="12697"/>
                    <a:pt x="8844" y="12716"/>
                  </a:cubicBezTo>
                  <a:cubicBezTo>
                    <a:pt x="8859" y="12717"/>
                    <a:pt x="8874" y="12717"/>
                    <a:pt x="8888" y="12717"/>
                  </a:cubicBezTo>
                  <a:cubicBezTo>
                    <a:pt x="9781" y="12717"/>
                    <a:pt x="10590" y="12186"/>
                    <a:pt x="10946" y="11365"/>
                  </a:cubicBezTo>
                  <a:cubicBezTo>
                    <a:pt x="10993" y="11256"/>
                    <a:pt x="11098" y="11190"/>
                    <a:pt x="11210" y="11190"/>
                  </a:cubicBezTo>
                  <a:cubicBezTo>
                    <a:pt x="11240" y="11190"/>
                    <a:pt x="11271" y="11195"/>
                    <a:pt x="11300" y="11204"/>
                  </a:cubicBezTo>
                  <a:cubicBezTo>
                    <a:pt x="11519" y="11276"/>
                    <a:pt x="11748" y="11312"/>
                    <a:pt x="11979" y="11312"/>
                  </a:cubicBezTo>
                  <a:cubicBezTo>
                    <a:pt x="13064" y="11311"/>
                    <a:pt x="13994" y="10534"/>
                    <a:pt x="14187" y="9466"/>
                  </a:cubicBezTo>
                  <a:lnTo>
                    <a:pt x="14187" y="9466"/>
                  </a:lnTo>
                  <a:cubicBezTo>
                    <a:pt x="13764" y="9927"/>
                    <a:pt x="13167" y="10189"/>
                    <a:pt x="12541" y="10189"/>
                  </a:cubicBezTo>
                  <a:cubicBezTo>
                    <a:pt x="12453" y="10189"/>
                    <a:pt x="12366" y="10184"/>
                    <a:pt x="12279" y="10174"/>
                  </a:cubicBezTo>
                  <a:cubicBezTo>
                    <a:pt x="12242" y="10169"/>
                    <a:pt x="12205" y="10167"/>
                    <a:pt x="12169" y="10167"/>
                  </a:cubicBezTo>
                  <a:cubicBezTo>
                    <a:pt x="11893" y="10167"/>
                    <a:pt x="11634" y="10290"/>
                    <a:pt x="11452" y="10504"/>
                  </a:cubicBezTo>
                  <a:cubicBezTo>
                    <a:pt x="11287" y="10700"/>
                    <a:pt x="11089" y="10866"/>
                    <a:pt x="10868" y="10997"/>
                  </a:cubicBezTo>
                  <a:cubicBezTo>
                    <a:pt x="10525" y="11203"/>
                    <a:pt x="10133" y="11312"/>
                    <a:pt x="9733" y="11312"/>
                  </a:cubicBezTo>
                  <a:cubicBezTo>
                    <a:pt x="8686" y="11312"/>
                    <a:pt x="7801" y="10597"/>
                    <a:pt x="7556" y="9627"/>
                  </a:cubicBezTo>
                  <a:cubicBezTo>
                    <a:pt x="7519" y="9479"/>
                    <a:pt x="7345" y="9331"/>
                    <a:pt x="7164" y="9331"/>
                  </a:cubicBezTo>
                  <a:cubicBezTo>
                    <a:pt x="7008" y="9331"/>
                    <a:pt x="6847" y="9439"/>
                    <a:pt x="6760" y="9748"/>
                  </a:cubicBezTo>
                  <a:cubicBezTo>
                    <a:pt x="6696" y="9973"/>
                    <a:pt x="6477" y="10145"/>
                    <a:pt x="6247" y="10145"/>
                  </a:cubicBezTo>
                  <a:cubicBezTo>
                    <a:pt x="6213" y="10145"/>
                    <a:pt x="6180" y="10141"/>
                    <a:pt x="6146" y="10133"/>
                  </a:cubicBezTo>
                  <a:cubicBezTo>
                    <a:pt x="5352" y="9954"/>
                    <a:pt x="4718" y="9358"/>
                    <a:pt x="4487" y="8576"/>
                  </a:cubicBezTo>
                  <a:cubicBezTo>
                    <a:pt x="4395" y="8259"/>
                    <a:pt x="4633" y="7943"/>
                    <a:pt x="4963" y="7943"/>
                  </a:cubicBezTo>
                  <a:lnTo>
                    <a:pt x="5520" y="7943"/>
                  </a:lnTo>
                  <a:cubicBezTo>
                    <a:pt x="6253" y="7943"/>
                    <a:pt x="6939" y="7583"/>
                    <a:pt x="7358" y="6981"/>
                  </a:cubicBezTo>
                  <a:lnTo>
                    <a:pt x="7358" y="6981"/>
                  </a:lnTo>
                  <a:cubicBezTo>
                    <a:pt x="7126" y="7060"/>
                    <a:pt x="6884" y="7099"/>
                    <a:pt x="6642" y="7099"/>
                  </a:cubicBezTo>
                  <a:cubicBezTo>
                    <a:pt x="6452" y="7099"/>
                    <a:pt x="6261" y="7075"/>
                    <a:pt x="6075" y="7026"/>
                  </a:cubicBezTo>
                  <a:cubicBezTo>
                    <a:pt x="5287" y="6822"/>
                    <a:pt x="4662" y="6187"/>
                    <a:pt x="4464" y="5397"/>
                  </a:cubicBezTo>
                  <a:cubicBezTo>
                    <a:pt x="4386" y="5090"/>
                    <a:pt x="4376" y="4769"/>
                    <a:pt x="4433" y="4456"/>
                  </a:cubicBezTo>
                  <a:cubicBezTo>
                    <a:pt x="4462" y="4291"/>
                    <a:pt x="4606" y="4177"/>
                    <a:pt x="4764" y="4177"/>
                  </a:cubicBezTo>
                  <a:cubicBezTo>
                    <a:pt x="4798" y="4177"/>
                    <a:pt x="4833" y="4182"/>
                    <a:pt x="4868" y="4193"/>
                  </a:cubicBezTo>
                  <a:cubicBezTo>
                    <a:pt x="5083" y="4259"/>
                    <a:pt x="5303" y="4291"/>
                    <a:pt x="5521" y="4291"/>
                  </a:cubicBezTo>
                  <a:cubicBezTo>
                    <a:pt x="6109" y="4291"/>
                    <a:pt x="6685" y="4058"/>
                    <a:pt x="7110" y="3627"/>
                  </a:cubicBezTo>
                  <a:cubicBezTo>
                    <a:pt x="7117" y="3620"/>
                    <a:pt x="7122" y="3613"/>
                    <a:pt x="7129" y="3606"/>
                  </a:cubicBezTo>
                  <a:cubicBezTo>
                    <a:pt x="7261" y="3472"/>
                    <a:pt x="7375" y="3320"/>
                    <a:pt x="7468" y="3156"/>
                  </a:cubicBezTo>
                  <a:lnTo>
                    <a:pt x="7468" y="3156"/>
                  </a:lnTo>
                  <a:cubicBezTo>
                    <a:pt x="7127" y="3350"/>
                    <a:pt x="6745" y="3448"/>
                    <a:pt x="6362" y="3448"/>
                  </a:cubicBezTo>
                  <a:cubicBezTo>
                    <a:pt x="6079" y="3448"/>
                    <a:pt x="5795" y="3395"/>
                    <a:pt x="5526" y="3287"/>
                  </a:cubicBezTo>
                  <a:cubicBezTo>
                    <a:pt x="4893" y="3033"/>
                    <a:pt x="4409" y="2504"/>
                    <a:pt x="4214" y="1849"/>
                  </a:cubicBezTo>
                  <a:cubicBezTo>
                    <a:pt x="4168" y="1691"/>
                    <a:pt x="4022" y="1584"/>
                    <a:pt x="3861" y="1584"/>
                  </a:cubicBezTo>
                  <a:cubicBezTo>
                    <a:pt x="3839" y="1584"/>
                    <a:pt x="3816" y="1586"/>
                    <a:pt x="3793" y="1590"/>
                  </a:cubicBezTo>
                  <a:cubicBezTo>
                    <a:pt x="3614" y="1622"/>
                    <a:pt x="3446" y="1654"/>
                    <a:pt x="3245" y="1654"/>
                  </a:cubicBezTo>
                  <a:cubicBezTo>
                    <a:pt x="3096" y="1654"/>
                    <a:pt x="2931" y="1636"/>
                    <a:pt x="2730" y="1588"/>
                  </a:cubicBezTo>
                  <a:cubicBezTo>
                    <a:pt x="1846" y="1375"/>
                    <a:pt x="1299" y="476"/>
                    <a:pt x="1299" y="476"/>
                  </a:cubicBezTo>
                  <a:lnTo>
                    <a:pt x="217" y="0"/>
                  </a:ln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8"/>
            <p:cNvSpPr/>
            <p:nvPr/>
          </p:nvSpPr>
          <p:spPr>
            <a:xfrm>
              <a:off x="9328350" y="6519275"/>
              <a:ext cx="116750" cy="112375"/>
            </a:xfrm>
            <a:custGeom>
              <a:rect b="b" l="l" r="r" t="t"/>
              <a:pathLst>
                <a:path extrusionOk="0" h="4495" w="4670">
                  <a:moveTo>
                    <a:pt x="2424" y="1"/>
                  </a:moveTo>
                  <a:cubicBezTo>
                    <a:pt x="1515" y="1"/>
                    <a:pt x="696" y="549"/>
                    <a:pt x="347" y="1388"/>
                  </a:cubicBezTo>
                  <a:cubicBezTo>
                    <a:pt x="1" y="2228"/>
                    <a:pt x="193" y="3195"/>
                    <a:pt x="835" y="3837"/>
                  </a:cubicBezTo>
                  <a:cubicBezTo>
                    <a:pt x="1265" y="4266"/>
                    <a:pt x="1839" y="4495"/>
                    <a:pt x="2424" y="4495"/>
                  </a:cubicBezTo>
                  <a:cubicBezTo>
                    <a:pt x="2713" y="4495"/>
                    <a:pt x="3005" y="4439"/>
                    <a:pt x="3284" y="4323"/>
                  </a:cubicBezTo>
                  <a:cubicBezTo>
                    <a:pt x="4123" y="3976"/>
                    <a:pt x="4670" y="3157"/>
                    <a:pt x="4670" y="2248"/>
                  </a:cubicBezTo>
                  <a:cubicBezTo>
                    <a:pt x="4670" y="1008"/>
                    <a:pt x="3664" y="1"/>
                    <a:pt x="24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8"/>
            <p:cNvSpPr/>
            <p:nvPr/>
          </p:nvSpPr>
          <p:spPr>
            <a:xfrm>
              <a:off x="9366750" y="6547375"/>
              <a:ext cx="29225" cy="28125"/>
            </a:xfrm>
            <a:custGeom>
              <a:rect b="b" l="l" r="r" t="t"/>
              <a:pathLst>
                <a:path extrusionOk="0" h="1125" w="1169">
                  <a:moveTo>
                    <a:pt x="606" y="1"/>
                  </a:moveTo>
                  <a:cubicBezTo>
                    <a:pt x="379" y="1"/>
                    <a:pt x="174" y="138"/>
                    <a:pt x="87" y="347"/>
                  </a:cubicBezTo>
                  <a:cubicBezTo>
                    <a:pt x="0" y="557"/>
                    <a:pt x="48" y="799"/>
                    <a:pt x="209" y="960"/>
                  </a:cubicBezTo>
                  <a:cubicBezTo>
                    <a:pt x="317" y="1067"/>
                    <a:pt x="460" y="1124"/>
                    <a:pt x="606" y="1124"/>
                  </a:cubicBezTo>
                  <a:cubicBezTo>
                    <a:pt x="679" y="1124"/>
                    <a:pt x="752" y="1110"/>
                    <a:pt x="821" y="1081"/>
                  </a:cubicBezTo>
                  <a:cubicBezTo>
                    <a:pt x="1031" y="995"/>
                    <a:pt x="1168" y="790"/>
                    <a:pt x="1168" y="562"/>
                  </a:cubicBezTo>
                  <a:cubicBezTo>
                    <a:pt x="1168" y="252"/>
                    <a:pt x="917" y="1"/>
                    <a:pt x="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68"/>
          <p:cNvGrpSpPr/>
          <p:nvPr/>
        </p:nvGrpSpPr>
        <p:grpSpPr>
          <a:xfrm>
            <a:off x="6326855" y="4251540"/>
            <a:ext cx="343757" cy="425337"/>
            <a:chOff x="4513400" y="7098325"/>
            <a:chExt cx="351850" cy="435350"/>
          </a:xfrm>
        </p:grpSpPr>
        <p:sp>
          <p:nvSpPr>
            <p:cNvPr id="1812" name="Google Shape;1812;p68"/>
            <p:cNvSpPr/>
            <p:nvPr/>
          </p:nvSpPr>
          <p:spPr>
            <a:xfrm>
              <a:off x="4644550" y="7112350"/>
              <a:ext cx="119000" cy="98350"/>
            </a:xfrm>
            <a:custGeom>
              <a:rect b="b" l="l" r="r" t="t"/>
              <a:pathLst>
                <a:path extrusionOk="0" h="3934" w="4760">
                  <a:moveTo>
                    <a:pt x="692" y="0"/>
                  </a:moveTo>
                  <a:lnTo>
                    <a:pt x="1" y="3903"/>
                  </a:lnTo>
                  <a:lnTo>
                    <a:pt x="4759" y="3933"/>
                  </a:lnTo>
                  <a:lnTo>
                    <a:pt x="4062" y="0"/>
                  </a:lnTo>
                  <a:lnTo>
                    <a:pt x="2939" y="48"/>
                  </a:lnTo>
                  <a:lnTo>
                    <a:pt x="2939" y="1454"/>
                  </a:lnTo>
                  <a:cubicBezTo>
                    <a:pt x="2934" y="1761"/>
                    <a:pt x="2684" y="2006"/>
                    <a:pt x="2377" y="2006"/>
                  </a:cubicBezTo>
                  <a:cubicBezTo>
                    <a:pt x="2071" y="2006"/>
                    <a:pt x="1821" y="1761"/>
                    <a:pt x="1816" y="1454"/>
                  </a:cubicBezTo>
                  <a:lnTo>
                    <a:pt x="1816" y="48"/>
                  </a:lnTo>
                  <a:lnTo>
                    <a:pt x="6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8"/>
            <p:cNvSpPr/>
            <p:nvPr/>
          </p:nvSpPr>
          <p:spPr>
            <a:xfrm>
              <a:off x="4767175" y="7142975"/>
              <a:ext cx="98075" cy="95800"/>
            </a:xfrm>
            <a:custGeom>
              <a:rect b="b" l="l" r="r" t="t"/>
              <a:pathLst>
                <a:path extrusionOk="0" h="3832" w="3923">
                  <a:moveTo>
                    <a:pt x="3728" y="1"/>
                  </a:moveTo>
                  <a:cubicBezTo>
                    <a:pt x="3704" y="1"/>
                    <a:pt x="3679" y="6"/>
                    <a:pt x="3654" y="17"/>
                  </a:cubicBezTo>
                  <a:cubicBezTo>
                    <a:pt x="2951" y="338"/>
                    <a:pt x="1081" y="1332"/>
                    <a:pt x="0" y="3269"/>
                  </a:cubicBezTo>
                  <a:lnTo>
                    <a:pt x="0" y="3270"/>
                  </a:lnTo>
                  <a:lnTo>
                    <a:pt x="280" y="3832"/>
                  </a:lnTo>
                  <a:cubicBezTo>
                    <a:pt x="3225" y="3152"/>
                    <a:pt x="3795" y="1010"/>
                    <a:pt x="3905" y="207"/>
                  </a:cubicBezTo>
                  <a:cubicBezTo>
                    <a:pt x="3922" y="93"/>
                    <a:pt x="3832" y="1"/>
                    <a:pt x="37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8"/>
            <p:cNvSpPr/>
            <p:nvPr/>
          </p:nvSpPr>
          <p:spPr>
            <a:xfrm>
              <a:off x="4542725" y="7143000"/>
              <a:ext cx="98075" cy="95775"/>
            </a:xfrm>
            <a:custGeom>
              <a:rect b="b" l="l" r="r" t="t"/>
              <a:pathLst>
                <a:path extrusionOk="0" h="3831" w="3923">
                  <a:moveTo>
                    <a:pt x="194" y="0"/>
                  </a:moveTo>
                  <a:cubicBezTo>
                    <a:pt x="91" y="0"/>
                    <a:pt x="0" y="93"/>
                    <a:pt x="16" y="206"/>
                  </a:cubicBezTo>
                  <a:cubicBezTo>
                    <a:pt x="127" y="1009"/>
                    <a:pt x="696" y="3151"/>
                    <a:pt x="3641" y="3831"/>
                  </a:cubicBezTo>
                  <a:lnTo>
                    <a:pt x="3923" y="3269"/>
                  </a:lnTo>
                  <a:lnTo>
                    <a:pt x="3922" y="3268"/>
                  </a:lnTo>
                  <a:cubicBezTo>
                    <a:pt x="2841" y="1331"/>
                    <a:pt x="972" y="337"/>
                    <a:pt x="268" y="16"/>
                  </a:cubicBezTo>
                  <a:cubicBezTo>
                    <a:pt x="243" y="5"/>
                    <a:pt x="219" y="0"/>
                    <a:pt x="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8"/>
            <p:cNvSpPr/>
            <p:nvPr/>
          </p:nvSpPr>
          <p:spPr>
            <a:xfrm>
              <a:off x="4703975" y="7273850"/>
              <a:ext cx="111350" cy="259825"/>
            </a:xfrm>
            <a:custGeom>
              <a:rect b="b" l="l" r="r" t="t"/>
              <a:pathLst>
                <a:path extrusionOk="0" h="10393" w="4454">
                  <a:moveTo>
                    <a:pt x="3090" y="1"/>
                  </a:moveTo>
                  <a:lnTo>
                    <a:pt x="0" y="7303"/>
                  </a:lnTo>
                  <a:lnTo>
                    <a:pt x="0" y="9831"/>
                  </a:lnTo>
                  <a:cubicBezTo>
                    <a:pt x="0" y="10140"/>
                    <a:pt x="252" y="10393"/>
                    <a:pt x="562" y="10393"/>
                  </a:cubicBezTo>
                  <a:lnTo>
                    <a:pt x="3852" y="10393"/>
                  </a:lnTo>
                  <a:cubicBezTo>
                    <a:pt x="4191" y="10393"/>
                    <a:pt x="4454" y="10092"/>
                    <a:pt x="4407" y="9755"/>
                  </a:cubicBezTo>
                  <a:lnTo>
                    <a:pt x="30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8"/>
            <p:cNvSpPr/>
            <p:nvPr/>
          </p:nvSpPr>
          <p:spPr>
            <a:xfrm>
              <a:off x="4703975" y="7330000"/>
              <a:ext cx="63225" cy="203650"/>
            </a:xfrm>
            <a:custGeom>
              <a:rect b="b" l="l" r="r" t="t"/>
              <a:pathLst>
                <a:path extrusionOk="0" h="8146" w="2529">
                  <a:moveTo>
                    <a:pt x="2138" y="1"/>
                  </a:moveTo>
                  <a:lnTo>
                    <a:pt x="0" y="5056"/>
                  </a:lnTo>
                  <a:lnTo>
                    <a:pt x="0" y="7583"/>
                  </a:lnTo>
                  <a:cubicBezTo>
                    <a:pt x="0" y="7893"/>
                    <a:pt x="251" y="8145"/>
                    <a:pt x="560" y="8145"/>
                  </a:cubicBezTo>
                  <a:cubicBezTo>
                    <a:pt x="561" y="8145"/>
                    <a:pt x="562" y="8145"/>
                    <a:pt x="562" y="8145"/>
                  </a:cubicBezTo>
                  <a:lnTo>
                    <a:pt x="1714" y="8145"/>
                  </a:lnTo>
                  <a:lnTo>
                    <a:pt x="252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8"/>
            <p:cNvSpPr/>
            <p:nvPr/>
          </p:nvSpPr>
          <p:spPr>
            <a:xfrm>
              <a:off x="4662375" y="7407250"/>
              <a:ext cx="83250" cy="49150"/>
            </a:xfrm>
            <a:custGeom>
              <a:rect b="b" l="l" r="r" t="t"/>
              <a:pathLst>
                <a:path extrusionOk="0" h="1966" w="3330">
                  <a:moveTo>
                    <a:pt x="3330" y="0"/>
                  </a:moveTo>
                  <a:lnTo>
                    <a:pt x="0" y="11"/>
                  </a:lnTo>
                  <a:cubicBezTo>
                    <a:pt x="130" y="1120"/>
                    <a:pt x="826" y="1966"/>
                    <a:pt x="1664" y="1966"/>
                  </a:cubicBezTo>
                  <a:cubicBezTo>
                    <a:pt x="2505" y="1966"/>
                    <a:pt x="3203" y="1115"/>
                    <a:pt x="33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8"/>
            <p:cNvSpPr/>
            <p:nvPr/>
          </p:nvSpPr>
          <p:spPr>
            <a:xfrm>
              <a:off x="4577950" y="7413125"/>
              <a:ext cx="42500" cy="56225"/>
            </a:xfrm>
            <a:custGeom>
              <a:rect b="b" l="l" r="r" t="t"/>
              <a:pathLst>
                <a:path extrusionOk="0" h="2249" w="1700">
                  <a:moveTo>
                    <a:pt x="1466" y="1"/>
                  </a:moveTo>
                  <a:cubicBezTo>
                    <a:pt x="1446" y="1"/>
                    <a:pt x="1426" y="4"/>
                    <a:pt x="1405" y="10"/>
                  </a:cubicBezTo>
                  <a:cubicBezTo>
                    <a:pt x="1023" y="132"/>
                    <a:pt x="651" y="410"/>
                    <a:pt x="382" y="813"/>
                  </a:cubicBezTo>
                  <a:cubicBezTo>
                    <a:pt x="113" y="1217"/>
                    <a:pt x="0" y="1667"/>
                    <a:pt x="34" y="2066"/>
                  </a:cubicBezTo>
                  <a:cubicBezTo>
                    <a:pt x="45" y="2172"/>
                    <a:pt x="133" y="2248"/>
                    <a:pt x="233" y="2248"/>
                  </a:cubicBezTo>
                  <a:cubicBezTo>
                    <a:pt x="253" y="2248"/>
                    <a:pt x="274" y="2245"/>
                    <a:pt x="294" y="2239"/>
                  </a:cubicBezTo>
                  <a:cubicBezTo>
                    <a:pt x="676" y="2117"/>
                    <a:pt x="1048" y="1839"/>
                    <a:pt x="1317" y="1436"/>
                  </a:cubicBezTo>
                  <a:cubicBezTo>
                    <a:pt x="1586" y="1033"/>
                    <a:pt x="1699" y="583"/>
                    <a:pt x="1665" y="182"/>
                  </a:cubicBezTo>
                  <a:cubicBezTo>
                    <a:pt x="1655" y="77"/>
                    <a:pt x="1566" y="1"/>
                    <a:pt x="14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8"/>
            <p:cNvSpPr/>
            <p:nvPr/>
          </p:nvSpPr>
          <p:spPr>
            <a:xfrm>
              <a:off x="4513975" y="7395750"/>
              <a:ext cx="49325" cy="32575"/>
            </a:xfrm>
            <a:custGeom>
              <a:rect b="b" l="l" r="r" t="t"/>
              <a:pathLst>
                <a:path extrusionOk="0" h="1303" w="1973">
                  <a:moveTo>
                    <a:pt x="1360" y="0"/>
                  </a:moveTo>
                  <a:cubicBezTo>
                    <a:pt x="1144" y="0"/>
                    <a:pt x="929" y="51"/>
                    <a:pt x="733" y="150"/>
                  </a:cubicBezTo>
                  <a:cubicBezTo>
                    <a:pt x="397" y="318"/>
                    <a:pt x="145" y="616"/>
                    <a:pt x="33" y="974"/>
                  </a:cubicBezTo>
                  <a:cubicBezTo>
                    <a:pt x="0" y="1081"/>
                    <a:pt x="58" y="1193"/>
                    <a:pt x="163" y="1228"/>
                  </a:cubicBezTo>
                  <a:cubicBezTo>
                    <a:pt x="312" y="1279"/>
                    <a:pt x="464" y="1303"/>
                    <a:pt x="612" y="1303"/>
                  </a:cubicBezTo>
                  <a:cubicBezTo>
                    <a:pt x="1202" y="1303"/>
                    <a:pt x="1752" y="925"/>
                    <a:pt x="1941" y="329"/>
                  </a:cubicBezTo>
                  <a:cubicBezTo>
                    <a:pt x="1972" y="224"/>
                    <a:pt x="1914" y="111"/>
                    <a:pt x="1810" y="76"/>
                  </a:cubicBezTo>
                  <a:cubicBezTo>
                    <a:pt x="1664" y="25"/>
                    <a:pt x="1512" y="0"/>
                    <a:pt x="13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8"/>
            <p:cNvSpPr/>
            <p:nvPr/>
          </p:nvSpPr>
          <p:spPr>
            <a:xfrm>
              <a:off x="4566975" y="7339175"/>
              <a:ext cx="32975" cy="64000"/>
            </a:xfrm>
            <a:custGeom>
              <a:rect b="b" l="l" r="r" t="t"/>
              <a:pathLst>
                <a:path extrusionOk="0" h="2560" w="1319">
                  <a:moveTo>
                    <a:pt x="400" y="1"/>
                  </a:moveTo>
                  <a:cubicBezTo>
                    <a:pt x="325" y="1"/>
                    <a:pt x="252" y="42"/>
                    <a:pt x="218" y="116"/>
                  </a:cubicBezTo>
                  <a:cubicBezTo>
                    <a:pt x="48" y="480"/>
                    <a:pt x="0" y="941"/>
                    <a:pt x="114" y="1412"/>
                  </a:cubicBezTo>
                  <a:cubicBezTo>
                    <a:pt x="228" y="1884"/>
                    <a:pt x="482" y="2271"/>
                    <a:pt x="799" y="2518"/>
                  </a:cubicBezTo>
                  <a:cubicBezTo>
                    <a:pt x="835" y="2546"/>
                    <a:pt x="877" y="2560"/>
                    <a:pt x="919" y="2560"/>
                  </a:cubicBezTo>
                  <a:cubicBezTo>
                    <a:pt x="994" y="2560"/>
                    <a:pt x="1067" y="2518"/>
                    <a:pt x="1101" y="2444"/>
                  </a:cubicBezTo>
                  <a:cubicBezTo>
                    <a:pt x="1271" y="2081"/>
                    <a:pt x="1319" y="1620"/>
                    <a:pt x="1206" y="1148"/>
                  </a:cubicBezTo>
                  <a:cubicBezTo>
                    <a:pt x="1091" y="677"/>
                    <a:pt x="839" y="289"/>
                    <a:pt x="522" y="42"/>
                  </a:cubicBezTo>
                  <a:cubicBezTo>
                    <a:pt x="485" y="14"/>
                    <a:pt x="442" y="1"/>
                    <a:pt x="4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8"/>
            <p:cNvSpPr/>
            <p:nvPr/>
          </p:nvSpPr>
          <p:spPr>
            <a:xfrm>
              <a:off x="4513400" y="7372150"/>
              <a:ext cx="176825" cy="49675"/>
            </a:xfrm>
            <a:custGeom>
              <a:rect b="b" l="l" r="r" t="t"/>
              <a:pathLst>
                <a:path extrusionOk="0" h="1987" w="7073">
                  <a:moveTo>
                    <a:pt x="321" y="1"/>
                  </a:moveTo>
                  <a:cubicBezTo>
                    <a:pt x="226" y="1"/>
                    <a:pt x="133" y="49"/>
                    <a:pt x="81" y="137"/>
                  </a:cubicBezTo>
                  <a:cubicBezTo>
                    <a:pt x="0" y="269"/>
                    <a:pt x="43" y="443"/>
                    <a:pt x="176" y="522"/>
                  </a:cubicBezTo>
                  <a:cubicBezTo>
                    <a:pt x="2336" y="1818"/>
                    <a:pt x="4936" y="1986"/>
                    <a:pt x="6138" y="1986"/>
                  </a:cubicBezTo>
                  <a:cubicBezTo>
                    <a:pt x="6524" y="1986"/>
                    <a:pt x="6765" y="1968"/>
                    <a:pt x="6801" y="1965"/>
                  </a:cubicBezTo>
                  <a:cubicBezTo>
                    <a:pt x="6956" y="1953"/>
                    <a:pt x="7073" y="1819"/>
                    <a:pt x="7060" y="1664"/>
                  </a:cubicBezTo>
                  <a:cubicBezTo>
                    <a:pt x="7050" y="1517"/>
                    <a:pt x="6925" y="1405"/>
                    <a:pt x="6780" y="1405"/>
                  </a:cubicBezTo>
                  <a:cubicBezTo>
                    <a:pt x="6773" y="1405"/>
                    <a:pt x="6766" y="1405"/>
                    <a:pt x="6759" y="1405"/>
                  </a:cubicBezTo>
                  <a:cubicBezTo>
                    <a:pt x="6750" y="1406"/>
                    <a:pt x="6540" y="1421"/>
                    <a:pt x="6189" y="1421"/>
                  </a:cubicBezTo>
                  <a:cubicBezTo>
                    <a:pt x="5070" y="1421"/>
                    <a:pt x="2517" y="1271"/>
                    <a:pt x="466" y="40"/>
                  </a:cubicBezTo>
                  <a:cubicBezTo>
                    <a:pt x="420" y="14"/>
                    <a:pt x="371" y="1"/>
                    <a:pt x="3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8"/>
            <p:cNvSpPr/>
            <p:nvPr/>
          </p:nvSpPr>
          <p:spPr>
            <a:xfrm>
              <a:off x="4621500" y="7177892"/>
              <a:ext cx="164925" cy="245775"/>
            </a:xfrm>
            <a:custGeom>
              <a:rect b="b" l="l" r="r" t="t"/>
              <a:pathLst>
                <a:path extrusionOk="0" h="9831" w="6597">
                  <a:moveTo>
                    <a:pt x="3297" y="0"/>
                  </a:moveTo>
                  <a:cubicBezTo>
                    <a:pt x="3297" y="0"/>
                    <a:pt x="3298" y="0"/>
                    <a:pt x="3298" y="0"/>
                  </a:cubicBezTo>
                  <a:lnTo>
                    <a:pt x="3298" y="0"/>
                  </a:lnTo>
                  <a:cubicBezTo>
                    <a:pt x="3299" y="0"/>
                    <a:pt x="3299" y="0"/>
                    <a:pt x="3299" y="0"/>
                  </a:cubicBezTo>
                  <a:close/>
                  <a:moveTo>
                    <a:pt x="3298" y="0"/>
                  </a:moveTo>
                  <a:cubicBezTo>
                    <a:pt x="1363" y="1"/>
                    <a:pt x="321" y="1255"/>
                    <a:pt x="0" y="2528"/>
                  </a:cubicBezTo>
                  <a:lnTo>
                    <a:pt x="210" y="3932"/>
                  </a:lnTo>
                  <a:cubicBezTo>
                    <a:pt x="210" y="3932"/>
                    <a:pt x="964" y="7239"/>
                    <a:pt x="1262" y="8399"/>
                  </a:cubicBezTo>
                  <a:cubicBezTo>
                    <a:pt x="1593" y="9686"/>
                    <a:pt x="2831" y="9830"/>
                    <a:pt x="3298" y="9830"/>
                  </a:cubicBezTo>
                  <a:cubicBezTo>
                    <a:pt x="3767" y="9830"/>
                    <a:pt x="5004" y="9686"/>
                    <a:pt x="5334" y="8399"/>
                  </a:cubicBezTo>
                  <a:cubicBezTo>
                    <a:pt x="5633" y="7239"/>
                    <a:pt x="6388" y="3932"/>
                    <a:pt x="6388" y="3932"/>
                  </a:cubicBezTo>
                  <a:lnTo>
                    <a:pt x="6596" y="2528"/>
                  </a:lnTo>
                  <a:cubicBezTo>
                    <a:pt x="6276" y="1255"/>
                    <a:pt x="5233" y="1"/>
                    <a:pt x="32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8"/>
            <p:cNvSpPr/>
            <p:nvPr/>
          </p:nvSpPr>
          <p:spPr>
            <a:xfrm>
              <a:off x="4621500" y="7177892"/>
              <a:ext cx="82475" cy="245750"/>
            </a:xfrm>
            <a:custGeom>
              <a:rect b="b" l="l" r="r" t="t"/>
              <a:pathLst>
                <a:path extrusionOk="0" h="9830" w="3299">
                  <a:moveTo>
                    <a:pt x="3298" y="0"/>
                  </a:moveTo>
                  <a:cubicBezTo>
                    <a:pt x="1364" y="0"/>
                    <a:pt x="321" y="1255"/>
                    <a:pt x="0" y="2528"/>
                  </a:cubicBezTo>
                  <a:lnTo>
                    <a:pt x="209" y="3933"/>
                  </a:lnTo>
                  <a:cubicBezTo>
                    <a:pt x="209" y="3933"/>
                    <a:pt x="963" y="7239"/>
                    <a:pt x="1262" y="8400"/>
                  </a:cubicBezTo>
                  <a:cubicBezTo>
                    <a:pt x="1591" y="9686"/>
                    <a:pt x="2831" y="9829"/>
                    <a:pt x="3298" y="9829"/>
                  </a:cubicBezTo>
                  <a:cubicBezTo>
                    <a:pt x="3098" y="9829"/>
                    <a:pt x="2572" y="9685"/>
                    <a:pt x="2431" y="8399"/>
                  </a:cubicBezTo>
                  <a:lnTo>
                    <a:pt x="2431" y="8399"/>
                  </a:lnTo>
                  <a:lnTo>
                    <a:pt x="2432" y="8400"/>
                  </a:lnTo>
                  <a:cubicBezTo>
                    <a:pt x="2305" y="7239"/>
                    <a:pt x="1984" y="3932"/>
                    <a:pt x="1984" y="3932"/>
                  </a:cubicBezTo>
                  <a:lnTo>
                    <a:pt x="1936" y="3168"/>
                  </a:lnTo>
                  <a:cubicBezTo>
                    <a:pt x="1899" y="2597"/>
                    <a:pt x="1938" y="2021"/>
                    <a:pt x="2089" y="1471"/>
                  </a:cubicBezTo>
                  <a:cubicBezTo>
                    <a:pt x="2317" y="640"/>
                    <a:pt x="2711" y="0"/>
                    <a:pt x="32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8"/>
            <p:cNvSpPr/>
            <p:nvPr/>
          </p:nvSpPr>
          <p:spPr>
            <a:xfrm>
              <a:off x="4668150" y="7365125"/>
              <a:ext cx="24125" cy="21075"/>
            </a:xfrm>
            <a:custGeom>
              <a:rect b="b" l="l" r="r" t="t"/>
              <a:pathLst>
                <a:path extrusionOk="0" h="843" w="965">
                  <a:moveTo>
                    <a:pt x="309" y="1"/>
                  </a:moveTo>
                  <a:cubicBezTo>
                    <a:pt x="238" y="1"/>
                    <a:pt x="166" y="28"/>
                    <a:pt x="111" y="83"/>
                  </a:cubicBezTo>
                  <a:cubicBezTo>
                    <a:pt x="1" y="192"/>
                    <a:pt x="1" y="370"/>
                    <a:pt x="111" y="480"/>
                  </a:cubicBezTo>
                  <a:lnTo>
                    <a:pt x="392" y="760"/>
                  </a:lnTo>
                  <a:cubicBezTo>
                    <a:pt x="444" y="813"/>
                    <a:pt x="516" y="843"/>
                    <a:pt x="590" y="843"/>
                  </a:cubicBezTo>
                  <a:cubicBezTo>
                    <a:pt x="840" y="843"/>
                    <a:pt x="965" y="540"/>
                    <a:pt x="789" y="364"/>
                  </a:cubicBezTo>
                  <a:lnTo>
                    <a:pt x="508" y="83"/>
                  </a:lnTo>
                  <a:cubicBezTo>
                    <a:pt x="453" y="28"/>
                    <a:pt x="381" y="1"/>
                    <a:pt x="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8"/>
            <p:cNvSpPr/>
            <p:nvPr/>
          </p:nvSpPr>
          <p:spPr>
            <a:xfrm>
              <a:off x="4715675" y="7365125"/>
              <a:ext cx="24125" cy="21075"/>
            </a:xfrm>
            <a:custGeom>
              <a:rect b="b" l="l" r="r" t="t"/>
              <a:pathLst>
                <a:path extrusionOk="0" h="843" w="965">
                  <a:moveTo>
                    <a:pt x="655" y="1"/>
                  </a:moveTo>
                  <a:cubicBezTo>
                    <a:pt x="584" y="1"/>
                    <a:pt x="512" y="28"/>
                    <a:pt x="458" y="83"/>
                  </a:cubicBezTo>
                  <a:lnTo>
                    <a:pt x="176" y="364"/>
                  </a:lnTo>
                  <a:cubicBezTo>
                    <a:pt x="0" y="540"/>
                    <a:pt x="124" y="843"/>
                    <a:pt x="375" y="843"/>
                  </a:cubicBezTo>
                  <a:cubicBezTo>
                    <a:pt x="449" y="843"/>
                    <a:pt x="520" y="813"/>
                    <a:pt x="573" y="761"/>
                  </a:cubicBezTo>
                  <a:lnTo>
                    <a:pt x="853" y="480"/>
                  </a:lnTo>
                  <a:cubicBezTo>
                    <a:pt x="964" y="370"/>
                    <a:pt x="964" y="192"/>
                    <a:pt x="853" y="83"/>
                  </a:cubicBezTo>
                  <a:cubicBezTo>
                    <a:pt x="799" y="28"/>
                    <a:pt x="727" y="1"/>
                    <a:pt x="6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8"/>
            <p:cNvSpPr/>
            <p:nvPr/>
          </p:nvSpPr>
          <p:spPr>
            <a:xfrm>
              <a:off x="4759975" y="7238450"/>
              <a:ext cx="42475" cy="49475"/>
            </a:xfrm>
            <a:custGeom>
              <a:rect b="b" l="l" r="r" t="t"/>
              <a:pathLst>
                <a:path extrusionOk="0" h="1979" w="1699">
                  <a:moveTo>
                    <a:pt x="850" y="0"/>
                  </a:moveTo>
                  <a:cubicBezTo>
                    <a:pt x="380" y="0"/>
                    <a:pt x="0" y="385"/>
                    <a:pt x="7" y="855"/>
                  </a:cubicBezTo>
                  <a:lnTo>
                    <a:pt x="7" y="1135"/>
                  </a:lnTo>
                  <a:cubicBezTo>
                    <a:pt x="7" y="1601"/>
                    <a:pt x="384" y="1978"/>
                    <a:pt x="850" y="1978"/>
                  </a:cubicBezTo>
                  <a:cubicBezTo>
                    <a:pt x="1315" y="1978"/>
                    <a:pt x="1692" y="1601"/>
                    <a:pt x="1692" y="1135"/>
                  </a:cubicBezTo>
                  <a:lnTo>
                    <a:pt x="1692" y="855"/>
                  </a:lnTo>
                  <a:cubicBezTo>
                    <a:pt x="1698" y="385"/>
                    <a:pt x="1320" y="0"/>
                    <a:pt x="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8"/>
            <p:cNvSpPr/>
            <p:nvPr/>
          </p:nvSpPr>
          <p:spPr>
            <a:xfrm>
              <a:off x="4781200" y="7238750"/>
              <a:ext cx="21075" cy="34900"/>
            </a:xfrm>
            <a:custGeom>
              <a:rect b="b" l="l" r="r" t="t"/>
              <a:pathLst>
                <a:path extrusionOk="0" h="1396" w="843">
                  <a:moveTo>
                    <a:pt x="1" y="1"/>
                  </a:moveTo>
                  <a:lnTo>
                    <a:pt x="1" y="984"/>
                  </a:lnTo>
                  <a:cubicBezTo>
                    <a:pt x="5" y="1212"/>
                    <a:pt x="192" y="1396"/>
                    <a:pt x="422" y="1396"/>
                  </a:cubicBezTo>
                  <a:cubicBezTo>
                    <a:pt x="651" y="1396"/>
                    <a:pt x="838" y="1212"/>
                    <a:pt x="843" y="984"/>
                  </a:cubicBezTo>
                  <a:lnTo>
                    <a:pt x="843" y="843"/>
                  </a:lnTo>
                  <a:cubicBezTo>
                    <a:pt x="843" y="378"/>
                    <a:pt x="46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8"/>
            <p:cNvSpPr/>
            <p:nvPr/>
          </p:nvSpPr>
          <p:spPr>
            <a:xfrm>
              <a:off x="4771825" y="7245750"/>
              <a:ext cx="16425" cy="14100"/>
            </a:xfrm>
            <a:custGeom>
              <a:rect b="b" l="l" r="r" t="t"/>
              <a:pathLst>
                <a:path extrusionOk="0" h="564" w="657">
                  <a:moveTo>
                    <a:pt x="376" y="1"/>
                  </a:moveTo>
                  <a:cubicBezTo>
                    <a:pt x="126" y="1"/>
                    <a:pt x="0" y="304"/>
                    <a:pt x="177" y="480"/>
                  </a:cubicBezTo>
                  <a:cubicBezTo>
                    <a:pt x="235" y="537"/>
                    <a:pt x="305" y="563"/>
                    <a:pt x="375" y="563"/>
                  </a:cubicBezTo>
                  <a:cubicBezTo>
                    <a:pt x="518" y="563"/>
                    <a:pt x="656" y="451"/>
                    <a:pt x="656" y="283"/>
                  </a:cubicBezTo>
                  <a:cubicBezTo>
                    <a:pt x="656" y="127"/>
                    <a:pt x="530" y="1"/>
                    <a:pt x="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8"/>
            <p:cNvSpPr/>
            <p:nvPr/>
          </p:nvSpPr>
          <p:spPr>
            <a:xfrm>
              <a:off x="4605650" y="7238750"/>
              <a:ext cx="42175" cy="49175"/>
            </a:xfrm>
            <a:custGeom>
              <a:rect b="b" l="l" r="r" t="t"/>
              <a:pathLst>
                <a:path extrusionOk="0" h="1967" w="1687">
                  <a:moveTo>
                    <a:pt x="844" y="1"/>
                  </a:moveTo>
                  <a:cubicBezTo>
                    <a:pt x="378" y="1"/>
                    <a:pt x="1" y="378"/>
                    <a:pt x="1" y="843"/>
                  </a:cubicBezTo>
                  <a:lnTo>
                    <a:pt x="1" y="1123"/>
                  </a:lnTo>
                  <a:cubicBezTo>
                    <a:pt x="1" y="1589"/>
                    <a:pt x="378" y="1966"/>
                    <a:pt x="844" y="1966"/>
                  </a:cubicBezTo>
                  <a:cubicBezTo>
                    <a:pt x="1309" y="1966"/>
                    <a:pt x="1686" y="1589"/>
                    <a:pt x="1686" y="1123"/>
                  </a:cubicBezTo>
                  <a:lnTo>
                    <a:pt x="1686" y="843"/>
                  </a:lnTo>
                  <a:cubicBezTo>
                    <a:pt x="1686" y="378"/>
                    <a:pt x="1309" y="1"/>
                    <a:pt x="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8"/>
            <p:cNvSpPr/>
            <p:nvPr/>
          </p:nvSpPr>
          <p:spPr>
            <a:xfrm>
              <a:off x="4626750" y="7238750"/>
              <a:ext cx="21075" cy="34900"/>
            </a:xfrm>
            <a:custGeom>
              <a:rect b="b" l="l" r="r" t="t"/>
              <a:pathLst>
                <a:path extrusionOk="0" h="1396" w="843">
                  <a:moveTo>
                    <a:pt x="0" y="1"/>
                  </a:moveTo>
                  <a:lnTo>
                    <a:pt x="0" y="984"/>
                  </a:lnTo>
                  <a:cubicBezTo>
                    <a:pt x="4" y="1212"/>
                    <a:pt x="191" y="1396"/>
                    <a:pt x="421" y="1396"/>
                  </a:cubicBezTo>
                  <a:cubicBezTo>
                    <a:pt x="650" y="1396"/>
                    <a:pt x="837" y="1212"/>
                    <a:pt x="842" y="984"/>
                  </a:cubicBezTo>
                  <a:lnTo>
                    <a:pt x="842" y="843"/>
                  </a:lnTo>
                  <a:cubicBezTo>
                    <a:pt x="842" y="378"/>
                    <a:pt x="465"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8"/>
            <p:cNvSpPr/>
            <p:nvPr/>
          </p:nvSpPr>
          <p:spPr>
            <a:xfrm>
              <a:off x="4617350" y="7245800"/>
              <a:ext cx="16450" cy="14075"/>
            </a:xfrm>
            <a:custGeom>
              <a:rect b="b" l="l" r="r" t="t"/>
              <a:pathLst>
                <a:path extrusionOk="0" h="563" w="658">
                  <a:moveTo>
                    <a:pt x="376" y="0"/>
                  </a:moveTo>
                  <a:cubicBezTo>
                    <a:pt x="125" y="0"/>
                    <a:pt x="0" y="303"/>
                    <a:pt x="177" y="479"/>
                  </a:cubicBezTo>
                  <a:cubicBezTo>
                    <a:pt x="235" y="536"/>
                    <a:pt x="305" y="562"/>
                    <a:pt x="374" y="562"/>
                  </a:cubicBezTo>
                  <a:cubicBezTo>
                    <a:pt x="519" y="562"/>
                    <a:pt x="657" y="450"/>
                    <a:pt x="656" y="281"/>
                  </a:cubicBezTo>
                  <a:cubicBezTo>
                    <a:pt x="656" y="126"/>
                    <a:pt x="531" y="0"/>
                    <a:pt x="3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8"/>
            <p:cNvSpPr/>
            <p:nvPr/>
          </p:nvSpPr>
          <p:spPr>
            <a:xfrm>
              <a:off x="4660725" y="7098325"/>
              <a:ext cx="29225" cy="28100"/>
            </a:xfrm>
            <a:custGeom>
              <a:rect b="b" l="l" r="r" t="t"/>
              <a:pathLst>
                <a:path extrusionOk="0" h="1124" w="1169">
                  <a:moveTo>
                    <a:pt x="607" y="0"/>
                  </a:moveTo>
                  <a:cubicBezTo>
                    <a:pt x="461" y="0"/>
                    <a:pt x="317" y="58"/>
                    <a:pt x="210" y="165"/>
                  </a:cubicBezTo>
                  <a:cubicBezTo>
                    <a:pt x="49" y="325"/>
                    <a:pt x="1" y="568"/>
                    <a:pt x="88" y="777"/>
                  </a:cubicBezTo>
                  <a:cubicBezTo>
                    <a:pt x="174" y="987"/>
                    <a:pt x="379" y="1123"/>
                    <a:pt x="607" y="1123"/>
                  </a:cubicBezTo>
                  <a:cubicBezTo>
                    <a:pt x="917" y="1123"/>
                    <a:pt x="1169" y="872"/>
                    <a:pt x="1169" y="561"/>
                  </a:cubicBezTo>
                  <a:cubicBezTo>
                    <a:pt x="1169" y="335"/>
                    <a:pt x="1032" y="130"/>
                    <a:pt x="822" y="43"/>
                  </a:cubicBezTo>
                  <a:cubicBezTo>
                    <a:pt x="752" y="14"/>
                    <a:pt x="679" y="0"/>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8"/>
            <p:cNvSpPr/>
            <p:nvPr/>
          </p:nvSpPr>
          <p:spPr>
            <a:xfrm>
              <a:off x="4716900" y="7098325"/>
              <a:ext cx="29200" cy="28100"/>
            </a:xfrm>
            <a:custGeom>
              <a:rect b="b" l="l" r="r" t="t"/>
              <a:pathLst>
                <a:path extrusionOk="0" h="1124" w="1168">
                  <a:moveTo>
                    <a:pt x="606" y="0"/>
                  </a:moveTo>
                  <a:cubicBezTo>
                    <a:pt x="460" y="0"/>
                    <a:pt x="316" y="58"/>
                    <a:pt x="209" y="165"/>
                  </a:cubicBezTo>
                  <a:cubicBezTo>
                    <a:pt x="49" y="325"/>
                    <a:pt x="0" y="568"/>
                    <a:pt x="88" y="777"/>
                  </a:cubicBezTo>
                  <a:cubicBezTo>
                    <a:pt x="175" y="987"/>
                    <a:pt x="380" y="1123"/>
                    <a:pt x="607" y="1123"/>
                  </a:cubicBezTo>
                  <a:cubicBezTo>
                    <a:pt x="916" y="1123"/>
                    <a:pt x="1168" y="872"/>
                    <a:pt x="1168" y="561"/>
                  </a:cubicBezTo>
                  <a:cubicBezTo>
                    <a:pt x="1168" y="335"/>
                    <a:pt x="1031" y="130"/>
                    <a:pt x="821" y="43"/>
                  </a:cubicBezTo>
                  <a:cubicBezTo>
                    <a:pt x="751" y="14"/>
                    <a:pt x="678" y="0"/>
                    <a:pt x="6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68"/>
          <p:cNvGrpSpPr/>
          <p:nvPr/>
        </p:nvGrpSpPr>
        <p:grpSpPr>
          <a:xfrm>
            <a:off x="6886623" y="4251552"/>
            <a:ext cx="270043" cy="425313"/>
            <a:chOff x="5075200" y="7112325"/>
            <a:chExt cx="276400" cy="435325"/>
          </a:xfrm>
        </p:grpSpPr>
        <p:sp>
          <p:nvSpPr>
            <p:cNvPr id="1835" name="Google Shape;1835;p68"/>
            <p:cNvSpPr/>
            <p:nvPr/>
          </p:nvSpPr>
          <p:spPr>
            <a:xfrm>
              <a:off x="5102625" y="7374850"/>
              <a:ext cx="221350" cy="165900"/>
            </a:xfrm>
            <a:custGeom>
              <a:rect b="b" l="l" r="r" t="t"/>
              <a:pathLst>
                <a:path extrusionOk="0" h="6636" w="8854">
                  <a:moveTo>
                    <a:pt x="2773" y="0"/>
                  </a:moveTo>
                  <a:lnTo>
                    <a:pt x="2773" y="1106"/>
                  </a:lnTo>
                  <a:lnTo>
                    <a:pt x="2220" y="1106"/>
                  </a:lnTo>
                  <a:lnTo>
                    <a:pt x="2220" y="3594"/>
                  </a:lnTo>
                  <a:cubicBezTo>
                    <a:pt x="2214" y="4200"/>
                    <a:pt x="1720" y="4687"/>
                    <a:pt x="1115" y="4687"/>
                  </a:cubicBezTo>
                  <a:cubicBezTo>
                    <a:pt x="510" y="4687"/>
                    <a:pt x="17" y="4200"/>
                    <a:pt x="9" y="3594"/>
                  </a:cubicBezTo>
                  <a:lnTo>
                    <a:pt x="9" y="3871"/>
                  </a:lnTo>
                  <a:cubicBezTo>
                    <a:pt x="1" y="4794"/>
                    <a:pt x="746" y="5546"/>
                    <a:pt x="1667" y="5546"/>
                  </a:cubicBezTo>
                  <a:cubicBezTo>
                    <a:pt x="2579" y="5546"/>
                    <a:pt x="3318" y="4812"/>
                    <a:pt x="3326" y="3904"/>
                  </a:cubicBezTo>
                  <a:lnTo>
                    <a:pt x="3326" y="3904"/>
                  </a:lnTo>
                  <a:lnTo>
                    <a:pt x="3326" y="5531"/>
                  </a:lnTo>
                  <a:cubicBezTo>
                    <a:pt x="3326" y="6140"/>
                    <a:pt x="2831" y="6635"/>
                    <a:pt x="2220" y="6635"/>
                  </a:cubicBezTo>
                  <a:lnTo>
                    <a:pt x="2773" y="6635"/>
                  </a:lnTo>
                  <a:cubicBezTo>
                    <a:pt x="3689" y="6635"/>
                    <a:pt x="4431" y="5894"/>
                    <a:pt x="4431" y="4978"/>
                  </a:cubicBezTo>
                  <a:cubicBezTo>
                    <a:pt x="4431" y="5893"/>
                    <a:pt x="5174" y="6635"/>
                    <a:pt x="6090" y="6635"/>
                  </a:cubicBezTo>
                  <a:lnTo>
                    <a:pt x="6643" y="6635"/>
                  </a:lnTo>
                  <a:cubicBezTo>
                    <a:pt x="6032" y="6635"/>
                    <a:pt x="5537" y="6140"/>
                    <a:pt x="5537" y="5531"/>
                  </a:cubicBezTo>
                  <a:lnTo>
                    <a:pt x="5537" y="3871"/>
                  </a:lnTo>
                  <a:cubicBezTo>
                    <a:pt x="5537" y="4788"/>
                    <a:pt x="6280" y="5529"/>
                    <a:pt x="7195" y="5529"/>
                  </a:cubicBezTo>
                  <a:cubicBezTo>
                    <a:pt x="8111" y="5529"/>
                    <a:pt x="8854" y="4788"/>
                    <a:pt x="8854" y="3871"/>
                  </a:cubicBezTo>
                  <a:lnTo>
                    <a:pt x="8854" y="3595"/>
                  </a:lnTo>
                  <a:cubicBezTo>
                    <a:pt x="8854" y="4206"/>
                    <a:pt x="8359" y="4701"/>
                    <a:pt x="7748" y="4701"/>
                  </a:cubicBezTo>
                  <a:lnTo>
                    <a:pt x="7748" y="4700"/>
                  </a:lnTo>
                  <a:cubicBezTo>
                    <a:pt x="7137" y="4700"/>
                    <a:pt x="6643" y="4206"/>
                    <a:pt x="6643" y="3595"/>
                  </a:cubicBezTo>
                  <a:lnTo>
                    <a:pt x="6643" y="1106"/>
                  </a:lnTo>
                  <a:lnTo>
                    <a:pt x="6090" y="1106"/>
                  </a:lnTo>
                  <a:lnTo>
                    <a:pt x="60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8"/>
            <p:cNvSpPr/>
            <p:nvPr/>
          </p:nvSpPr>
          <p:spPr>
            <a:xfrm>
              <a:off x="5234125" y="7423275"/>
              <a:ext cx="117475" cy="96775"/>
            </a:xfrm>
            <a:custGeom>
              <a:rect b="b" l="l" r="r" t="t"/>
              <a:pathLst>
                <a:path extrusionOk="0" h="3871" w="4699">
                  <a:moveTo>
                    <a:pt x="4424" y="0"/>
                  </a:moveTo>
                  <a:cubicBezTo>
                    <a:pt x="3813" y="0"/>
                    <a:pt x="3319" y="495"/>
                    <a:pt x="3317" y="1105"/>
                  </a:cubicBezTo>
                  <a:lnTo>
                    <a:pt x="3317" y="1934"/>
                  </a:lnTo>
                  <a:cubicBezTo>
                    <a:pt x="3341" y="2714"/>
                    <a:pt x="2715" y="3359"/>
                    <a:pt x="1936" y="3359"/>
                  </a:cubicBezTo>
                  <a:cubicBezTo>
                    <a:pt x="1156" y="3359"/>
                    <a:pt x="530" y="2714"/>
                    <a:pt x="554" y="1934"/>
                  </a:cubicBezTo>
                  <a:lnTo>
                    <a:pt x="554" y="552"/>
                  </a:lnTo>
                  <a:cubicBezTo>
                    <a:pt x="550" y="402"/>
                    <a:pt x="428" y="282"/>
                    <a:pt x="277" y="282"/>
                  </a:cubicBezTo>
                  <a:cubicBezTo>
                    <a:pt x="127" y="282"/>
                    <a:pt x="4" y="402"/>
                    <a:pt x="1" y="552"/>
                  </a:cubicBezTo>
                  <a:lnTo>
                    <a:pt x="1" y="1934"/>
                  </a:lnTo>
                  <a:cubicBezTo>
                    <a:pt x="2" y="3003"/>
                    <a:pt x="868" y="3868"/>
                    <a:pt x="1935" y="3870"/>
                  </a:cubicBezTo>
                  <a:lnTo>
                    <a:pt x="1935" y="3869"/>
                  </a:lnTo>
                  <a:cubicBezTo>
                    <a:pt x="3003" y="3868"/>
                    <a:pt x="3868" y="3003"/>
                    <a:pt x="3870" y="1934"/>
                  </a:cubicBezTo>
                  <a:lnTo>
                    <a:pt x="3870" y="1105"/>
                  </a:lnTo>
                  <a:cubicBezTo>
                    <a:pt x="3870" y="801"/>
                    <a:pt x="4118" y="553"/>
                    <a:pt x="4424" y="553"/>
                  </a:cubicBezTo>
                  <a:cubicBezTo>
                    <a:pt x="4576" y="553"/>
                    <a:pt x="4699" y="429"/>
                    <a:pt x="4699" y="277"/>
                  </a:cubicBezTo>
                  <a:cubicBezTo>
                    <a:pt x="4699" y="123"/>
                    <a:pt x="4576" y="0"/>
                    <a:pt x="44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8"/>
            <p:cNvSpPr/>
            <p:nvPr/>
          </p:nvSpPr>
          <p:spPr>
            <a:xfrm>
              <a:off x="5085225" y="7112325"/>
              <a:ext cx="256650" cy="241825"/>
            </a:xfrm>
            <a:custGeom>
              <a:rect b="b" l="l" r="r" t="t"/>
              <a:pathLst>
                <a:path extrusionOk="0" h="9673" w="10266">
                  <a:moveTo>
                    <a:pt x="5127" y="0"/>
                  </a:moveTo>
                  <a:cubicBezTo>
                    <a:pt x="3602" y="0"/>
                    <a:pt x="1304" y="3566"/>
                    <a:pt x="302" y="5250"/>
                  </a:cubicBezTo>
                  <a:cubicBezTo>
                    <a:pt x="0" y="5759"/>
                    <a:pt x="166" y="6357"/>
                    <a:pt x="710" y="6729"/>
                  </a:cubicBezTo>
                  <a:lnTo>
                    <a:pt x="5127" y="9673"/>
                  </a:lnTo>
                  <a:lnTo>
                    <a:pt x="9554" y="6729"/>
                  </a:lnTo>
                  <a:cubicBezTo>
                    <a:pt x="10099" y="6357"/>
                    <a:pt x="10265" y="5759"/>
                    <a:pt x="9963" y="5250"/>
                  </a:cubicBezTo>
                  <a:lnTo>
                    <a:pt x="9965" y="5250"/>
                  </a:lnTo>
                  <a:cubicBezTo>
                    <a:pt x="8963" y="3566"/>
                    <a:pt x="6664" y="0"/>
                    <a:pt x="51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8"/>
            <p:cNvSpPr/>
            <p:nvPr/>
          </p:nvSpPr>
          <p:spPr>
            <a:xfrm>
              <a:off x="5085225" y="7112325"/>
              <a:ext cx="128200" cy="241825"/>
            </a:xfrm>
            <a:custGeom>
              <a:rect b="b" l="l" r="r" t="t"/>
              <a:pathLst>
                <a:path extrusionOk="0" h="9673" w="5128">
                  <a:moveTo>
                    <a:pt x="5127" y="0"/>
                  </a:moveTo>
                  <a:cubicBezTo>
                    <a:pt x="3602" y="0"/>
                    <a:pt x="1304" y="3566"/>
                    <a:pt x="302" y="5250"/>
                  </a:cubicBezTo>
                  <a:cubicBezTo>
                    <a:pt x="0" y="5759"/>
                    <a:pt x="166" y="6357"/>
                    <a:pt x="710" y="6729"/>
                  </a:cubicBezTo>
                  <a:lnTo>
                    <a:pt x="5127" y="9673"/>
                  </a:lnTo>
                  <a:lnTo>
                    <a:pt x="51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8"/>
            <p:cNvSpPr/>
            <p:nvPr/>
          </p:nvSpPr>
          <p:spPr>
            <a:xfrm>
              <a:off x="5155200" y="7112325"/>
              <a:ext cx="116400" cy="283325"/>
            </a:xfrm>
            <a:custGeom>
              <a:rect b="b" l="l" r="r" t="t"/>
              <a:pathLst>
                <a:path extrusionOk="0" h="11333" w="4656">
                  <a:moveTo>
                    <a:pt x="2328" y="0"/>
                  </a:moveTo>
                  <a:cubicBezTo>
                    <a:pt x="700" y="0"/>
                    <a:pt x="29" y="7318"/>
                    <a:pt x="2" y="10495"/>
                  </a:cubicBezTo>
                  <a:cubicBezTo>
                    <a:pt x="0" y="10613"/>
                    <a:pt x="105" y="10714"/>
                    <a:pt x="254" y="10743"/>
                  </a:cubicBezTo>
                  <a:cubicBezTo>
                    <a:pt x="650" y="10818"/>
                    <a:pt x="1429" y="10989"/>
                    <a:pt x="1980" y="11254"/>
                  </a:cubicBezTo>
                  <a:cubicBezTo>
                    <a:pt x="2089" y="11306"/>
                    <a:pt x="2207" y="11332"/>
                    <a:pt x="2328" y="11332"/>
                  </a:cubicBezTo>
                  <a:cubicBezTo>
                    <a:pt x="2449" y="11332"/>
                    <a:pt x="2567" y="11306"/>
                    <a:pt x="2676" y="11254"/>
                  </a:cubicBezTo>
                  <a:cubicBezTo>
                    <a:pt x="3227" y="10988"/>
                    <a:pt x="4006" y="10818"/>
                    <a:pt x="4403" y="10743"/>
                  </a:cubicBezTo>
                  <a:cubicBezTo>
                    <a:pt x="4551" y="10714"/>
                    <a:pt x="4656" y="10613"/>
                    <a:pt x="4654" y="10495"/>
                  </a:cubicBezTo>
                  <a:cubicBezTo>
                    <a:pt x="4627" y="7318"/>
                    <a:pt x="3956" y="0"/>
                    <a:pt x="23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8"/>
            <p:cNvSpPr/>
            <p:nvPr/>
          </p:nvSpPr>
          <p:spPr>
            <a:xfrm>
              <a:off x="5157025" y="7388700"/>
              <a:ext cx="28775" cy="27650"/>
            </a:xfrm>
            <a:custGeom>
              <a:rect b="b" l="l" r="r" t="t"/>
              <a:pathLst>
                <a:path extrusionOk="0" h="1106" w="1151">
                  <a:moveTo>
                    <a:pt x="598" y="0"/>
                  </a:moveTo>
                  <a:cubicBezTo>
                    <a:pt x="454" y="0"/>
                    <a:pt x="312" y="57"/>
                    <a:pt x="206" y="163"/>
                  </a:cubicBezTo>
                  <a:cubicBezTo>
                    <a:pt x="48" y="320"/>
                    <a:pt x="0" y="559"/>
                    <a:pt x="87" y="765"/>
                  </a:cubicBezTo>
                  <a:cubicBezTo>
                    <a:pt x="172" y="971"/>
                    <a:pt x="373" y="1105"/>
                    <a:pt x="597" y="1105"/>
                  </a:cubicBezTo>
                  <a:cubicBezTo>
                    <a:pt x="903" y="1105"/>
                    <a:pt x="1150" y="858"/>
                    <a:pt x="1150" y="552"/>
                  </a:cubicBezTo>
                  <a:cubicBezTo>
                    <a:pt x="1150" y="330"/>
                    <a:pt x="1016" y="127"/>
                    <a:pt x="808" y="42"/>
                  </a:cubicBezTo>
                  <a:cubicBezTo>
                    <a:pt x="740" y="14"/>
                    <a:pt x="669" y="0"/>
                    <a:pt x="5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8"/>
            <p:cNvSpPr/>
            <p:nvPr/>
          </p:nvSpPr>
          <p:spPr>
            <a:xfrm>
              <a:off x="5239950" y="7388700"/>
              <a:ext cx="28775" cy="27650"/>
            </a:xfrm>
            <a:custGeom>
              <a:rect b="b" l="l" r="r" t="t"/>
              <a:pathLst>
                <a:path extrusionOk="0" h="1106" w="1151">
                  <a:moveTo>
                    <a:pt x="598" y="0"/>
                  </a:moveTo>
                  <a:cubicBezTo>
                    <a:pt x="454" y="0"/>
                    <a:pt x="312" y="56"/>
                    <a:pt x="206" y="161"/>
                  </a:cubicBezTo>
                  <a:cubicBezTo>
                    <a:pt x="48" y="320"/>
                    <a:pt x="0" y="557"/>
                    <a:pt x="86" y="765"/>
                  </a:cubicBezTo>
                  <a:cubicBezTo>
                    <a:pt x="171" y="971"/>
                    <a:pt x="373" y="1105"/>
                    <a:pt x="597" y="1105"/>
                  </a:cubicBezTo>
                  <a:cubicBezTo>
                    <a:pt x="903" y="1105"/>
                    <a:pt x="1150" y="858"/>
                    <a:pt x="1150" y="552"/>
                  </a:cubicBezTo>
                  <a:cubicBezTo>
                    <a:pt x="1150" y="330"/>
                    <a:pt x="1014" y="127"/>
                    <a:pt x="808" y="42"/>
                  </a:cubicBezTo>
                  <a:cubicBezTo>
                    <a:pt x="740" y="14"/>
                    <a:pt x="669" y="0"/>
                    <a:pt x="5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8"/>
            <p:cNvSpPr/>
            <p:nvPr/>
          </p:nvSpPr>
          <p:spPr>
            <a:xfrm>
              <a:off x="5075200" y="7423275"/>
              <a:ext cx="117500" cy="96775"/>
            </a:xfrm>
            <a:custGeom>
              <a:rect b="b" l="l" r="r" t="t"/>
              <a:pathLst>
                <a:path extrusionOk="0" h="3871" w="4700">
                  <a:moveTo>
                    <a:pt x="277" y="0"/>
                  </a:moveTo>
                  <a:cubicBezTo>
                    <a:pt x="125" y="0"/>
                    <a:pt x="0" y="123"/>
                    <a:pt x="0" y="277"/>
                  </a:cubicBezTo>
                  <a:cubicBezTo>
                    <a:pt x="0" y="429"/>
                    <a:pt x="125" y="553"/>
                    <a:pt x="277" y="553"/>
                  </a:cubicBezTo>
                  <a:cubicBezTo>
                    <a:pt x="582" y="553"/>
                    <a:pt x="830" y="801"/>
                    <a:pt x="830" y="1105"/>
                  </a:cubicBezTo>
                  <a:lnTo>
                    <a:pt x="830" y="1934"/>
                  </a:lnTo>
                  <a:cubicBezTo>
                    <a:pt x="831" y="3003"/>
                    <a:pt x="1697" y="3868"/>
                    <a:pt x="2764" y="3869"/>
                  </a:cubicBezTo>
                  <a:lnTo>
                    <a:pt x="2764" y="3870"/>
                  </a:lnTo>
                  <a:cubicBezTo>
                    <a:pt x="3832" y="3868"/>
                    <a:pt x="4698" y="3003"/>
                    <a:pt x="4700" y="1934"/>
                  </a:cubicBezTo>
                  <a:lnTo>
                    <a:pt x="4700" y="552"/>
                  </a:lnTo>
                  <a:cubicBezTo>
                    <a:pt x="4696" y="402"/>
                    <a:pt x="4573" y="282"/>
                    <a:pt x="4423" y="282"/>
                  </a:cubicBezTo>
                  <a:cubicBezTo>
                    <a:pt x="4272" y="282"/>
                    <a:pt x="4150" y="402"/>
                    <a:pt x="4147" y="552"/>
                  </a:cubicBezTo>
                  <a:lnTo>
                    <a:pt x="4147" y="1934"/>
                  </a:lnTo>
                  <a:cubicBezTo>
                    <a:pt x="4124" y="2681"/>
                    <a:pt x="3512" y="3276"/>
                    <a:pt x="2764" y="3276"/>
                  </a:cubicBezTo>
                  <a:cubicBezTo>
                    <a:pt x="2018" y="3276"/>
                    <a:pt x="1405" y="2681"/>
                    <a:pt x="1383" y="1934"/>
                  </a:cubicBezTo>
                  <a:lnTo>
                    <a:pt x="1383" y="1105"/>
                  </a:lnTo>
                  <a:cubicBezTo>
                    <a:pt x="1382" y="495"/>
                    <a:pt x="888" y="0"/>
                    <a:pt x="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8"/>
            <p:cNvSpPr/>
            <p:nvPr/>
          </p:nvSpPr>
          <p:spPr>
            <a:xfrm>
              <a:off x="5155200" y="7112350"/>
              <a:ext cx="57900" cy="274550"/>
            </a:xfrm>
            <a:custGeom>
              <a:rect b="b" l="l" r="r" t="t"/>
              <a:pathLst>
                <a:path extrusionOk="0" h="10982" w="2316">
                  <a:moveTo>
                    <a:pt x="2315" y="0"/>
                  </a:moveTo>
                  <a:lnTo>
                    <a:pt x="2315" y="0"/>
                  </a:lnTo>
                  <a:cubicBezTo>
                    <a:pt x="698" y="35"/>
                    <a:pt x="29" y="7324"/>
                    <a:pt x="2" y="10494"/>
                  </a:cubicBezTo>
                  <a:cubicBezTo>
                    <a:pt x="0" y="10612"/>
                    <a:pt x="105" y="10713"/>
                    <a:pt x="254" y="10742"/>
                  </a:cubicBezTo>
                  <a:cubicBezTo>
                    <a:pt x="493" y="10787"/>
                    <a:pt x="871" y="10867"/>
                    <a:pt x="1255" y="10982"/>
                  </a:cubicBezTo>
                  <a:cubicBezTo>
                    <a:pt x="1353" y="7660"/>
                    <a:pt x="1686" y="2884"/>
                    <a:pt x="23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8"/>
            <p:cNvSpPr/>
            <p:nvPr/>
          </p:nvSpPr>
          <p:spPr>
            <a:xfrm>
              <a:off x="5151175" y="7443975"/>
              <a:ext cx="124400" cy="103675"/>
            </a:xfrm>
            <a:custGeom>
              <a:rect b="b" l="l" r="r" t="t"/>
              <a:pathLst>
                <a:path extrusionOk="0" h="4147" w="4976">
                  <a:moveTo>
                    <a:pt x="2489" y="0"/>
                  </a:moveTo>
                  <a:cubicBezTo>
                    <a:pt x="2336" y="0"/>
                    <a:pt x="2212" y="124"/>
                    <a:pt x="2212" y="276"/>
                  </a:cubicBezTo>
                  <a:lnTo>
                    <a:pt x="2212" y="2211"/>
                  </a:lnTo>
                  <a:cubicBezTo>
                    <a:pt x="2212" y="2974"/>
                    <a:pt x="1593" y="3593"/>
                    <a:pt x="830" y="3594"/>
                  </a:cubicBezTo>
                  <a:lnTo>
                    <a:pt x="277" y="3594"/>
                  </a:lnTo>
                  <a:cubicBezTo>
                    <a:pt x="125" y="3594"/>
                    <a:pt x="0" y="3717"/>
                    <a:pt x="0" y="3870"/>
                  </a:cubicBezTo>
                  <a:cubicBezTo>
                    <a:pt x="0" y="4022"/>
                    <a:pt x="125" y="4147"/>
                    <a:pt x="277" y="4147"/>
                  </a:cubicBezTo>
                  <a:lnTo>
                    <a:pt x="830" y="4147"/>
                  </a:lnTo>
                  <a:cubicBezTo>
                    <a:pt x="1510" y="4146"/>
                    <a:pt x="2140" y="3787"/>
                    <a:pt x="2488" y="3204"/>
                  </a:cubicBezTo>
                  <a:cubicBezTo>
                    <a:pt x="2837" y="3787"/>
                    <a:pt x="3467" y="4146"/>
                    <a:pt x="4147" y="4147"/>
                  </a:cubicBezTo>
                  <a:lnTo>
                    <a:pt x="4700" y="4147"/>
                  </a:lnTo>
                  <a:cubicBezTo>
                    <a:pt x="4852" y="4147"/>
                    <a:pt x="4975" y="4022"/>
                    <a:pt x="4975" y="3870"/>
                  </a:cubicBezTo>
                  <a:cubicBezTo>
                    <a:pt x="4975" y="3717"/>
                    <a:pt x="4852" y="3594"/>
                    <a:pt x="4700" y="3594"/>
                  </a:cubicBezTo>
                  <a:lnTo>
                    <a:pt x="4148" y="3594"/>
                  </a:lnTo>
                  <a:cubicBezTo>
                    <a:pt x="3384" y="3593"/>
                    <a:pt x="2766" y="2974"/>
                    <a:pt x="2766" y="2211"/>
                  </a:cubicBezTo>
                  <a:lnTo>
                    <a:pt x="2766" y="276"/>
                  </a:lnTo>
                  <a:cubicBezTo>
                    <a:pt x="2766" y="124"/>
                    <a:pt x="2641" y="0"/>
                    <a:pt x="2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68"/>
          <p:cNvGrpSpPr/>
          <p:nvPr/>
        </p:nvGrpSpPr>
        <p:grpSpPr>
          <a:xfrm>
            <a:off x="8007282" y="4264277"/>
            <a:ext cx="426241" cy="399862"/>
            <a:chOff x="5505275" y="7164600"/>
            <a:chExt cx="436275" cy="409275"/>
          </a:xfrm>
        </p:grpSpPr>
        <p:sp>
          <p:nvSpPr>
            <p:cNvPr id="1846" name="Google Shape;1846;p68"/>
            <p:cNvSpPr/>
            <p:nvPr/>
          </p:nvSpPr>
          <p:spPr>
            <a:xfrm>
              <a:off x="5676675" y="7172700"/>
              <a:ext cx="264875" cy="250425"/>
            </a:xfrm>
            <a:custGeom>
              <a:rect b="b" l="l" r="r" t="t"/>
              <a:pathLst>
                <a:path extrusionOk="0" h="10017" w="10595">
                  <a:moveTo>
                    <a:pt x="3130" y="0"/>
                  </a:moveTo>
                  <a:cubicBezTo>
                    <a:pt x="2192" y="0"/>
                    <a:pt x="1219" y="193"/>
                    <a:pt x="218" y="617"/>
                  </a:cubicBezTo>
                  <a:cubicBezTo>
                    <a:pt x="61" y="686"/>
                    <a:pt x="0" y="878"/>
                    <a:pt x="92" y="1024"/>
                  </a:cubicBezTo>
                  <a:lnTo>
                    <a:pt x="1324" y="2996"/>
                  </a:lnTo>
                  <a:lnTo>
                    <a:pt x="10593" y="10017"/>
                  </a:lnTo>
                  <a:lnTo>
                    <a:pt x="10593" y="4696"/>
                  </a:lnTo>
                  <a:cubicBezTo>
                    <a:pt x="10595" y="4504"/>
                    <a:pt x="10529" y="4318"/>
                    <a:pt x="10410" y="4167"/>
                  </a:cubicBezTo>
                  <a:cubicBezTo>
                    <a:pt x="8438" y="1730"/>
                    <a:pt x="5941" y="0"/>
                    <a:pt x="3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8"/>
            <p:cNvSpPr/>
            <p:nvPr/>
          </p:nvSpPr>
          <p:spPr>
            <a:xfrm>
              <a:off x="5676675" y="7172725"/>
              <a:ext cx="162975" cy="148750"/>
            </a:xfrm>
            <a:custGeom>
              <a:rect b="b" l="l" r="r" t="t"/>
              <a:pathLst>
                <a:path extrusionOk="0" h="5950" w="6519">
                  <a:moveTo>
                    <a:pt x="3125" y="1"/>
                  </a:moveTo>
                  <a:cubicBezTo>
                    <a:pt x="2188" y="1"/>
                    <a:pt x="1216" y="193"/>
                    <a:pt x="217" y="616"/>
                  </a:cubicBezTo>
                  <a:cubicBezTo>
                    <a:pt x="60" y="685"/>
                    <a:pt x="0" y="877"/>
                    <a:pt x="91" y="1023"/>
                  </a:cubicBezTo>
                  <a:lnTo>
                    <a:pt x="1324" y="2995"/>
                  </a:lnTo>
                  <a:lnTo>
                    <a:pt x="5225" y="5950"/>
                  </a:lnTo>
                  <a:cubicBezTo>
                    <a:pt x="6017" y="5794"/>
                    <a:pt x="6519" y="5389"/>
                    <a:pt x="6450" y="4586"/>
                  </a:cubicBezTo>
                  <a:lnTo>
                    <a:pt x="6451" y="4586"/>
                  </a:lnTo>
                  <a:cubicBezTo>
                    <a:pt x="6266" y="2436"/>
                    <a:pt x="5498" y="995"/>
                    <a:pt x="4992" y="256"/>
                  </a:cubicBezTo>
                  <a:cubicBezTo>
                    <a:pt x="4387" y="90"/>
                    <a:pt x="3764" y="1"/>
                    <a:pt x="3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8"/>
            <p:cNvSpPr/>
            <p:nvPr/>
          </p:nvSpPr>
          <p:spPr>
            <a:xfrm>
              <a:off x="5851225" y="7200950"/>
              <a:ext cx="45275" cy="171150"/>
            </a:xfrm>
            <a:custGeom>
              <a:rect b="b" l="l" r="r" t="t"/>
              <a:pathLst>
                <a:path extrusionOk="0" h="6846" w="1811">
                  <a:moveTo>
                    <a:pt x="34" y="1"/>
                  </a:moveTo>
                  <a:cubicBezTo>
                    <a:pt x="694" y="2724"/>
                    <a:pt x="526" y="4714"/>
                    <a:pt x="0" y="6152"/>
                  </a:cubicBezTo>
                  <a:lnTo>
                    <a:pt x="915" y="6846"/>
                  </a:lnTo>
                  <a:cubicBezTo>
                    <a:pt x="1521" y="5413"/>
                    <a:pt x="1810" y="3494"/>
                    <a:pt x="1377" y="947"/>
                  </a:cubicBezTo>
                  <a:cubicBezTo>
                    <a:pt x="954" y="598"/>
                    <a:pt x="504" y="281"/>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8"/>
            <p:cNvSpPr/>
            <p:nvPr/>
          </p:nvSpPr>
          <p:spPr>
            <a:xfrm>
              <a:off x="5885600" y="7243975"/>
              <a:ext cx="50775" cy="153900"/>
            </a:xfrm>
            <a:custGeom>
              <a:rect b="b" l="l" r="r" t="t"/>
              <a:pathLst>
                <a:path extrusionOk="0" h="6156" w="2031">
                  <a:moveTo>
                    <a:pt x="860" y="0"/>
                  </a:moveTo>
                  <a:lnTo>
                    <a:pt x="860" y="0"/>
                  </a:lnTo>
                  <a:cubicBezTo>
                    <a:pt x="1056" y="2326"/>
                    <a:pt x="659" y="4110"/>
                    <a:pt x="0" y="5474"/>
                  </a:cubicBezTo>
                  <a:lnTo>
                    <a:pt x="902" y="6155"/>
                  </a:lnTo>
                  <a:cubicBezTo>
                    <a:pt x="1541" y="4912"/>
                    <a:pt x="2009" y="3315"/>
                    <a:pt x="2030" y="1292"/>
                  </a:cubicBezTo>
                  <a:cubicBezTo>
                    <a:pt x="1665" y="840"/>
                    <a:pt x="1274" y="409"/>
                    <a:pt x="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8"/>
            <p:cNvSpPr/>
            <p:nvPr/>
          </p:nvSpPr>
          <p:spPr>
            <a:xfrm>
              <a:off x="5505275" y="7223725"/>
              <a:ext cx="436250" cy="350125"/>
            </a:xfrm>
            <a:custGeom>
              <a:rect b="b" l="l" r="r" t="t"/>
              <a:pathLst>
                <a:path extrusionOk="0" h="14005" w="17450">
                  <a:moveTo>
                    <a:pt x="10303" y="0"/>
                  </a:moveTo>
                  <a:cubicBezTo>
                    <a:pt x="9607" y="0"/>
                    <a:pt x="8438" y="200"/>
                    <a:pt x="7058" y="1235"/>
                  </a:cubicBezTo>
                  <a:cubicBezTo>
                    <a:pt x="5799" y="2178"/>
                    <a:pt x="1322" y="6147"/>
                    <a:pt x="223" y="7134"/>
                  </a:cubicBezTo>
                  <a:cubicBezTo>
                    <a:pt x="66" y="7274"/>
                    <a:pt x="0" y="7491"/>
                    <a:pt x="54" y="7694"/>
                  </a:cubicBezTo>
                  <a:cubicBezTo>
                    <a:pt x="230" y="8349"/>
                    <a:pt x="779" y="9791"/>
                    <a:pt x="1819" y="9896"/>
                  </a:cubicBezTo>
                  <a:cubicBezTo>
                    <a:pt x="1826" y="9897"/>
                    <a:pt x="1833" y="9897"/>
                    <a:pt x="1840" y="9897"/>
                  </a:cubicBezTo>
                  <a:cubicBezTo>
                    <a:pt x="1939" y="9897"/>
                    <a:pt x="2094" y="9845"/>
                    <a:pt x="2279" y="9758"/>
                  </a:cubicBezTo>
                  <a:lnTo>
                    <a:pt x="3244" y="10412"/>
                  </a:lnTo>
                  <a:cubicBezTo>
                    <a:pt x="3339" y="10479"/>
                    <a:pt x="3451" y="10514"/>
                    <a:pt x="3565" y="10514"/>
                  </a:cubicBezTo>
                  <a:cubicBezTo>
                    <a:pt x="3627" y="10514"/>
                    <a:pt x="3689" y="10504"/>
                    <a:pt x="3748" y="10483"/>
                  </a:cubicBezTo>
                  <a:cubicBezTo>
                    <a:pt x="4942" y="10067"/>
                    <a:pt x="8179" y="8764"/>
                    <a:pt x="10364" y="7943"/>
                  </a:cubicBezTo>
                  <a:cubicBezTo>
                    <a:pt x="10969" y="9283"/>
                    <a:pt x="12003" y="11628"/>
                    <a:pt x="12764" y="13643"/>
                  </a:cubicBezTo>
                  <a:cubicBezTo>
                    <a:pt x="12848" y="13867"/>
                    <a:pt x="13061" y="14004"/>
                    <a:pt x="13287" y="14004"/>
                  </a:cubicBezTo>
                  <a:cubicBezTo>
                    <a:pt x="13354" y="14004"/>
                    <a:pt x="13422" y="13992"/>
                    <a:pt x="13489" y="13966"/>
                  </a:cubicBezTo>
                  <a:cubicBezTo>
                    <a:pt x="14311" y="13649"/>
                    <a:pt x="15915" y="12922"/>
                    <a:pt x="17124" y="11699"/>
                  </a:cubicBezTo>
                  <a:cubicBezTo>
                    <a:pt x="17333" y="11488"/>
                    <a:pt x="17449" y="11202"/>
                    <a:pt x="17448" y="10907"/>
                  </a:cubicBezTo>
                  <a:lnTo>
                    <a:pt x="17448" y="6802"/>
                  </a:lnTo>
                  <a:cubicBezTo>
                    <a:pt x="17447" y="6455"/>
                    <a:pt x="17354" y="6113"/>
                    <a:pt x="17178" y="5814"/>
                  </a:cubicBezTo>
                  <a:cubicBezTo>
                    <a:pt x="14165" y="639"/>
                    <a:pt x="10988" y="79"/>
                    <a:pt x="10988" y="79"/>
                  </a:cubicBezTo>
                  <a:lnTo>
                    <a:pt x="10989" y="79"/>
                  </a:lnTo>
                  <a:cubicBezTo>
                    <a:pt x="10989" y="79"/>
                    <a:pt x="10739" y="0"/>
                    <a:pt x="103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8"/>
            <p:cNvSpPr/>
            <p:nvPr/>
          </p:nvSpPr>
          <p:spPr>
            <a:xfrm>
              <a:off x="5505300" y="7357625"/>
              <a:ext cx="170450" cy="128975"/>
            </a:xfrm>
            <a:custGeom>
              <a:rect b="b" l="l" r="r" t="t"/>
              <a:pathLst>
                <a:path extrusionOk="0" h="5159" w="6818">
                  <a:moveTo>
                    <a:pt x="2225" y="0"/>
                  </a:moveTo>
                  <a:cubicBezTo>
                    <a:pt x="1343" y="777"/>
                    <a:pt x="591" y="1446"/>
                    <a:pt x="222" y="1778"/>
                  </a:cubicBezTo>
                  <a:cubicBezTo>
                    <a:pt x="65" y="1918"/>
                    <a:pt x="0" y="2135"/>
                    <a:pt x="54" y="2338"/>
                  </a:cubicBezTo>
                  <a:cubicBezTo>
                    <a:pt x="229" y="2993"/>
                    <a:pt x="778" y="4435"/>
                    <a:pt x="1818" y="4540"/>
                  </a:cubicBezTo>
                  <a:cubicBezTo>
                    <a:pt x="1825" y="4541"/>
                    <a:pt x="1832" y="4541"/>
                    <a:pt x="1840" y="4541"/>
                  </a:cubicBezTo>
                  <a:cubicBezTo>
                    <a:pt x="1939" y="4541"/>
                    <a:pt x="2093" y="4489"/>
                    <a:pt x="2278" y="4402"/>
                  </a:cubicBezTo>
                  <a:lnTo>
                    <a:pt x="3243" y="5056"/>
                  </a:lnTo>
                  <a:cubicBezTo>
                    <a:pt x="3339" y="5123"/>
                    <a:pt x="3451" y="5158"/>
                    <a:pt x="3565" y="5158"/>
                  </a:cubicBezTo>
                  <a:cubicBezTo>
                    <a:pt x="3626" y="5158"/>
                    <a:pt x="3688" y="5148"/>
                    <a:pt x="3747" y="5127"/>
                  </a:cubicBezTo>
                  <a:cubicBezTo>
                    <a:pt x="4367" y="4912"/>
                    <a:pt x="5533" y="4457"/>
                    <a:pt x="6818" y="3957"/>
                  </a:cubicBezTo>
                  <a:cubicBezTo>
                    <a:pt x="6755" y="3557"/>
                    <a:pt x="6362" y="2250"/>
                    <a:pt x="3904" y="1560"/>
                  </a:cubicBezTo>
                  <a:cubicBezTo>
                    <a:pt x="2642" y="1206"/>
                    <a:pt x="2295" y="253"/>
                    <a:pt x="2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8"/>
            <p:cNvSpPr/>
            <p:nvPr/>
          </p:nvSpPr>
          <p:spPr>
            <a:xfrm>
              <a:off x="5522525" y="7414350"/>
              <a:ext cx="28400" cy="24600"/>
            </a:xfrm>
            <a:custGeom>
              <a:rect b="b" l="l" r="r" t="t"/>
              <a:pathLst>
                <a:path extrusionOk="0" h="984" w="1136">
                  <a:moveTo>
                    <a:pt x="750" y="0"/>
                  </a:moveTo>
                  <a:cubicBezTo>
                    <a:pt x="660" y="0"/>
                    <a:pt x="570" y="35"/>
                    <a:pt x="502" y="103"/>
                  </a:cubicBezTo>
                  <a:lnTo>
                    <a:pt x="220" y="385"/>
                  </a:lnTo>
                  <a:cubicBezTo>
                    <a:pt x="0" y="606"/>
                    <a:pt x="156" y="983"/>
                    <a:pt x="469" y="983"/>
                  </a:cubicBezTo>
                  <a:cubicBezTo>
                    <a:pt x="562" y="983"/>
                    <a:pt x="651" y="947"/>
                    <a:pt x="717" y="880"/>
                  </a:cubicBezTo>
                  <a:lnTo>
                    <a:pt x="998" y="600"/>
                  </a:lnTo>
                  <a:cubicBezTo>
                    <a:pt x="1135" y="463"/>
                    <a:pt x="1135" y="240"/>
                    <a:pt x="998" y="103"/>
                  </a:cubicBezTo>
                  <a:cubicBezTo>
                    <a:pt x="930" y="35"/>
                    <a:pt x="840" y="0"/>
                    <a:pt x="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8"/>
            <p:cNvSpPr/>
            <p:nvPr/>
          </p:nvSpPr>
          <p:spPr>
            <a:xfrm>
              <a:off x="5727425" y="7164600"/>
              <a:ext cx="52650" cy="83000"/>
            </a:xfrm>
            <a:custGeom>
              <a:rect b="b" l="l" r="r" t="t"/>
              <a:pathLst>
                <a:path extrusionOk="0" h="3320" w="2106">
                  <a:moveTo>
                    <a:pt x="549" y="1"/>
                  </a:moveTo>
                  <a:cubicBezTo>
                    <a:pt x="464" y="1"/>
                    <a:pt x="384" y="55"/>
                    <a:pt x="359" y="141"/>
                  </a:cubicBezTo>
                  <a:cubicBezTo>
                    <a:pt x="0" y="1402"/>
                    <a:pt x="235" y="2626"/>
                    <a:pt x="357" y="3107"/>
                  </a:cubicBezTo>
                  <a:cubicBezTo>
                    <a:pt x="389" y="3232"/>
                    <a:pt x="502" y="3320"/>
                    <a:pt x="630" y="3320"/>
                  </a:cubicBezTo>
                  <a:lnTo>
                    <a:pt x="1818" y="3320"/>
                  </a:lnTo>
                  <a:cubicBezTo>
                    <a:pt x="1977" y="3319"/>
                    <a:pt x="2106" y="3184"/>
                    <a:pt x="2098" y="3023"/>
                  </a:cubicBezTo>
                  <a:cubicBezTo>
                    <a:pt x="2018" y="851"/>
                    <a:pt x="1059" y="202"/>
                    <a:pt x="628" y="17"/>
                  </a:cubicBezTo>
                  <a:cubicBezTo>
                    <a:pt x="602" y="6"/>
                    <a:pt x="575" y="1"/>
                    <a:pt x="5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8"/>
            <p:cNvSpPr/>
            <p:nvPr/>
          </p:nvSpPr>
          <p:spPr>
            <a:xfrm>
              <a:off x="5562300" y="7437275"/>
              <a:ext cx="58625" cy="39400"/>
            </a:xfrm>
            <a:custGeom>
              <a:rect b="b" l="l" r="r" t="t"/>
              <a:pathLst>
                <a:path extrusionOk="0" h="1576" w="2345">
                  <a:moveTo>
                    <a:pt x="2025" y="0"/>
                  </a:moveTo>
                  <a:cubicBezTo>
                    <a:pt x="1969" y="0"/>
                    <a:pt x="1912" y="17"/>
                    <a:pt x="1862" y="52"/>
                  </a:cubicBezTo>
                  <a:cubicBezTo>
                    <a:pt x="1222" y="510"/>
                    <a:pt x="464" y="989"/>
                    <a:pt x="0" y="1219"/>
                  </a:cubicBezTo>
                  <a:lnTo>
                    <a:pt x="527" y="1576"/>
                  </a:lnTo>
                  <a:cubicBezTo>
                    <a:pt x="1128" y="1250"/>
                    <a:pt x="1817" y="775"/>
                    <a:pt x="2189" y="510"/>
                  </a:cubicBezTo>
                  <a:cubicBezTo>
                    <a:pt x="2314" y="419"/>
                    <a:pt x="2344" y="245"/>
                    <a:pt x="2254" y="118"/>
                  </a:cubicBezTo>
                  <a:cubicBezTo>
                    <a:pt x="2199" y="41"/>
                    <a:pt x="2113" y="0"/>
                    <a:pt x="2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8"/>
            <p:cNvSpPr/>
            <p:nvPr/>
          </p:nvSpPr>
          <p:spPr>
            <a:xfrm>
              <a:off x="5586775" y="7320650"/>
              <a:ext cx="163575" cy="121375"/>
            </a:xfrm>
            <a:custGeom>
              <a:rect b="b" l="l" r="r" t="t"/>
              <a:pathLst>
                <a:path extrusionOk="0" h="4855" w="6543">
                  <a:moveTo>
                    <a:pt x="655" y="0"/>
                  </a:moveTo>
                  <a:cubicBezTo>
                    <a:pt x="437" y="190"/>
                    <a:pt x="219" y="380"/>
                    <a:pt x="1" y="571"/>
                  </a:cubicBezTo>
                  <a:cubicBezTo>
                    <a:pt x="590" y="1929"/>
                    <a:pt x="2056" y="2274"/>
                    <a:pt x="2275" y="2320"/>
                  </a:cubicBezTo>
                  <a:cubicBezTo>
                    <a:pt x="4625" y="2822"/>
                    <a:pt x="4993" y="4370"/>
                    <a:pt x="5049" y="4854"/>
                  </a:cubicBezTo>
                  <a:cubicBezTo>
                    <a:pt x="5563" y="4654"/>
                    <a:pt x="6069" y="4460"/>
                    <a:pt x="6543" y="4279"/>
                  </a:cubicBezTo>
                  <a:cubicBezTo>
                    <a:pt x="6487" y="3073"/>
                    <a:pt x="5727" y="1664"/>
                    <a:pt x="3470" y="1384"/>
                  </a:cubicBezTo>
                  <a:cubicBezTo>
                    <a:pt x="1363" y="1124"/>
                    <a:pt x="780" y="246"/>
                    <a:pt x="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8"/>
            <p:cNvSpPr/>
            <p:nvPr/>
          </p:nvSpPr>
          <p:spPr>
            <a:xfrm>
              <a:off x="5688700" y="7286200"/>
              <a:ext cx="42175" cy="49175"/>
            </a:xfrm>
            <a:custGeom>
              <a:rect b="b" l="l" r="r" t="t"/>
              <a:pathLst>
                <a:path extrusionOk="0" h="1967" w="1687">
                  <a:moveTo>
                    <a:pt x="843" y="1"/>
                  </a:moveTo>
                  <a:cubicBezTo>
                    <a:pt x="378" y="1"/>
                    <a:pt x="1" y="378"/>
                    <a:pt x="1" y="843"/>
                  </a:cubicBezTo>
                  <a:lnTo>
                    <a:pt x="1" y="1124"/>
                  </a:lnTo>
                  <a:cubicBezTo>
                    <a:pt x="1" y="1589"/>
                    <a:pt x="378" y="1966"/>
                    <a:pt x="843" y="1966"/>
                  </a:cubicBezTo>
                  <a:cubicBezTo>
                    <a:pt x="1309" y="1966"/>
                    <a:pt x="1686" y="1589"/>
                    <a:pt x="1686" y="1124"/>
                  </a:cubicBezTo>
                  <a:lnTo>
                    <a:pt x="1686" y="843"/>
                  </a:lnTo>
                  <a:cubicBezTo>
                    <a:pt x="1686" y="378"/>
                    <a:pt x="1309" y="1"/>
                    <a:pt x="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8"/>
            <p:cNvSpPr/>
            <p:nvPr/>
          </p:nvSpPr>
          <p:spPr>
            <a:xfrm>
              <a:off x="5709675" y="7286200"/>
              <a:ext cx="21300" cy="35350"/>
            </a:xfrm>
            <a:custGeom>
              <a:rect b="b" l="l" r="r" t="t"/>
              <a:pathLst>
                <a:path extrusionOk="0" h="1414" w="852">
                  <a:moveTo>
                    <a:pt x="4" y="1"/>
                  </a:moveTo>
                  <a:lnTo>
                    <a:pt x="4" y="983"/>
                  </a:lnTo>
                  <a:cubicBezTo>
                    <a:pt x="0" y="1220"/>
                    <a:pt x="190" y="1413"/>
                    <a:pt x="426" y="1413"/>
                  </a:cubicBezTo>
                  <a:cubicBezTo>
                    <a:pt x="661" y="1413"/>
                    <a:pt x="851" y="1220"/>
                    <a:pt x="847" y="983"/>
                  </a:cubicBezTo>
                  <a:lnTo>
                    <a:pt x="847" y="843"/>
                  </a:lnTo>
                  <a:cubicBezTo>
                    <a:pt x="847" y="378"/>
                    <a:pt x="470" y="1"/>
                    <a:pt x="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8"/>
            <p:cNvSpPr/>
            <p:nvPr/>
          </p:nvSpPr>
          <p:spPr>
            <a:xfrm>
              <a:off x="5700400" y="7293200"/>
              <a:ext cx="16425" cy="14100"/>
            </a:xfrm>
            <a:custGeom>
              <a:rect b="b" l="l" r="r" t="t"/>
              <a:pathLst>
                <a:path extrusionOk="0" h="564" w="657">
                  <a:moveTo>
                    <a:pt x="375" y="1"/>
                  </a:moveTo>
                  <a:cubicBezTo>
                    <a:pt x="125" y="1"/>
                    <a:pt x="0" y="304"/>
                    <a:pt x="176" y="481"/>
                  </a:cubicBezTo>
                  <a:cubicBezTo>
                    <a:pt x="234" y="538"/>
                    <a:pt x="304" y="564"/>
                    <a:pt x="373" y="564"/>
                  </a:cubicBezTo>
                  <a:cubicBezTo>
                    <a:pt x="518" y="564"/>
                    <a:pt x="656" y="452"/>
                    <a:pt x="656" y="282"/>
                  </a:cubicBezTo>
                  <a:cubicBezTo>
                    <a:pt x="656" y="127"/>
                    <a:pt x="531" y="1"/>
                    <a:pt x="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8"/>
            <p:cNvSpPr/>
            <p:nvPr/>
          </p:nvSpPr>
          <p:spPr>
            <a:xfrm>
              <a:off x="5764375" y="7280925"/>
              <a:ext cx="67875" cy="154200"/>
            </a:xfrm>
            <a:custGeom>
              <a:rect b="b" l="l" r="r" t="t"/>
              <a:pathLst>
                <a:path extrusionOk="0" h="6168" w="2715">
                  <a:moveTo>
                    <a:pt x="744" y="0"/>
                  </a:moveTo>
                  <a:cubicBezTo>
                    <a:pt x="688" y="0"/>
                    <a:pt x="631" y="17"/>
                    <a:pt x="581" y="52"/>
                  </a:cubicBezTo>
                  <a:cubicBezTo>
                    <a:pt x="455" y="142"/>
                    <a:pt x="425" y="317"/>
                    <a:pt x="514" y="444"/>
                  </a:cubicBezTo>
                  <a:cubicBezTo>
                    <a:pt x="531" y="465"/>
                    <a:pt x="2092" y="2690"/>
                    <a:pt x="1570" y="4284"/>
                  </a:cubicBezTo>
                  <a:cubicBezTo>
                    <a:pt x="1363" y="4917"/>
                    <a:pt x="835" y="5379"/>
                    <a:pt x="0" y="5655"/>
                  </a:cubicBezTo>
                  <a:cubicBezTo>
                    <a:pt x="71" y="5812"/>
                    <a:pt x="149" y="5984"/>
                    <a:pt x="230" y="6168"/>
                  </a:cubicBezTo>
                  <a:cubicBezTo>
                    <a:pt x="1212" y="5830"/>
                    <a:pt x="1843" y="5255"/>
                    <a:pt x="2104" y="4459"/>
                  </a:cubicBezTo>
                  <a:cubicBezTo>
                    <a:pt x="2714" y="2595"/>
                    <a:pt x="1044" y="218"/>
                    <a:pt x="973" y="119"/>
                  </a:cubicBezTo>
                  <a:cubicBezTo>
                    <a:pt x="918" y="41"/>
                    <a:pt x="832" y="0"/>
                    <a:pt x="7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8"/>
            <p:cNvSpPr/>
            <p:nvPr/>
          </p:nvSpPr>
          <p:spPr>
            <a:xfrm>
              <a:off x="5758125" y="7318200"/>
              <a:ext cx="37975" cy="106475"/>
            </a:xfrm>
            <a:custGeom>
              <a:rect b="b" l="l" r="r" t="t"/>
              <a:pathLst>
                <a:path extrusionOk="0" h="4259" w="1519">
                  <a:moveTo>
                    <a:pt x="350" y="1"/>
                  </a:moveTo>
                  <a:cubicBezTo>
                    <a:pt x="262" y="1"/>
                    <a:pt x="180" y="89"/>
                    <a:pt x="214" y="192"/>
                  </a:cubicBezTo>
                  <a:cubicBezTo>
                    <a:pt x="752" y="1860"/>
                    <a:pt x="424" y="3288"/>
                    <a:pt x="0" y="4258"/>
                  </a:cubicBezTo>
                  <a:cubicBezTo>
                    <a:pt x="85" y="4227"/>
                    <a:pt x="169" y="4194"/>
                    <a:pt x="250" y="4164"/>
                  </a:cubicBezTo>
                  <a:cubicBezTo>
                    <a:pt x="254" y="4163"/>
                    <a:pt x="259" y="4162"/>
                    <a:pt x="263" y="4159"/>
                  </a:cubicBezTo>
                  <a:cubicBezTo>
                    <a:pt x="954" y="3928"/>
                    <a:pt x="1433" y="3277"/>
                    <a:pt x="1465" y="2549"/>
                  </a:cubicBezTo>
                  <a:cubicBezTo>
                    <a:pt x="1519" y="1306"/>
                    <a:pt x="889" y="470"/>
                    <a:pt x="446" y="42"/>
                  </a:cubicBezTo>
                  <a:cubicBezTo>
                    <a:pt x="417" y="13"/>
                    <a:pt x="383" y="1"/>
                    <a:pt x="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8"/>
            <p:cNvSpPr/>
            <p:nvPr/>
          </p:nvSpPr>
          <p:spPr>
            <a:xfrm>
              <a:off x="5776525" y="7275925"/>
              <a:ext cx="113475" cy="190825"/>
            </a:xfrm>
            <a:custGeom>
              <a:rect b="b" l="l" r="r" t="t"/>
              <a:pathLst>
                <a:path extrusionOk="0" h="7633" w="4539">
                  <a:moveTo>
                    <a:pt x="3450" y="1"/>
                  </a:moveTo>
                  <a:cubicBezTo>
                    <a:pt x="3559" y="4146"/>
                    <a:pt x="1623" y="6076"/>
                    <a:pt x="1" y="6944"/>
                  </a:cubicBezTo>
                  <a:cubicBezTo>
                    <a:pt x="98" y="7163"/>
                    <a:pt x="199" y="7393"/>
                    <a:pt x="303" y="7632"/>
                  </a:cubicBezTo>
                  <a:lnTo>
                    <a:pt x="303" y="7632"/>
                  </a:lnTo>
                  <a:cubicBezTo>
                    <a:pt x="1656" y="6916"/>
                    <a:pt x="4227" y="5000"/>
                    <a:pt x="4538" y="1156"/>
                  </a:cubicBezTo>
                  <a:cubicBezTo>
                    <a:pt x="4521" y="1137"/>
                    <a:pt x="4504" y="1117"/>
                    <a:pt x="4488" y="1098"/>
                  </a:cubicBezTo>
                  <a:cubicBezTo>
                    <a:pt x="4421" y="1020"/>
                    <a:pt x="4355" y="942"/>
                    <a:pt x="4288" y="867"/>
                  </a:cubicBezTo>
                  <a:cubicBezTo>
                    <a:pt x="4262" y="838"/>
                    <a:pt x="4235" y="808"/>
                    <a:pt x="4210" y="779"/>
                  </a:cubicBezTo>
                  <a:cubicBezTo>
                    <a:pt x="4146" y="708"/>
                    <a:pt x="4082" y="638"/>
                    <a:pt x="4019" y="571"/>
                  </a:cubicBezTo>
                  <a:cubicBezTo>
                    <a:pt x="3989" y="540"/>
                    <a:pt x="3959" y="508"/>
                    <a:pt x="3929" y="477"/>
                  </a:cubicBezTo>
                  <a:cubicBezTo>
                    <a:pt x="3871" y="415"/>
                    <a:pt x="3812" y="355"/>
                    <a:pt x="3754" y="297"/>
                  </a:cubicBezTo>
                  <a:cubicBezTo>
                    <a:pt x="3720" y="263"/>
                    <a:pt x="3687" y="231"/>
                    <a:pt x="3653" y="198"/>
                  </a:cubicBezTo>
                  <a:cubicBezTo>
                    <a:pt x="3599" y="144"/>
                    <a:pt x="3545" y="91"/>
                    <a:pt x="3491" y="41"/>
                  </a:cubicBezTo>
                  <a:cubicBezTo>
                    <a:pt x="3477" y="27"/>
                    <a:pt x="3464" y="14"/>
                    <a:pt x="3450" y="1"/>
                  </a:cubicBezTo>
                  <a:close/>
                  <a:moveTo>
                    <a:pt x="303" y="7632"/>
                  </a:moveTo>
                  <a:cubicBezTo>
                    <a:pt x="303" y="7632"/>
                    <a:pt x="303" y="7632"/>
                    <a:pt x="302" y="7632"/>
                  </a:cubicBezTo>
                  <a:lnTo>
                    <a:pt x="304" y="7632"/>
                  </a:lnTo>
                  <a:cubicBezTo>
                    <a:pt x="304" y="7632"/>
                    <a:pt x="304" y="7632"/>
                    <a:pt x="303" y="7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8"/>
            <p:cNvSpPr/>
            <p:nvPr/>
          </p:nvSpPr>
          <p:spPr>
            <a:xfrm>
              <a:off x="5792400" y="7322725"/>
              <a:ext cx="133100" cy="179300"/>
            </a:xfrm>
            <a:custGeom>
              <a:rect b="b" l="l" r="r" t="t"/>
              <a:pathLst>
                <a:path extrusionOk="0" h="7172" w="5324">
                  <a:moveTo>
                    <a:pt x="4471" y="0"/>
                  </a:moveTo>
                  <a:cubicBezTo>
                    <a:pt x="3824" y="3624"/>
                    <a:pt x="1607" y="5677"/>
                    <a:pt x="1" y="6532"/>
                  </a:cubicBezTo>
                  <a:cubicBezTo>
                    <a:pt x="91" y="6742"/>
                    <a:pt x="180" y="6956"/>
                    <a:pt x="272" y="7172"/>
                  </a:cubicBezTo>
                  <a:cubicBezTo>
                    <a:pt x="982" y="6815"/>
                    <a:pt x="2066" y="6174"/>
                    <a:pt x="2904" y="5354"/>
                  </a:cubicBezTo>
                  <a:cubicBezTo>
                    <a:pt x="3806" y="4473"/>
                    <a:pt x="4777" y="3144"/>
                    <a:pt x="5323" y="1244"/>
                  </a:cubicBezTo>
                  <a:cubicBezTo>
                    <a:pt x="5320" y="1239"/>
                    <a:pt x="5316" y="1233"/>
                    <a:pt x="5312" y="1227"/>
                  </a:cubicBezTo>
                  <a:cubicBezTo>
                    <a:pt x="5174" y="1008"/>
                    <a:pt x="5036" y="797"/>
                    <a:pt x="4897" y="596"/>
                  </a:cubicBezTo>
                  <a:lnTo>
                    <a:pt x="4896" y="592"/>
                  </a:lnTo>
                  <a:cubicBezTo>
                    <a:pt x="4759" y="392"/>
                    <a:pt x="4622" y="202"/>
                    <a:pt x="4485" y="20"/>
                  </a:cubicBezTo>
                  <a:lnTo>
                    <a:pt x="44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8"/>
            <p:cNvSpPr/>
            <p:nvPr/>
          </p:nvSpPr>
          <p:spPr>
            <a:xfrm>
              <a:off x="5807275" y="7374400"/>
              <a:ext cx="134250" cy="163475"/>
            </a:xfrm>
            <a:custGeom>
              <a:rect b="b" l="l" r="r" t="t"/>
              <a:pathLst>
                <a:path extrusionOk="0" h="6539" w="5370">
                  <a:moveTo>
                    <a:pt x="5206" y="1"/>
                  </a:moveTo>
                  <a:cubicBezTo>
                    <a:pt x="3982" y="3266"/>
                    <a:pt x="1706" y="5149"/>
                    <a:pt x="0" y="5883"/>
                  </a:cubicBezTo>
                  <a:cubicBezTo>
                    <a:pt x="89" y="6102"/>
                    <a:pt x="179" y="6320"/>
                    <a:pt x="265" y="6539"/>
                  </a:cubicBezTo>
                  <a:cubicBezTo>
                    <a:pt x="959" y="6245"/>
                    <a:pt x="2016" y="5721"/>
                    <a:pt x="2887" y="5036"/>
                  </a:cubicBezTo>
                  <a:cubicBezTo>
                    <a:pt x="3878" y="4254"/>
                    <a:pt x="4718" y="3300"/>
                    <a:pt x="5369" y="2219"/>
                  </a:cubicBezTo>
                  <a:lnTo>
                    <a:pt x="5369" y="775"/>
                  </a:lnTo>
                  <a:cubicBezTo>
                    <a:pt x="5368" y="697"/>
                    <a:pt x="5363" y="620"/>
                    <a:pt x="5353" y="544"/>
                  </a:cubicBezTo>
                  <a:cubicBezTo>
                    <a:pt x="5349" y="516"/>
                    <a:pt x="5344" y="488"/>
                    <a:pt x="5341" y="462"/>
                  </a:cubicBezTo>
                  <a:cubicBezTo>
                    <a:pt x="5332" y="413"/>
                    <a:pt x="5322" y="365"/>
                    <a:pt x="5310" y="319"/>
                  </a:cubicBezTo>
                  <a:cubicBezTo>
                    <a:pt x="5303" y="286"/>
                    <a:pt x="5295" y="253"/>
                    <a:pt x="5285" y="221"/>
                  </a:cubicBezTo>
                  <a:cubicBezTo>
                    <a:pt x="5273" y="178"/>
                    <a:pt x="5256" y="136"/>
                    <a:pt x="5241" y="94"/>
                  </a:cubicBezTo>
                  <a:cubicBezTo>
                    <a:pt x="5229" y="62"/>
                    <a:pt x="5219" y="31"/>
                    <a:pt x="5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8"/>
            <p:cNvSpPr/>
            <p:nvPr/>
          </p:nvSpPr>
          <p:spPr>
            <a:xfrm>
              <a:off x="5821875" y="7454750"/>
              <a:ext cx="119650" cy="119125"/>
            </a:xfrm>
            <a:custGeom>
              <a:rect b="b" l="l" r="r" t="t"/>
              <a:pathLst>
                <a:path extrusionOk="0" h="4765" w="4786">
                  <a:moveTo>
                    <a:pt x="4785" y="1"/>
                  </a:moveTo>
                  <a:cubicBezTo>
                    <a:pt x="3681" y="1937"/>
                    <a:pt x="1871" y="3355"/>
                    <a:pt x="1" y="4138"/>
                  </a:cubicBezTo>
                  <a:cubicBezTo>
                    <a:pt x="34" y="4226"/>
                    <a:pt x="67" y="4313"/>
                    <a:pt x="101" y="4401"/>
                  </a:cubicBezTo>
                  <a:cubicBezTo>
                    <a:pt x="184" y="4626"/>
                    <a:pt x="398" y="4764"/>
                    <a:pt x="624" y="4764"/>
                  </a:cubicBezTo>
                  <a:cubicBezTo>
                    <a:pt x="691" y="4764"/>
                    <a:pt x="759" y="4752"/>
                    <a:pt x="825" y="4726"/>
                  </a:cubicBezTo>
                  <a:cubicBezTo>
                    <a:pt x="1647" y="4408"/>
                    <a:pt x="3251" y="3681"/>
                    <a:pt x="4461" y="2458"/>
                  </a:cubicBezTo>
                  <a:cubicBezTo>
                    <a:pt x="4669" y="2247"/>
                    <a:pt x="4785" y="1961"/>
                    <a:pt x="4785" y="1666"/>
                  </a:cubicBezTo>
                  <a:lnTo>
                    <a:pt x="47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68"/>
          <p:cNvGrpSpPr/>
          <p:nvPr/>
        </p:nvGrpSpPr>
        <p:grpSpPr>
          <a:xfrm>
            <a:off x="7994032" y="3544823"/>
            <a:ext cx="452742" cy="425313"/>
            <a:chOff x="6188100" y="7182250"/>
            <a:chExt cx="463400" cy="435325"/>
          </a:xfrm>
        </p:grpSpPr>
        <p:sp>
          <p:nvSpPr>
            <p:cNvPr id="1866" name="Google Shape;1866;p68"/>
            <p:cNvSpPr/>
            <p:nvPr/>
          </p:nvSpPr>
          <p:spPr>
            <a:xfrm>
              <a:off x="6483000" y="7182250"/>
              <a:ext cx="134125" cy="133425"/>
            </a:xfrm>
            <a:custGeom>
              <a:rect b="b" l="l" r="r" t="t"/>
              <a:pathLst>
                <a:path extrusionOk="0" h="5337" w="5365">
                  <a:moveTo>
                    <a:pt x="4073" y="0"/>
                  </a:moveTo>
                  <a:cubicBezTo>
                    <a:pt x="3970" y="0"/>
                    <a:pt x="3864" y="13"/>
                    <a:pt x="3758" y="40"/>
                  </a:cubicBezTo>
                  <a:lnTo>
                    <a:pt x="3757" y="40"/>
                  </a:lnTo>
                  <a:cubicBezTo>
                    <a:pt x="2887" y="260"/>
                    <a:pt x="1404" y="843"/>
                    <a:pt x="0" y="2247"/>
                  </a:cubicBezTo>
                  <a:lnTo>
                    <a:pt x="3652" y="5336"/>
                  </a:lnTo>
                  <a:cubicBezTo>
                    <a:pt x="4774" y="4213"/>
                    <a:pt x="5294" y="2349"/>
                    <a:pt x="5336" y="1304"/>
                  </a:cubicBezTo>
                  <a:cubicBezTo>
                    <a:pt x="5364" y="571"/>
                    <a:pt x="4767" y="0"/>
                    <a:pt x="4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8"/>
            <p:cNvSpPr/>
            <p:nvPr/>
          </p:nvSpPr>
          <p:spPr>
            <a:xfrm>
              <a:off x="6505200" y="7200000"/>
              <a:ext cx="102400" cy="109075"/>
            </a:xfrm>
            <a:custGeom>
              <a:rect b="b" l="l" r="r" t="t"/>
              <a:pathLst>
                <a:path extrusionOk="0" h="4363" w="4096">
                  <a:moveTo>
                    <a:pt x="3335" y="0"/>
                  </a:moveTo>
                  <a:cubicBezTo>
                    <a:pt x="3300" y="0"/>
                    <a:pt x="3264" y="4"/>
                    <a:pt x="3227" y="11"/>
                  </a:cubicBezTo>
                  <a:cubicBezTo>
                    <a:pt x="2741" y="107"/>
                    <a:pt x="1292" y="1010"/>
                    <a:pt x="1" y="2288"/>
                  </a:cubicBezTo>
                  <a:lnTo>
                    <a:pt x="2449" y="4362"/>
                  </a:lnTo>
                  <a:cubicBezTo>
                    <a:pt x="3187" y="3491"/>
                    <a:pt x="3824" y="2032"/>
                    <a:pt x="3975" y="1213"/>
                  </a:cubicBezTo>
                  <a:cubicBezTo>
                    <a:pt x="4095" y="562"/>
                    <a:pt x="3779" y="0"/>
                    <a:pt x="33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8"/>
            <p:cNvSpPr/>
            <p:nvPr/>
          </p:nvSpPr>
          <p:spPr>
            <a:xfrm>
              <a:off x="6222525" y="7182250"/>
              <a:ext cx="134125" cy="133425"/>
            </a:xfrm>
            <a:custGeom>
              <a:rect b="b" l="l" r="r" t="t"/>
              <a:pathLst>
                <a:path extrusionOk="0" h="5337" w="5365">
                  <a:moveTo>
                    <a:pt x="1291" y="0"/>
                  </a:moveTo>
                  <a:cubicBezTo>
                    <a:pt x="597" y="0"/>
                    <a:pt x="0" y="571"/>
                    <a:pt x="29" y="1304"/>
                  </a:cubicBezTo>
                  <a:cubicBezTo>
                    <a:pt x="70" y="2349"/>
                    <a:pt x="589" y="4213"/>
                    <a:pt x="1713" y="5336"/>
                  </a:cubicBezTo>
                  <a:lnTo>
                    <a:pt x="5364" y="2247"/>
                  </a:lnTo>
                  <a:cubicBezTo>
                    <a:pt x="3960" y="843"/>
                    <a:pt x="2476" y="260"/>
                    <a:pt x="1606" y="40"/>
                  </a:cubicBezTo>
                  <a:cubicBezTo>
                    <a:pt x="1500" y="13"/>
                    <a:pt x="1394" y="0"/>
                    <a:pt x="1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8"/>
            <p:cNvSpPr/>
            <p:nvPr/>
          </p:nvSpPr>
          <p:spPr>
            <a:xfrm>
              <a:off x="6232050" y="7200000"/>
              <a:ext cx="102375" cy="109075"/>
            </a:xfrm>
            <a:custGeom>
              <a:rect b="b" l="l" r="r" t="t"/>
              <a:pathLst>
                <a:path extrusionOk="0" h="4363" w="4095">
                  <a:moveTo>
                    <a:pt x="759" y="0"/>
                  </a:moveTo>
                  <a:cubicBezTo>
                    <a:pt x="315" y="0"/>
                    <a:pt x="0" y="562"/>
                    <a:pt x="120" y="1213"/>
                  </a:cubicBezTo>
                  <a:cubicBezTo>
                    <a:pt x="270" y="2032"/>
                    <a:pt x="908" y="3491"/>
                    <a:pt x="1645" y="4362"/>
                  </a:cubicBezTo>
                  <a:lnTo>
                    <a:pt x="4094" y="2288"/>
                  </a:lnTo>
                  <a:cubicBezTo>
                    <a:pt x="2804" y="1010"/>
                    <a:pt x="1353" y="107"/>
                    <a:pt x="867" y="11"/>
                  </a:cubicBezTo>
                  <a:cubicBezTo>
                    <a:pt x="830" y="4"/>
                    <a:pt x="794" y="0"/>
                    <a:pt x="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8"/>
            <p:cNvSpPr/>
            <p:nvPr/>
          </p:nvSpPr>
          <p:spPr>
            <a:xfrm>
              <a:off x="6188100" y="7217350"/>
              <a:ext cx="463400" cy="386200"/>
            </a:xfrm>
            <a:custGeom>
              <a:rect b="b" l="l" r="r" t="t"/>
              <a:pathLst>
                <a:path extrusionOk="0" h="15448" w="18536">
                  <a:moveTo>
                    <a:pt x="9269" y="1"/>
                  </a:moveTo>
                  <a:cubicBezTo>
                    <a:pt x="0" y="1"/>
                    <a:pt x="1124" y="10673"/>
                    <a:pt x="1124" y="10673"/>
                  </a:cubicBezTo>
                  <a:lnTo>
                    <a:pt x="2189" y="10281"/>
                  </a:lnTo>
                  <a:cubicBezTo>
                    <a:pt x="2189" y="10281"/>
                    <a:pt x="2248" y="12264"/>
                    <a:pt x="3090" y="14324"/>
                  </a:cubicBezTo>
                  <a:lnTo>
                    <a:pt x="3897" y="13377"/>
                  </a:lnTo>
                  <a:cubicBezTo>
                    <a:pt x="4494" y="14499"/>
                    <a:pt x="5617" y="15448"/>
                    <a:pt x="5617" y="15448"/>
                  </a:cubicBezTo>
                  <a:lnTo>
                    <a:pt x="6460" y="14324"/>
                  </a:lnTo>
                  <a:lnTo>
                    <a:pt x="12077" y="14324"/>
                  </a:lnTo>
                  <a:lnTo>
                    <a:pt x="12920" y="15448"/>
                  </a:lnTo>
                  <a:cubicBezTo>
                    <a:pt x="12920" y="15448"/>
                    <a:pt x="14042" y="14499"/>
                    <a:pt x="14639" y="13377"/>
                  </a:cubicBezTo>
                  <a:lnTo>
                    <a:pt x="15446" y="14324"/>
                  </a:lnTo>
                  <a:cubicBezTo>
                    <a:pt x="16290" y="12264"/>
                    <a:pt x="16347" y="10282"/>
                    <a:pt x="16347" y="10282"/>
                  </a:cubicBezTo>
                  <a:lnTo>
                    <a:pt x="17413" y="10673"/>
                  </a:lnTo>
                  <a:cubicBezTo>
                    <a:pt x="17413" y="10673"/>
                    <a:pt x="18536" y="1"/>
                    <a:pt x="92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8"/>
            <p:cNvSpPr/>
            <p:nvPr/>
          </p:nvSpPr>
          <p:spPr>
            <a:xfrm>
              <a:off x="6500475" y="7587350"/>
              <a:ext cx="27300" cy="16200"/>
            </a:xfrm>
            <a:custGeom>
              <a:rect b="b" l="l" r="r" t="t"/>
              <a:pathLst>
                <a:path extrusionOk="0" h="648" w="1092">
                  <a:moveTo>
                    <a:pt x="1091" y="1"/>
                  </a:moveTo>
                  <a:lnTo>
                    <a:pt x="1091" y="1"/>
                  </a:lnTo>
                  <a:cubicBezTo>
                    <a:pt x="729" y="51"/>
                    <a:pt x="366" y="77"/>
                    <a:pt x="1" y="82"/>
                  </a:cubicBezTo>
                  <a:lnTo>
                    <a:pt x="0" y="82"/>
                  </a:lnTo>
                  <a:lnTo>
                    <a:pt x="425" y="648"/>
                  </a:lnTo>
                  <a:cubicBezTo>
                    <a:pt x="659" y="444"/>
                    <a:pt x="880" y="228"/>
                    <a:pt x="1091" y="1"/>
                  </a:cubicBezTo>
                  <a:close/>
                </a:path>
              </a:pathLst>
            </a:custGeom>
            <a:solidFill>
              <a:srgbClr val="DAA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8"/>
            <p:cNvSpPr/>
            <p:nvPr/>
          </p:nvSpPr>
          <p:spPr>
            <a:xfrm>
              <a:off x="6207950" y="7345375"/>
              <a:ext cx="141650" cy="258150"/>
            </a:xfrm>
            <a:custGeom>
              <a:rect b="b" l="l" r="r" t="t"/>
              <a:pathLst>
                <a:path extrusionOk="0" h="10326" w="5666">
                  <a:moveTo>
                    <a:pt x="1004" y="0"/>
                  </a:moveTo>
                  <a:lnTo>
                    <a:pt x="1004" y="0"/>
                  </a:lnTo>
                  <a:cubicBezTo>
                    <a:pt x="37" y="2738"/>
                    <a:pt x="330" y="5552"/>
                    <a:pt x="330" y="5552"/>
                  </a:cubicBezTo>
                  <a:lnTo>
                    <a:pt x="1395" y="5160"/>
                  </a:lnTo>
                  <a:cubicBezTo>
                    <a:pt x="1395" y="5160"/>
                    <a:pt x="1454" y="7143"/>
                    <a:pt x="2296" y="9203"/>
                  </a:cubicBezTo>
                  <a:lnTo>
                    <a:pt x="3103" y="8256"/>
                  </a:lnTo>
                  <a:cubicBezTo>
                    <a:pt x="3700" y="9378"/>
                    <a:pt x="4823" y="10326"/>
                    <a:pt x="4823" y="10326"/>
                  </a:cubicBezTo>
                  <a:lnTo>
                    <a:pt x="5666" y="9203"/>
                  </a:lnTo>
                  <a:cubicBezTo>
                    <a:pt x="3878" y="7670"/>
                    <a:pt x="1" y="4744"/>
                    <a:pt x="10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8"/>
            <p:cNvSpPr/>
            <p:nvPr/>
          </p:nvSpPr>
          <p:spPr>
            <a:xfrm>
              <a:off x="6490025" y="7345375"/>
              <a:ext cx="141650" cy="258150"/>
            </a:xfrm>
            <a:custGeom>
              <a:rect b="b" l="l" r="r" t="t"/>
              <a:pathLst>
                <a:path extrusionOk="0" h="10326" w="5666">
                  <a:moveTo>
                    <a:pt x="4664" y="0"/>
                  </a:moveTo>
                  <a:lnTo>
                    <a:pt x="4664" y="0"/>
                  </a:lnTo>
                  <a:cubicBezTo>
                    <a:pt x="5666" y="4744"/>
                    <a:pt x="1789" y="7670"/>
                    <a:pt x="1" y="9203"/>
                  </a:cubicBezTo>
                  <a:lnTo>
                    <a:pt x="844" y="10326"/>
                  </a:lnTo>
                  <a:cubicBezTo>
                    <a:pt x="844" y="10326"/>
                    <a:pt x="1967" y="9378"/>
                    <a:pt x="2564" y="8256"/>
                  </a:cubicBezTo>
                  <a:lnTo>
                    <a:pt x="3372" y="9203"/>
                  </a:lnTo>
                  <a:cubicBezTo>
                    <a:pt x="4214" y="7143"/>
                    <a:pt x="4272" y="5160"/>
                    <a:pt x="4272" y="5160"/>
                  </a:cubicBezTo>
                  <a:lnTo>
                    <a:pt x="5338" y="5552"/>
                  </a:lnTo>
                  <a:cubicBezTo>
                    <a:pt x="5338" y="5552"/>
                    <a:pt x="5630" y="2738"/>
                    <a:pt x="46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8"/>
            <p:cNvSpPr/>
            <p:nvPr/>
          </p:nvSpPr>
          <p:spPr>
            <a:xfrm>
              <a:off x="6350325" y="7554350"/>
              <a:ext cx="138925" cy="63225"/>
            </a:xfrm>
            <a:custGeom>
              <a:rect b="b" l="l" r="r" t="t"/>
              <a:pathLst>
                <a:path extrusionOk="0" h="2529" w="5557">
                  <a:moveTo>
                    <a:pt x="2780" y="1"/>
                  </a:moveTo>
                  <a:lnTo>
                    <a:pt x="1" y="646"/>
                  </a:lnTo>
                  <a:cubicBezTo>
                    <a:pt x="178" y="1732"/>
                    <a:pt x="1117" y="2528"/>
                    <a:pt x="2218" y="2528"/>
                  </a:cubicBezTo>
                  <a:lnTo>
                    <a:pt x="3342" y="2528"/>
                  </a:lnTo>
                  <a:cubicBezTo>
                    <a:pt x="4436" y="2528"/>
                    <a:pt x="5373" y="1739"/>
                    <a:pt x="5556" y="659"/>
                  </a:cubicBezTo>
                  <a:lnTo>
                    <a:pt x="27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8"/>
            <p:cNvSpPr/>
            <p:nvPr/>
          </p:nvSpPr>
          <p:spPr>
            <a:xfrm>
              <a:off x="6307475" y="7378825"/>
              <a:ext cx="49175" cy="63225"/>
            </a:xfrm>
            <a:custGeom>
              <a:rect b="b" l="l" r="r" t="t"/>
              <a:pathLst>
                <a:path extrusionOk="0" h="2529" w="1967">
                  <a:moveTo>
                    <a:pt x="983" y="1"/>
                  </a:moveTo>
                  <a:cubicBezTo>
                    <a:pt x="440" y="1"/>
                    <a:pt x="0" y="441"/>
                    <a:pt x="0" y="984"/>
                  </a:cubicBezTo>
                  <a:lnTo>
                    <a:pt x="0" y="1546"/>
                  </a:lnTo>
                  <a:cubicBezTo>
                    <a:pt x="2" y="2089"/>
                    <a:pt x="440" y="2527"/>
                    <a:pt x="983" y="2528"/>
                  </a:cubicBezTo>
                  <a:cubicBezTo>
                    <a:pt x="1525" y="2527"/>
                    <a:pt x="1964" y="2089"/>
                    <a:pt x="1966" y="1546"/>
                  </a:cubicBezTo>
                  <a:lnTo>
                    <a:pt x="1966" y="984"/>
                  </a:lnTo>
                  <a:cubicBezTo>
                    <a:pt x="1966" y="441"/>
                    <a:pt x="1526"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8"/>
            <p:cNvSpPr/>
            <p:nvPr/>
          </p:nvSpPr>
          <p:spPr>
            <a:xfrm>
              <a:off x="6328525" y="7378825"/>
              <a:ext cx="28125" cy="49175"/>
            </a:xfrm>
            <a:custGeom>
              <a:rect b="b" l="l" r="r" t="t"/>
              <a:pathLst>
                <a:path extrusionOk="0" h="1967" w="1125">
                  <a:moveTo>
                    <a:pt x="141" y="1"/>
                  </a:moveTo>
                  <a:cubicBezTo>
                    <a:pt x="93" y="2"/>
                    <a:pt x="47" y="7"/>
                    <a:pt x="0" y="16"/>
                  </a:cubicBezTo>
                  <a:lnTo>
                    <a:pt x="0" y="1405"/>
                  </a:lnTo>
                  <a:cubicBezTo>
                    <a:pt x="0" y="1715"/>
                    <a:pt x="252" y="1967"/>
                    <a:pt x="562" y="1967"/>
                  </a:cubicBezTo>
                  <a:cubicBezTo>
                    <a:pt x="873" y="1967"/>
                    <a:pt x="1124" y="1715"/>
                    <a:pt x="1124" y="1405"/>
                  </a:cubicBezTo>
                  <a:lnTo>
                    <a:pt x="1124" y="984"/>
                  </a:lnTo>
                  <a:cubicBezTo>
                    <a:pt x="1122" y="442"/>
                    <a:pt x="683" y="2"/>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8"/>
            <p:cNvSpPr/>
            <p:nvPr/>
          </p:nvSpPr>
          <p:spPr>
            <a:xfrm>
              <a:off x="6317925" y="7385875"/>
              <a:ext cx="24675" cy="21075"/>
            </a:xfrm>
            <a:custGeom>
              <a:rect b="b" l="l" r="r" t="t"/>
              <a:pathLst>
                <a:path extrusionOk="0" h="843" w="987">
                  <a:moveTo>
                    <a:pt x="565" y="0"/>
                  </a:moveTo>
                  <a:cubicBezTo>
                    <a:pt x="189" y="0"/>
                    <a:pt x="1" y="454"/>
                    <a:pt x="266" y="719"/>
                  </a:cubicBezTo>
                  <a:cubicBezTo>
                    <a:pt x="347" y="800"/>
                    <a:pt x="455" y="843"/>
                    <a:pt x="565" y="843"/>
                  </a:cubicBezTo>
                  <a:cubicBezTo>
                    <a:pt x="620" y="843"/>
                    <a:pt x="674" y="832"/>
                    <a:pt x="726" y="811"/>
                  </a:cubicBezTo>
                  <a:cubicBezTo>
                    <a:pt x="883" y="746"/>
                    <a:pt x="986" y="591"/>
                    <a:pt x="986" y="421"/>
                  </a:cubicBezTo>
                  <a:cubicBezTo>
                    <a:pt x="986" y="189"/>
                    <a:pt x="798"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8"/>
            <p:cNvSpPr/>
            <p:nvPr/>
          </p:nvSpPr>
          <p:spPr>
            <a:xfrm>
              <a:off x="6483000" y="7378825"/>
              <a:ext cx="49175" cy="63225"/>
            </a:xfrm>
            <a:custGeom>
              <a:rect b="b" l="l" r="r" t="t"/>
              <a:pathLst>
                <a:path extrusionOk="0" h="2529" w="1967">
                  <a:moveTo>
                    <a:pt x="983" y="1"/>
                  </a:moveTo>
                  <a:cubicBezTo>
                    <a:pt x="440" y="1"/>
                    <a:pt x="0" y="441"/>
                    <a:pt x="0" y="984"/>
                  </a:cubicBezTo>
                  <a:lnTo>
                    <a:pt x="0" y="1546"/>
                  </a:lnTo>
                  <a:cubicBezTo>
                    <a:pt x="2" y="2089"/>
                    <a:pt x="440" y="2527"/>
                    <a:pt x="983" y="2528"/>
                  </a:cubicBezTo>
                  <a:cubicBezTo>
                    <a:pt x="1525" y="2527"/>
                    <a:pt x="1965" y="2089"/>
                    <a:pt x="1966" y="1546"/>
                  </a:cubicBezTo>
                  <a:lnTo>
                    <a:pt x="1966" y="984"/>
                  </a:lnTo>
                  <a:cubicBezTo>
                    <a:pt x="1966" y="441"/>
                    <a:pt x="1526"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8"/>
            <p:cNvSpPr/>
            <p:nvPr/>
          </p:nvSpPr>
          <p:spPr>
            <a:xfrm>
              <a:off x="6503925" y="7378825"/>
              <a:ext cx="28375" cy="49425"/>
            </a:xfrm>
            <a:custGeom>
              <a:rect b="b" l="l" r="r" t="t"/>
              <a:pathLst>
                <a:path extrusionOk="0" h="1977" w="1135">
                  <a:moveTo>
                    <a:pt x="146" y="1"/>
                  </a:moveTo>
                  <a:cubicBezTo>
                    <a:pt x="98" y="2"/>
                    <a:pt x="52" y="7"/>
                    <a:pt x="5" y="16"/>
                  </a:cubicBezTo>
                  <a:lnTo>
                    <a:pt x="5" y="1405"/>
                  </a:lnTo>
                  <a:cubicBezTo>
                    <a:pt x="0" y="1719"/>
                    <a:pt x="253" y="1977"/>
                    <a:pt x="567" y="1977"/>
                  </a:cubicBezTo>
                  <a:cubicBezTo>
                    <a:pt x="881" y="1977"/>
                    <a:pt x="1134" y="1719"/>
                    <a:pt x="1129" y="1405"/>
                  </a:cubicBezTo>
                  <a:lnTo>
                    <a:pt x="1129" y="984"/>
                  </a:lnTo>
                  <a:cubicBezTo>
                    <a:pt x="1128" y="442"/>
                    <a:pt x="688" y="2"/>
                    <a:pt x="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8"/>
            <p:cNvSpPr/>
            <p:nvPr/>
          </p:nvSpPr>
          <p:spPr>
            <a:xfrm>
              <a:off x="6493500" y="7385875"/>
              <a:ext cx="24625" cy="21075"/>
            </a:xfrm>
            <a:custGeom>
              <a:rect b="b" l="l" r="r" t="t"/>
              <a:pathLst>
                <a:path extrusionOk="0" h="843" w="985">
                  <a:moveTo>
                    <a:pt x="563" y="0"/>
                  </a:moveTo>
                  <a:cubicBezTo>
                    <a:pt x="187" y="0"/>
                    <a:pt x="0" y="454"/>
                    <a:pt x="265" y="719"/>
                  </a:cubicBezTo>
                  <a:cubicBezTo>
                    <a:pt x="346" y="800"/>
                    <a:pt x="454" y="843"/>
                    <a:pt x="564" y="843"/>
                  </a:cubicBezTo>
                  <a:cubicBezTo>
                    <a:pt x="618" y="843"/>
                    <a:pt x="672" y="832"/>
                    <a:pt x="724" y="811"/>
                  </a:cubicBezTo>
                  <a:cubicBezTo>
                    <a:pt x="882" y="746"/>
                    <a:pt x="984" y="591"/>
                    <a:pt x="984" y="421"/>
                  </a:cubicBezTo>
                  <a:cubicBezTo>
                    <a:pt x="984" y="189"/>
                    <a:pt x="796" y="0"/>
                    <a:pt x="5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8"/>
            <p:cNvSpPr/>
            <p:nvPr/>
          </p:nvSpPr>
          <p:spPr>
            <a:xfrm>
              <a:off x="6321525" y="7491175"/>
              <a:ext cx="196600" cy="84300"/>
            </a:xfrm>
            <a:custGeom>
              <a:rect b="b" l="l" r="r" t="t"/>
              <a:pathLst>
                <a:path extrusionOk="0" h="3372" w="7864">
                  <a:moveTo>
                    <a:pt x="2105" y="0"/>
                  </a:moveTo>
                  <a:cubicBezTo>
                    <a:pt x="943" y="0"/>
                    <a:pt x="0" y="754"/>
                    <a:pt x="0" y="1686"/>
                  </a:cubicBezTo>
                  <a:cubicBezTo>
                    <a:pt x="0" y="2617"/>
                    <a:pt x="943" y="3371"/>
                    <a:pt x="2105" y="3371"/>
                  </a:cubicBezTo>
                  <a:cubicBezTo>
                    <a:pt x="2887" y="3371"/>
                    <a:pt x="3568" y="3029"/>
                    <a:pt x="3932" y="2524"/>
                  </a:cubicBezTo>
                  <a:cubicBezTo>
                    <a:pt x="4295" y="3029"/>
                    <a:pt x="4975" y="3371"/>
                    <a:pt x="5757" y="3371"/>
                  </a:cubicBezTo>
                  <a:cubicBezTo>
                    <a:pt x="6919" y="3371"/>
                    <a:pt x="7863" y="2617"/>
                    <a:pt x="7863" y="1686"/>
                  </a:cubicBezTo>
                  <a:cubicBezTo>
                    <a:pt x="7863" y="756"/>
                    <a:pt x="6921" y="0"/>
                    <a:pt x="5757" y="0"/>
                  </a:cubicBezTo>
                  <a:cubicBezTo>
                    <a:pt x="4975" y="0"/>
                    <a:pt x="4295" y="342"/>
                    <a:pt x="3932" y="847"/>
                  </a:cubicBezTo>
                  <a:cubicBezTo>
                    <a:pt x="3568" y="342"/>
                    <a:pt x="2887" y="0"/>
                    <a:pt x="2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8"/>
            <p:cNvSpPr/>
            <p:nvPr/>
          </p:nvSpPr>
          <p:spPr>
            <a:xfrm>
              <a:off x="6366775" y="7487250"/>
              <a:ext cx="106075" cy="44125"/>
            </a:xfrm>
            <a:custGeom>
              <a:rect b="b" l="l" r="r" t="t"/>
              <a:pathLst>
                <a:path extrusionOk="0" h="1765" w="4243">
                  <a:moveTo>
                    <a:pt x="593" y="0"/>
                  </a:moveTo>
                  <a:cubicBezTo>
                    <a:pt x="184" y="0"/>
                    <a:pt x="0" y="513"/>
                    <a:pt x="314" y="776"/>
                  </a:cubicBezTo>
                  <a:lnTo>
                    <a:pt x="1026" y="1369"/>
                  </a:lnTo>
                  <a:cubicBezTo>
                    <a:pt x="1343" y="1633"/>
                    <a:pt x="1732" y="1765"/>
                    <a:pt x="2122" y="1765"/>
                  </a:cubicBezTo>
                  <a:cubicBezTo>
                    <a:pt x="2511" y="1765"/>
                    <a:pt x="2900" y="1633"/>
                    <a:pt x="3216" y="1369"/>
                  </a:cubicBezTo>
                  <a:lnTo>
                    <a:pt x="3928" y="776"/>
                  </a:lnTo>
                  <a:cubicBezTo>
                    <a:pt x="4242" y="513"/>
                    <a:pt x="4060" y="0"/>
                    <a:pt x="36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8"/>
            <p:cNvSpPr/>
            <p:nvPr/>
          </p:nvSpPr>
          <p:spPr>
            <a:xfrm>
              <a:off x="6366775" y="7487250"/>
              <a:ext cx="57450" cy="44025"/>
            </a:xfrm>
            <a:custGeom>
              <a:rect b="b" l="l" r="r" t="t"/>
              <a:pathLst>
                <a:path extrusionOk="0" h="1761" w="2298">
                  <a:moveTo>
                    <a:pt x="593" y="0"/>
                  </a:moveTo>
                  <a:cubicBezTo>
                    <a:pt x="184" y="0"/>
                    <a:pt x="0" y="513"/>
                    <a:pt x="314" y="776"/>
                  </a:cubicBezTo>
                  <a:lnTo>
                    <a:pt x="1026" y="1369"/>
                  </a:lnTo>
                  <a:cubicBezTo>
                    <a:pt x="1334" y="1624"/>
                    <a:pt x="1720" y="1761"/>
                    <a:pt x="2115" y="1761"/>
                  </a:cubicBezTo>
                  <a:cubicBezTo>
                    <a:pt x="2176" y="1761"/>
                    <a:pt x="2237" y="1757"/>
                    <a:pt x="2298" y="1751"/>
                  </a:cubicBezTo>
                  <a:cubicBezTo>
                    <a:pt x="2245" y="1701"/>
                    <a:pt x="2196" y="1647"/>
                    <a:pt x="2149" y="1591"/>
                  </a:cubicBezTo>
                  <a:lnTo>
                    <a:pt x="1438" y="727"/>
                  </a:lnTo>
                  <a:cubicBezTo>
                    <a:pt x="1276" y="531"/>
                    <a:pt x="1247" y="238"/>
                    <a:pt x="1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8"/>
            <p:cNvSpPr/>
            <p:nvPr/>
          </p:nvSpPr>
          <p:spPr>
            <a:xfrm>
              <a:off x="6314475" y="7512400"/>
              <a:ext cx="210650" cy="70075"/>
            </a:xfrm>
            <a:custGeom>
              <a:rect b="b" l="l" r="r" t="t"/>
              <a:pathLst>
                <a:path extrusionOk="0" h="2803" w="8426">
                  <a:moveTo>
                    <a:pt x="281" y="1"/>
                  </a:moveTo>
                  <a:cubicBezTo>
                    <a:pt x="129" y="1"/>
                    <a:pt x="4" y="123"/>
                    <a:pt x="1" y="275"/>
                  </a:cubicBezTo>
                  <a:cubicBezTo>
                    <a:pt x="1" y="1669"/>
                    <a:pt x="1126" y="2802"/>
                    <a:pt x="2509" y="2802"/>
                  </a:cubicBezTo>
                  <a:cubicBezTo>
                    <a:pt x="2511" y="2802"/>
                    <a:pt x="2513" y="2802"/>
                    <a:pt x="2515" y="2802"/>
                  </a:cubicBezTo>
                  <a:cubicBezTo>
                    <a:pt x="3081" y="2802"/>
                    <a:pt x="3629" y="2609"/>
                    <a:pt x="4069" y="2254"/>
                  </a:cubicBezTo>
                  <a:cubicBezTo>
                    <a:pt x="4111" y="2221"/>
                    <a:pt x="4162" y="2204"/>
                    <a:pt x="4214" y="2204"/>
                  </a:cubicBezTo>
                  <a:cubicBezTo>
                    <a:pt x="4265" y="2204"/>
                    <a:pt x="4316" y="2221"/>
                    <a:pt x="4358" y="2254"/>
                  </a:cubicBezTo>
                  <a:cubicBezTo>
                    <a:pt x="4797" y="2608"/>
                    <a:pt x="5343" y="2803"/>
                    <a:pt x="5906" y="2803"/>
                  </a:cubicBezTo>
                  <a:cubicBezTo>
                    <a:pt x="5910" y="2803"/>
                    <a:pt x="5913" y="2803"/>
                    <a:pt x="5917" y="2802"/>
                  </a:cubicBezTo>
                  <a:cubicBezTo>
                    <a:pt x="7301" y="2802"/>
                    <a:pt x="8425" y="1669"/>
                    <a:pt x="8425" y="275"/>
                  </a:cubicBezTo>
                  <a:cubicBezTo>
                    <a:pt x="8423" y="123"/>
                    <a:pt x="8297" y="1"/>
                    <a:pt x="8145" y="1"/>
                  </a:cubicBezTo>
                  <a:cubicBezTo>
                    <a:pt x="7993" y="1"/>
                    <a:pt x="7867" y="123"/>
                    <a:pt x="7865" y="275"/>
                  </a:cubicBezTo>
                  <a:cubicBezTo>
                    <a:pt x="7865" y="1360"/>
                    <a:pt x="6991" y="2241"/>
                    <a:pt x="5917" y="2241"/>
                  </a:cubicBezTo>
                  <a:cubicBezTo>
                    <a:pt x="5915" y="2241"/>
                    <a:pt x="5913" y="2241"/>
                    <a:pt x="5911" y="2241"/>
                  </a:cubicBezTo>
                  <a:cubicBezTo>
                    <a:pt x="5473" y="2241"/>
                    <a:pt x="5049" y="2091"/>
                    <a:pt x="4709" y="1816"/>
                  </a:cubicBezTo>
                  <a:cubicBezTo>
                    <a:pt x="4564" y="1699"/>
                    <a:pt x="4389" y="1640"/>
                    <a:pt x="4213" y="1640"/>
                  </a:cubicBezTo>
                  <a:cubicBezTo>
                    <a:pt x="4038" y="1640"/>
                    <a:pt x="3862" y="1699"/>
                    <a:pt x="3718" y="1816"/>
                  </a:cubicBezTo>
                  <a:cubicBezTo>
                    <a:pt x="3378" y="2091"/>
                    <a:pt x="2953" y="2241"/>
                    <a:pt x="2515" y="2241"/>
                  </a:cubicBezTo>
                  <a:cubicBezTo>
                    <a:pt x="2513" y="2241"/>
                    <a:pt x="2511" y="2241"/>
                    <a:pt x="2509" y="2241"/>
                  </a:cubicBezTo>
                  <a:cubicBezTo>
                    <a:pt x="1436" y="2241"/>
                    <a:pt x="562" y="1360"/>
                    <a:pt x="562" y="275"/>
                  </a:cubicBezTo>
                  <a:cubicBezTo>
                    <a:pt x="559" y="123"/>
                    <a:pt x="434" y="1"/>
                    <a:pt x="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68"/>
          <p:cNvGrpSpPr/>
          <p:nvPr/>
        </p:nvGrpSpPr>
        <p:grpSpPr>
          <a:xfrm>
            <a:off x="8030512" y="2811998"/>
            <a:ext cx="422357" cy="425361"/>
            <a:chOff x="6699700" y="7193225"/>
            <a:chExt cx="432300" cy="435375"/>
          </a:xfrm>
        </p:grpSpPr>
        <p:sp>
          <p:nvSpPr>
            <p:cNvPr id="1886" name="Google Shape;1886;p68"/>
            <p:cNvSpPr/>
            <p:nvPr/>
          </p:nvSpPr>
          <p:spPr>
            <a:xfrm>
              <a:off x="6827700" y="7193225"/>
              <a:ext cx="206200" cy="89600"/>
            </a:xfrm>
            <a:custGeom>
              <a:rect b="b" l="l" r="r" t="t"/>
              <a:pathLst>
                <a:path extrusionOk="0" h="3584" w="8248">
                  <a:moveTo>
                    <a:pt x="7963" y="1"/>
                  </a:moveTo>
                  <a:cubicBezTo>
                    <a:pt x="7953" y="1"/>
                    <a:pt x="7943" y="2"/>
                    <a:pt x="7932" y="3"/>
                  </a:cubicBezTo>
                  <a:cubicBezTo>
                    <a:pt x="6435" y="212"/>
                    <a:pt x="2784" y="915"/>
                    <a:pt x="0" y="3040"/>
                  </a:cubicBezTo>
                  <a:lnTo>
                    <a:pt x="0" y="3041"/>
                  </a:lnTo>
                  <a:lnTo>
                    <a:pt x="5974" y="3584"/>
                  </a:lnTo>
                  <a:cubicBezTo>
                    <a:pt x="6315" y="2187"/>
                    <a:pt x="7436" y="982"/>
                    <a:pt x="8105" y="364"/>
                  </a:cubicBezTo>
                  <a:cubicBezTo>
                    <a:pt x="8248" y="231"/>
                    <a:pt x="8148" y="1"/>
                    <a:pt x="79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8"/>
            <p:cNvSpPr/>
            <p:nvPr/>
          </p:nvSpPr>
          <p:spPr>
            <a:xfrm>
              <a:off x="6827700" y="7539000"/>
              <a:ext cx="206200" cy="89600"/>
            </a:xfrm>
            <a:custGeom>
              <a:rect b="b" l="l" r="r" t="t"/>
              <a:pathLst>
                <a:path extrusionOk="0" h="3584" w="8248">
                  <a:moveTo>
                    <a:pt x="5974" y="0"/>
                  </a:moveTo>
                  <a:lnTo>
                    <a:pt x="0" y="543"/>
                  </a:lnTo>
                  <a:cubicBezTo>
                    <a:pt x="2784" y="2669"/>
                    <a:pt x="6435" y="3372"/>
                    <a:pt x="7932" y="3581"/>
                  </a:cubicBezTo>
                  <a:cubicBezTo>
                    <a:pt x="7943" y="3583"/>
                    <a:pt x="7953" y="3583"/>
                    <a:pt x="7963" y="3583"/>
                  </a:cubicBezTo>
                  <a:cubicBezTo>
                    <a:pt x="8148" y="3583"/>
                    <a:pt x="8248" y="3351"/>
                    <a:pt x="8105" y="3219"/>
                  </a:cubicBezTo>
                  <a:cubicBezTo>
                    <a:pt x="7436" y="2602"/>
                    <a:pt x="6315" y="1395"/>
                    <a:pt x="59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8"/>
            <p:cNvSpPr/>
            <p:nvPr/>
          </p:nvSpPr>
          <p:spPr>
            <a:xfrm>
              <a:off x="6699700" y="7255075"/>
              <a:ext cx="432300" cy="311700"/>
            </a:xfrm>
            <a:custGeom>
              <a:rect b="b" l="l" r="r" t="t"/>
              <a:pathLst>
                <a:path extrusionOk="0" h="12468" w="17292">
                  <a:moveTo>
                    <a:pt x="8034" y="0"/>
                  </a:moveTo>
                  <a:cubicBezTo>
                    <a:pt x="3122" y="0"/>
                    <a:pt x="2133" y="3410"/>
                    <a:pt x="183" y="5843"/>
                  </a:cubicBezTo>
                  <a:cubicBezTo>
                    <a:pt x="1" y="6071"/>
                    <a:pt x="1" y="6395"/>
                    <a:pt x="183" y="6623"/>
                  </a:cubicBezTo>
                  <a:cubicBezTo>
                    <a:pt x="2131" y="9056"/>
                    <a:pt x="3122" y="12467"/>
                    <a:pt x="8034" y="12467"/>
                  </a:cubicBezTo>
                  <a:cubicBezTo>
                    <a:pt x="10877" y="12467"/>
                    <a:pt x="13276" y="10585"/>
                    <a:pt x="14045" y="8008"/>
                  </a:cubicBezTo>
                  <a:cubicBezTo>
                    <a:pt x="14117" y="7765"/>
                    <a:pt x="14343" y="7616"/>
                    <a:pt x="14582" y="7616"/>
                  </a:cubicBezTo>
                  <a:cubicBezTo>
                    <a:pt x="14657" y="7616"/>
                    <a:pt x="14734" y="7631"/>
                    <a:pt x="14807" y="7662"/>
                  </a:cubicBezTo>
                  <a:lnTo>
                    <a:pt x="16865" y="8544"/>
                  </a:lnTo>
                  <a:cubicBezTo>
                    <a:pt x="16900" y="8560"/>
                    <a:pt x="16937" y="8567"/>
                    <a:pt x="16972" y="8567"/>
                  </a:cubicBezTo>
                  <a:cubicBezTo>
                    <a:pt x="17146" y="8567"/>
                    <a:pt x="17292" y="8393"/>
                    <a:pt x="17229" y="8207"/>
                  </a:cubicBezTo>
                  <a:lnTo>
                    <a:pt x="16721" y="6680"/>
                  </a:lnTo>
                  <a:cubicBezTo>
                    <a:pt x="16623" y="6390"/>
                    <a:pt x="16623" y="6076"/>
                    <a:pt x="16721" y="5785"/>
                  </a:cubicBezTo>
                  <a:lnTo>
                    <a:pt x="17229" y="4258"/>
                  </a:lnTo>
                  <a:cubicBezTo>
                    <a:pt x="17291" y="4073"/>
                    <a:pt x="17146" y="3899"/>
                    <a:pt x="16972" y="3899"/>
                  </a:cubicBezTo>
                  <a:cubicBezTo>
                    <a:pt x="16937" y="3899"/>
                    <a:pt x="16900" y="3906"/>
                    <a:pt x="16865" y="3922"/>
                  </a:cubicBezTo>
                  <a:lnTo>
                    <a:pt x="14807" y="4804"/>
                  </a:lnTo>
                  <a:cubicBezTo>
                    <a:pt x="14734" y="4835"/>
                    <a:pt x="14657" y="4850"/>
                    <a:pt x="14582" y="4850"/>
                  </a:cubicBezTo>
                  <a:cubicBezTo>
                    <a:pt x="14343" y="4850"/>
                    <a:pt x="14118" y="4701"/>
                    <a:pt x="14045" y="4458"/>
                  </a:cubicBezTo>
                  <a:cubicBezTo>
                    <a:pt x="13276" y="1880"/>
                    <a:pt x="10877" y="0"/>
                    <a:pt x="80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8"/>
            <p:cNvSpPr/>
            <p:nvPr/>
          </p:nvSpPr>
          <p:spPr>
            <a:xfrm>
              <a:off x="6744225" y="7382550"/>
              <a:ext cx="36875" cy="35450"/>
            </a:xfrm>
            <a:custGeom>
              <a:rect b="b" l="l" r="r" t="t"/>
              <a:pathLst>
                <a:path extrusionOk="0" h="1418" w="1475">
                  <a:moveTo>
                    <a:pt x="765" y="0"/>
                  </a:moveTo>
                  <a:cubicBezTo>
                    <a:pt x="479" y="0"/>
                    <a:pt x="220" y="174"/>
                    <a:pt x="110" y="438"/>
                  </a:cubicBezTo>
                  <a:cubicBezTo>
                    <a:pt x="1" y="703"/>
                    <a:pt x="61" y="1007"/>
                    <a:pt x="264" y="1211"/>
                  </a:cubicBezTo>
                  <a:cubicBezTo>
                    <a:pt x="399" y="1346"/>
                    <a:pt x="580" y="1418"/>
                    <a:pt x="765" y="1418"/>
                  </a:cubicBezTo>
                  <a:cubicBezTo>
                    <a:pt x="857" y="1418"/>
                    <a:pt x="949" y="1400"/>
                    <a:pt x="1037" y="1364"/>
                  </a:cubicBezTo>
                  <a:cubicBezTo>
                    <a:pt x="1301" y="1255"/>
                    <a:pt x="1473" y="996"/>
                    <a:pt x="1474" y="709"/>
                  </a:cubicBezTo>
                  <a:cubicBezTo>
                    <a:pt x="1474" y="318"/>
                    <a:pt x="1156" y="0"/>
                    <a:pt x="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8"/>
            <p:cNvSpPr/>
            <p:nvPr/>
          </p:nvSpPr>
          <p:spPr>
            <a:xfrm>
              <a:off x="6757475" y="7389600"/>
              <a:ext cx="16550" cy="14200"/>
            </a:xfrm>
            <a:custGeom>
              <a:rect b="b" l="l" r="r" t="t"/>
              <a:pathLst>
                <a:path extrusionOk="0" h="568" w="662">
                  <a:moveTo>
                    <a:pt x="378" y="1"/>
                  </a:moveTo>
                  <a:cubicBezTo>
                    <a:pt x="127" y="1"/>
                    <a:pt x="0" y="305"/>
                    <a:pt x="179" y="484"/>
                  </a:cubicBezTo>
                  <a:cubicBezTo>
                    <a:pt x="236" y="541"/>
                    <a:pt x="307" y="567"/>
                    <a:pt x="376" y="567"/>
                  </a:cubicBezTo>
                  <a:cubicBezTo>
                    <a:pt x="522" y="567"/>
                    <a:pt x="661" y="454"/>
                    <a:pt x="661" y="284"/>
                  </a:cubicBezTo>
                  <a:cubicBezTo>
                    <a:pt x="661" y="128"/>
                    <a:pt x="536"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8"/>
            <p:cNvSpPr/>
            <p:nvPr/>
          </p:nvSpPr>
          <p:spPr>
            <a:xfrm>
              <a:off x="6801450" y="7258325"/>
              <a:ext cx="60450" cy="305175"/>
            </a:xfrm>
            <a:custGeom>
              <a:rect b="b" l="l" r="r" t="t"/>
              <a:pathLst>
                <a:path extrusionOk="0" h="12207" w="2418">
                  <a:moveTo>
                    <a:pt x="2416" y="1"/>
                  </a:moveTo>
                  <a:cubicBezTo>
                    <a:pt x="1886" y="95"/>
                    <a:pt x="1411" y="240"/>
                    <a:pt x="982" y="423"/>
                  </a:cubicBezTo>
                  <a:cubicBezTo>
                    <a:pt x="367" y="2028"/>
                    <a:pt x="1" y="3985"/>
                    <a:pt x="1" y="6103"/>
                  </a:cubicBezTo>
                  <a:cubicBezTo>
                    <a:pt x="1" y="8221"/>
                    <a:pt x="367" y="10179"/>
                    <a:pt x="984" y="11784"/>
                  </a:cubicBezTo>
                  <a:cubicBezTo>
                    <a:pt x="1411" y="11968"/>
                    <a:pt x="1886" y="12111"/>
                    <a:pt x="2418" y="12206"/>
                  </a:cubicBezTo>
                  <a:cubicBezTo>
                    <a:pt x="2013" y="10487"/>
                    <a:pt x="1772" y="8382"/>
                    <a:pt x="1772" y="6102"/>
                  </a:cubicBezTo>
                  <a:cubicBezTo>
                    <a:pt x="1772" y="3824"/>
                    <a:pt x="2012" y="1719"/>
                    <a:pt x="24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8"/>
            <p:cNvSpPr/>
            <p:nvPr/>
          </p:nvSpPr>
          <p:spPr>
            <a:xfrm>
              <a:off x="6889050" y="7255325"/>
              <a:ext cx="56025" cy="311150"/>
            </a:xfrm>
            <a:custGeom>
              <a:rect b="b" l="l" r="r" t="t"/>
              <a:pathLst>
                <a:path extrusionOk="0" h="12446" w="2241">
                  <a:moveTo>
                    <a:pt x="724" y="0"/>
                  </a:moveTo>
                  <a:cubicBezTo>
                    <a:pt x="274" y="1693"/>
                    <a:pt x="1" y="3859"/>
                    <a:pt x="1" y="6223"/>
                  </a:cubicBezTo>
                  <a:cubicBezTo>
                    <a:pt x="1" y="8588"/>
                    <a:pt x="274" y="10754"/>
                    <a:pt x="724" y="12446"/>
                  </a:cubicBezTo>
                  <a:cubicBezTo>
                    <a:pt x="1238" y="12424"/>
                    <a:pt x="1747" y="12341"/>
                    <a:pt x="2241" y="12196"/>
                  </a:cubicBezTo>
                  <a:cubicBezTo>
                    <a:pt x="1875" y="10564"/>
                    <a:pt x="1654" y="8488"/>
                    <a:pt x="1654" y="6223"/>
                  </a:cubicBezTo>
                  <a:cubicBezTo>
                    <a:pt x="1654" y="3958"/>
                    <a:pt x="1875" y="1882"/>
                    <a:pt x="2241" y="250"/>
                  </a:cubicBezTo>
                  <a:cubicBezTo>
                    <a:pt x="1747" y="106"/>
                    <a:pt x="1238" y="21"/>
                    <a:pt x="7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8"/>
            <p:cNvSpPr/>
            <p:nvPr/>
          </p:nvSpPr>
          <p:spPr>
            <a:xfrm>
              <a:off x="6975400" y="7284850"/>
              <a:ext cx="49075" cy="252025"/>
            </a:xfrm>
            <a:custGeom>
              <a:rect b="b" l="l" r="r" t="t"/>
              <a:pathLst>
                <a:path extrusionOk="0" h="10081" w="1963">
                  <a:moveTo>
                    <a:pt x="687" y="1"/>
                  </a:moveTo>
                  <a:cubicBezTo>
                    <a:pt x="255" y="1451"/>
                    <a:pt x="1" y="3177"/>
                    <a:pt x="1" y="5033"/>
                  </a:cubicBezTo>
                  <a:cubicBezTo>
                    <a:pt x="1" y="6897"/>
                    <a:pt x="256" y="8628"/>
                    <a:pt x="692" y="10081"/>
                  </a:cubicBezTo>
                  <a:cubicBezTo>
                    <a:pt x="1171" y="9734"/>
                    <a:pt x="1598" y="9320"/>
                    <a:pt x="1963" y="8853"/>
                  </a:cubicBezTo>
                  <a:lnTo>
                    <a:pt x="1962" y="8853"/>
                  </a:lnTo>
                  <a:cubicBezTo>
                    <a:pt x="1678" y="7750"/>
                    <a:pt x="1512" y="6443"/>
                    <a:pt x="1512" y="5039"/>
                  </a:cubicBezTo>
                  <a:cubicBezTo>
                    <a:pt x="1512" y="3634"/>
                    <a:pt x="1678" y="2331"/>
                    <a:pt x="1960" y="1230"/>
                  </a:cubicBezTo>
                  <a:cubicBezTo>
                    <a:pt x="1596" y="762"/>
                    <a:pt x="1167" y="347"/>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68"/>
          <p:cNvGrpSpPr/>
          <p:nvPr/>
        </p:nvGrpSpPr>
        <p:grpSpPr>
          <a:xfrm>
            <a:off x="8003032" y="2102799"/>
            <a:ext cx="434741" cy="412025"/>
            <a:chOff x="7240050" y="7176025"/>
            <a:chExt cx="444975" cy="421725"/>
          </a:xfrm>
        </p:grpSpPr>
        <p:sp>
          <p:nvSpPr>
            <p:cNvPr id="1895" name="Google Shape;1895;p68"/>
            <p:cNvSpPr/>
            <p:nvPr/>
          </p:nvSpPr>
          <p:spPr>
            <a:xfrm>
              <a:off x="7498525" y="7176025"/>
              <a:ext cx="186500" cy="186900"/>
            </a:xfrm>
            <a:custGeom>
              <a:rect b="b" l="l" r="r" t="t"/>
              <a:pathLst>
                <a:path extrusionOk="0" h="7476" w="7460">
                  <a:moveTo>
                    <a:pt x="4228" y="0"/>
                  </a:moveTo>
                  <a:cubicBezTo>
                    <a:pt x="2912" y="0"/>
                    <a:pt x="1551" y="940"/>
                    <a:pt x="870" y="2454"/>
                  </a:cubicBezTo>
                  <a:cubicBezTo>
                    <a:pt x="0" y="4393"/>
                    <a:pt x="576" y="6538"/>
                    <a:pt x="2155" y="7247"/>
                  </a:cubicBezTo>
                  <a:cubicBezTo>
                    <a:pt x="2500" y="7402"/>
                    <a:pt x="2865" y="7475"/>
                    <a:pt x="3233" y="7475"/>
                  </a:cubicBezTo>
                  <a:cubicBezTo>
                    <a:pt x="4550" y="7475"/>
                    <a:pt x="5911" y="6537"/>
                    <a:pt x="6590" y="5022"/>
                  </a:cubicBezTo>
                  <a:cubicBezTo>
                    <a:pt x="7460" y="3083"/>
                    <a:pt x="6884" y="937"/>
                    <a:pt x="5306" y="228"/>
                  </a:cubicBezTo>
                  <a:cubicBezTo>
                    <a:pt x="4960" y="74"/>
                    <a:pt x="4596" y="0"/>
                    <a:pt x="42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8"/>
            <p:cNvSpPr/>
            <p:nvPr/>
          </p:nvSpPr>
          <p:spPr>
            <a:xfrm>
              <a:off x="7532375" y="7200800"/>
              <a:ext cx="135850" cy="145275"/>
            </a:xfrm>
            <a:custGeom>
              <a:rect b="b" l="l" r="r" t="t"/>
              <a:pathLst>
                <a:path extrusionOk="0" h="5811" w="5434">
                  <a:moveTo>
                    <a:pt x="3252" y="1"/>
                  </a:moveTo>
                  <a:cubicBezTo>
                    <a:pt x="2279" y="1"/>
                    <a:pt x="1230" y="773"/>
                    <a:pt x="683" y="1993"/>
                  </a:cubicBezTo>
                  <a:cubicBezTo>
                    <a:pt x="0" y="3516"/>
                    <a:pt x="356" y="5159"/>
                    <a:pt x="1479" y="5663"/>
                  </a:cubicBezTo>
                  <a:cubicBezTo>
                    <a:pt x="1703" y="5763"/>
                    <a:pt x="1940" y="5811"/>
                    <a:pt x="2182" y="5811"/>
                  </a:cubicBezTo>
                  <a:cubicBezTo>
                    <a:pt x="3154" y="5811"/>
                    <a:pt x="4203" y="5039"/>
                    <a:pt x="4751" y="3819"/>
                  </a:cubicBezTo>
                  <a:cubicBezTo>
                    <a:pt x="5434" y="2297"/>
                    <a:pt x="5078" y="653"/>
                    <a:pt x="3954" y="149"/>
                  </a:cubicBezTo>
                  <a:cubicBezTo>
                    <a:pt x="3731" y="48"/>
                    <a:pt x="3494" y="1"/>
                    <a:pt x="32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8"/>
            <p:cNvSpPr/>
            <p:nvPr/>
          </p:nvSpPr>
          <p:spPr>
            <a:xfrm>
              <a:off x="7240050" y="7176025"/>
              <a:ext cx="186500" cy="186900"/>
            </a:xfrm>
            <a:custGeom>
              <a:rect b="b" l="l" r="r" t="t"/>
              <a:pathLst>
                <a:path extrusionOk="0" h="7476" w="7460">
                  <a:moveTo>
                    <a:pt x="3233" y="0"/>
                  </a:moveTo>
                  <a:cubicBezTo>
                    <a:pt x="2864" y="0"/>
                    <a:pt x="2500" y="74"/>
                    <a:pt x="2155" y="228"/>
                  </a:cubicBezTo>
                  <a:cubicBezTo>
                    <a:pt x="576" y="937"/>
                    <a:pt x="0" y="3084"/>
                    <a:pt x="870" y="5022"/>
                  </a:cubicBezTo>
                  <a:cubicBezTo>
                    <a:pt x="1551" y="6537"/>
                    <a:pt x="2912" y="7476"/>
                    <a:pt x="4228" y="7476"/>
                  </a:cubicBezTo>
                  <a:cubicBezTo>
                    <a:pt x="4596" y="7476"/>
                    <a:pt x="4961" y="7403"/>
                    <a:pt x="5306" y="7248"/>
                  </a:cubicBezTo>
                  <a:cubicBezTo>
                    <a:pt x="6884" y="6539"/>
                    <a:pt x="7460" y="4393"/>
                    <a:pt x="6590" y="2454"/>
                  </a:cubicBezTo>
                  <a:cubicBezTo>
                    <a:pt x="5910" y="940"/>
                    <a:pt x="4549" y="0"/>
                    <a:pt x="3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8"/>
            <p:cNvSpPr/>
            <p:nvPr/>
          </p:nvSpPr>
          <p:spPr>
            <a:xfrm>
              <a:off x="7256850" y="7200850"/>
              <a:ext cx="135900" cy="145250"/>
            </a:xfrm>
            <a:custGeom>
              <a:rect b="b" l="l" r="r" t="t"/>
              <a:pathLst>
                <a:path extrusionOk="0" h="5810" w="5436">
                  <a:moveTo>
                    <a:pt x="2182" y="0"/>
                  </a:moveTo>
                  <a:cubicBezTo>
                    <a:pt x="1941" y="0"/>
                    <a:pt x="1704" y="48"/>
                    <a:pt x="1480" y="148"/>
                  </a:cubicBezTo>
                  <a:cubicBezTo>
                    <a:pt x="358" y="651"/>
                    <a:pt x="1" y="2296"/>
                    <a:pt x="684" y="3818"/>
                  </a:cubicBezTo>
                  <a:cubicBezTo>
                    <a:pt x="1232" y="5037"/>
                    <a:pt x="2281" y="5810"/>
                    <a:pt x="3253" y="5810"/>
                  </a:cubicBezTo>
                  <a:cubicBezTo>
                    <a:pt x="3495" y="5810"/>
                    <a:pt x="3732" y="5762"/>
                    <a:pt x="3955" y="5662"/>
                  </a:cubicBezTo>
                  <a:cubicBezTo>
                    <a:pt x="5079" y="5158"/>
                    <a:pt x="5435" y="3515"/>
                    <a:pt x="4752" y="1992"/>
                  </a:cubicBezTo>
                  <a:cubicBezTo>
                    <a:pt x="4204" y="773"/>
                    <a:pt x="3155" y="0"/>
                    <a:pt x="21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8"/>
            <p:cNvSpPr/>
            <p:nvPr/>
          </p:nvSpPr>
          <p:spPr>
            <a:xfrm>
              <a:off x="7292450" y="7244025"/>
              <a:ext cx="340100" cy="353725"/>
            </a:xfrm>
            <a:custGeom>
              <a:rect b="b" l="l" r="r" t="t"/>
              <a:pathLst>
                <a:path extrusionOk="0" h="14149" w="13604">
                  <a:moveTo>
                    <a:pt x="6803" y="1"/>
                  </a:moveTo>
                  <a:cubicBezTo>
                    <a:pt x="3266" y="1"/>
                    <a:pt x="1" y="4186"/>
                    <a:pt x="1" y="8373"/>
                  </a:cubicBezTo>
                  <a:cubicBezTo>
                    <a:pt x="1" y="10643"/>
                    <a:pt x="1865" y="12737"/>
                    <a:pt x="4818" y="13392"/>
                  </a:cubicBezTo>
                  <a:cubicBezTo>
                    <a:pt x="5383" y="13896"/>
                    <a:pt x="6093" y="14149"/>
                    <a:pt x="6803" y="14149"/>
                  </a:cubicBezTo>
                  <a:cubicBezTo>
                    <a:pt x="7512" y="14149"/>
                    <a:pt x="8222" y="13896"/>
                    <a:pt x="8788" y="13392"/>
                  </a:cubicBezTo>
                  <a:cubicBezTo>
                    <a:pt x="11741" y="12737"/>
                    <a:pt x="13604" y="10643"/>
                    <a:pt x="13604" y="8373"/>
                  </a:cubicBezTo>
                  <a:cubicBezTo>
                    <a:pt x="13604" y="4186"/>
                    <a:pt x="10340" y="1"/>
                    <a:pt x="68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8"/>
            <p:cNvSpPr/>
            <p:nvPr/>
          </p:nvSpPr>
          <p:spPr>
            <a:xfrm>
              <a:off x="7292450" y="7248025"/>
              <a:ext cx="140275" cy="330125"/>
            </a:xfrm>
            <a:custGeom>
              <a:rect b="b" l="l" r="r" t="t"/>
              <a:pathLst>
                <a:path extrusionOk="0" h="13205" w="5611">
                  <a:moveTo>
                    <a:pt x="5610" y="0"/>
                  </a:moveTo>
                  <a:lnTo>
                    <a:pt x="5610" y="0"/>
                  </a:lnTo>
                  <a:cubicBezTo>
                    <a:pt x="2565" y="797"/>
                    <a:pt x="1" y="4504"/>
                    <a:pt x="1" y="8213"/>
                  </a:cubicBezTo>
                  <a:cubicBezTo>
                    <a:pt x="1" y="10455"/>
                    <a:pt x="1819" y="12520"/>
                    <a:pt x="4709" y="13204"/>
                  </a:cubicBezTo>
                  <a:cubicBezTo>
                    <a:pt x="3123" y="12128"/>
                    <a:pt x="2178" y="10306"/>
                    <a:pt x="2178" y="8363"/>
                  </a:cubicBezTo>
                  <a:cubicBezTo>
                    <a:pt x="2178" y="4985"/>
                    <a:pt x="3647" y="1611"/>
                    <a:pt x="56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8"/>
            <p:cNvSpPr/>
            <p:nvPr/>
          </p:nvSpPr>
          <p:spPr>
            <a:xfrm>
              <a:off x="7408100" y="7565300"/>
              <a:ext cx="108850" cy="32450"/>
            </a:xfrm>
            <a:custGeom>
              <a:rect b="b" l="l" r="r" t="t"/>
              <a:pathLst>
                <a:path extrusionOk="0" h="1298" w="4354">
                  <a:moveTo>
                    <a:pt x="0" y="0"/>
                  </a:moveTo>
                  <a:cubicBezTo>
                    <a:pt x="0" y="237"/>
                    <a:pt x="98" y="467"/>
                    <a:pt x="280" y="616"/>
                  </a:cubicBezTo>
                  <a:cubicBezTo>
                    <a:pt x="831" y="1070"/>
                    <a:pt x="1504" y="1298"/>
                    <a:pt x="2177" y="1298"/>
                  </a:cubicBezTo>
                  <a:cubicBezTo>
                    <a:pt x="2850" y="1298"/>
                    <a:pt x="3523" y="1070"/>
                    <a:pt x="4074" y="616"/>
                  </a:cubicBezTo>
                  <a:cubicBezTo>
                    <a:pt x="4256" y="467"/>
                    <a:pt x="4354" y="237"/>
                    <a:pt x="4354" y="0"/>
                  </a:cubicBezTo>
                  <a:lnTo>
                    <a:pt x="4354" y="0"/>
                  </a:lnTo>
                  <a:lnTo>
                    <a:pt x="3265" y="319"/>
                  </a:lnTo>
                  <a:lnTo>
                    <a:pt x="1089" y="31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8"/>
            <p:cNvSpPr/>
            <p:nvPr/>
          </p:nvSpPr>
          <p:spPr>
            <a:xfrm>
              <a:off x="7428525" y="7495700"/>
              <a:ext cx="68000" cy="57450"/>
            </a:xfrm>
            <a:custGeom>
              <a:rect b="b" l="l" r="r" t="t"/>
              <a:pathLst>
                <a:path extrusionOk="0" h="2298" w="2720">
                  <a:moveTo>
                    <a:pt x="1360" y="0"/>
                  </a:moveTo>
                  <a:cubicBezTo>
                    <a:pt x="608" y="0"/>
                    <a:pt x="0" y="488"/>
                    <a:pt x="0" y="1089"/>
                  </a:cubicBezTo>
                  <a:cubicBezTo>
                    <a:pt x="0" y="1668"/>
                    <a:pt x="571" y="1974"/>
                    <a:pt x="984" y="2200"/>
                  </a:cubicBezTo>
                  <a:cubicBezTo>
                    <a:pt x="1101" y="2265"/>
                    <a:pt x="1231" y="2298"/>
                    <a:pt x="1360" y="2298"/>
                  </a:cubicBezTo>
                  <a:cubicBezTo>
                    <a:pt x="1489" y="2298"/>
                    <a:pt x="1619" y="2265"/>
                    <a:pt x="1736" y="2200"/>
                  </a:cubicBezTo>
                  <a:cubicBezTo>
                    <a:pt x="2148" y="1974"/>
                    <a:pt x="2720" y="1668"/>
                    <a:pt x="2720" y="1089"/>
                  </a:cubicBezTo>
                  <a:cubicBezTo>
                    <a:pt x="2720" y="488"/>
                    <a:pt x="2112" y="0"/>
                    <a:pt x="1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8"/>
            <p:cNvSpPr/>
            <p:nvPr/>
          </p:nvSpPr>
          <p:spPr>
            <a:xfrm>
              <a:off x="7405650" y="7556925"/>
              <a:ext cx="113750" cy="27225"/>
            </a:xfrm>
            <a:custGeom>
              <a:rect b="b" l="l" r="r" t="t"/>
              <a:pathLst>
                <a:path extrusionOk="0" h="1089" w="4550">
                  <a:moveTo>
                    <a:pt x="310" y="0"/>
                  </a:moveTo>
                  <a:cubicBezTo>
                    <a:pt x="258" y="0"/>
                    <a:pt x="205" y="15"/>
                    <a:pt x="158" y="46"/>
                  </a:cubicBezTo>
                  <a:cubicBezTo>
                    <a:pt x="34" y="130"/>
                    <a:pt x="0" y="299"/>
                    <a:pt x="83" y="423"/>
                  </a:cubicBezTo>
                  <a:cubicBezTo>
                    <a:pt x="360" y="839"/>
                    <a:pt x="825" y="1088"/>
                    <a:pt x="1322" y="1088"/>
                  </a:cubicBezTo>
                  <a:cubicBezTo>
                    <a:pt x="1608" y="1088"/>
                    <a:pt x="1887" y="1006"/>
                    <a:pt x="2125" y="851"/>
                  </a:cubicBezTo>
                  <a:cubicBezTo>
                    <a:pt x="2171" y="820"/>
                    <a:pt x="2223" y="805"/>
                    <a:pt x="2275" y="805"/>
                  </a:cubicBezTo>
                  <a:cubicBezTo>
                    <a:pt x="2327" y="805"/>
                    <a:pt x="2379" y="820"/>
                    <a:pt x="2425" y="851"/>
                  </a:cubicBezTo>
                  <a:cubicBezTo>
                    <a:pt x="2663" y="1006"/>
                    <a:pt x="2942" y="1088"/>
                    <a:pt x="3226" y="1088"/>
                  </a:cubicBezTo>
                  <a:cubicBezTo>
                    <a:pt x="3725" y="1088"/>
                    <a:pt x="4190" y="838"/>
                    <a:pt x="4466" y="423"/>
                  </a:cubicBezTo>
                  <a:cubicBezTo>
                    <a:pt x="4550" y="298"/>
                    <a:pt x="4516" y="129"/>
                    <a:pt x="4390" y="46"/>
                  </a:cubicBezTo>
                  <a:cubicBezTo>
                    <a:pt x="4344" y="15"/>
                    <a:pt x="4291" y="0"/>
                    <a:pt x="4239" y="0"/>
                  </a:cubicBezTo>
                  <a:cubicBezTo>
                    <a:pt x="4152" y="0"/>
                    <a:pt x="4065" y="43"/>
                    <a:pt x="4013" y="122"/>
                  </a:cubicBezTo>
                  <a:cubicBezTo>
                    <a:pt x="3839" y="386"/>
                    <a:pt x="3543" y="544"/>
                    <a:pt x="3226" y="544"/>
                  </a:cubicBezTo>
                  <a:cubicBezTo>
                    <a:pt x="3047" y="544"/>
                    <a:pt x="2871" y="492"/>
                    <a:pt x="2720" y="394"/>
                  </a:cubicBezTo>
                  <a:cubicBezTo>
                    <a:pt x="2585" y="306"/>
                    <a:pt x="2430" y="261"/>
                    <a:pt x="2274" y="261"/>
                  </a:cubicBezTo>
                  <a:cubicBezTo>
                    <a:pt x="2119" y="261"/>
                    <a:pt x="1964" y="306"/>
                    <a:pt x="1829" y="394"/>
                  </a:cubicBezTo>
                  <a:cubicBezTo>
                    <a:pt x="1678" y="492"/>
                    <a:pt x="1502" y="544"/>
                    <a:pt x="1322" y="544"/>
                  </a:cubicBezTo>
                  <a:cubicBezTo>
                    <a:pt x="1006" y="544"/>
                    <a:pt x="710" y="386"/>
                    <a:pt x="535" y="122"/>
                  </a:cubicBezTo>
                  <a:cubicBezTo>
                    <a:pt x="483" y="43"/>
                    <a:pt x="398"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8"/>
            <p:cNvSpPr/>
            <p:nvPr/>
          </p:nvSpPr>
          <p:spPr>
            <a:xfrm>
              <a:off x="7523325" y="7522950"/>
              <a:ext cx="130175" cy="47625"/>
            </a:xfrm>
            <a:custGeom>
              <a:rect b="b" l="l" r="r" t="t"/>
              <a:pathLst>
                <a:path extrusionOk="0" h="1905" w="5207">
                  <a:moveTo>
                    <a:pt x="293" y="0"/>
                  </a:moveTo>
                  <a:cubicBezTo>
                    <a:pt x="164" y="0"/>
                    <a:pt x="50" y="93"/>
                    <a:pt x="26" y="224"/>
                  </a:cubicBezTo>
                  <a:cubicBezTo>
                    <a:pt x="0" y="369"/>
                    <a:pt x="96" y="509"/>
                    <a:pt x="240" y="539"/>
                  </a:cubicBezTo>
                  <a:cubicBezTo>
                    <a:pt x="267" y="544"/>
                    <a:pt x="2871" y="1019"/>
                    <a:pt x="4804" y="1880"/>
                  </a:cubicBezTo>
                  <a:cubicBezTo>
                    <a:pt x="4838" y="1895"/>
                    <a:pt x="4876" y="1903"/>
                    <a:pt x="4913" y="1904"/>
                  </a:cubicBezTo>
                  <a:lnTo>
                    <a:pt x="4914" y="1903"/>
                  </a:lnTo>
                  <a:cubicBezTo>
                    <a:pt x="5043" y="1903"/>
                    <a:pt x="5153" y="1814"/>
                    <a:pt x="5180" y="1688"/>
                  </a:cubicBezTo>
                  <a:cubicBezTo>
                    <a:pt x="5206" y="1562"/>
                    <a:pt x="5142" y="1435"/>
                    <a:pt x="5025" y="1383"/>
                  </a:cubicBezTo>
                  <a:cubicBezTo>
                    <a:pt x="3032" y="495"/>
                    <a:pt x="446" y="23"/>
                    <a:pt x="337" y="4"/>
                  </a:cubicBezTo>
                  <a:cubicBezTo>
                    <a:pt x="322" y="1"/>
                    <a:pt x="308" y="0"/>
                    <a:pt x="2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8"/>
            <p:cNvSpPr/>
            <p:nvPr/>
          </p:nvSpPr>
          <p:spPr>
            <a:xfrm>
              <a:off x="7537175" y="7501825"/>
              <a:ext cx="143325" cy="21100"/>
            </a:xfrm>
            <a:custGeom>
              <a:rect b="b" l="l" r="r" t="t"/>
              <a:pathLst>
                <a:path extrusionOk="0" h="844" w="5733">
                  <a:moveTo>
                    <a:pt x="1682" y="0"/>
                  </a:moveTo>
                  <a:cubicBezTo>
                    <a:pt x="895" y="0"/>
                    <a:pt x="321" y="25"/>
                    <a:pt x="266" y="28"/>
                  </a:cubicBezTo>
                  <a:cubicBezTo>
                    <a:pt x="116" y="36"/>
                    <a:pt x="0" y="162"/>
                    <a:pt x="7" y="312"/>
                  </a:cubicBezTo>
                  <a:cubicBezTo>
                    <a:pt x="14" y="462"/>
                    <a:pt x="142" y="572"/>
                    <a:pt x="291" y="572"/>
                  </a:cubicBezTo>
                  <a:cubicBezTo>
                    <a:pt x="305" y="571"/>
                    <a:pt x="877" y="546"/>
                    <a:pt x="1670" y="546"/>
                  </a:cubicBezTo>
                  <a:cubicBezTo>
                    <a:pt x="2786" y="546"/>
                    <a:pt x="4341" y="596"/>
                    <a:pt x="5387" y="837"/>
                  </a:cubicBezTo>
                  <a:cubicBezTo>
                    <a:pt x="5407" y="841"/>
                    <a:pt x="5428" y="844"/>
                    <a:pt x="5448" y="844"/>
                  </a:cubicBezTo>
                  <a:cubicBezTo>
                    <a:pt x="5586" y="844"/>
                    <a:pt x="5703" y="739"/>
                    <a:pt x="5718" y="602"/>
                  </a:cubicBezTo>
                  <a:cubicBezTo>
                    <a:pt x="5733" y="465"/>
                    <a:pt x="5644" y="338"/>
                    <a:pt x="5509" y="307"/>
                  </a:cubicBezTo>
                  <a:cubicBezTo>
                    <a:pt x="4408" y="53"/>
                    <a:pt x="2822" y="0"/>
                    <a:pt x="16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8"/>
            <p:cNvSpPr/>
            <p:nvPr/>
          </p:nvSpPr>
          <p:spPr>
            <a:xfrm>
              <a:off x="7271525" y="7522950"/>
              <a:ext cx="130175" cy="47625"/>
            </a:xfrm>
            <a:custGeom>
              <a:rect b="b" l="l" r="r" t="t"/>
              <a:pathLst>
                <a:path extrusionOk="0" h="1905" w="5207">
                  <a:moveTo>
                    <a:pt x="4915" y="0"/>
                  </a:moveTo>
                  <a:cubicBezTo>
                    <a:pt x="4900" y="0"/>
                    <a:pt x="4886" y="1"/>
                    <a:pt x="4871" y="4"/>
                  </a:cubicBezTo>
                  <a:cubicBezTo>
                    <a:pt x="4762" y="23"/>
                    <a:pt x="2176" y="495"/>
                    <a:pt x="183" y="1383"/>
                  </a:cubicBezTo>
                  <a:cubicBezTo>
                    <a:pt x="66" y="1435"/>
                    <a:pt x="1" y="1562"/>
                    <a:pt x="28" y="1688"/>
                  </a:cubicBezTo>
                  <a:cubicBezTo>
                    <a:pt x="55" y="1814"/>
                    <a:pt x="165" y="1903"/>
                    <a:pt x="294" y="1904"/>
                  </a:cubicBezTo>
                  <a:lnTo>
                    <a:pt x="295" y="1904"/>
                  </a:lnTo>
                  <a:cubicBezTo>
                    <a:pt x="333" y="1903"/>
                    <a:pt x="370" y="1895"/>
                    <a:pt x="404" y="1880"/>
                  </a:cubicBezTo>
                  <a:cubicBezTo>
                    <a:pt x="2336" y="1019"/>
                    <a:pt x="4941" y="543"/>
                    <a:pt x="4968" y="539"/>
                  </a:cubicBezTo>
                  <a:cubicBezTo>
                    <a:pt x="5112" y="509"/>
                    <a:pt x="5207" y="369"/>
                    <a:pt x="5180" y="224"/>
                  </a:cubicBezTo>
                  <a:cubicBezTo>
                    <a:pt x="5157" y="93"/>
                    <a:pt x="5043" y="0"/>
                    <a:pt x="49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8"/>
            <p:cNvSpPr/>
            <p:nvPr/>
          </p:nvSpPr>
          <p:spPr>
            <a:xfrm>
              <a:off x="7244475" y="7501825"/>
              <a:ext cx="143400" cy="21100"/>
            </a:xfrm>
            <a:custGeom>
              <a:rect b="b" l="l" r="r" t="t"/>
              <a:pathLst>
                <a:path extrusionOk="0" h="844" w="5736">
                  <a:moveTo>
                    <a:pt x="4053" y="0"/>
                  </a:moveTo>
                  <a:cubicBezTo>
                    <a:pt x="2914" y="0"/>
                    <a:pt x="1328" y="53"/>
                    <a:pt x="227" y="307"/>
                  </a:cubicBezTo>
                  <a:cubicBezTo>
                    <a:pt x="91" y="337"/>
                    <a:pt x="1" y="464"/>
                    <a:pt x="17" y="602"/>
                  </a:cubicBezTo>
                  <a:cubicBezTo>
                    <a:pt x="32" y="741"/>
                    <a:pt x="149" y="844"/>
                    <a:pt x="287" y="844"/>
                  </a:cubicBezTo>
                  <a:cubicBezTo>
                    <a:pt x="307" y="844"/>
                    <a:pt x="329" y="841"/>
                    <a:pt x="349" y="837"/>
                  </a:cubicBezTo>
                  <a:cubicBezTo>
                    <a:pt x="1395" y="596"/>
                    <a:pt x="2949" y="546"/>
                    <a:pt x="4066" y="546"/>
                  </a:cubicBezTo>
                  <a:cubicBezTo>
                    <a:pt x="4858" y="546"/>
                    <a:pt x="5431" y="571"/>
                    <a:pt x="5444" y="572"/>
                  </a:cubicBezTo>
                  <a:cubicBezTo>
                    <a:pt x="5448" y="572"/>
                    <a:pt x="5452" y="572"/>
                    <a:pt x="5456" y="572"/>
                  </a:cubicBezTo>
                  <a:cubicBezTo>
                    <a:pt x="5601" y="572"/>
                    <a:pt x="5722" y="459"/>
                    <a:pt x="5728" y="312"/>
                  </a:cubicBezTo>
                  <a:cubicBezTo>
                    <a:pt x="5736" y="162"/>
                    <a:pt x="5619" y="34"/>
                    <a:pt x="5469" y="28"/>
                  </a:cubicBezTo>
                  <a:cubicBezTo>
                    <a:pt x="5413" y="25"/>
                    <a:pt x="4840" y="0"/>
                    <a:pt x="40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8"/>
            <p:cNvSpPr/>
            <p:nvPr/>
          </p:nvSpPr>
          <p:spPr>
            <a:xfrm>
              <a:off x="7367275" y="7407275"/>
              <a:ext cx="47625" cy="61225"/>
            </a:xfrm>
            <a:custGeom>
              <a:rect b="b" l="l" r="r" t="t"/>
              <a:pathLst>
                <a:path extrusionOk="0" h="2449" w="1905">
                  <a:moveTo>
                    <a:pt x="952" y="0"/>
                  </a:moveTo>
                  <a:cubicBezTo>
                    <a:pt x="426" y="0"/>
                    <a:pt x="0" y="426"/>
                    <a:pt x="0" y="953"/>
                  </a:cubicBezTo>
                  <a:lnTo>
                    <a:pt x="0" y="1496"/>
                  </a:lnTo>
                  <a:cubicBezTo>
                    <a:pt x="2" y="2021"/>
                    <a:pt x="428" y="2448"/>
                    <a:pt x="953" y="2449"/>
                  </a:cubicBezTo>
                  <a:cubicBezTo>
                    <a:pt x="1477" y="2448"/>
                    <a:pt x="1903" y="2021"/>
                    <a:pt x="1905" y="1496"/>
                  </a:cubicBezTo>
                  <a:lnTo>
                    <a:pt x="1905" y="953"/>
                  </a:lnTo>
                  <a:cubicBezTo>
                    <a:pt x="1905" y="426"/>
                    <a:pt x="1478" y="0"/>
                    <a:pt x="9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8"/>
            <p:cNvSpPr/>
            <p:nvPr/>
          </p:nvSpPr>
          <p:spPr>
            <a:xfrm>
              <a:off x="7387675" y="7407275"/>
              <a:ext cx="27225" cy="47625"/>
            </a:xfrm>
            <a:custGeom>
              <a:rect b="b" l="l" r="r" t="t"/>
              <a:pathLst>
                <a:path extrusionOk="0" h="1905" w="1089">
                  <a:moveTo>
                    <a:pt x="137" y="0"/>
                  </a:moveTo>
                  <a:cubicBezTo>
                    <a:pt x="91" y="2"/>
                    <a:pt x="45" y="7"/>
                    <a:pt x="0" y="14"/>
                  </a:cubicBezTo>
                  <a:lnTo>
                    <a:pt x="0" y="1362"/>
                  </a:lnTo>
                  <a:cubicBezTo>
                    <a:pt x="0" y="1662"/>
                    <a:pt x="244" y="1905"/>
                    <a:pt x="544" y="1905"/>
                  </a:cubicBezTo>
                  <a:cubicBezTo>
                    <a:pt x="845" y="1905"/>
                    <a:pt x="1089" y="1662"/>
                    <a:pt x="1089" y="1362"/>
                  </a:cubicBezTo>
                  <a:lnTo>
                    <a:pt x="1089" y="953"/>
                  </a:lnTo>
                  <a:cubicBezTo>
                    <a:pt x="1087" y="428"/>
                    <a:pt x="661" y="2"/>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8"/>
            <p:cNvSpPr/>
            <p:nvPr/>
          </p:nvSpPr>
          <p:spPr>
            <a:xfrm>
              <a:off x="7377425" y="7414050"/>
              <a:ext cx="23900" cy="20500"/>
            </a:xfrm>
            <a:custGeom>
              <a:rect b="b" l="l" r="r" t="t"/>
              <a:pathLst>
                <a:path extrusionOk="0" h="820" w="956">
                  <a:moveTo>
                    <a:pt x="547" y="1"/>
                  </a:moveTo>
                  <a:cubicBezTo>
                    <a:pt x="183" y="1"/>
                    <a:pt x="0" y="441"/>
                    <a:pt x="258" y="698"/>
                  </a:cubicBezTo>
                  <a:cubicBezTo>
                    <a:pt x="341" y="782"/>
                    <a:pt x="443" y="819"/>
                    <a:pt x="544" y="819"/>
                  </a:cubicBezTo>
                  <a:cubicBezTo>
                    <a:pt x="754" y="819"/>
                    <a:pt x="956" y="656"/>
                    <a:pt x="956" y="409"/>
                  </a:cubicBezTo>
                  <a:cubicBezTo>
                    <a:pt x="956" y="184"/>
                    <a:pt x="772" y="1"/>
                    <a:pt x="5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8"/>
            <p:cNvSpPr/>
            <p:nvPr/>
          </p:nvSpPr>
          <p:spPr>
            <a:xfrm>
              <a:off x="7510125" y="7407275"/>
              <a:ext cx="47625" cy="61225"/>
            </a:xfrm>
            <a:custGeom>
              <a:rect b="b" l="l" r="r" t="t"/>
              <a:pathLst>
                <a:path extrusionOk="0" h="2449" w="1905">
                  <a:moveTo>
                    <a:pt x="953" y="0"/>
                  </a:moveTo>
                  <a:cubicBezTo>
                    <a:pt x="426" y="0"/>
                    <a:pt x="0" y="426"/>
                    <a:pt x="0" y="953"/>
                  </a:cubicBezTo>
                  <a:lnTo>
                    <a:pt x="0" y="1496"/>
                  </a:lnTo>
                  <a:cubicBezTo>
                    <a:pt x="1" y="2021"/>
                    <a:pt x="428" y="2448"/>
                    <a:pt x="953" y="2449"/>
                  </a:cubicBezTo>
                  <a:cubicBezTo>
                    <a:pt x="1478" y="2448"/>
                    <a:pt x="1903" y="2021"/>
                    <a:pt x="1904" y="1496"/>
                  </a:cubicBezTo>
                  <a:lnTo>
                    <a:pt x="1904" y="953"/>
                  </a:lnTo>
                  <a:cubicBezTo>
                    <a:pt x="1904" y="426"/>
                    <a:pt x="1478" y="0"/>
                    <a:pt x="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8"/>
            <p:cNvSpPr/>
            <p:nvPr/>
          </p:nvSpPr>
          <p:spPr>
            <a:xfrm>
              <a:off x="7530550" y="7407275"/>
              <a:ext cx="27200" cy="47625"/>
            </a:xfrm>
            <a:custGeom>
              <a:rect b="b" l="l" r="r" t="t"/>
              <a:pathLst>
                <a:path extrusionOk="0" h="1905" w="1088">
                  <a:moveTo>
                    <a:pt x="136" y="0"/>
                  </a:moveTo>
                  <a:cubicBezTo>
                    <a:pt x="89" y="2"/>
                    <a:pt x="44" y="7"/>
                    <a:pt x="0" y="14"/>
                  </a:cubicBezTo>
                  <a:lnTo>
                    <a:pt x="0" y="1362"/>
                  </a:lnTo>
                  <a:cubicBezTo>
                    <a:pt x="0" y="1662"/>
                    <a:pt x="243" y="1905"/>
                    <a:pt x="543" y="1905"/>
                  </a:cubicBezTo>
                  <a:cubicBezTo>
                    <a:pt x="844" y="1905"/>
                    <a:pt x="1087" y="1662"/>
                    <a:pt x="1087" y="1362"/>
                  </a:cubicBezTo>
                  <a:lnTo>
                    <a:pt x="1087" y="953"/>
                  </a:lnTo>
                  <a:cubicBezTo>
                    <a:pt x="1086" y="428"/>
                    <a:pt x="661" y="2"/>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8"/>
            <p:cNvSpPr/>
            <p:nvPr/>
          </p:nvSpPr>
          <p:spPr>
            <a:xfrm>
              <a:off x="7520275" y="7414050"/>
              <a:ext cx="23875" cy="20500"/>
            </a:xfrm>
            <a:custGeom>
              <a:rect b="b" l="l" r="r" t="t"/>
              <a:pathLst>
                <a:path extrusionOk="0" h="820" w="955">
                  <a:moveTo>
                    <a:pt x="546" y="1"/>
                  </a:moveTo>
                  <a:cubicBezTo>
                    <a:pt x="182" y="1"/>
                    <a:pt x="0" y="441"/>
                    <a:pt x="258" y="698"/>
                  </a:cubicBezTo>
                  <a:cubicBezTo>
                    <a:pt x="341" y="782"/>
                    <a:pt x="443" y="819"/>
                    <a:pt x="543" y="819"/>
                  </a:cubicBezTo>
                  <a:cubicBezTo>
                    <a:pt x="753" y="819"/>
                    <a:pt x="954" y="656"/>
                    <a:pt x="954" y="409"/>
                  </a:cubicBezTo>
                  <a:cubicBezTo>
                    <a:pt x="954" y="184"/>
                    <a:pt x="772" y="1"/>
                    <a:pt x="5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8"/>
            <p:cNvSpPr/>
            <p:nvPr/>
          </p:nvSpPr>
          <p:spPr>
            <a:xfrm>
              <a:off x="7428525" y="7496375"/>
              <a:ext cx="44750" cy="56775"/>
            </a:xfrm>
            <a:custGeom>
              <a:rect b="b" l="l" r="r" t="t"/>
              <a:pathLst>
                <a:path extrusionOk="0" h="2271" w="1790">
                  <a:moveTo>
                    <a:pt x="1067" y="1"/>
                  </a:moveTo>
                  <a:lnTo>
                    <a:pt x="1067" y="1"/>
                  </a:lnTo>
                  <a:cubicBezTo>
                    <a:pt x="458" y="108"/>
                    <a:pt x="0" y="541"/>
                    <a:pt x="0" y="1062"/>
                  </a:cubicBezTo>
                  <a:cubicBezTo>
                    <a:pt x="0" y="1641"/>
                    <a:pt x="572" y="1947"/>
                    <a:pt x="984" y="2173"/>
                  </a:cubicBezTo>
                  <a:cubicBezTo>
                    <a:pt x="1101" y="2238"/>
                    <a:pt x="1231" y="2271"/>
                    <a:pt x="1360" y="2271"/>
                  </a:cubicBezTo>
                  <a:cubicBezTo>
                    <a:pt x="1489" y="2271"/>
                    <a:pt x="1619" y="2238"/>
                    <a:pt x="1736" y="2173"/>
                  </a:cubicBezTo>
                  <a:lnTo>
                    <a:pt x="1790" y="2143"/>
                  </a:lnTo>
                  <a:cubicBezTo>
                    <a:pt x="1379" y="1864"/>
                    <a:pt x="816" y="1488"/>
                    <a:pt x="816" y="776"/>
                  </a:cubicBezTo>
                  <a:lnTo>
                    <a:pt x="816" y="775"/>
                  </a:lnTo>
                  <a:cubicBezTo>
                    <a:pt x="816" y="497"/>
                    <a:pt x="904" y="226"/>
                    <a:pt x="1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68"/>
          <p:cNvGrpSpPr/>
          <p:nvPr/>
        </p:nvGrpSpPr>
        <p:grpSpPr>
          <a:xfrm>
            <a:off x="8001091" y="1404048"/>
            <a:ext cx="438624" cy="425361"/>
            <a:chOff x="8323675" y="7162500"/>
            <a:chExt cx="448950" cy="435375"/>
          </a:xfrm>
        </p:grpSpPr>
        <p:sp>
          <p:nvSpPr>
            <p:cNvPr id="1916" name="Google Shape;1916;p68"/>
            <p:cNvSpPr/>
            <p:nvPr/>
          </p:nvSpPr>
          <p:spPr>
            <a:xfrm>
              <a:off x="8557225" y="7162500"/>
              <a:ext cx="194900" cy="435350"/>
            </a:xfrm>
            <a:custGeom>
              <a:rect b="b" l="l" r="r" t="t"/>
              <a:pathLst>
                <a:path extrusionOk="0" h="17414" w="7796">
                  <a:moveTo>
                    <a:pt x="4152" y="0"/>
                  </a:moveTo>
                  <a:cubicBezTo>
                    <a:pt x="3799" y="0"/>
                    <a:pt x="3411" y="63"/>
                    <a:pt x="2986" y="206"/>
                  </a:cubicBezTo>
                  <a:cubicBezTo>
                    <a:pt x="0" y="1212"/>
                    <a:pt x="985" y="5372"/>
                    <a:pt x="1828" y="7513"/>
                  </a:cubicBezTo>
                  <a:lnTo>
                    <a:pt x="2740" y="17413"/>
                  </a:lnTo>
                  <a:cubicBezTo>
                    <a:pt x="5825" y="17413"/>
                    <a:pt x="7796" y="15163"/>
                    <a:pt x="7796" y="12076"/>
                  </a:cubicBezTo>
                  <a:cubicBezTo>
                    <a:pt x="7796" y="8812"/>
                    <a:pt x="4636" y="6565"/>
                    <a:pt x="4425" y="4314"/>
                  </a:cubicBezTo>
                  <a:cubicBezTo>
                    <a:pt x="4305" y="3032"/>
                    <a:pt x="5044" y="2402"/>
                    <a:pt x="6020" y="2402"/>
                  </a:cubicBezTo>
                  <a:cubicBezTo>
                    <a:pt x="6288" y="2402"/>
                    <a:pt x="6574" y="2450"/>
                    <a:pt x="6866" y="2544"/>
                  </a:cubicBezTo>
                  <a:cubicBezTo>
                    <a:pt x="6887" y="2551"/>
                    <a:pt x="6909" y="2554"/>
                    <a:pt x="6929" y="2554"/>
                  </a:cubicBezTo>
                  <a:cubicBezTo>
                    <a:pt x="7064" y="2554"/>
                    <a:pt x="7171" y="2419"/>
                    <a:pt x="7111" y="2283"/>
                  </a:cubicBezTo>
                  <a:cubicBezTo>
                    <a:pt x="6778" y="1523"/>
                    <a:pt x="5895" y="0"/>
                    <a:pt x="4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8"/>
            <p:cNvSpPr/>
            <p:nvPr/>
          </p:nvSpPr>
          <p:spPr>
            <a:xfrm>
              <a:off x="8334325" y="7371000"/>
              <a:ext cx="14100" cy="23225"/>
            </a:xfrm>
            <a:custGeom>
              <a:rect b="b" l="l" r="r" t="t"/>
              <a:pathLst>
                <a:path extrusionOk="0" h="929" w="564">
                  <a:moveTo>
                    <a:pt x="282" y="1"/>
                  </a:moveTo>
                  <a:cubicBezTo>
                    <a:pt x="127" y="1"/>
                    <a:pt x="1" y="127"/>
                    <a:pt x="1" y="281"/>
                  </a:cubicBezTo>
                  <a:lnTo>
                    <a:pt x="1" y="647"/>
                  </a:lnTo>
                  <a:cubicBezTo>
                    <a:pt x="0" y="803"/>
                    <a:pt x="127" y="929"/>
                    <a:pt x="282" y="929"/>
                  </a:cubicBezTo>
                  <a:cubicBezTo>
                    <a:pt x="436" y="929"/>
                    <a:pt x="563" y="803"/>
                    <a:pt x="563" y="647"/>
                  </a:cubicBezTo>
                  <a:lnTo>
                    <a:pt x="563" y="281"/>
                  </a:lnTo>
                  <a:cubicBezTo>
                    <a:pt x="563" y="127"/>
                    <a:pt x="436" y="1"/>
                    <a:pt x="282" y="1"/>
                  </a:cubicBezTo>
                  <a:close/>
                </a:path>
              </a:pathLst>
            </a:custGeom>
            <a:solidFill>
              <a:srgbClr val="CDA7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8"/>
            <p:cNvSpPr/>
            <p:nvPr/>
          </p:nvSpPr>
          <p:spPr>
            <a:xfrm>
              <a:off x="8323675" y="7379900"/>
              <a:ext cx="35400" cy="42425"/>
            </a:xfrm>
            <a:custGeom>
              <a:rect b="b" l="l" r="r" t="t"/>
              <a:pathLst>
                <a:path extrusionOk="0" h="1697" w="1416">
                  <a:moveTo>
                    <a:pt x="708" y="1"/>
                  </a:moveTo>
                  <a:cubicBezTo>
                    <a:pt x="316" y="1"/>
                    <a:pt x="0" y="321"/>
                    <a:pt x="5" y="713"/>
                  </a:cubicBezTo>
                  <a:lnTo>
                    <a:pt x="5" y="994"/>
                  </a:lnTo>
                  <a:cubicBezTo>
                    <a:pt x="5" y="1381"/>
                    <a:pt x="321" y="1696"/>
                    <a:pt x="708" y="1696"/>
                  </a:cubicBezTo>
                  <a:cubicBezTo>
                    <a:pt x="1096" y="1696"/>
                    <a:pt x="1410" y="1382"/>
                    <a:pt x="1410" y="994"/>
                  </a:cubicBezTo>
                  <a:lnTo>
                    <a:pt x="1410" y="713"/>
                  </a:lnTo>
                  <a:cubicBezTo>
                    <a:pt x="1415" y="321"/>
                    <a:pt x="1100" y="1"/>
                    <a:pt x="7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8"/>
            <p:cNvSpPr/>
            <p:nvPr/>
          </p:nvSpPr>
          <p:spPr>
            <a:xfrm>
              <a:off x="8476225" y="7410000"/>
              <a:ext cx="72300" cy="94100"/>
            </a:xfrm>
            <a:custGeom>
              <a:rect b="b" l="l" r="r" t="t"/>
              <a:pathLst>
                <a:path extrusionOk="0" h="3764" w="2892">
                  <a:moveTo>
                    <a:pt x="2166" y="1"/>
                  </a:moveTo>
                  <a:lnTo>
                    <a:pt x="0" y="976"/>
                  </a:lnTo>
                  <a:cubicBezTo>
                    <a:pt x="0" y="976"/>
                    <a:pt x="557" y="2541"/>
                    <a:pt x="1651" y="3764"/>
                  </a:cubicBezTo>
                  <a:lnTo>
                    <a:pt x="2891" y="2037"/>
                  </a:lnTo>
                  <a:lnTo>
                    <a:pt x="21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8"/>
            <p:cNvSpPr/>
            <p:nvPr/>
          </p:nvSpPr>
          <p:spPr>
            <a:xfrm>
              <a:off x="8452025" y="7211750"/>
              <a:ext cx="17650" cy="31525"/>
            </a:xfrm>
            <a:custGeom>
              <a:rect b="b" l="l" r="r" t="t"/>
              <a:pathLst>
                <a:path extrusionOk="0" h="1261" w="706">
                  <a:moveTo>
                    <a:pt x="406" y="0"/>
                  </a:moveTo>
                  <a:cubicBezTo>
                    <a:pt x="271" y="0"/>
                    <a:pt x="153" y="98"/>
                    <a:pt x="129" y="235"/>
                  </a:cubicBezTo>
                  <a:lnTo>
                    <a:pt x="24" y="937"/>
                  </a:lnTo>
                  <a:cubicBezTo>
                    <a:pt x="0" y="1091"/>
                    <a:pt x="106" y="1234"/>
                    <a:pt x="259" y="1257"/>
                  </a:cubicBezTo>
                  <a:cubicBezTo>
                    <a:pt x="273" y="1259"/>
                    <a:pt x="287" y="1260"/>
                    <a:pt x="302" y="1260"/>
                  </a:cubicBezTo>
                  <a:cubicBezTo>
                    <a:pt x="440" y="1260"/>
                    <a:pt x="558" y="1159"/>
                    <a:pt x="580" y="1020"/>
                  </a:cubicBezTo>
                  <a:lnTo>
                    <a:pt x="684" y="319"/>
                  </a:lnTo>
                  <a:cubicBezTo>
                    <a:pt x="706" y="167"/>
                    <a:pt x="600" y="26"/>
                    <a:pt x="448" y="4"/>
                  </a:cubicBezTo>
                  <a:cubicBezTo>
                    <a:pt x="434" y="1"/>
                    <a:pt x="420" y="0"/>
                    <a:pt x="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8"/>
            <p:cNvSpPr/>
            <p:nvPr/>
          </p:nvSpPr>
          <p:spPr>
            <a:xfrm>
              <a:off x="8345450" y="7262450"/>
              <a:ext cx="376075" cy="335425"/>
            </a:xfrm>
            <a:custGeom>
              <a:rect b="b" l="l" r="r" t="t"/>
              <a:pathLst>
                <a:path extrusionOk="0" h="13417" w="15043">
                  <a:moveTo>
                    <a:pt x="3866" y="0"/>
                  </a:moveTo>
                  <a:cubicBezTo>
                    <a:pt x="3141" y="0"/>
                    <a:pt x="2430" y="253"/>
                    <a:pt x="1892" y="752"/>
                  </a:cubicBezTo>
                  <a:cubicBezTo>
                    <a:pt x="1062" y="1519"/>
                    <a:pt x="730" y="2532"/>
                    <a:pt x="634" y="3031"/>
                  </a:cubicBezTo>
                  <a:cubicBezTo>
                    <a:pt x="601" y="3200"/>
                    <a:pt x="665" y="3375"/>
                    <a:pt x="799" y="3483"/>
                  </a:cubicBezTo>
                  <a:cubicBezTo>
                    <a:pt x="1032" y="3672"/>
                    <a:pt x="1306" y="3801"/>
                    <a:pt x="1599" y="3863"/>
                  </a:cubicBezTo>
                  <a:cubicBezTo>
                    <a:pt x="1599" y="3863"/>
                    <a:pt x="1854" y="4413"/>
                    <a:pt x="2469" y="4878"/>
                  </a:cubicBezTo>
                  <a:cubicBezTo>
                    <a:pt x="1795" y="4876"/>
                    <a:pt x="1221" y="4777"/>
                    <a:pt x="844" y="4777"/>
                  </a:cubicBezTo>
                  <a:cubicBezTo>
                    <a:pt x="711" y="4777"/>
                    <a:pt x="602" y="4790"/>
                    <a:pt x="523" y="4823"/>
                  </a:cubicBezTo>
                  <a:cubicBezTo>
                    <a:pt x="145" y="5002"/>
                    <a:pt x="39" y="5296"/>
                    <a:pt x="18" y="5511"/>
                  </a:cubicBezTo>
                  <a:cubicBezTo>
                    <a:pt x="0" y="5676"/>
                    <a:pt x="120" y="5825"/>
                    <a:pt x="284" y="5856"/>
                  </a:cubicBezTo>
                  <a:cubicBezTo>
                    <a:pt x="742" y="5942"/>
                    <a:pt x="1753" y="6087"/>
                    <a:pt x="2814" y="6546"/>
                  </a:cubicBezTo>
                  <a:cubicBezTo>
                    <a:pt x="3735" y="6945"/>
                    <a:pt x="4430" y="7072"/>
                    <a:pt x="4956" y="7072"/>
                  </a:cubicBezTo>
                  <a:cubicBezTo>
                    <a:pt x="5527" y="7072"/>
                    <a:pt x="5900" y="6923"/>
                    <a:pt x="6149" y="6806"/>
                  </a:cubicBezTo>
                  <a:cubicBezTo>
                    <a:pt x="6406" y="6687"/>
                    <a:pt x="6660" y="6630"/>
                    <a:pt x="6883" y="6630"/>
                  </a:cubicBezTo>
                  <a:cubicBezTo>
                    <a:pt x="7514" y="6630"/>
                    <a:pt x="7896" y="7079"/>
                    <a:pt x="7387" y="7807"/>
                  </a:cubicBezTo>
                  <a:cubicBezTo>
                    <a:pt x="5868" y="9975"/>
                    <a:pt x="7553" y="11712"/>
                    <a:pt x="8518" y="12291"/>
                  </a:cubicBezTo>
                  <a:lnTo>
                    <a:pt x="7271" y="12291"/>
                  </a:lnTo>
                  <a:cubicBezTo>
                    <a:pt x="6790" y="12291"/>
                    <a:pt x="6362" y="12598"/>
                    <a:pt x="6208" y="13054"/>
                  </a:cubicBezTo>
                  <a:cubicBezTo>
                    <a:pt x="6148" y="13232"/>
                    <a:pt x="6290" y="13416"/>
                    <a:pt x="6478" y="13416"/>
                  </a:cubicBezTo>
                  <a:lnTo>
                    <a:pt x="10974" y="13416"/>
                  </a:lnTo>
                  <a:cubicBezTo>
                    <a:pt x="11552" y="13416"/>
                    <a:pt x="12088" y="13112"/>
                    <a:pt x="12385" y="12617"/>
                  </a:cubicBezTo>
                  <a:lnTo>
                    <a:pt x="12749" y="12011"/>
                  </a:lnTo>
                  <a:cubicBezTo>
                    <a:pt x="15042" y="7331"/>
                    <a:pt x="11484" y="1901"/>
                    <a:pt x="6235" y="1725"/>
                  </a:cubicBezTo>
                  <a:lnTo>
                    <a:pt x="6237" y="1725"/>
                  </a:lnTo>
                  <a:cubicBezTo>
                    <a:pt x="6222" y="1661"/>
                    <a:pt x="6205" y="1599"/>
                    <a:pt x="6185" y="1538"/>
                  </a:cubicBezTo>
                  <a:cubicBezTo>
                    <a:pt x="5951" y="795"/>
                    <a:pt x="5073" y="140"/>
                    <a:pt x="4301" y="31"/>
                  </a:cubicBezTo>
                  <a:cubicBezTo>
                    <a:pt x="4156" y="10"/>
                    <a:pt x="4011" y="0"/>
                    <a:pt x="38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8"/>
            <p:cNvSpPr/>
            <p:nvPr/>
          </p:nvSpPr>
          <p:spPr>
            <a:xfrm>
              <a:off x="8433300" y="7227775"/>
              <a:ext cx="40575" cy="59825"/>
            </a:xfrm>
            <a:custGeom>
              <a:rect b="b" l="l" r="r" t="t"/>
              <a:pathLst>
                <a:path extrusionOk="0" h="2393" w="1623">
                  <a:moveTo>
                    <a:pt x="1070" y="0"/>
                  </a:moveTo>
                  <a:cubicBezTo>
                    <a:pt x="1004" y="0"/>
                    <a:pt x="937" y="24"/>
                    <a:pt x="886" y="74"/>
                  </a:cubicBezTo>
                  <a:cubicBezTo>
                    <a:pt x="562" y="392"/>
                    <a:pt x="327" y="1079"/>
                    <a:pt x="191" y="1402"/>
                  </a:cubicBezTo>
                  <a:cubicBezTo>
                    <a:pt x="0" y="1856"/>
                    <a:pt x="316" y="2363"/>
                    <a:pt x="807" y="2392"/>
                  </a:cubicBezTo>
                  <a:cubicBezTo>
                    <a:pt x="822" y="2393"/>
                    <a:pt x="836" y="2393"/>
                    <a:pt x="850" y="2393"/>
                  </a:cubicBezTo>
                  <a:cubicBezTo>
                    <a:pt x="1270" y="2393"/>
                    <a:pt x="1623" y="2019"/>
                    <a:pt x="1615" y="1594"/>
                  </a:cubicBezTo>
                  <a:cubicBezTo>
                    <a:pt x="1607" y="1102"/>
                    <a:pt x="1456" y="371"/>
                    <a:pt x="1285" y="113"/>
                  </a:cubicBezTo>
                  <a:cubicBezTo>
                    <a:pt x="1236" y="39"/>
                    <a:pt x="1153" y="0"/>
                    <a:pt x="10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8"/>
            <p:cNvSpPr/>
            <p:nvPr/>
          </p:nvSpPr>
          <p:spPr>
            <a:xfrm>
              <a:off x="8397475" y="7302925"/>
              <a:ext cx="24650" cy="21100"/>
            </a:xfrm>
            <a:custGeom>
              <a:rect b="b" l="l" r="r" t="t"/>
              <a:pathLst>
                <a:path extrusionOk="0" h="844" w="986">
                  <a:moveTo>
                    <a:pt x="565" y="0"/>
                  </a:moveTo>
                  <a:cubicBezTo>
                    <a:pt x="189" y="0"/>
                    <a:pt x="0" y="454"/>
                    <a:pt x="267" y="719"/>
                  </a:cubicBezTo>
                  <a:cubicBezTo>
                    <a:pt x="348" y="800"/>
                    <a:pt x="456" y="843"/>
                    <a:pt x="565" y="843"/>
                  </a:cubicBezTo>
                  <a:cubicBezTo>
                    <a:pt x="619" y="843"/>
                    <a:pt x="674" y="833"/>
                    <a:pt x="726" y="811"/>
                  </a:cubicBezTo>
                  <a:cubicBezTo>
                    <a:pt x="883" y="746"/>
                    <a:pt x="986" y="592"/>
                    <a:pt x="986" y="421"/>
                  </a:cubicBezTo>
                  <a:cubicBezTo>
                    <a:pt x="986" y="189"/>
                    <a:pt x="797"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8"/>
            <p:cNvSpPr/>
            <p:nvPr/>
          </p:nvSpPr>
          <p:spPr>
            <a:xfrm>
              <a:off x="8385600" y="7342575"/>
              <a:ext cx="105125" cy="41850"/>
            </a:xfrm>
            <a:custGeom>
              <a:rect b="b" l="l" r="r" t="t"/>
              <a:pathLst>
                <a:path extrusionOk="0" h="1674" w="4205">
                  <a:moveTo>
                    <a:pt x="3435" y="1"/>
                  </a:moveTo>
                  <a:cubicBezTo>
                    <a:pt x="2729" y="1"/>
                    <a:pt x="2000" y="439"/>
                    <a:pt x="1223" y="609"/>
                  </a:cubicBezTo>
                  <a:cubicBezTo>
                    <a:pt x="939" y="671"/>
                    <a:pt x="677" y="699"/>
                    <a:pt x="446" y="699"/>
                  </a:cubicBezTo>
                  <a:cubicBezTo>
                    <a:pt x="282" y="699"/>
                    <a:pt x="133" y="685"/>
                    <a:pt x="0" y="658"/>
                  </a:cubicBezTo>
                  <a:lnTo>
                    <a:pt x="0" y="658"/>
                  </a:lnTo>
                  <a:cubicBezTo>
                    <a:pt x="0" y="658"/>
                    <a:pt x="256" y="1208"/>
                    <a:pt x="869" y="1673"/>
                  </a:cubicBezTo>
                  <a:cubicBezTo>
                    <a:pt x="878" y="1673"/>
                    <a:pt x="887" y="1673"/>
                    <a:pt x="896" y="1673"/>
                  </a:cubicBezTo>
                  <a:cubicBezTo>
                    <a:pt x="1856" y="1673"/>
                    <a:pt x="3012" y="1473"/>
                    <a:pt x="4079" y="513"/>
                  </a:cubicBezTo>
                  <a:cubicBezTo>
                    <a:pt x="4205" y="401"/>
                    <a:pt x="4185" y="190"/>
                    <a:pt x="4031" y="122"/>
                  </a:cubicBezTo>
                  <a:cubicBezTo>
                    <a:pt x="3834" y="36"/>
                    <a:pt x="3635" y="1"/>
                    <a:pt x="34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8"/>
            <p:cNvSpPr/>
            <p:nvPr/>
          </p:nvSpPr>
          <p:spPr>
            <a:xfrm>
              <a:off x="8360650" y="7326075"/>
              <a:ext cx="24100" cy="28800"/>
            </a:xfrm>
            <a:custGeom>
              <a:rect b="b" l="l" r="r" t="t"/>
              <a:pathLst>
                <a:path extrusionOk="0" h="1152" w="964">
                  <a:moveTo>
                    <a:pt x="163" y="1"/>
                  </a:moveTo>
                  <a:cubicBezTo>
                    <a:pt x="110" y="158"/>
                    <a:pt x="67" y="319"/>
                    <a:pt x="33" y="482"/>
                  </a:cubicBezTo>
                  <a:cubicBezTo>
                    <a:pt x="0" y="654"/>
                    <a:pt x="65" y="831"/>
                    <a:pt x="202" y="941"/>
                  </a:cubicBezTo>
                  <a:cubicBezTo>
                    <a:pt x="302" y="1022"/>
                    <a:pt x="411" y="1094"/>
                    <a:pt x="528" y="1152"/>
                  </a:cubicBezTo>
                  <a:cubicBezTo>
                    <a:pt x="963" y="503"/>
                    <a:pt x="509" y="136"/>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8"/>
            <p:cNvSpPr/>
            <p:nvPr/>
          </p:nvSpPr>
          <p:spPr>
            <a:xfrm>
              <a:off x="8503075" y="7465375"/>
              <a:ext cx="101625" cy="104375"/>
            </a:xfrm>
            <a:custGeom>
              <a:rect b="b" l="l" r="r" t="t"/>
              <a:pathLst>
                <a:path extrusionOk="0" h="4175" w="4065">
                  <a:moveTo>
                    <a:pt x="886" y="0"/>
                  </a:moveTo>
                  <a:cubicBezTo>
                    <a:pt x="1" y="1543"/>
                    <a:pt x="705" y="2840"/>
                    <a:pt x="1495" y="3613"/>
                  </a:cubicBezTo>
                  <a:lnTo>
                    <a:pt x="1503" y="3613"/>
                  </a:lnTo>
                  <a:cubicBezTo>
                    <a:pt x="1720" y="3826"/>
                    <a:pt x="1960" y="4015"/>
                    <a:pt x="2222" y="4174"/>
                  </a:cubicBezTo>
                  <a:lnTo>
                    <a:pt x="3784" y="4174"/>
                  </a:lnTo>
                  <a:cubicBezTo>
                    <a:pt x="3939" y="4174"/>
                    <a:pt x="4064" y="4049"/>
                    <a:pt x="4064" y="3894"/>
                  </a:cubicBezTo>
                  <a:cubicBezTo>
                    <a:pt x="4064" y="3738"/>
                    <a:pt x="3939" y="3613"/>
                    <a:pt x="3784" y="3613"/>
                  </a:cubicBezTo>
                  <a:lnTo>
                    <a:pt x="3710" y="3613"/>
                  </a:lnTo>
                  <a:cubicBezTo>
                    <a:pt x="3183" y="3613"/>
                    <a:pt x="2658" y="3488"/>
                    <a:pt x="2217" y="3204"/>
                  </a:cubicBezTo>
                  <a:cubicBezTo>
                    <a:pt x="932" y="2380"/>
                    <a:pt x="763" y="763"/>
                    <a:pt x="8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8"/>
            <p:cNvSpPr/>
            <p:nvPr/>
          </p:nvSpPr>
          <p:spPr>
            <a:xfrm>
              <a:off x="8602225" y="7184200"/>
              <a:ext cx="170400" cy="391950"/>
            </a:xfrm>
            <a:custGeom>
              <a:rect b="b" l="l" r="r" t="t"/>
              <a:pathLst>
                <a:path extrusionOk="0" h="15678" w="6816">
                  <a:moveTo>
                    <a:pt x="2658" y="1"/>
                  </a:moveTo>
                  <a:cubicBezTo>
                    <a:pt x="2009" y="1"/>
                    <a:pt x="1417" y="268"/>
                    <a:pt x="1046" y="818"/>
                  </a:cubicBezTo>
                  <a:cubicBezTo>
                    <a:pt x="0" y="2366"/>
                    <a:pt x="636" y="4644"/>
                    <a:pt x="2344" y="6435"/>
                  </a:cubicBezTo>
                  <a:cubicBezTo>
                    <a:pt x="3385" y="7526"/>
                    <a:pt x="6815" y="12332"/>
                    <a:pt x="3884" y="15678"/>
                  </a:cubicBezTo>
                  <a:cubicBezTo>
                    <a:pt x="5221" y="14748"/>
                    <a:pt x="5996" y="13143"/>
                    <a:pt x="5996" y="11208"/>
                  </a:cubicBezTo>
                  <a:cubicBezTo>
                    <a:pt x="5996" y="7944"/>
                    <a:pt x="2836" y="5697"/>
                    <a:pt x="2625" y="3446"/>
                  </a:cubicBezTo>
                  <a:cubicBezTo>
                    <a:pt x="2505" y="2164"/>
                    <a:pt x="3244" y="1534"/>
                    <a:pt x="4220" y="1534"/>
                  </a:cubicBezTo>
                  <a:cubicBezTo>
                    <a:pt x="4488" y="1534"/>
                    <a:pt x="4774" y="1582"/>
                    <a:pt x="5066" y="1676"/>
                  </a:cubicBezTo>
                  <a:cubicBezTo>
                    <a:pt x="5086" y="1683"/>
                    <a:pt x="5106" y="1686"/>
                    <a:pt x="5127" y="1686"/>
                  </a:cubicBezTo>
                  <a:cubicBezTo>
                    <a:pt x="5191" y="1686"/>
                    <a:pt x="5254" y="1655"/>
                    <a:pt x="5292" y="1600"/>
                  </a:cubicBezTo>
                  <a:cubicBezTo>
                    <a:pt x="4625" y="547"/>
                    <a:pt x="3585" y="1"/>
                    <a:pt x="26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68"/>
          <p:cNvGrpSpPr/>
          <p:nvPr/>
        </p:nvGrpSpPr>
        <p:grpSpPr>
          <a:xfrm>
            <a:off x="4982079" y="1403816"/>
            <a:ext cx="329420" cy="425825"/>
            <a:chOff x="9717775" y="2615400"/>
            <a:chExt cx="337175" cy="435850"/>
          </a:xfrm>
        </p:grpSpPr>
        <p:sp>
          <p:nvSpPr>
            <p:cNvPr id="1929" name="Google Shape;1929;p68"/>
            <p:cNvSpPr/>
            <p:nvPr/>
          </p:nvSpPr>
          <p:spPr>
            <a:xfrm>
              <a:off x="9717775" y="2615400"/>
              <a:ext cx="337175" cy="400225"/>
            </a:xfrm>
            <a:custGeom>
              <a:rect b="b" l="l" r="r" t="t"/>
              <a:pathLst>
                <a:path extrusionOk="0" h="16009" w="13487">
                  <a:moveTo>
                    <a:pt x="6743" y="1"/>
                  </a:moveTo>
                  <a:cubicBezTo>
                    <a:pt x="3019" y="1"/>
                    <a:pt x="3" y="3019"/>
                    <a:pt x="3" y="6740"/>
                  </a:cubicBezTo>
                  <a:lnTo>
                    <a:pt x="3" y="9549"/>
                  </a:lnTo>
                  <a:cubicBezTo>
                    <a:pt x="0" y="11271"/>
                    <a:pt x="660" y="12928"/>
                    <a:pt x="1845" y="14178"/>
                  </a:cubicBezTo>
                  <a:cubicBezTo>
                    <a:pt x="1862" y="14196"/>
                    <a:pt x="1884" y="14204"/>
                    <a:pt x="1905" y="14204"/>
                  </a:cubicBezTo>
                  <a:cubicBezTo>
                    <a:pt x="1948" y="14204"/>
                    <a:pt x="1989" y="14171"/>
                    <a:pt x="1991" y="14121"/>
                  </a:cubicBezTo>
                  <a:lnTo>
                    <a:pt x="2016" y="13199"/>
                  </a:lnTo>
                  <a:cubicBezTo>
                    <a:pt x="2016" y="13199"/>
                    <a:pt x="3092" y="14885"/>
                    <a:pt x="4497" y="16008"/>
                  </a:cubicBezTo>
                  <a:lnTo>
                    <a:pt x="8991" y="16008"/>
                  </a:lnTo>
                  <a:cubicBezTo>
                    <a:pt x="10113" y="15165"/>
                    <a:pt x="11470" y="13199"/>
                    <a:pt x="11470" y="13199"/>
                  </a:cubicBezTo>
                  <a:lnTo>
                    <a:pt x="11496" y="14121"/>
                  </a:lnTo>
                  <a:cubicBezTo>
                    <a:pt x="11497" y="14171"/>
                    <a:pt x="11539" y="14204"/>
                    <a:pt x="11582" y="14204"/>
                  </a:cubicBezTo>
                  <a:cubicBezTo>
                    <a:pt x="11604" y="14204"/>
                    <a:pt x="11625" y="14196"/>
                    <a:pt x="11643" y="14178"/>
                  </a:cubicBezTo>
                  <a:cubicBezTo>
                    <a:pt x="12827" y="12928"/>
                    <a:pt x="13486" y="11271"/>
                    <a:pt x="13484" y="9549"/>
                  </a:cubicBezTo>
                  <a:lnTo>
                    <a:pt x="13484" y="6740"/>
                  </a:lnTo>
                  <a:cubicBezTo>
                    <a:pt x="13484" y="3019"/>
                    <a:pt x="10466" y="1"/>
                    <a:pt x="67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8"/>
            <p:cNvSpPr/>
            <p:nvPr/>
          </p:nvSpPr>
          <p:spPr>
            <a:xfrm>
              <a:off x="9778125" y="2776850"/>
              <a:ext cx="216425" cy="133450"/>
            </a:xfrm>
            <a:custGeom>
              <a:rect b="b" l="l" r="r" t="t"/>
              <a:pathLst>
                <a:path extrusionOk="0" h="5338" w="8657">
                  <a:moveTo>
                    <a:pt x="1800" y="1"/>
                  </a:moveTo>
                  <a:cubicBezTo>
                    <a:pt x="1736" y="1"/>
                    <a:pt x="1671" y="5"/>
                    <a:pt x="1607" y="12"/>
                  </a:cubicBezTo>
                  <a:cubicBezTo>
                    <a:pt x="875" y="95"/>
                    <a:pt x="263" y="667"/>
                    <a:pt x="141" y="1393"/>
                  </a:cubicBezTo>
                  <a:cubicBezTo>
                    <a:pt x="1" y="2193"/>
                    <a:pt x="451" y="2981"/>
                    <a:pt x="1211" y="3265"/>
                  </a:cubicBezTo>
                  <a:cubicBezTo>
                    <a:pt x="1359" y="3321"/>
                    <a:pt x="1487" y="3419"/>
                    <a:pt x="1580" y="3546"/>
                  </a:cubicBezTo>
                  <a:cubicBezTo>
                    <a:pt x="1754" y="3778"/>
                    <a:pt x="1807" y="4082"/>
                    <a:pt x="1702" y="4352"/>
                  </a:cubicBezTo>
                  <a:cubicBezTo>
                    <a:pt x="1582" y="4666"/>
                    <a:pt x="1520" y="5000"/>
                    <a:pt x="1520" y="5337"/>
                  </a:cubicBezTo>
                  <a:lnTo>
                    <a:pt x="7137" y="5337"/>
                  </a:lnTo>
                  <a:cubicBezTo>
                    <a:pt x="7137" y="5000"/>
                    <a:pt x="7076" y="4666"/>
                    <a:pt x="6955" y="4352"/>
                  </a:cubicBezTo>
                  <a:cubicBezTo>
                    <a:pt x="6851" y="4082"/>
                    <a:pt x="6903" y="3778"/>
                    <a:pt x="7077" y="3546"/>
                  </a:cubicBezTo>
                  <a:cubicBezTo>
                    <a:pt x="7170" y="3419"/>
                    <a:pt x="7298" y="3321"/>
                    <a:pt x="7446" y="3265"/>
                  </a:cubicBezTo>
                  <a:cubicBezTo>
                    <a:pt x="8207" y="2981"/>
                    <a:pt x="8657" y="2193"/>
                    <a:pt x="8516" y="1393"/>
                  </a:cubicBezTo>
                  <a:lnTo>
                    <a:pt x="8517" y="1393"/>
                  </a:lnTo>
                  <a:cubicBezTo>
                    <a:pt x="8394" y="667"/>
                    <a:pt x="7782" y="95"/>
                    <a:pt x="7050" y="12"/>
                  </a:cubicBezTo>
                  <a:cubicBezTo>
                    <a:pt x="6986" y="5"/>
                    <a:pt x="6922" y="1"/>
                    <a:pt x="6858" y="1"/>
                  </a:cubicBezTo>
                  <a:cubicBezTo>
                    <a:pt x="6484" y="1"/>
                    <a:pt x="6118" y="125"/>
                    <a:pt x="5821" y="358"/>
                  </a:cubicBezTo>
                  <a:cubicBezTo>
                    <a:pt x="5399" y="688"/>
                    <a:pt x="4866" y="844"/>
                    <a:pt x="4329" y="844"/>
                  </a:cubicBezTo>
                  <a:cubicBezTo>
                    <a:pt x="3793" y="844"/>
                    <a:pt x="3258" y="688"/>
                    <a:pt x="2836" y="358"/>
                  </a:cubicBezTo>
                  <a:cubicBezTo>
                    <a:pt x="2539" y="125"/>
                    <a:pt x="2174" y="1"/>
                    <a:pt x="18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8"/>
            <p:cNvSpPr/>
            <p:nvPr/>
          </p:nvSpPr>
          <p:spPr>
            <a:xfrm>
              <a:off x="9816125" y="2840575"/>
              <a:ext cx="140450" cy="210150"/>
            </a:xfrm>
            <a:custGeom>
              <a:rect b="b" l="l" r="r" t="t"/>
              <a:pathLst>
                <a:path extrusionOk="0" h="8406" w="5618">
                  <a:moveTo>
                    <a:pt x="2809" y="1"/>
                  </a:moveTo>
                  <a:cubicBezTo>
                    <a:pt x="1266" y="1"/>
                    <a:pt x="11" y="1246"/>
                    <a:pt x="0" y="2788"/>
                  </a:cubicBezTo>
                  <a:lnTo>
                    <a:pt x="0" y="5597"/>
                  </a:lnTo>
                  <a:cubicBezTo>
                    <a:pt x="0" y="7148"/>
                    <a:pt x="1258" y="8405"/>
                    <a:pt x="2809" y="8405"/>
                  </a:cubicBezTo>
                  <a:cubicBezTo>
                    <a:pt x="4360" y="8405"/>
                    <a:pt x="5617" y="7148"/>
                    <a:pt x="5617" y="5597"/>
                  </a:cubicBezTo>
                  <a:lnTo>
                    <a:pt x="5617" y="2788"/>
                  </a:lnTo>
                  <a:cubicBezTo>
                    <a:pt x="5606" y="1246"/>
                    <a:pt x="4351" y="1"/>
                    <a:pt x="2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8"/>
            <p:cNvSpPr/>
            <p:nvPr/>
          </p:nvSpPr>
          <p:spPr>
            <a:xfrm>
              <a:off x="9816125" y="2882175"/>
              <a:ext cx="140450" cy="140475"/>
            </a:xfrm>
            <a:custGeom>
              <a:rect b="b" l="l" r="r" t="t"/>
              <a:pathLst>
                <a:path extrusionOk="0" h="5619" w="5618">
                  <a:moveTo>
                    <a:pt x="2809" y="1"/>
                  </a:moveTo>
                  <a:cubicBezTo>
                    <a:pt x="1258" y="1"/>
                    <a:pt x="0" y="839"/>
                    <a:pt x="0" y="1873"/>
                  </a:cubicBezTo>
                  <a:lnTo>
                    <a:pt x="0" y="3746"/>
                  </a:lnTo>
                  <a:cubicBezTo>
                    <a:pt x="0" y="4781"/>
                    <a:pt x="1257" y="5619"/>
                    <a:pt x="2809" y="5619"/>
                  </a:cubicBezTo>
                  <a:cubicBezTo>
                    <a:pt x="4362" y="5619"/>
                    <a:pt x="5617" y="4781"/>
                    <a:pt x="5617" y="3746"/>
                  </a:cubicBezTo>
                  <a:lnTo>
                    <a:pt x="5617" y="1873"/>
                  </a:lnTo>
                  <a:cubicBezTo>
                    <a:pt x="5617" y="840"/>
                    <a:pt x="4360" y="1"/>
                    <a:pt x="28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8"/>
            <p:cNvSpPr/>
            <p:nvPr/>
          </p:nvSpPr>
          <p:spPr>
            <a:xfrm>
              <a:off x="9809100" y="2811975"/>
              <a:ext cx="28125" cy="28125"/>
            </a:xfrm>
            <a:custGeom>
              <a:rect b="b" l="l" r="r" t="t"/>
              <a:pathLst>
                <a:path extrusionOk="0" h="1125" w="1125">
                  <a:moveTo>
                    <a:pt x="1" y="1"/>
                  </a:moveTo>
                  <a:lnTo>
                    <a:pt x="1" y="563"/>
                  </a:lnTo>
                  <a:cubicBezTo>
                    <a:pt x="1" y="873"/>
                    <a:pt x="252" y="1124"/>
                    <a:pt x="563" y="1124"/>
                  </a:cubicBezTo>
                  <a:cubicBezTo>
                    <a:pt x="873" y="1124"/>
                    <a:pt x="1125" y="873"/>
                    <a:pt x="1125" y="563"/>
                  </a:cubicBezTo>
                  <a:lnTo>
                    <a:pt x="11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8"/>
            <p:cNvSpPr/>
            <p:nvPr/>
          </p:nvSpPr>
          <p:spPr>
            <a:xfrm>
              <a:off x="9849225" y="2892525"/>
              <a:ext cx="35825" cy="31825"/>
            </a:xfrm>
            <a:custGeom>
              <a:rect b="b" l="l" r="r" t="t"/>
              <a:pathLst>
                <a:path extrusionOk="0" h="1273" w="1433">
                  <a:moveTo>
                    <a:pt x="576" y="1"/>
                  </a:moveTo>
                  <a:cubicBezTo>
                    <a:pt x="441" y="1"/>
                    <a:pt x="314" y="46"/>
                    <a:pt x="220" y="140"/>
                  </a:cubicBezTo>
                  <a:cubicBezTo>
                    <a:pt x="1" y="360"/>
                    <a:pt x="45" y="759"/>
                    <a:pt x="319" y="1035"/>
                  </a:cubicBezTo>
                  <a:cubicBezTo>
                    <a:pt x="476" y="1191"/>
                    <a:pt x="675" y="1273"/>
                    <a:pt x="857" y="1273"/>
                  </a:cubicBezTo>
                  <a:cubicBezTo>
                    <a:pt x="992" y="1273"/>
                    <a:pt x="1119" y="1227"/>
                    <a:pt x="1213" y="1134"/>
                  </a:cubicBezTo>
                  <a:cubicBezTo>
                    <a:pt x="1432" y="914"/>
                    <a:pt x="1388" y="514"/>
                    <a:pt x="1113" y="239"/>
                  </a:cubicBezTo>
                  <a:cubicBezTo>
                    <a:pt x="956" y="82"/>
                    <a:pt x="758" y="1"/>
                    <a:pt x="5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8"/>
            <p:cNvSpPr/>
            <p:nvPr/>
          </p:nvSpPr>
          <p:spPr>
            <a:xfrm>
              <a:off x="9887675" y="2892525"/>
              <a:ext cx="35800" cy="31825"/>
            </a:xfrm>
            <a:custGeom>
              <a:rect b="b" l="l" r="r" t="t"/>
              <a:pathLst>
                <a:path extrusionOk="0" h="1273" w="1432">
                  <a:moveTo>
                    <a:pt x="855" y="1"/>
                  </a:moveTo>
                  <a:cubicBezTo>
                    <a:pt x="673" y="1"/>
                    <a:pt x="475" y="82"/>
                    <a:pt x="318" y="239"/>
                  </a:cubicBezTo>
                  <a:cubicBezTo>
                    <a:pt x="44" y="513"/>
                    <a:pt x="0" y="914"/>
                    <a:pt x="219" y="1133"/>
                  </a:cubicBezTo>
                  <a:cubicBezTo>
                    <a:pt x="313" y="1227"/>
                    <a:pt x="440" y="1272"/>
                    <a:pt x="575" y="1272"/>
                  </a:cubicBezTo>
                  <a:cubicBezTo>
                    <a:pt x="757" y="1272"/>
                    <a:pt x="955" y="1190"/>
                    <a:pt x="1112" y="1033"/>
                  </a:cubicBezTo>
                  <a:cubicBezTo>
                    <a:pt x="1386" y="759"/>
                    <a:pt x="1432" y="360"/>
                    <a:pt x="1212" y="140"/>
                  </a:cubicBezTo>
                  <a:cubicBezTo>
                    <a:pt x="1118" y="46"/>
                    <a:pt x="991" y="1"/>
                    <a:pt x="8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8"/>
            <p:cNvSpPr/>
            <p:nvPr/>
          </p:nvSpPr>
          <p:spPr>
            <a:xfrm>
              <a:off x="9864975" y="2993975"/>
              <a:ext cx="42725" cy="14650"/>
            </a:xfrm>
            <a:custGeom>
              <a:rect b="b" l="l" r="r" t="t"/>
              <a:pathLst>
                <a:path extrusionOk="0" h="586" w="1709">
                  <a:moveTo>
                    <a:pt x="293" y="1"/>
                  </a:moveTo>
                  <a:cubicBezTo>
                    <a:pt x="148" y="1"/>
                    <a:pt x="25" y="112"/>
                    <a:pt x="13" y="258"/>
                  </a:cubicBezTo>
                  <a:cubicBezTo>
                    <a:pt x="1" y="413"/>
                    <a:pt x="116" y="549"/>
                    <a:pt x="271" y="561"/>
                  </a:cubicBezTo>
                  <a:cubicBezTo>
                    <a:pt x="461" y="576"/>
                    <a:pt x="658" y="585"/>
                    <a:pt x="855" y="585"/>
                  </a:cubicBezTo>
                  <a:cubicBezTo>
                    <a:pt x="1053" y="585"/>
                    <a:pt x="1249" y="578"/>
                    <a:pt x="1440" y="561"/>
                  </a:cubicBezTo>
                  <a:cubicBezTo>
                    <a:pt x="1594" y="549"/>
                    <a:pt x="1709" y="413"/>
                    <a:pt x="1696" y="258"/>
                  </a:cubicBezTo>
                  <a:cubicBezTo>
                    <a:pt x="1684" y="112"/>
                    <a:pt x="1561" y="1"/>
                    <a:pt x="1416" y="1"/>
                  </a:cubicBezTo>
                  <a:cubicBezTo>
                    <a:pt x="1409" y="1"/>
                    <a:pt x="1401" y="1"/>
                    <a:pt x="1393" y="2"/>
                  </a:cubicBezTo>
                  <a:cubicBezTo>
                    <a:pt x="1214" y="16"/>
                    <a:pt x="1034" y="23"/>
                    <a:pt x="855" y="23"/>
                  </a:cubicBezTo>
                  <a:cubicBezTo>
                    <a:pt x="675" y="23"/>
                    <a:pt x="495" y="16"/>
                    <a:pt x="316" y="2"/>
                  </a:cubicBezTo>
                  <a:cubicBezTo>
                    <a:pt x="308" y="1"/>
                    <a:pt x="301" y="1"/>
                    <a:pt x="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8"/>
            <p:cNvSpPr/>
            <p:nvPr/>
          </p:nvSpPr>
          <p:spPr>
            <a:xfrm>
              <a:off x="9830125" y="2955900"/>
              <a:ext cx="112450" cy="24625"/>
            </a:xfrm>
            <a:custGeom>
              <a:rect b="b" l="l" r="r" t="t"/>
              <a:pathLst>
                <a:path extrusionOk="0" h="985" w="4498">
                  <a:moveTo>
                    <a:pt x="283" y="1"/>
                  </a:moveTo>
                  <a:cubicBezTo>
                    <a:pt x="136" y="1"/>
                    <a:pt x="2" y="119"/>
                    <a:pt x="2" y="282"/>
                  </a:cubicBezTo>
                  <a:cubicBezTo>
                    <a:pt x="1" y="381"/>
                    <a:pt x="52" y="473"/>
                    <a:pt x="138" y="523"/>
                  </a:cubicBezTo>
                  <a:cubicBezTo>
                    <a:pt x="644" y="809"/>
                    <a:pt x="1388" y="984"/>
                    <a:pt x="2249" y="984"/>
                  </a:cubicBezTo>
                  <a:cubicBezTo>
                    <a:pt x="3110" y="984"/>
                    <a:pt x="3854" y="809"/>
                    <a:pt x="4361" y="523"/>
                  </a:cubicBezTo>
                  <a:cubicBezTo>
                    <a:pt x="4446" y="473"/>
                    <a:pt x="4498" y="381"/>
                    <a:pt x="4495" y="282"/>
                  </a:cubicBezTo>
                  <a:cubicBezTo>
                    <a:pt x="4496" y="119"/>
                    <a:pt x="4362" y="1"/>
                    <a:pt x="4215" y="1"/>
                  </a:cubicBezTo>
                  <a:cubicBezTo>
                    <a:pt x="4170" y="1"/>
                    <a:pt x="4124" y="12"/>
                    <a:pt x="4079" y="37"/>
                  </a:cubicBezTo>
                  <a:cubicBezTo>
                    <a:pt x="3693" y="249"/>
                    <a:pt x="3059" y="423"/>
                    <a:pt x="2249" y="423"/>
                  </a:cubicBezTo>
                  <a:cubicBezTo>
                    <a:pt x="1440" y="423"/>
                    <a:pt x="804" y="249"/>
                    <a:pt x="419" y="37"/>
                  </a:cubicBezTo>
                  <a:cubicBezTo>
                    <a:pt x="375" y="12"/>
                    <a:pt x="328" y="1"/>
                    <a:pt x="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8"/>
            <p:cNvSpPr/>
            <p:nvPr/>
          </p:nvSpPr>
          <p:spPr>
            <a:xfrm>
              <a:off x="9872300" y="2796425"/>
              <a:ext cx="28125" cy="29625"/>
            </a:xfrm>
            <a:custGeom>
              <a:rect b="b" l="l" r="r" t="t"/>
              <a:pathLst>
                <a:path extrusionOk="0" h="1185" w="1125">
                  <a:moveTo>
                    <a:pt x="1124" y="1"/>
                  </a:moveTo>
                  <a:cubicBezTo>
                    <a:pt x="939" y="41"/>
                    <a:pt x="751" y="61"/>
                    <a:pt x="562" y="61"/>
                  </a:cubicBezTo>
                  <a:cubicBezTo>
                    <a:pt x="374" y="61"/>
                    <a:pt x="185" y="41"/>
                    <a:pt x="0" y="2"/>
                  </a:cubicBezTo>
                  <a:lnTo>
                    <a:pt x="0" y="623"/>
                  </a:lnTo>
                  <a:cubicBezTo>
                    <a:pt x="0" y="933"/>
                    <a:pt x="252" y="1185"/>
                    <a:pt x="562" y="1185"/>
                  </a:cubicBezTo>
                  <a:cubicBezTo>
                    <a:pt x="873" y="1185"/>
                    <a:pt x="1124" y="933"/>
                    <a:pt x="1124" y="623"/>
                  </a:cubicBezTo>
                  <a:lnTo>
                    <a:pt x="11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8"/>
            <p:cNvSpPr/>
            <p:nvPr/>
          </p:nvSpPr>
          <p:spPr>
            <a:xfrm>
              <a:off x="9823150" y="2811975"/>
              <a:ext cx="14075" cy="21075"/>
            </a:xfrm>
            <a:custGeom>
              <a:rect b="b" l="l" r="r" t="t"/>
              <a:pathLst>
                <a:path extrusionOk="0" h="843" w="563">
                  <a:moveTo>
                    <a:pt x="1" y="1"/>
                  </a:moveTo>
                  <a:lnTo>
                    <a:pt x="1" y="563"/>
                  </a:lnTo>
                  <a:cubicBezTo>
                    <a:pt x="1" y="717"/>
                    <a:pt x="126" y="843"/>
                    <a:pt x="281" y="843"/>
                  </a:cubicBezTo>
                  <a:cubicBezTo>
                    <a:pt x="437" y="843"/>
                    <a:pt x="563" y="717"/>
                    <a:pt x="563" y="563"/>
                  </a:cubicBezTo>
                  <a:lnTo>
                    <a:pt x="5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8"/>
            <p:cNvSpPr/>
            <p:nvPr/>
          </p:nvSpPr>
          <p:spPr>
            <a:xfrm>
              <a:off x="9802100" y="2804975"/>
              <a:ext cx="42125" cy="14050"/>
            </a:xfrm>
            <a:custGeom>
              <a:rect b="b" l="l" r="r" t="t"/>
              <a:pathLst>
                <a:path extrusionOk="0" h="562" w="1685">
                  <a:moveTo>
                    <a:pt x="281" y="1"/>
                  </a:moveTo>
                  <a:cubicBezTo>
                    <a:pt x="126" y="1"/>
                    <a:pt x="1" y="126"/>
                    <a:pt x="1" y="281"/>
                  </a:cubicBezTo>
                  <a:cubicBezTo>
                    <a:pt x="1" y="435"/>
                    <a:pt x="126" y="561"/>
                    <a:pt x="281" y="561"/>
                  </a:cubicBezTo>
                  <a:lnTo>
                    <a:pt x="1405" y="561"/>
                  </a:lnTo>
                  <a:cubicBezTo>
                    <a:pt x="1559" y="561"/>
                    <a:pt x="1685" y="435"/>
                    <a:pt x="1685" y="281"/>
                  </a:cubicBezTo>
                  <a:cubicBezTo>
                    <a:pt x="1685" y="126"/>
                    <a:pt x="1559" y="1"/>
                    <a:pt x="1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8"/>
            <p:cNvSpPr/>
            <p:nvPr/>
          </p:nvSpPr>
          <p:spPr>
            <a:xfrm>
              <a:off x="9935500" y="2811975"/>
              <a:ext cx="28100" cy="28125"/>
            </a:xfrm>
            <a:custGeom>
              <a:rect b="b" l="l" r="r" t="t"/>
              <a:pathLst>
                <a:path extrusionOk="0" h="1125" w="1124">
                  <a:moveTo>
                    <a:pt x="0" y="1"/>
                  </a:moveTo>
                  <a:lnTo>
                    <a:pt x="0" y="563"/>
                  </a:lnTo>
                  <a:cubicBezTo>
                    <a:pt x="0" y="873"/>
                    <a:pt x="251" y="1124"/>
                    <a:pt x="561" y="1124"/>
                  </a:cubicBezTo>
                  <a:cubicBezTo>
                    <a:pt x="871" y="1124"/>
                    <a:pt x="1122" y="873"/>
                    <a:pt x="1122" y="563"/>
                  </a:cubicBezTo>
                  <a:lnTo>
                    <a:pt x="11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8"/>
            <p:cNvSpPr/>
            <p:nvPr/>
          </p:nvSpPr>
          <p:spPr>
            <a:xfrm>
              <a:off x="9949525" y="2811975"/>
              <a:ext cx="14075" cy="21075"/>
            </a:xfrm>
            <a:custGeom>
              <a:rect b="b" l="l" r="r" t="t"/>
              <a:pathLst>
                <a:path extrusionOk="0" h="843" w="563">
                  <a:moveTo>
                    <a:pt x="1" y="1"/>
                  </a:moveTo>
                  <a:lnTo>
                    <a:pt x="1" y="563"/>
                  </a:lnTo>
                  <a:cubicBezTo>
                    <a:pt x="1" y="717"/>
                    <a:pt x="127" y="843"/>
                    <a:pt x="281" y="843"/>
                  </a:cubicBezTo>
                  <a:cubicBezTo>
                    <a:pt x="437" y="843"/>
                    <a:pt x="563" y="717"/>
                    <a:pt x="563" y="563"/>
                  </a:cubicBezTo>
                  <a:lnTo>
                    <a:pt x="5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8"/>
            <p:cNvSpPr/>
            <p:nvPr/>
          </p:nvSpPr>
          <p:spPr>
            <a:xfrm>
              <a:off x="9928450" y="2804975"/>
              <a:ext cx="42150" cy="14050"/>
            </a:xfrm>
            <a:custGeom>
              <a:rect b="b" l="l" r="r" t="t"/>
              <a:pathLst>
                <a:path extrusionOk="0" h="562" w="1686">
                  <a:moveTo>
                    <a:pt x="282" y="1"/>
                  </a:moveTo>
                  <a:cubicBezTo>
                    <a:pt x="126" y="1"/>
                    <a:pt x="0" y="126"/>
                    <a:pt x="0" y="281"/>
                  </a:cubicBezTo>
                  <a:cubicBezTo>
                    <a:pt x="0" y="435"/>
                    <a:pt x="126" y="561"/>
                    <a:pt x="282" y="561"/>
                  </a:cubicBezTo>
                  <a:lnTo>
                    <a:pt x="1404" y="561"/>
                  </a:lnTo>
                  <a:cubicBezTo>
                    <a:pt x="1560" y="561"/>
                    <a:pt x="1686" y="435"/>
                    <a:pt x="1686" y="281"/>
                  </a:cubicBezTo>
                  <a:cubicBezTo>
                    <a:pt x="1686" y="126"/>
                    <a:pt x="1560" y="1"/>
                    <a:pt x="1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8"/>
            <p:cNvSpPr/>
            <p:nvPr/>
          </p:nvSpPr>
          <p:spPr>
            <a:xfrm>
              <a:off x="9815825" y="2975825"/>
              <a:ext cx="141050" cy="75425"/>
            </a:xfrm>
            <a:custGeom>
              <a:rect b="b" l="l" r="r" t="t"/>
              <a:pathLst>
                <a:path extrusionOk="0" h="3017" w="5642">
                  <a:moveTo>
                    <a:pt x="12" y="0"/>
                  </a:moveTo>
                  <a:lnTo>
                    <a:pt x="12" y="187"/>
                  </a:lnTo>
                  <a:cubicBezTo>
                    <a:pt x="1" y="1746"/>
                    <a:pt x="1261" y="3017"/>
                    <a:pt x="2821" y="3017"/>
                  </a:cubicBezTo>
                  <a:cubicBezTo>
                    <a:pt x="4380" y="3017"/>
                    <a:pt x="5642" y="1746"/>
                    <a:pt x="5629" y="187"/>
                  </a:cubicBezTo>
                  <a:lnTo>
                    <a:pt x="5629" y="0"/>
                  </a:lnTo>
                  <a:cubicBezTo>
                    <a:pt x="5629" y="1035"/>
                    <a:pt x="4372" y="1873"/>
                    <a:pt x="2821" y="1873"/>
                  </a:cubicBezTo>
                  <a:cubicBezTo>
                    <a:pt x="1270" y="1873"/>
                    <a:pt x="12" y="1035"/>
                    <a:pt x="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68"/>
          <p:cNvGrpSpPr/>
          <p:nvPr/>
        </p:nvGrpSpPr>
        <p:grpSpPr>
          <a:xfrm>
            <a:off x="3799228" y="2815332"/>
            <a:ext cx="426387" cy="418693"/>
            <a:chOff x="9846250" y="4486750"/>
            <a:chExt cx="436425" cy="428550"/>
          </a:xfrm>
        </p:grpSpPr>
        <p:sp>
          <p:nvSpPr>
            <p:cNvPr id="1946" name="Google Shape;1946;p68"/>
            <p:cNvSpPr/>
            <p:nvPr/>
          </p:nvSpPr>
          <p:spPr>
            <a:xfrm>
              <a:off x="10078050" y="4486750"/>
              <a:ext cx="74850" cy="59000"/>
            </a:xfrm>
            <a:custGeom>
              <a:rect b="b" l="l" r="r" t="t"/>
              <a:pathLst>
                <a:path extrusionOk="0" h="2360" w="2994">
                  <a:moveTo>
                    <a:pt x="2722" y="0"/>
                  </a:moveTo>
                  <a:cubicBezTo>
                    <a:pt x="2254" y="0"/>
                    <a:pt x="2061" y="0"/>
                    <a:pt x="1741" y="239"/>
                  </a:cubicBezTo>
                  <a:cubicBezTo>
                    <a:pt x="1633" y="321"/>
                    <a:pt x="1149" y="717"/>
                    <a:pt x="590" y="1174"/>
                  </a:cubicBezTo>
                  <a:lnTo>
                    <a:pt x="1" y="1657"/>
                  </a:lnTo>
                  <a:lnTo>
                    <a:pt x="1" y="2360"/>
                  </a:lnTo>
                  <a:cubicBezTo>
                    <a:pt x="277" y="2135"/>
                    <a:pt x="613" y="1861"/>
                    <a:pt x="934" y="1595"/>
                  </a:cubicBezTo>
                  <a:cubicBezTo>
                    <a:pt x="1443" y="1179"/>
                    <a:pt x="1969" y="750"/>
                    <a:pt x="2068" y="675"/>
                  </a:cubicBezTo>
                  <a:cubicBezTo>
                    <a:pt x="2238" y="547"/>
                    <a:pt x="2275" y="545"/>
                    <a:pt x="2722" y="545"/>
                  </a:cubicBezTo>
                  <a:cubicBezTo>
                    <a:pt x="2871" y="545"/>
                    <a:pt x="2993" y="423"/>
                    <a:pt x="2993" y="273"/>
                  </a:cubicBezTo>
                  <a:cubicBezTo>
                    <a:pt x="2993" y="122"/>
                    <a:pt x="2871" y="0"/>
                    <a:pt x="2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8"/>
            <p:cNvSpPr/>
            <p:nvPr/>
          </p:nvSpPr>
          <p:spPr>
            <a:xfrm>
              <a:off x="10139250" y="4520750"/>
              <a:ext cx="102975" cy="61275"/>
            </a:xfrm>
            <a:custGeom>
              <a:rect b="b" l="l" r="r" t="t"/>
              <a:pathLst>
                <a:path extrusionOk="0" h="2451" w="4119">
                  <a:moveTo>
                    <a:pt x="3810" y="1"/>
                  </a:moveTo>
                  <a:cubicBezTo>
                    <a:pt x="3725" y="1"/>
                    <a:pt x="3642" y="41"/>
                    <a:pt x="3589" y="115"/>
                  </a:cubicBezTo>
                  <a:lnTo>
                    <a:pt x="2391" y="1793"/>
                  </a:lnTo>
                  <a:cubicBezTo>
                    <a:pt x="2340" y="1863"/>
                    <a:pt x="2258" y="1906"/>
                    <a:pt x="2170" y="1906"/>
                  </a:cubicBezTo>
                  <a:lnTo>
                    <a:pt x="274" y="1906"/>
                  </a:lnTo>
                  <a:cubicBezTo>
                    <a:pt x="123" y="1906"/>
                    <a:pt x="1" y="2028"/>
                    <a:pt x="1" y="2179"/>
                  </a:cubicBezTo>
                  <a:cubicBezTo>
                    <a:pt x="1" y="2328"/>
                    <a:pt x="123" y="2450"/>
                    <a:pt x="274" y="2450"/>
                  </a:cubicBezTo>
                  <a:lnTo>
                    <a:pt x="2170" y="2450"/>
                  </a:lnTo>
                  <a:cubicBezTo>
                    <a:pt x="2433" y="2449"/>
                    <a:pt x="2681" y="2322"/>
                    <a:pt x="2834" y="2108"/>
                  </a:cubicBezTo>
                  <a:lnTo>
                    <a:pt x="4032" y="431"/>
                  </a:lnTo>
                  <a:cubicBezTo>
                    <a:pt x="4118" y="308"/>
                    <a:pt x="4091" y="139"/>
                    <a:pt x="3968" y="52"/>
                  </a:cubicBezTo>
                  <a:cubicBezTo>
                    <a:pt x="3920" y="17"/>
                    <a:pt x="3865" y="1"/>
                    <a:pt x="3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8"/>
            <p:cNvSpPr/>
            <p:nvPr/>
          </p:nvSpPr>
          <p:spPr>
            <a:xfrm>
              <a:off x="10193675" y="4670400"/>
              <a:ext cx="89000" cy="88450"/>
            </a:xfrm>
            <a:custGeom>
              <a:rect b="b" l="l" r="r" t="t"/>
              <a:pathLst>
                <a:path extrusionOk="0" h="3538" w="3560">
                  <a:moveTo>
                    <a:pt x="1200" y="1"/>
                  </a:moveTo>
                  <a:cubicBezTo>
                    <a:pt x="1199" y="1"/>
                    <a:pt x="1198" y="1"/>
                    <a:pt x="1197" y="1"/>
                  </a:cubicBezTo>
                  <a:lnTo>
                    <a:pt x="274" y="1"/>
                  </a:lnTo>
                  <a:cubicBezTo>
                    <a:pt x="123" y="1"/>
                    <a:pt x="1" y="123"/>
                    <a:pt x="1" y="274"/>
                  </a:cubicBezTo>
                  <a:cubicBezTo>
                    <a:pt x="1" y="423"/>
                    <a:pt x="123" y="545"/>
                    <a:pt x="274" y="545"/>
                  </a:cubicBezTo>
                  <a:lnTo>
                    <a:pt x="1197" y="545"/>
                  </a:lnTo>
                  <a:cubicBezTo>
                    <a:pt x="1324" y="545"/>
                    <a:pt x="1435" y="633"/>
                    <a:pt x="1463" y="759"/>
                  </a:cubicBezTo>
                  <a:lnTo>
                    <a:pt x="1856" y="2528"/>
                  </a:lnTo>
                  <a:cubicBezTo>
                    <a:pt x="1909" y="2769"/>
                    <a:pt x="2067" y="2971"/>
                    <a:pt x="2287" y="3081"/>
                  </a:cubicBezTo>
                  <a:lnTo>
                    <a:pt x="3144" y="3509"/>
                  </a:lnTo>
                  <a:cubicBezTo>
                    <a:pt x="3181" y="3528"/>
                    <a:pt x="3222" y="3538"/>
                    <a:pt x="3265" y="3538"/>
                  </a:cubicBezTo>
                  <a:cubicBezTo>
                    <a:pt x="3392" y="3538"/>
                    <a:pt x="3501" y="3451"/>
                    <a:pt x="3530" y="3329"/>
                  </a:cubicBezTo>
                  <a:cubicBezTo>
                    <a:pt x="3559" y="3206"/>
                    <a:pt x="3500" y="3079"/>
                    <a:pt x="3387" y="3022"/>
                  </a:cubicBezTo>
                  <a:lnTo>
                    <a:pt x="2531" y="2594"/>
                  </a:lnTo>
                  <a:cubicBezTo>
                    <a:pt x="2457" y="2557"/>
                    <a:pt x="2404" y="2490"/>
                    <a:pt x="2386" y="2410"/>
                  </a:cubicBezTo>
                  <a:lnTo>
                    <a:pt x="1994" y="641"/>
                  </a:lnTo>
                  <a:cubicBezTo>
                    <a:pt x="1913" y="267"/>
                    <a:pt x="1582" y="1"/>
                    <a:pt x="1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8"/>
            <p:cNvSpPr/>
            <p:nvPr/>
          </p:nvSpPr>
          <p:spPr>
            <a:xfrm>
              <a:off x="10186025" y="4772450"/>
              <a:ext cx="48400" cy="115650"/>
            </a:xfrm>
            <a:custGeom>
              <a:rect b="b" l="l" r="r" t="t"/>
              <a:pathLst>
                <a:path extrusionOk="0" h="4626" w="1936">
                  <a:moveTo>
                    <a:pt x="306" y="0"/>
                  </a:moveTo>
                  <a:cubicBezTo>
                    <a:pt x="226" y="0"/>
                    <a:pt x="147" y="35"/>
                    <a:pt x="93" y="103"/>
                  </a:cubicBezTo>
                  <a:cubicBezTo>
                    <a:pt x="0" y="221"/>
                    <a:pt x="20" y="392"/>
                    <a:pt x="138" y="485"/>
                  </a:cubicBezTo>
                  <a:lnTo>
                    <a:pt x="1282" y="1391"/>
                  </a:lnTo>
                  <a:cubicBezTo>
                    <a:pt x="1346" y="1448"/>
                    <a:pt x="1379" y="1532"/>
                    <a:pt x="1370" y="1618"/>
                  </a:cubicBezTo>
                  <a:lnTo>
                    <a:pt x="1124" y="4329"/>
                  </a:lnTo>
                  <a:cubicBezTo>
                    <a:pt x="1110" y="4478"/>
                    <a:pt x="1221" y="4610"/>
                    <a:pt x="1370" y="4624"/>
                  </a:cubicBezTo>
                  <a:cubicBezTo>
                    <a:pt x="1379" y="4625"/>
                    <a:pt x="1386" y="4625"/>
                    <a:pt x="1395" y="4625"/>
                  </a:cubicBezTo>
                  <a:cubicBezTo>
                    <a:pt x="1536" y="4625"/>
                    <a:pt x="1653" y="4518"/>
                    <a:pt x="1666" y="4378"/>
                  </a:cubicBezTo>
                  <a:lnTo>
                    <a:pt x="1912" y="1667"/>
                  </a:lnTo>
                  <a:cubicBezTo>
                    <a:pt x="1936" y="1401"/>
                    <a:pt x="1830" y="1142"/>
                    <a:pt x="1627" y="970"/>
                  </a:cubicBezTo>
                  <a:lnTo>
                    <a:pt x="475" y="59"/>
                  </a:lnTo>
                  <a:cubicBezTo>
                    <a:pt x="425" y="19"/>
                    <a:pt x="365" y="0"/>
                    <a:pt x="3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8"/>
            <p:cNvSpPr/>
            <p:nvPr/>
          </p:nvSpPr>
          <p:spPr>
            <a:xfrm>
              <a:off x="9976025" y="4486750"/>
              <a:ext cx="74850" cy="59000"/>
            </a:xfrm>
            <a:custGeom>
              <a:rect b="b" l="l" r="r" t="t"/>
              <a:pathLst>
                <a:path extrusionOk="0" h="2360" w="2994">
                  <a:moveTo>
                    <a:pt x="272" y="0"/>
                  </a:moveTo>
                  <a:cubicBezTo>
                    <a:pt x="122" y="0"/>
                    <a:pt x="0" y="122"/>
                    <a:pt x="0" y="273"/>
                  </a:cubicBezTo>
                  <a:cubicBezTo>
                    <a:pt x="0" y="423"/>
                    <a:pt x="122" y="545"/>
                    <a:pt x="272" y="545"/>
                  </a:cubicBezTo>
                  <a:cubicBezTo>
                    <a:pt x="718" y="545"/>
                    <a:pt x="756" y="547"/>
                    <a:pt x="925" y="675"/>
                  </a:cubicBezTo>
                  <a:cubicBezTo>
                    <a:pt x="1025" y="750"/>
                    <a:pt x="1551" y="1179"/>
                    <a:pt x="2059" y="1595"/>
                  </a:cubicBezTo>
                  <a:cubicBezTo>
                    <a:pt x="2382" y="1861"/>
                    <a:pt x="2718" y="2135"/>
                    <a:pt x="2993" y="2360"/>
                  </a:cubicBezTo>
                  <a:lnTo>
                    <a:pt x="2993" y="1657"/>
                  </a:lnTo>
                  <a:lnTo>
                    <a:pt x="2404" y="1174"/>
                  </a:lnTo>
                  <a:cubicBezTo>
                    <a:pt x="1844" y="717"/>
                    <a:pt x="1362" y="321"/>
                    <a:pt x="1252" y="239"/>
                  </a:cubicBezTo>
                  <a:cubicBezTo>
                    <a:pt x="933" y="0"/>
                    <a:pt x="739" y="0"/>
                    <a:pt x="2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8"/>
            <p:cNvSpPr/>
            <p:nvPr/>
          </p:nvSpPr>
          <p:spPr>
            <a:xfrm>
              <a:off x="9886600" y="4520650"/>
              <a:ext cx="103050" cy="61375"/>
            </a:xfrm>
            <a:custGeom>
              <a:rect b="b" l="l" r="r" t="t"/>
              <a:pathLst>
                <a:path extrusionOk="0" h="2455" w="4122">
                  <a:moveTo>
                    <a:pt x="309" y="0"/>
                  </a:moveTo>
                  <a:cubicBezTo>
                    <a:pt x="255" y="0"/>
                    <a:pt x="199" y="17"/>
                    <a:pt x="151" y="51"/>
                  </a:cubicBezTo>
                  <a:cubicBezTo>
                    <a:pt x="28" y="140"/>
                    <a:pt x="0" y="312"/>
                    <a:pt x="91" y="435"/>
                  </a:cubicBezTo>
                  <a:lnTo>
                    <a:pt x="1289" y="2112"/>
                  </a:lnTo>
                  <a:cubicBezTo>
                    <a:pt x="1442" y="2326"/>
                    <a:pt x="1690" y="2453"/>
                    <a:pt x="1954" y="2454"/>
                  </a:cubicBezTo>
                  <a:lnTo>
                    <a:pt x="3849" y="2454"/>
                  </a:lnTo>
                  <a:cubicBezTo>
                    <a:pt x="4000" y="2454"/>
                    <a:pt x="4122" y="2332"/>
                    <a:pt x="4122" y="2181"/>
                  </a:cubicBezTo>
                  <a:cubicBezTo>
                    <a:pt x="4122" y="2032"/>
                    <a:pt x="4000" y="1910"/>
                    <a:pt x="3849" y="1910"/>
                  </a:cubicBezTo>
                  <a:lnTo>
                    <a:pt x="1954" y="1910"/>
                  </a:lnTo>
                  <a:cubicBezTo>
                    <a:pt x="1866" y="1910"/>
                    <a:pt x="1783" y="1867"/>
                    <a:pt x="1731" y="1795"/>
                  </a:cubicBezTo>
                  <a:lnTo>
                    <a:pt x="534" y="119"/>
                  </a:lnTo>
                  <a:cubicBezTo>
                    <a:pt x="481" y="42"/>
                    <a:pt x="396" y="0"/>
                    <a:pt x="3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8"/>
            <p:cNvSpPr/>
            <p:nvPr/>
          </p:nvSpPr>
          <p:spPr>
            <a:xfrm>
              <a:off x="9846250" y="4670400"/>
              <a:ext cx="88975" cy="88450"/>
            </a:xfrm>
            <a:custGeom>
              <a:rect b="b" l="l" r="r" t="t"/>
              <a:pathLst>
                <a:path extrusionOk="0" h="3538" w="3559">
                  <a:moveTo>
                    <a:pt x="2361" y="1"/>
                  </a:moveTo>
                  <a:cubicBezTo>
                    <a:pt x="1979" y="1"/>
                    <a:pt x="1647" y="267"/>
                    <a:pt x="1567" y="641"/>
                  </a:cubicBezTo>
                  <a:lnTo>
                    <a:pt x="1173" y="2410"/>
                  </a:lnTo>
                  <a:cubicBezTo>
                    <a:pt x="1156" y="2490"/>
                    <a:pt x="1103" y="2557"/>
                    <a:pt x="1029" y="2594"/>
                  </a:cubicBezTo>
                  <a:lnTo>
                    <a:pt x="173" y="3022"/>
                  </a:lnTo>
                  <a:cubicBezTo>
                    <a:pt x="60" y="3079"/>
                    <a:pt x="0" y="3206"/>
                    <a:pt x="29" y="3329"/>
                  </a:cubicBezTo>
                  <a:cubicBezTo>
                    <a:pt x="58" y="3451"/>
                    <a:pt x="168" y="3538"/>
                    <a:pt x="295" y="3538"/>
                  </a:cubicBezTo>
                  <a:cubicBezTo>
                    <a:pt x="336" y="3538"/>
                    <a:pt x="379" y="3528"/>
                    <a:pt x="417" y="3509"/>
                  </a:cubicBezTo>
                  <a:lnTo>
                    <a:pt x="1272" y="3081"/>
                  </a:lnTo>
                  <a:cubicBezTo>
                    <a:pt x="1492" y="2971"/>
                    <a:pt x="1651" y="2769"/>
                    <a:pt x="1705" y="2528"/>
                  </a:cubicBezTo>
                  <a:lnTo>
                    <a:pt x="2097" y="759"/>
                  </a:lnTo>
                  <a:cubicBezTo>
                    <a:pt x="2125" y="633"/>
                    <a:pt x="2235" y="545"/>
                    <a:pt x="2362" y="545"/>
                  </a:cubicBezTo>
                  <a:lnTo>
                    <a:pt x="3287" y="545"/>
                  </a:lnTo>
                  <a:cubicBezTo>
                    <a:pt x="3437" y="545"/>
                    <a:pt x="3559" y="423"/>
                    <a:pt x="3559" y="274"/>
                  </a:cubicBezTo>
                  <a:cubicBezTo>
                    <a:pt x="3559" y="123"/>
                    <a:pt x="3437" y="1"/>
                    <a:pt x="3287" y="1"/>
                  </a:cubicBezTo>
                  <a:lnTo>
                    <a:pt x="2363" y="1"/>
                  </a:lnTo>
                  <a:cubicBezTo>
                    <a:pt x="2363" y="1"/>
                    <a:pt x="2362" y="1"/>
                    <a:pt x="2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8"/>
            <p:cNvSpPr/>
            <p:nvPr/>
          </p:nvSpPr>
          <p:spPr>
            <a:xfrm>
              <a:off x="9894475" y="4772425"/>
              <a:ext cx="48425" cy="115675"/>
            </a:xfrm>
            <a:custGeom>
              <a:rect b="b" l="l" r="r" t="t"/>
              <a:pathLst>
                <a:path extrusionOk="0" h="4627" w="1937">
                  <a:moveTo>
                    <a:pt x="1630" y="1"/>
                  </a:moveTo>
                  <a:cubicBezTo>
                    <a:pt x="1571" y="1"/>
                    <a:pt x="1512" y="20"/>
                    <a:pt x="1461" y="60"/>
                  </a:cubicBezTo>
                  <a:lnTo>
                    <a:pt x="310" y="971"/>
                  </a:lnTo>
                  <a:cubicBezTo>
                    <a:pt x="106" y="1142"/>
                    <a:pt x="1" y="1402"/>
                    <a:pt x="25" y="1668"/>
                  </a:cubicBezTo>
                  <a:lnTo>
                    <a:pt x="271" y="4379"/>
                  </a:lnTo>
                  <a:cubicBezTo>
                    <a:pt x="284" y="4519"/>
                    <a:pt x="400" y="4626"/>
                    <a:pt x="541" y="4626"/>
                  </a:cubicBezTo>
                  <a:cubicBezTo>
                    <a:pt x="550" y="4626"/>
                    <a:pt x="558" y="4626"/>
                    <a:pt x="566" y="4625"/>
                  </a:cubicBezTo>
                  <a:cubicBezTo>
                    <a:pt x="716" y="4611"/>
                    <a:pt x="827" y="4479"/>
                    <a:pt x="813" y="4330"/>
                  </a:cubicBezTo>
                  <a:lnTo>
                    <a:pt x="566" y="1619"/>
                  </a:lnTo>
                  <a:cubicBezTo>
                    <a:pt x="558" y="1533"/>
                    <a:pt x="590" y="1449"/>
                    <a:pt x="654" y="1392"/>
                  </a:cubicBezTo>
                  <a:lnTo>
                    <a:pt x="1799" y="486"/>
                  </a:lnTo>
                  <a:cubicBezTo>
                    <a:pt x="1916" y="393"/>
                    <a:pt x="1936" y="222"/>
                    <a:pt x="1843" y="104"/>
                  </a:cubicBezTo>
                  <a:cubicBezTo>
                    <a:pt x="1790" y="36"/>
                    <a:pt x="1711" y="1"/>
                    <a:pt x="16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8"/>
            <p:cNvSpPr/>
            <p:nvPr/>
          </p:nvSpPr>
          <p:spPr>
            <a:xfrm>
              <a:off x="9914825" y="4602400"/>
              <a:ext cx="299300" cy="312900"/>
            </a:xfrm>
            <a:custGeom>
              <a:rect b="b" l="l" r="r" t="t"/>
              <a:pathLst>
                <a:path extrusionOk="0" h="12516" w="11972">
                  <a:moveTo>
                    <a:pt x="1910" y="1"/>
                  </a:moveTo>
                  <a:cubicBezTo>
                    <a:pt x="1501" y="1"/>
                    <a:pt x="1120" y="227"/>
                    <a:pt x="939" y="594"/>
                  </a:cubicBezTo>
                  <a:cubicBezTo>
                    <a:pt x="344" y="1798"/>
                    <a:pt x="0" y="3227"/>
                    <a:pt x="0" y="4762"/>
                  </a:cubicBezTo>
                  <a:cubicBezTo>
                    <a:pt x="0" y="9044"/>
                    <a:pt x="2680" y="12516"/>
                    <a:pt x="5987" y="12516"/>
                  </a:cubicBezTo>
                  <a:cubicBezTo>
                    <a:pt x="9292" y="12516"/>
                    <a:pt x="11972" y="9043"/>
                    <a:pt x="11972" y="4762"/>
                  </a:cubicBezTo>
                  <a:cubicBezTo>
                    <a:pt x="11972" y="3227"/>
                    <a:pt x="11626" y="1798"/>
                    <a:pt x="11033" y="594"/>
                  </a:cubicBezTo>
                  <a:cubicBezTo>
                    <a:pt x="10851" y="227"/>
                    <a:pt x="10470" y="1"/>
                    <a:pt x="10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8"/>
            <p:cNvSpPr/>
            <p:nvPr/>
          </p:nvSpPr>
          <p:spPr>
            <a:xfrm>
              <a:off x="10057650" y="4602400"/>
              <a:ext cx="13625" cy="292525"/>
            </a:xfrm>
            <a:custGeom>
              <a:rect b="b" l="l" r="r" t="t"/>
              <a:pathLst>
                <a:path extrusionOk="0" h="11701" w="545">
                  <a:moveTo>
                    <a:pt x="1" y="1"/>
                  </a:moveTo>
                  <a:lnTo>
                    <a:pt x="1" y="11427"/>
                  </a:lnTo>
                  <a:cubicBezTo>
                    <a:pt x="1" y="11578"/>
                    <a:pt x="123" y="11700"/>
                    <a:pt x="272" y="11700"/>
                  </a:cubicBezTo>
                  <a:cubicBezTo>
                    <a:pt x="423" y="11700"/>
                    <a:pt x="545" y="11578"/>
                    <a:pt x="545" y="11427"/>
                  </a:cubicBezTo>
                  <a:lnTo>
                    <a:pt x="5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8"/>
            <p:cNvSpPr/>
            <p:nvPr/>
          </p:nvSpPr>
          <p:spPr>
            <a:xfrm>
              <a:off x="9962425" y="4520775"/>
              <a:ext cx="204075" cy="108850"/>
            </a:xfrm>
            <a:custGeom>
              <a:rect b="b" l="l" r="r" t="t"/>
              <a:pathLst>
                <a:path extrusionOk="0" h="4354" w="8163">
                  <a:moveTo>
                    <a:pt x="4081" y="1"/>
                  </a:moveTo>
                  <a:cubicBezTo>
                    <a:pt x="1828" y="1"/>
                    <a:pt x="0" y="1280"/>
                    <a:pt x="0" y="2857"/>
                  </a:cubicBezTo>
                  <a:cubicBezTo>
                    <a:pt x="0" y="4082"/>
                    <a:pt x="1828" y="4353"/>
                    <a:pt x="4081" y="4353"/>
                  </a:cubicBezTo>
                  <a:cubicBezTo>
                    <a:pt x="6335" y="4353"/>
                    <a:pt x="8162" y="4082"/>
                    <a:pt x="8162" y="2857"/>
                  </a:cubicBezTo>
                  <a:cubicBezTo>
                    <a:pt x="8162" y="1280"/>
                    <a:pt x="6335" y="1"/>
                    <a:pt x="4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8"/>
            <p:cNvSpPr/>
            <p:nvPr/>
          </p:nvSpPr>
          <p:spPr>
            <a:xfrm>
              <a:off x="10096500" y="4527100"/>
              <a:ext cx="49125" cy="41300"/>
            </a:xfrm>
            <a:custGeom>
              <a:rect b="b" l="l" r="r" t="t"/>
              <a:pathLst>
                <a:path extrusionOk="0" h="1652" w="1965">
                  <a:moveTo>
                    <a:pt x="390" y="0"/>
                  </a:moveTo>
                  <a:cubicBezTo>
                    <a:pt x="98" y="264"/>
                    <a:pt x="0" y="680"/>
                    <a:pt x="142" y="1046"/>
                  </a:cubicBezTo>
                  <a:cubicBezTo>
                    <a:pt x="284" y="1412"/>
                    <a:pt x="636" y="1652"/>
                    <a:pt x="1028" y="1652"/>
                  </a:cubicBezTo>
                  <a:cubicBezTo>
                    <a:pt x="1029" y="1652"/>
                    <a:pt x="1030" y="1652"/>
                    <a:pt x="1031" y="1652"/>
                  </a:cubicBezTo>
                  <a:cubicBezTo>
                    <a:pt x="1487" y="1652"/>
                    <a:pt x="1879" y="1328"/>
                    <a:pt x="1965" y="879"/>
                  </a:cubicBezTo>
                  <a:cubicBezTo>
                    <a:pt x="1555" y="502"/>
                    <a:pt x="1015" y="198"/>
                    <a:pt x="390" y="0"/>
                  </a:cubicBezTo>
                  <a:close/>
                </a:path>
              </a:pathLst>
            </a:custGeom>
            <a:solidFill>
              <a:srgbClr val="EB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8"/>
            <p:cNvSpPr/>
            <p:nvPr/>
          </p:nvSpPr>
          <p:spPr>
            <a:xfrm>
              <a:off x="9983275" y="4527100"/>
              <a:ext cx="49150" cy="41300"/>
            </a:xfrm>
            <a:custGeom>
              <a:rect b="b" l="l" r="r" t="t"/>
              <a:pathLst>
                <a:path extrusionOk="0" h="1652" w="1966">
                  <a:moveTo>
                    <a:pt x="1576" y="0"/>
                  </a:moveTo>
                  <a:cubicBezTo>
                    <a:pt x="951" y="198"/>
                    <a:pt x="410" y="500"/>
                    <a:pt x="1" y="879"/>
                  </a:cubicBezTo>
                  <a:cubicBezTo>
                    <a:pt x="86" y="1328"/>
                    <a:pt x="478" y="1652"/>
                    <a:pt x="935" y="1652"/>
                  </a:cubicBezTo>
                  <a:cubicBezTo>
                    <a:pt x="936" y="1652"/>
                    <a:pt x="937" y="1652"/>
                    <a:pt x="938" y="1652"/>
                  </a:cubicBezTo>
                  <a:cubicBezTo>
                    <a:pt x="1330" y="1652"/>
                    <a:pt x="1682" y="1412"/>
                    <a:pt x="1823" y="1046"/>
                  </a:cubicBezTo>
                  <a:cubicBezTo>
                    <a:pt x="1965" y="680"/>
                    <a:pt x="1867" y="264"/>
                    <a:pt x="1576" y="0"/>
                  </a:cubicBezTo>
                  <a:close/>
                </a:path>
              </a:pathLst>
            </a:custGeom>
            <a:solidFill>
              <a:srgbClr val="EBE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8"/>
            <p:cNvSpPr/>
            <p:nvPr/>
          </p:nvSpPr>
          <p:spPr>
            <a:xfrm>
              <a:off x="9980950" y="4738450"/>
              <a:ext cx="49525" cy="47625"/>
            </a:xfrm>
            <a:custGeom>
              <a:rect b="b" l="l" r="r" t="t"/>
              <a:pathLst>
                <a:path extrusionOk="0" h="1905" w="1981">
                  <a:moveTo>
                    <a:pt x="1028" y="0"/>
                  </a:moveTo>
                  <a:cubicBezTo>
                    <a:pt x="643" y="0"/>
                    <a:pt x="295" y="231"/>
                    <a:pt x="148" y="588"/>
                  </a:cubicBezTo>
                  <a:cubicBezTo>
                    <a:pt x="1" y="944"/>
                    <a:pt x="82" y="1354"/>
                    <a:pt x="354" y="1625"/>
                  </a:cubicBezTo>
                  <a:cubicBezTo>
                    <a:pt x="537" y="1808"/>
                    <a:pt x="781" y="1905"/>
                    <a:pt x="1029" y="1905"/>
                  </a:cubicBezTo>
                  <a:cubicBezTo>
                    <a:pt x="1151" y="1905"/>
                    <a:pt x="1275" y="1881"/>
                    <a:pt x="1392" y="1833"/>
                  </a:cubicBezTo>
                  <a:cubicBezTo>
                    <a:pt x="1748" y="1684"/>
                    <a:pt x="1980" y="1337"/>
                    <a:pt x="1980" y="951"/>
                  </a:cubicBezTo>
                  <a:cubicBezTo>
                    <a:pt x="1980" y="426"/>
                    <a:pt x="1553" y="0"/>
                    <a:pt x="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8"/>
            <p:cNvSpPr/>
            <p:nvPr/>
          </p:nvSpPr>
          <p:spPr>
            <a:xfrm>
              <a:off x="9956425" y="4840450"/>
              <a:ext cx="41375" cy="40500"/>
            </a:xfrm>
            <a:custGeom>
              <a:rect b="b" l="l" r="r" t="t"/>
              <a:pathLst>
                <a:path extrusionOk="0" h="1620" w="1655">
                  <a:moveTo>
                    <a:pt x="788" y="1"/>
                  </a:moveTo>
                  <a:cubicBezTo>
                    <a:pt x="725" y="1"/>
                    <a:pt x="661" y="8"/>
                    <a:pt x="597" y="24"/>
                  </a:cubicBezTo>
                  <a:cubicBezTo>
                    <a:pt x="307" y="93"/>
                    <a:pt x="78" y="314"/>
                    <a:pt x="0" y="602"/>
                  </a:cubicBezTo>
                  <a:cubicBezTo>
                    <a:pt x="272" y="971"/>
                    <a:pt x="581" y="1312"/>
                    <a:pt x="921" y="1620"/>
                  </a:cubicBezTo>
                  <a:cubicBezTo>
                    <a:pt x="1214" y="1571"/>
                    <a:pt x="1458" y="1365"/>
                    <a:pt x="1556" y="1083"/>
                  </a:cubicBezTo>
                  <a:cubicBezTo>
                    <a:pt x="1654" y="802"/>
                    <a:pt x="1591" y="490"/>
                    <a:pt x="1391" y="269"/>
                  </a:cubicBezTo>
                  <a:cubicBezTo>
                    <a:pt x="1235" y="96"/>
                    <a:pt x="1015" y="1"/>
                    <a:pt x="7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8"/>
            <p:cNvSpPr/>
            <p:nvPr/>
          </p:nvSpPr>
          <p:spPr>
            <a:xfrm>
              <a:off x="9927075" y="4670400"/>
              <a:ext cx="35375" cy="34050"/>
            </a:xfrm>
            <a:custGeom>
              <a:rect b="b" l="l" r="r" t="t"/>
              <a:pathLst>
                <a:path extrusionOk="0" h="1362" w="1415">
                  <a:moveTo>
                    <a:pt x="734" y="1"/>
                  </a:moveTo>
                  <a:cubicBezTo>
                    <a:pt x="459" y="1"/>
                    <a:pt x="211" y="167"/>
                    <a:pt x="106" y="421"/>
                  </a:cubicBezTo>
                  <a:cubicBezTo>
                    <a:pt x="0" y="675"/>
                    <a:pt x="59" y="967"/>
                    <a:pt x="253" y="1162"/>
                  </a:cubicBezTo>
                  <a:cubicBezTo>
                    <a:pt x="383" y="1292"/>
                    <a:pt x="557" y="1361"/>
                    <a:pt x="734" y="1361"/>
                  </a:cubicBezTo>
                  <a:cubicBezTo>
                    <a:pt x="822" y="1361"/>
                    <a:pt x="910" y="1344"/>
                    <a:pt x="994" y="1309"/>
                  </a:cubicBezTo>
                  <a:cubicBezTo>
                    <a:pt x="1248" y="1204"/>
                    <a:pt x="1414" y="956"/>
                    <a:pt x="1414" y="681"/>
                  </a:cubicBezTo>
                  <a:cubicBezTo>
                    <a:pt x="1414" y="305"/>
                    <a:pt x="1110"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8"/>
            <p:cNvSpPr/>
            <p:nvPr/>
          </p:nvSpPr>
          <p:spPr>
            <a:xfrm>
              <a:off x="10096600" y="4738450"/>
              <a:ext cx="49500" cy="47625"/>
            </a:xfrm>
            <a:custGeom>
              <a:rect b="b" l="l" r="r" t="t"/>
              <a:pathLst>
                <a:path extrusionOk="0" h="1905" w="1980">
                  <a:moveTo>
                    <a:pt x="1027" y="0"/>
                  </a:moveTo>
                  <a:cubicBezTo>
                    <a:pt x="641" y="0"/>
                    <a:pt x="294" y="231"/>
                    <a:pt x="147" y="587"/>
                  </a:cubicBezTo>
                  <a:cubicBezTo>
                    <a:pt x="0" y="944"/>
                    <a:pt x="82" y="1352"/>
                    <a:pt x="353" y="1625"/>
                  </a:cubicBezTo>
                  <a:cubicBezTo>
                    <a:pt x="536" y="1807"/>
                    <a:pt x="779" y="1904"/>
                    <a:pt x="1027" y="1904"/>
                  </a:cubicBezTo>
                  <a:cubicBezTo>
                    <a:pt x="1149" y="1904"/>
                    <a:pt x="1273" y="1881"/>
                    <a:pt x="1391" y="1831"/>
                  </a:cubicBezTo>
                  <a:cubicBezTo>
                    <a:pt x="1747" y="1684"/>
                    <a:pt x="1980" y="1337"/>
                    <a:pt x="1980" y="951"/>
                  </a:cubicBezTo>
                  <a:cubicBezTo>
                    <a:pt x="1980" y="426"/>
                    <a:pt x="1552" y="0"/>
                    <a:pt x="1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8"/>
            <p:cNvSpPr/>
            <p:nvPr/>
          </p:nvSpPr>
          <p:spPr>
            <a:xfrm>
              <a:off x="10126875" y="4840450"/>
              <a:ext cx="45625" cy="40500"/>
            </a:xfrm>
            <a:custGeom>
              <a:rect b="b" l="l" r="r" t="t"/>
              <a:pathLst>
                <a:path extrusionOk="0" h="1620" w="1825">
                  <a:moveTo>
                    <a:pt x="1038" y="0"/>
                  </a:moveTo>
                  <a:cubicBezTo>
                    <a:pt x="810" y="0"/>
                    <a:pt x="590" y="96"/>
                    <a:pt x="433" y="269"/>
                  </a:cubicBezTo>
                  <a:cubicBezTo>
                    <a:pt x="1" y="746"/>
                    <a:pt x="268" y="1514"/>
                    <a:pt x="904" y="1620"/>
                  </a:cubicBezTo>
                  <a:cubicBezTo>
                    <a:pt x="1245" y="1312"/>
                    <a:pt x="1553" y="971"/>
                    <a:pt x="1824" y="602"/>
                  </a:cubicBezTo>
                  <a:cubicBezTo>
                    <a:pt x="1747" y="314"/>
                    <a:pt x="1518" y="93"/>
                    <a:pt x="1227" y="22"/>
                  </a:cubicBezTo>
                  <a:cubicBezTo>
                    <a:pt x="1164" y="8"/>
                    <a:pt x="1101" y="0"/>
                    <a:pt x="10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8"/>
            <p:cNvSpPr/>
            <p:nvPr/>
          </p:nvSpPr>
          <p:spPr>
            <a:xfrm>
              <a:off x="10165125" y="4670400"/>
              <a:ext cx="35375" cy="34050"/>
            </a:xfrm>
            <a:custGeom>
              <a:rect b="b" l="l" r="r" t="t"/>
              <a:pathLst>
                <a:path extrusionOk="0" h="1362" w="1415">
                  <a:moveTo>
                    <a:pt x="734" y="1"/>
                  </a:moveTo>
                  <a:cubicBezTo>
                    <a:pt x="459" y="1"/>
                    <a:pt x="211" y="167"/>
                    <a:pt x="106" y="421"/>
                  </a:cubicBezTo>
                  <a:cubicBezTo>
                    <a:pt x="0" y="675"/>
                    <a:pt x="58" y="967"/>
                    <a:pt x="253" y="1162"/>
                  </a:cubicBezTo>
                  <a:cubicBezTo>
                    <a:pt x="383" y="1292"/>
                    <a:pt x="557" y="1361"/>
                    <a:pt x="734" y="1361"/>
                  </a:cubicBezTo>
                  <a:cubicBezTo>
                    <a:pt x="822" y="1361"/>
                    <a:pt x="910" y="1344"/>
                    <a:pt x="995" y="1309"/>
                  </a:cubicBezTo>
                  <a:cubicBezTo>
                    <a:pt x="1248" y="1205"/>
                    <a:pt x="1414" y="956"/>
                    <a:pt x="1414" y="681"/>
                  </a:cubicBezTo>
                  <a:cubicBezTo>
                    <a:pt x="1414" y="305"/>
                    <a:pt x="1110"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68"/>
          <p:cNvGrpSpPr/>
          <p:nvPr/>
        </p:nvGrpSpPr>
        <p:grpSpPr>
          <a:xfrm>
            <a:off x="5855140" y="4251552"/>
            <a:ext cx="255705" cy="425313"/>
            <a:chOff x="9904750" y="6054700"/>
            <a:chExt cx="261725" cy="435325"/>
          </a:xfrm>
        </p:grpSpPr>
        <p:sp>
          <p:nvSpPr>
            <p:cNvPr id="1966" name="Google Shape;1966;p68"/>
            <p:cNvSpPr/>
            <p:nvPr/>
          </p:nvSpPr>
          <p:spPr>
            <a:xfrm>
              <a:off x="10110125" y="6102025"/>
              <a:ext cx="35150" cy="48650"/>
            </a:xfrm>
            <a:custGeom>
              <a:rect b="b" l="l" r="r" t="t"/>
              <a:pathLst>
                <a:path extrusionOk="0" h="1946" w="1406">
                  <a:moveTo>
                    <a:pt x="1003" y="1"/>
                  </a:moveTo>
                  <a:cubicBezTo>
                    <a:pt x="1061" y="340"/>
                    <a:pt x="869" y="586"/>
                    <a:pt x="613" y="586"/>
                  </a:cubicBezTo>
                  <a:cubicBezTo>
                    <a:pt x="418" y="586"/>
                    <a:pt x="186" y="442"/>
                    <a:pt x="1" y="86"/>
                  </a:cubicBezTo>
                  <a:lnTo>
                    <a:pt x="1" y="86"/>
                  </a:lnTo>
                  <a:lnTo>
                    <a:pt x="309" y="1945"/>
                  </a:lnTo>
                  <a:lnTo>
                    <a:pt x="1406" y="1671"/>
                  </a:lnTo>
                  <a:lnTo>
                    <a:pt x="10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8"/>
            <p:cNvSpPr/>
            <p:nvPr/>
          </p:nvSpPr>
          <p:spPr>
            <a:xfrm>
              <a:off x="10027825" y="6054725"/>
              <a:ext cx="125800" cy="137100"/>
            </a:xfrm>
            <a:custGeom>
              <a:rect b="b" l="l" r="r" t="t"/>
              <a:pathLst>
                <a:path extrusionOk="0" h="5484" w="5032">
                  <a:moveTo>
                    <a:pt x="3601" y="0"/>
                  </a:moveTo>
                  <a:cubicBezTo>
                    <a:pt x="3531" y="0"/>
                    <a:pt x="3461" y="27"/>
                    <a:pt x="3407" y="80"/>
                  </a:cubicBezTo>
                  <a:cubicBezTo>
                    <a:pt x="3300" y="187"/>
                    <a:pt x="3300" y="361"/>
                    <a:pt x="3407" y="467"/>
                  </a:cubicBezTo>
                  <a:cubicBezTo>
                    <a:pt x="4135" y="1195"/>
                    <a:pt x="4361" y="2095"/>
                    <a:pt x="4424" y="2722"/>
                  </a:cubicBezTo>
                  <a:cubicBezTo>
                    <a:pt x="4442" y="2889"/>
                    <a:pt x="4406" y="3058"/>
                    <a:pt x="4326" y="3205"/>
                  </a:cubicBezTo>
                  <a:cubicBezTo>
                    <a:pt x="4270" y="3308"/>
                    <a:pt x="4170" y="3357"/>
                    <a:pt x="4072" y="3357"/>
                  </a:cubicBezTo>
                  <a:cubicBezTo>
                    <a:pt x="3953" y="3357"/>
                    <a:pt x="3835" y="3285"/>
                    <a:pt x="3797" y="3150"/>
                  </a:cubicBezTo>
                  <a:cubicBezTo>
                    <a:pt x="3604" y="2470"/>
                    <a:pt x="3181" y="1385"/>
                    <a:pt x="2424" y="628"/>
                  </a:cubicBezTo>
                  <a:cubicBezTo>
                    <a:pt x="2370" y="575"/>
                    <a:pt x="2300" y="548"/>
                    <a:pt x="2230" y="548"/>
                  </a:cubicBezTo>
                  <a:cubicBezTo>
                    <a:pt x="2159" y="548"/>
                    <a:pt x="2089" y="575"/>
                    <a:pt x="2036" y="628"/>
                  </a:cubicBezTo>
                  <a:cubicBezTo>
                    <a:pt x="1929" y="735"/>
                    <a:pt x="1929" y="909"/>
                    <a:pt x="2036" y="1017"/>
                  </a:cubicBezTo>
                  <a:cubicBezTo>
                    <a:pt x="2746" y="1726"/>
                    <a:pt x="3093" y="2828"/>
                    <a:pt x="3240" y="3436"/>
                  </a:cubicBezTo>
                  <a:cubicBezTo>
                    <a:pt x="3289" y="3639"/>
                    <a:pt x="3178" y="3846"/>
                    <a:pt x="2984" y="3919"/>
                  </a:cubicBezTo>
                  <a:lnTo>
                    <a:pt x="215" y="4952"/>
                  </a:lnTo>
                  <a:lnTo>
                    <a:pt x="215" y="4953"/>
                  </a:lnTo>
                  <a:cubicBezTo>
                    <a:pt x="73" y="5006"/>
                    <a:pt x="1" y="5163"/>
                    <a:pt x="54" y="5305"/>
                  </a:cubicBezTo>
                  <a:cubicBezTo>
                    <a:pt x="95" y="5415"/>
                    <a:pt x="199" y="5484"/>
                    <a:pt x="310" y="5484"/>
                  </a:cubicBezTo>
                  <a:cubicBezTo>
                    <a:pt x="342" y="5484"/>
                    <a:pt x="375" y="5478"/>
                    <a:pt x="407" y="5466"/>
                  </a:cubicBezTo>
                  <a:lnTo>
                    <a:pt x="4096" y="4090"/>
                  </a:lnTo>
                  <a:cubicBezTo>
                    <a:pt x="4673" y="3866"/>
                    <a:pt x="5031" y="3284"/>
                    <a:pt x="4971" y="2668"/>
                  </a:cubicBezTo>
                  <a:cubicBezTo>
                    <a:pt x="4899" y="1952"/>
                    <a:pt x="4636" y="921"/>
                    <a:pt x="3794" y="80"/>
                  </a:cubicBezTo>
                  <a:cubicBezTo>
                    <a:pt x="3741" y="27"/>
                    <a:pt x="3671" y="0"/>
                    <a:pt x="36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8"/>
            <p:cNvSpPr/>
            <p:nvPr/>
          </p:nvSpPr>
          <p:spPr>
            <a:xfrm>
              <a:off x="9925875" y="6102025"/>
              <a:ext cx="35150" cy="48650"/>
            </a:xfrm>
            <a:custGeom>
              <a:rect b="b" l="l" r="r" t="t"/>
              <a:pathLst>
                <a:path extrusionOk="0" h="1946" w="1406">
                  <a:moveTo>
                    <a:pt x="404" y="1"/>
                  </a:moveTo>
                  <a:lnTo>
                    <a:pt x="0" y="1671"/>
                  </a:lnTo>
                  <a:lnTo>
                    <a:pt x="1098" y="1945"/>
                  </a:lnTo>
                  <a:lnTo>
                    <a:pt x="1406" y="86"/>
                  </a:lnTo>
                  <a:lnTo>
                    <a:pt x="1406" y="86"/>
                  </a:lnTo>
                  <a:cubicBezTo>
                    <a:pt x="1220" y="442"/>
                    <a:pt x="988" y="586"/>
                    <a:pt x="792" y="586"/>
                  </a:cubicBezTo>
                  <a:cubicBezTo>
                    <a:pt x="537" y="586"/>
                    <a:pt x="345" y="340"/>
                    <a:pt x="4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8"/>
            <p:cNvSpPr/>
            <p:nvPr/>
          </p:nvSpPr>
          <p:spPr>
            <a:xfrm>
              <a:off x="9917550" y="6054700"/>
              <a:ext cx="125775" cy="137125"/>
            </a:xfrm>
            <a:custGeom>
              <a:rect b="b" l="l" r="r" t="t"/>
              <a:pathLst>
                <a:path extrusionOk="0" h="5485" w="5031">
                  <a:moveTo>
                    <a:pt x="1431" y="1"/>
                  </a:moveTo>
                  <a:cubicBezTo>
                    <a:pt x="1361" y="1"/>
                    <a:pt x="1291" y="28"/>
                    <a:pt x="1237" y="81"/>
                  </a:cubicBezTo>
                  <a:cubicBezTo>
                    <a:pt x="395" y="922"/>
                    <a:pt x="132" y="1953"/>
                    <a:pt x="62" y="2669"/>
                  </a:cubicBezTo>
                  <a:cubicBezTo>
                    <a:pt x="0" y="3285"/>
                    <a:pt x="359" y="3867"/>
                    <a:pt x="937" y="4091"/>
                  </a:cubicBezTo>
                  <a:lnTo>
                    <a:pt x="4626" y="5467"/>
                  </a:lnTo>
                  <a:cubicBezTo>
                    <a:pt x="4657" y="5479"/>
                    <a:pt x="4690" y="5485"/>
                    <a:pt x="4722" y="5485"/>
                  </a:cubicBezTo>
                  <a:cubicBezTo>
                    <a:pt x="4832" y="5485"/>
                    <a:pt x="4937" y="5416"/>
                    <a:pt x="4978" y="5306"/>
                  </a:cubicBezTo>
                  <a:cubicBezTo>
                    <a:pt x="5030" y="5164"/>
                    <a:pt x="4959" y="5007"/>
                    <a:pt x="4817" y="4954"/>
                  </a:cubicBezTo>
                  <a:lnTo>
                    <a:pt x="4817" y="4953"/>
                  </a:lnTo>
                  <a:lnTo>
                    <a:pt x="2048" y="3920"/>
                  </a:lnTo>
                  <a:cubicBezTo>
                    <a:pt x="1853" y="3847"/>
                    <a:pt x="1742" y="3640"/>
                    <a:pt x="1793" y="3437"/>
                  </a:cubicBezTo>
                  <a:cubicBezTo>
                    <a:pt x="1938" y="2829"/>
                    <a:pt x="2285" y="1727"/>
                    <a:pt x="2995" y="1018"/>
                  </a:cubicBezTo>
                  <a:cubicBezTo>
                    <a:pt x="3102" y="910"/>
                    <a:pt x="3102" y="736"/>
                    <a:pt x="2995" y="629"/>
                  </a:cubicBezTo>
                  <a:cubicBezTo>
                    <a:pt x="2942" y="576"/>
                    <a:pt x="2872" y="549"/>
                    <a:pt x="2802" y="549"/>
                  </a:cubicBezTo>
                  <a:cubicBezTo>
                    <a:pt x="2732" y="549"/>
                    <a:pt x="2662" y="576"/>
                    <a:pt x="2608" y="629"/>
                  </a:cubicBezTo>
                  <a:cubicBezTo>
                    <a:pt x="1850" y="1386"/>
                    <a:pt x="1428" y="2471"/>
                    <a:pt x="1235" y="3151"/>
                  </a:cubicBezTo>
                  <a:cubicBezTo>
                    <a:pt x="1196" y="3286"/>
                    <a:pt x="1078" y="3358"/>
                    <a:pt x="959" y="3358"/>
                  </a:cubicBezTo>
                  <a:cubicBezTo>
                    <a:pt x="861" y="3358"/>
                    <a:pt x="762" y="3309"/>
                    <a:pt x="705" y="3206"/>
                  </a:cubicBezTo>
                  <a:cubicBezTo>
                    <a:pt x="625" y="3059"/>
                    <a:pt x="590" y="2890"/>
                    <a:pt x="607" y="2723"/>
                  </a:cubicBezTo>
                  <a:cubicBezTo>
                    <a:pt x="670" y="2096"/>
                    <a:pt x="897" y="1196"/>
                    <a:pt x="1624" y="468"/>
                  </a:cubicBezTo>
                  <a:cubicBezTo>
                    <a:pt x="1731" y="362"/>
                    <a:pt x="1731" y="188"/>
                    <a:pt x="1624" y="81"/>
                  </a:cubicBezTo>
                  <a:cubicBezTo>
                    <a:pt x="1571" y="27"/>
                    <a:pt x="1501" y="1"/>
                    <a:pt x="14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8"/>
            <p:cNvSpPr/>
            <p:nvPr/>
          </p:nvSpPr>
          <p:spPr>
            <a:xfrm>
              <a:off x="10035000" y="6192575"/>
              <a:ext cx="119525" cy="40375"/>
            </a:xfrm>
            <a:custGeom>
              <a:rect b="b" l="l" r="r" t="t"/>
              <a:pathLst>
                <a:path extrusionOk="0" h="1615" w="4781">
                  <a:moveTo>
                    <a:pt x="2558" y="1"/>
                  </a:moveTo>
                  <a:cubicBezTo>
                    <a:pt x="2431" y="1"/>
                    <a:pt x="2305" y="30"/>
                    <a:pt x="2189" y="88"/>
                  </a:cubicBezTo>
                  <a:lnTo>
                    <a:pt x="175" y="1095"/>
                  </a:lnTo>
                  <a:cubicBezTo>
                    <a:pt x="61" y="1152"/>
                    <a:pt x="1" y="1279"/>
                    <a:pt x="31" y="1404"/>
                  </a:cubicBezTo>
                  <a:cubicBezTo>
                    <a:pt x="60" y="1527"/>
                    <a:pt x="170" y="1615"/>
                    <a:pt x="297" y="1615"/>
                  </a:cubicBezTo>
                  <a:cubicBezTo>
                    <a:pt x="340" y="1615"/>
                    <a:pt x="381" y="1605"/>
                    <a:pt x="420" y="1586"/>
                  </a:cubicBezTo>
                  <a:lnTo>
                    <a:pt x="2435" y="579"/>
                  </a:lnTo>
                  <a:cubicBezTo>
                    <a:pt x="2473" y="559"/>
                    <a:pt x="2514" y="549"/>
                    <a:pt x="2556" y="549"/>
                  </a:cubicBezTo>
                  <a:cubicBezTo>
                    <a:pt x="2577" y="549"/>
                    <a:pt x="2599" y="552"/>
                    <a:pt x="2621" y="558"/>
                  </a:cubicBezTo>
                  <a:lnTo>
                    <a:pt x="4415" y="990"/>
                  </a:lnTo>
                  <a:cubicBezTo>
                    <a:pt x="4436" y="995"/>
                    <a:pt x="4458" y="998"/>
                    <a:pt x="4479" y="998"/>
                  </a:cubicBezTo>
                  <a:cubicBezTo>
                    <a:pt x="4603" y="998"/>
                    <a:pt x="4715" y="913"/>
                    <a:pt x="4745" y="788"/>
                  </a:cubicBezTo>
                  <a:cubicBezTo>
                    <a:pt x="4780" y="641"/>
                    <a:pt x="4690" y="492"/>
                    <a:pt x="4543" y="457"/>
                  </a:cubicBezTo>
                  <a:lnTo>
                    <a:pt x="2751" y="24"/>
                  </a:lnTo>
                  <a:cubicBezTo>
                    <a:pt x="2687" y="8"/>
                    <a:pt x="2623" y="1"/>
                    <a:pt x="25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8"/>
            <p:cNvSpPr/>
            <p:nvPr/>
          </p:nvSpPr>
          <p:spPr>
            <a:xfrm>
              <a:off x="10034975" y="6233625"/>
              <a:ext cx="131500" cy="40475"/>
            </a:xfrm>
            <a:custGeom>
              <a:rect b="b" l="l" r="r" t="t"/>
              <a:pathLst>
                <a:path extrusionOk="0" h="1619" w="5260">
                  <a:moveTo>
                    <a:pt x="2947" y="1"/>
                  </a:moveTo>
                  <a:cubicBezTo>
                    <a:pt x="2893" y="1"/>
                    <a:pt x="2839" y="6"/>
                    <a:pt x="2786" y="17"/>
                  </a:cubicBezTo>
                  <a:lnTo>
                    <a:pt x="244" y="526"/>
                  </a:lnTo>
                  <a:cubicBezTo>
                    <a:pt x="96" y="555"/>
                    <a:pt x="0" y="699"/>
                    <a:pt x="29" y="848"/>
                  </a:cubicBezTo>
                  <a:cubicBezTo>
                    <a:pt x="56" y="978"/>
                    <a:pt x="170" y="1068"/>
                    <a:pt x="298" y="1068"/>
                  </a:cubicBezTo>
                  <a:cubicBezTo>
                    <a:pt x="316" y="1068"/>
                    <a:pt x="334" y="1066"/>
                    <a:pt x="352" y="1063"/>
                  </a:cubicBezTo>
                  <a:lnTo>
                    <a:pt x="2894" y="555"/>
                  </a:lnTo>
                  <a:cubicBezTo>
                    <a:pt x="2911" y="551"/>
                    <a:pt x="2928" y="550"/>
                    <a:pt x="2946" y="550"/>
                  </a:cubicBezTo>
                  <a:cubicBezTo>
                    <a:pt x="2993" y="550"/>
                    <a:pt x="3041" y="562"/>
                    <a:pt x="3083" y="586"/>
                  </a:cubicBezTo>
                  <a:lnTo>
                    <a:pt x="4824" y="1582"/>
                  </a:lnTo>
                  <a:cubicBezTo>
                    <a:pt x="4866" y="1606"/>
                    <a:pt x="4912" y="1618"/>
                    <a:pt x="4960" y="1618"/>
                  </a:cubicBezTo>
                  <a:cubicBezTo>
                    <a:pt x="5084" y="1618"/>
                    <a:pt x="5195" y="1535"/>
                    <a:pt x="5226" y="1413"/>
                  </a:cubicBezTo>
                  <a:cubicBezTo>
                    <a:pt x="5259" y="1293"/>
                    <a:pt x="5205" y="1166"/>
                    <a:pt x="5096" y="1104"/>
                  </a:cubicBezTo>
                  <a:lnTo>
                    <a:pt x="3355" y="110"/>
                  </a:lnTo>
                  <a:cubicBezTo>
                    <a:pt x="3230" y="38"/>
                    <a:pt x="3089" y="1"/>
                    <a:pt x="29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8"/>
            <p:cNvSpPr/>
            <p:nvPr/>
          </p:nvSpPr>
          <p:spPr>
            <a:xfrm>
              <a:off x="10041525" y="6275575"/>
              <a:ext cx="100875" cy="43075"/>
            </a:xfrm>
            <a:custGeom>
              <a:rect b="b" l="l" r="r" t="t"/>
              <a:pathLst>
                <a:path extrusionOk="0" h="1723" w="4035">
                  <a:moveTo>
                    <a:pt x="2325" y="0"/>
                  </a:moveTo>
                  <a:cubicBezTo>
                    <a:pt x="2259" y="0"/>
                    <a:pt x="2192" y="8"/>
                    <a:pt x="2126" y="24"/>
                  </a:cubicBezTo>
                  <a:lnTo>
                    <a:pt x="245" y="496"/>
                  </a:lnTo>
                  <a:cubicBezTo>
                    <a:pt x="94" y="530"/>
                    <a:pt x="1" y="680"/>
                    <a:pt x="39" y="830"/>
                  </a:cubicBezTo>
                  <a:cubicBezTo>
                    <a:pt x="70" y="955"/>
                    <a:pt x="182" y="1038"/>
                    <a:pt x="306" y="1038"/>
                  </a:cubicBezTo>
                  <a:cubicBezTo>
                    <a:pt x="329" y="1038"/>
                    <a:pt x="354" y="1035"/>
                    <a:pt x="378" y="1029"/>
                  </a:cubicBezTo>
                  <a:lnTo>
                    <a:pt x="2260" y="559"/>
                  </a:lnTo>
                  <a:cubicBezTo>
                    <a:pt x="2282" y="553"/>
                    <a:pt x="2305" y="550"/>
                    <a:pt x="2327" y="550"/>
                  </a:cubicBezTo>
                  <a:cubicBezTo>
                    <a:pt x="2401" y="550"/>
                    <a:pt x="2473" y="580"/>
                    <a:pt x="2526" y="635"/>
                  </a:cubicBezTo>
                  <a:lnTo>
                    <a:pt x="3470" y="1636"/>
                  </a:lnTo>
                  <a:cubicBezTo>
                    <a:pt x="3522" y="1691"/>
                    <a:pt x="3594" y="1722"/>
                    <a:pt x="3670" y="1722"/>
                  </a:cubicBezTo>
                  <a:lnTo>
                    <a:pt x="3670" y="1721"/>
                  </a:lnTo>
                  <a:cubicBezTo>
                    <a:pt x="3911" y="1721"/>
                    <a:pt x="4034" y="1433"/>
                    <a:pt x="3870" y="1259"/>
                  </a:cubicBezTo>
                  <a:lnTo>
                    <a:pt x="2925" y="258"/>
                  </a:lnTo>
                  <a:cubicBezTo>
                    <a:pt x="2766" y="91"/>
                    <a:pt x="2549" y="0"/>
                    <a:pt x="23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8"/>
            <p:cNvSpPr/>
            <p:nvPr/>
          </p:nvSpPr>
          <p:spPr>
            <a:xfrm>
              <a:off x="10094475" y="6437150"/>
              <a:ext cx="42200" cy="39175"/>
            </a:xfrm>
            <a:custGeom>
              <a:rect b="b" l="l" r="r" t="t"/>
              <a:pathLst>
                <a:path extrusionOk="0" h="1567" w="1688">
                  <a:moveTo>
                    <a:pt x="935" y="1"/>
                  </a:moveTo>
                  <a:cubicBezTo>
                    <a:pt x="759" y="1"/>
                    <a:pt x="583" y="68"/>
                    <a:pt x="450" y="201"/>
                  </a:cubicBezTo>
                  <a:lnTo>
                    <a:pt x="256" y="396"/>
                  </a:lnTo>
                  <a:cubicBezTo>
                    <a:pt x="60" y="592"/>
                    <a:pt x="1" y="886"/>
                    <a:pt x="108" y="1143"/>
                  </a:cubicBezTo>
                  <a:cubicBezTo>
                    <a:pt x="213" y="1399"/>
                    <a:pt x="463" y="1566"/>
                    <a:pt x="741" y="1566"/>
                  </a:cubicBezTo>
                  <a:cubicBezTo>
                    <a:pt x="922" y="1566"/>
                    <a:pt x="1097" y="1494"/>
                    <a:pt x="1225" y="1365"/>
                  </a:cubicBezTo>
                  <a:lnTo>
                    <a:pt x="1420" y="1172"/>
                  </a:lnTo>
                  <a:cubicBezTo>
                    <a:pt x="1686" y="904"/>
                    <a:pt x="1688" y="469"/>
                    <a:pt x="1420" y="201"/>
                  </a:cubicBezTo>
                  <a:cubicBezTo>
                    <a:pt x="1286" y="68"/>
                    <a:pt x="1110" y="1"/>
                    <a:pt x="9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8"/>
            <p:cNvSpPr/>
            <p:nvPr/>
          </p:nvSpPr>
          <p:spPr>
            <a:xfrm>
              <a:off x="10059300" y="6455725"/>
              <a:ext cx="41150" cy="34300"/>
            </a:xfrm>
            <a:custGeom>
              <a:rect b="b" l="l" r="r" t="t"/>
              <a:pathLst>
                <a:path extrusionOk="0" h="1372" w="1646">
                  <a:moveTo>
                    <a:pt x="687" y="0"/>
                  </a:moveTo>
                  <a:cubicBezTo>
                    <a:pt x="308" y="0"/>
                    <a:pt x="0" y="306"/>
                    <a:pt x="0" y="686"/>
                  </a:cubicBezTo>
                  <a:cubicBezTo>
                    <a:pt x="0" y="1065"/>
                    <a:pt x="307" y="1372"/>
                    <a:pt x="685" y="1372"/>
                  </a:cubicBezTo>
                  <a:cubicBezTo>
                    <a:pt x="689" y="1372"/>
                    <a:pt x="693" y="1372"/>
                    <a:pt x="696" y="1371"/>
                  </a:cubicBezTo>
                  <a:lnTo>
                    <a:pt x="970" y="1371"/>
                  </a:lnTo>
                  <a:cubicBezTo>
                    <a:pt x="1345" y="1366"/>
                    <a:pt x="1645" y="1061"/>
                    <a:pt x="1645" y="686"/>
                  </a:cubicBezTo>
                  <a:cubicBezTo>
                    <a:pt x="1645" y="312"/>
                    <a:pt x="1345" y="6"/>
                    <a:pt x="970" y="0"/>
                  </a:cubicBezTo>
                  <a:lnTo>
                    <a:pt x="696" y="0"/>
                  </a:lnTo>
                  <a:cubicBezTo>
                    <a:pt x="693" y="0"/>
                    <a:pt x="690" y="0"/>
                    <a:pt x="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8"/>
            <p:cNvSpPr/>
            <p:nvPr/>
          </p:nvSpPr>
          <p:spPr>
            <a:xfrm>
              <a:off x="10025475" y="6435050"/>
              <a:ext cx="42325" cy="39225"/>
            </a:xfrm>
            <a:custGeom>
              <a:rect b="b" l="l" r="r" t="t"/>
              <a:pathLst>
                <a:path extrusionOk="0" h="1569" w="1693">
                  <a:moveTo>
                    <a:pt x="755" y="0"/>
                  </a:moveTo>
                  <a:cubicBezTo>
                    <a:pt x="579" y="0"/>
                    <a:pt x="404" y="67"/>
                    <a:pt x="270" y="201"/>
                  </a:cubicBezTo>
                  <a:cubicBezTo>
                    <a:pt x="1" y="471"/>
                    <a:pt x="2" y="908"/>
                    <a:pt x="273" y="1175"/>
                  </a:cubicBezTo>
                  <a:lnTo>
                    <a:pt x="468" y="1369"/>
                  </a:lnTo>
                  <a:cubicBezTo>
                    <a:pt x="595" y="1496"/>
                    <a:pt x="768" y="1569"/>
                    <a:pt x="948" y="1569"/>
                  </a:cubicBezTo>
                  <a:cubicBezTo>
                    <a:pt x="949" y="1569"/>
                    <a:pt x="951" y="1569"/>
                    <a:pt x="952" y="1569"/>
                  </a:cubicBezTo>
                  <a:cubicBezTo>
                    <a:pt x="953" y="1569"/>
                    <a:pt x="954" y="1569"/>
                    <a:pt x="955" y="1569"/>
                  </a:cubicBezTo>
                  <a:cubicBezTo>
                    <a:pt x="1232" y="1569"/>
                    <a:pt x="1480" y="1402"/>
                    <a:pt x="1586" y="1146"/>
                  </a:cubicBezTo>
                  <a:cubicBezTo>
                    <a:pt x="1693" y="890"/>
                    <a:pt x="1633" y="596"/>
                    <a:pt x="1437" y="400"/>
                  </a:cubicBezTo>
                  <a:lnTo>
                    <a:pt x="1244" y="205"/>
                  </a:lnTo>
                  <a:cubicBezTo>
                    <a:pt x="1109" y="69"/>
                    <a:pt x="932" y="0"/>
                    <a:pt x="7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8"/>
            <p:cNvSpPr/>
            <p:nvPr/>
          </p:nvSpPr>
          <p:spPr>
            <a:xfrm>
              <a:off x="10018275" y="6393750"/>
              <a:ext cx="34600" cy="48300"/>
            </a:xfrm>
            <a:custGeom>
              <a:rect b="b" l="l" r="r" t="t"/>
              <a:pathLst>
                <a:path extrusionOk="0" h="1932" w="1384">
                  <a:moveTo>
                    <a:pt x="692" y="1"/>
                  </a:moveTo>
                  <a:cubicBezTo>
                    <a:pt x="309" y="1"/>
                    <a:pt x="1" y="315"/>
                    <a:pt x="7" y="697"/>
                  </a:cubicBezTo>
                  <a:lnTo>
                    <a:pt x="7" y="1245"/>
                  </a:lnTo>
                  <a:cubicBezTo>
                    <a:pt x="7" y="1623"/>
                    <a:pt x="314" y="1930"/>
                    <a:pt x="692" y="1931"/>
                  </a:cubicBezTo>
                  <a:cubicBezTo>
                    <a:pt x="1071" y="1930"/>
                    <a:pt x="1377" y="1623"/>
                    <a:pt x="1377" y="1245"/>
                  </a:cubicBezTo>
                  <a:lnTo>
                    <a:pt x="1377" y="697"/>
                  </a:lnTo>
                  <a:cubicBezTo>
                    <a:pt x="1383" y="315"/>
                    <a:pt x="1074" y="1"/>
                    <a:pt x="6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8"/>
            <p:cNvSpPr/>
            <p:nvPr/>
          </p:nvSpPr>
          <p:spPr>
            <a:xfrm>
              <a:off x="10014975" y="6353175"/>
              <a:ext cx="41200" cy="47725"/>
            </a:xfrm>
            <a:custGeom>
              <a:rect b="b" l="l" r="r" t="t"/>
              <a:pathLst>
                <a:path extrusionOk="0" h="1909" w="1648">
                  <a:moveTo>
                    <a:pt x="824" y="1"/>
                  </a:moveTo>
                  <a:cubicBezTo>
                    <a:pt x="374" y="1"/>
                    <a:pt x="7" y="362"/>
                    <a:pt x="1" y="812"/>
                  </a:cubicBezTo>
                  <a:lnTo>
                    <a:pt x="1" y="1086"/>
                  </a:lnTo>
                  <a:cubicBezTo>
                    <a:pt x="2" y="1541"/>
                    <a:pt x="370" y="1909"/>
                    <a:pt x="824" y="1909"/>
                  </a:cubicBezTo>
                  <a:cubicBezTo>
                    <a:pt x="1278" y="1908"/>
                    <a:pt x="1646" y="1541"/>
                    <a:pt x="1647" y="1086"/>
                  </a:cubicBezTo>
                  <a:lnTo>
                    <a:pt x="1647" y="812"/>
                  </a:lnTo>
                  <a:cubicBezTo>
                    <a:pt x="1641" y="362"/>
                    <a:pt x="1274" y="1"/>
                    <a:pt x="8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8"/>
            <p:cNvSpPr/>
            <p:nvPr/>
          </p:nvSpPr>
          <p:spPr>
            <a:xfrm>
              <a:off x="10116000" y="6361300"/>
              <a:ext cx="17375" cy="58475"/>
            </a:xfrm>
            <a:custGeom>
              <a:rect b="b" l="l" r="r" t="t"/>
              <a:pathLst>
                <a:path extrusionOk="0" h="2339" w="695">
                  <a:moveTo>
                    <a:pt x="348" y="0"/>
                  </a:moveTo>
                  <a:cubicBezTo>
                    <a:pt x="155" y="0"/>
                    <a:pt x="1" y="157"/>
                    <a:pt x="6" y="350"/>
                  </a:cubicBezTo>
                  <a:lnTo>
                    <a:pt x="6" y="1995"/>
                  </a:lnTo>
                  <a:cubicBezTo>
                    <a:pt x="5" y="2185"/>
                    <a:pt x="159" y="2338"/>
                    <a:pt x="348" y="2338"/>
                  </a:cubicBezTo>
                  <a:cubicBezTo>
                    <a:pt x="538" y="2338"/>
                    <a:pt x="691" y="2185"/>
                    <a:pt x="691" y="1995"/>
                  </a:cubicBezTo>
                  <a:lnTo>
                    <a:pt x="691" y="350"/>
                  </a:lnTo>
                  <a:cubicBezTo>
                    <a:pt x="695" y="157"/>
                    <a:pt x="540" y="0"/>
                    <a:pt x="3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8"/>
            <p:cNvSpPr/>
            <p:nvPr/>
          </p:nvSpPr>
          <p:spPr>
            <a:xfrm>
              <a:off x="9916600" y="6192575"/>
              <a:ext cx="119550" cy="40375"/>
            </a:xfrm>
            <a:custGeom>
              <a:rect b="b" l="l" r="r" t="t"/>
              <a:pathLst>
                <a:path extrusionOk="0" h="1615" w="4782">
                  <a:moveTo>
                    <a:pt x="2224" y="1"/>
                  </a:moveTo>
                  <a:cubicBezTo>
                    <a:pt x="2160" y="1"/>
                    <a:pt x="2095" y="8"/>
                    <a:pt x="2032" y="24"/>
                  </a:cubicBezTo>
                  <a:lnTo>
                    <a:pt x="239" y="457"/>
                  </a:lnTo>
                  <a:cubicBezTo>
                    <a:pt x="91" y="492"/>
                    <a:pt x="1" y="641"/>
                    <a:pt x="37" y="788"/>
                  </a:cubicBezTo>
                  <a:cubicBezTo>
                    <a:pt x="67" y="913"/>
                    <a:pt x="180" y="998"/>
                    <a:pt x="304" y="998"/>
                  </a:cubicBezTo>
                  <a:cubicBezTo>
                    <a:pt x="325" y="998"/>
                    <a:pt x="346" y="995"/>
                    <a:pt x="368" y="990"/>
                  </a:cubicBezTo>
                  <a:lnTo>
                    <a:pt x="2161" y="557"/>
                  </a:lnTo>
                  <a:cubicBezTo>
                    <a:pt x="2182" y="552"/>
                    <a:pt x="2204" y="549"/>
                    <a:pt x="2225" y="549"/>
                  </a:cubicBezTo>
                  <a:cubicBezTo>
                    <a:pt x="2267" y="549"/>
                    <a:pt x="2309" y="559"/>
                    <a:pt x="2347" y="578"/>
                  </a:cubicBezTo>
                  <a:lnTo>
                    <a:pt x="4362" y="1586"/>
                  </a:lnTo>
                  <a:cubicBezTo>
                    <a:pt x="4400" y="1605"/>
                    <a:pt x="4442" y="1615"/>
                    <a:pt x="4485" y="1615"/>
                  </a:cubicBezTo>
                  <a:cubicBezTo>
                    <a:pt x="4612" y="1615"/>
                    <a:pt x="4723" y="1527"/>
                    <a:pt x="4752" y="1404"/>
                  </a:cubicBezTo>
                  <a:cubicBezTo>
                    <a:pt x="4782" y="1279"/>
                    <a:pt x="4721" y="1152"/>
                    <a:pt x="4607" y="1095"/>
                  </a:cubicBezTo>
                  <a:lnTo>
                    <a:pt x="2594" y="88"/>
                  </a:lnTo>
                  <a:cubicBezTo>
                    <a:pt x="2478" y="30"/>
                    <a:pt x="2351" y="1"/>
                    <a:pt x="22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8"/>
            <p:cNvSpPr/>
            <p:nvPr/>
          </p:nvSpPr>
          <p:spPr>
            <a:xfrm>
              <a:off x="9904750" y="6233675"/>
              <a:ext cx="131450" cy="40425"/>
            </a:xfrm>
            <a:custGeom>
              <a:rect b="b" l="l" r="r" t="t"/>
              <a:pathLst>
                <a:path extrusionOk="0" h="1617" w="5258">
                  <a:moveTo>
                    <a:pt x="2310" y="0"/>
                  </a:moveTo>
                  <a:cubicBezTo>
                    <a:pt x="2168" y="0"/>
                    <a:pt x="2027" y="37"/>
                    <a:pt x="1902" y="108"/>
                  </a:cubicBezTo>
                  <a:lnTo>
                    <a:pt x="162" y="1103"/>
                  </a:lnTo>
                  <a:cubicBezTo>
                    <a:pt x="54" y="1165"/>
                    <a:pt x="1" y="1292"/>
                    <a:pt x="32" y="1411"/>
                  </a:cubicBezTo>
                  <a:cubicBezTo>
                    <a:pt x="65" y="1532"/>
                    <a:pt x="173" y="1616"/>
                    <a:pt x="297" y="1616"/>
                  </a:cubicBezTo>
                  <a:cubicBezTo>
                    <a:pt x="345" y="1616"/>
                    <a:pt x="392" y="1604"/>
                    <a:pt x="433" y="1580"/>
                  </a:cubicBezTo>
                  <a:lnTo>
                    <a:pt x="2174" y="586"/>
                  </a:lnTo>
                  <a:cubicBezTo>
                    <a:pt x="2216" y="561"/>
                    <a:pt x="2263" y="548"/>
                    <a:pt x="2310" y="548"/>
                  </a:cubicBezTo>
                  <a:cubicBezTo>
                    <a:pt x="2328" y="548"/>
                    <a:pt x="2346" y="550"/>
                    <a:pt x="2364" y="554"/>
                  </a:cubicBezTo>
                  <a:lnTo>
                    <a:pt x="4905" y="1062"/>
                  </a:lnTo>
                  <a:cubicBezTo>
                    <a:pt x="4923" y="1066"/>
                    <a:pt x="4942" y="1067"/>
                    <a:pt x="4960" y="1067"/>
                  </a:cubicBezTo>
                  <a:cubicBezTo>
                    <a:pt x="5087" y="1067"/>
                    <a:pt x="5202" y="977"/>
                    <a:pt x="5228" y="847"/>
                  </a:cubicBezTo>
                  <a:cubicBezTo>
                    <a:pt x="5257" y="699"/>
                    <a:pt x="5162" y="554"/>
                    <a:pt x="5013" y="524"/>
                  </a:cubicBezTo>
                  <a:lnTo>
                    <a:pt x="2472" y="16"/>
                  </a:lnTo>
                  <a:cubicBezTo>
                    <a:pt x="2418" y="5"/>
                    <a:pt x="2364" y="0"/>
                    <a:pt x="2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8"/>
            <p:cNvSpPr/>
            <p:nvPr/>
          </p:nvSpPr>
          <p:spPr>
            <a:xfrm>
              <a:off x="9928775" y="6275600"/>
              <a:ext cx="100650" cy="43050"/>
            </a:xfrm>
            <a:custGeom>
              <a:rect b="b" l="l" r="r" t="t"/>
              <a:pathLst>
                <a:path extrusionOk="0" h="1722" w="4026">
                  <a:moveTo>
                    <a:pt x="1709" y="0"/>
                  </a:moveTo>
                  <a:cubicBezTo>
                    <a:pt x="1485" y="0"/>
                    <a:pt x="1268" y="92"/>
                    <a:pt x="1110" y="258"/>
                  </a:cubicBezTo>
                  <a:lnTo>
                    <a:pt x="166" y="1259"/>
                  </a:lnTo>
                  <a:cubicBezTo>
                    <a:pt x="0" y="1434"/>
                    <a:pt x="124" y="1721"/>
                    <a:pt x="365" y="1721"/>
                  </a:cubicBezTo>
                  <a:cubicBezTo>
                    <a:pt x="366" y="1721"/>
                    <a:pt x="367" y="1721"/>
                    <a:pt x="369" y="1721"/>
                  </a:cubicBezTo>
                  <a:cubicBezTo>
                    <a:pt x="443" y="1721"/>
                    <a:pt x="513" y="1690"/>
                    <a:pt x="563" y="1636"/>
                  </a:cubicBezTo>
                  <a:lnTo>
                    <a:pt x="1510" y="635"/>
                  </a:lnTo>
                  <a:cubicBezTo>
                    <a:pt x="1562" y="579"/>
                    <a:pt x="1634" y="549"/>
                    <a:pt x="1708" y="549"/>
                  </a:cubicBezTo>
                  <a:cubicBezTo>
                    <a:pt x="1730" y="549"/>
                    <a:pt x="1753" y="552"/>
                    <a:pt x="1775" y="558"/>
                  </a:cubicBezTo>
                  <a:lnTo>
                    <a:pt x="3658" y="1029"/>
                  </a:lnTo>
                  <a:cubicBezTo>
                    <a:pt x="3680" y="1034"/>
                    <a:pt x="3702" y="1037"/>
                    <a:pt x="3724" y="1037"/>
                  </a:cubicBezTo>
                  <a:cubicBezTo>
                    <a:pt x="3847" y="1037"/>
                    <a:pt x="3958" y="954"/>
                    <a:pt x="3989" y="829"/>
                  </a:cubicBezTo>
                  <a:cubicBezTo>
                    <a:pt x="4026" y="682"/>
                    <a:pt x="3937" y="532"/>
                    <a:pt x="3790" y="496"/>
                  </a:cubicBezTo>
                  <a:lnTo>
                    <a:pt x="1908" y="25"/>
                  </a:lnTo>
                  <a:cubicBezTo>
                    <a:pt x="1842" y="8"/>
                    <a:pt x="1775" y="0"/>
                    <a:pt x="17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8"/>
            <p:cNvSpPr/>
            <p:nvPr/>
          </p:nvSpPr>
          <p:spPr>
            <a:xfrm>
              <a:off x="9994425" y="6157525"/>
              <a:ext cx="82300" cy="212525"/>
            </a:xfrm>
            <a:custGeom>
              <a:rect b="b" l="l" r="r" t="t"/>
              <a:pathLst>
                <a:path extrusionOk="0" h="8501" w="3292">
                  <a:moveTo>
                    <a:pt x="1646" y="0"/>
                  </a:moveTo>
                  <a:cubicBezTo>
                    <a:pt x="737" y="0"/>
                    <a:pt x="1" y="1903"/>
                    <a:pt x="1" y="4250"/>
                  </a:cubicBezTo>
                  <a:cubicBezTo>
                    <a:pt x="1" y="6598"/>
                    <a:pt x="737" y="8501"/>
                    <a:pt x="1646" y="8501"/>
                  </a:cubicBezTo>
                  <a:cubicBezTo>
                    <a:pt x="2555" y="8501"/>
                    <a:pt x="3291" y="6598"/>
                    <a:pt x="3291" y="4250"/>
                  </a:cubicBezTo>
                  <a:cubicBezTo>
                    <a:pt x="3291" y="1903"/>
                    <a:pt x="2555" y="0"/>
                    <a:pt x="16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8"/>
            <p:cNvSpPr/>
            <p:nvPr/>
          </p:nvSpPr>
          <p:spPr>
            <a:xfrm>
              <a:off x="9996700" y="6157525"/>
              <a:ext cx="77750" cy="71675"/>
            </a:xfrm>
            <a:custGeom>
              <a:rect b="b" l="l" r="r" t="t"/>
              <a:pathLst>
                <a:path extrusionOk="0" h="2867" w="3110">
                  <a:moveTo>
                    <a:pt x="1555" y="0"/>
                  </a:moveTo>
                  <a:cubicBezTo>
                    <a:pt x="835" y="0"/>
                    <a:pt x="223" y="1199"/>
                    <a:pt x="0" y="2866"/>
                  </a:cubicBezTo>
                  <a:cubicBezTo>
                    <a:pt x="481" y="2611"/>
                    <a:pt x="1005" y="2468"/>
                    <a:pt x="1555" y="2468"/>
                  </a:cubicBezTo>
                  <a:cubicBezTo>
                    <a:pt x="2106" y="2468"/>
                    <a:pt x="2630" y="2611"/>
                    <a:pt x="3110" y="2866"/>
                  </a:cubicBezTo>
                  <a:cubicBezTo>
                    <a:pt x="2887" y="1199"/>
                    <a:pt x="2275" y="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8"/>
            <p:cNvSpPr/>
            <p:nvPr/>
          </p:nvSpPr>
          <p:spPr>
            <a:xfrm>
              <a:off x="9997825" y="6171225"/>
              <a:ext cx="24025" cy="20575"/>
            </a:xfrm>
            <a:custGeom>
              <a:rect b="b" l="l" r="r" t="t"/>
              <a:pathLst>
                <a:path extrusionOk="0" h="823" w="961">
                  <a:moveTo>
                    <a:pt x="550" y="0"/>
                  </a:moveTo>
                  <a:cubicBezTo>
                    <a:pt x="184" y="0"/>
                    <a:pt x="1" y="443"/>
                    <a:pt x="260" y="703"/>
                  </a:cubicBezTo>
                  <a:cubicBezTo>
                    <a:pt x="338" y="781"/>
                    <a:pt x="443" y="823"/>
                    <a:pt x="550" y="823"/>
                  </a:cubicBezTo>
                  <a:cubicBezTo>
                    <a:pt x="603" y="823"/>
                    <a:pt x="656" y="812"/>
                    <a:pt x="707" y="791"/>
                  </a:cubicBezTo>
                  <a:cubicBezTo>
                    <a:pt x="862" y="728"/>
                    <a:pt x="961" y="579"/>
                    <a:pt x="961" y="411"/>
                  </a:cubicBezTo>
                  <a:cubicBezTo>
                    <a:pt x="961" y="185"/>
                    <a:pt x="777" y="0"/>
                    <a:pt x="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8"/>
            <p:cNvSpPr/>
            <p:nvPr/>
          </p:nvSpPr>
          <p:spPr>
            <a:xfrm>
              <a:off x="10045800" y="6171225"/>
              <a:ext cx="24075" cy="20575"/>
            </a:xfrm>
            <a:custGeom>
              <a:rect b="b" l="l" r="r" t="t"/>
              <a:pathLst>
                <a:path extrusionOk="0" h="823" w="963">
                  <a:moveTo>
                    <a:pt x="551" y="0"/>
                  </a:moveTo>
                  <a:cubicBezTo>
                    <a:pt x="184" y="0"/>
                    <a:pt x="1" y="443"/>
                    <a:pt x="260" y="703"/>
                  </a:cubicBezTo>
                  <a:cubicBezTo>
                    <a:pt x="339" y="781"/>
                    <a:pt x="443" y="823"/>
                    <a:pt x="550" y="823"/>
                  </a:cubicBezTo>
                  <a:cubicBezTo>
                    <a:pt x="603" y="823"/>
                    <a:pt x="657" y="812"/>
                    <a:pt x="709" y="791"/>
                  </a:cubicBezTo>
                  <a:cubicBezTo>
                    <a:pt x="862" y="728"/>
                    <a:pt x="962" y="579"/>
                    <a:pt x="962" y="411"/>
                  </a:cubicBezTo>
                  <a:cubicBezTo>
                    <a:pt x="962" y="185"/>
                    <a:pt x="778"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8"/>
            <p:cNvSpPr/>
            <p:nvPr/>
          </p:nvSpPr>
          <p:spPr>
            <a:xfrm>
              <a:off x="9994725" y="6267225"/>
              <a:ext cx="81725" cy="23200"/>
            </a:xfrm>
            <a:custGeom>
              <a:rect b="b" l="l" r="r" t="t"/>
              <a:pathLst>
                <a:path extrusionOk="0" h="928" w="3269">
                  <a:moveTo>
                    <a:pt x="1634" y="0"/>
                  </a:moveTo>
                  <a:cubicBezTo>
                    <a:pt x="1072" y="0"/>
                    <a:pt x="516" y="116"/>
                    <a:pt x="0" y="340"/>
                  </a:cubicBezTo>
                  <a:cubicBezTo>
                    <a:pt x="9" y="541"/>
                    <a:pt x="24" y="737"/>
                    <a:pt x="43" y="928"/>
                  </a:cubicBezTo>
                  <a:cubicBezTo>
                    <a:pt x="543" y="674"/>
                    <a:pt x="1089" y="548"/>
                    <a:pt x="1634" y="548"/>
                  </a:cubicBezTo>
                  <a:cubicBezTo>
                    <a:pt x="2180" y="548"/>
                    <a:pt x="2725" y="674"/>
                    <a:pt x="3225" y="928"/>
                  </a:cubicBezTo>
                  <a:cubicBezTo>
                    <a:pt x="3244" y="737"/>
                    <a:pt x="3261" y="541"/>
                    <a:pt x="3268" y="340"/>
                  </a:cubicBezTo>
                  <a:cubicBezTo>
                    <a:pt x="2753" y="116"/>
                    <a:pt x="2197" y="0"/>
                    <a:pt x="1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8"/>
            <p:cNvSpPr/>
            <p:nvPr/>
          </p:nvSpPr>
          <p:spPr>
            <a:xfrm>
              <a:off x="9998950" y="6301475"/>
              <a:ext cx="73225" cy="25000"/>
            </a:xfrm>
            <a:custGeom>
              <a:rect b="b" l="l" r="r" t="t"/>
              <a:pathLst>
                <a:path extrusionOk="0" h="1000" w="2929">
                  <a:moveTo>
                    <a:pt x="1465" y="0"/>
                  </a:moveTo>
                  <a:cubicBezTo>
                    <a:pt x="956" y="0"/>
                    <a:pt x="448" y="143"/>
                    <a:pt x="1" y="427"/>
                  </a:cubicBezTo>
                  <a:cubicBezTo>
                    <a:pt x="41" y="629"/>
                    <a:pt x="88" y="818"/>
                    <a:pt x="139" y="999"/>
                  </a:cubicBezTo>
                  <a:cubicBezTo>
                    <a:pt x="530" y="699"/>
                    <a:pt x="998" y="549"/>
                    <a:pt x="1465" y="549"/>
                  </a:cubicBezTo>
                  <a:cubicBezTo>
                    <a:pt x="1933" y="549"/>
                    <a:pt x="2400" y="699"/>
                    <a:pt x="2791" y="999"/>
                  </a:cubicBezTo>
                  <a:cubicBezTo>
                    <a:pt x="2843" y="818"/>
                    <a:pt x="2888" y="629"/>
                    <a:pt x="2928" y="427"/>
                  </a:cubicBezTo>
                  <a:cubicBezTo>
                    <a:pt x="2482" y="143"/>
                    <a:pt x="1974" y="0"/>
                    <a:pt x="14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8"/>
            <p:cNvSpPr/>
            <p:nvPr/>
          </p:nvSpPr>
          <p:spPr>
            <a:xfrm>
              <a:off x="9994500" y="6239775"/>
              <a:ext cx="82150" cy="21375"/>
            </a:xfrm>
            <a:custGeom>
              <a:rect b="b" l="l" r="r" t="t"/>
              <a:pathLst>
                <a:path extrusionOk="0" h="855" w="3286">
                  <a:moveTo>
                    <a:pt x="1643" y="0"/>
                  </a:moveTo>
                  <a:cubicBezTo>
                    <a:pt x="1096" y="0"/>
                    <a:pt x="548" y="88"/>
                    <a:pt x="22" y="262"/>
                  </a:cubicBezTo>
                  <a:cubicBezTo>
                    <a:pt x="9" y="456"/>
                    <a:pt x="2" y="653"/>
                    <a:pt x="0" y="854"/>
                  </a:cubicBezTo>
                  <a:cubicBezTo>
                    <a:pt x="529" y="651"/>
                    <a:pt x="1086" y="549"/>
                    <a:pt x="1643" y="549"/>
                  </a:cubicBezTo>
                  <a:cubicBezTo>
                    <a:pt x="2200" y="549"/>
                    <a:pt x="2757" y="651"/>
                    <a:pt x="3286" y="854"/>
                  </a:cubicBezTo>
                  <a:cubicBezTo>
                    <a:pt x="3285" y="653"/>
                    <a:pt x="3277" y="456"/>
                    <a:pt x="3265" y="262"/>
                  </a:cubicBezTo>
                  <a:cubicBezTo>
                    <a:pt x="2738" y="88"/>
                    <a:pt x="2191" y="0"/>
                    <a:pt x="16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8"/>
            <p:cNvSpPr/>
            <p:nvPr/>
          </p:nvSpPr>
          <p:spPr>
            <a:xfrm>
              <a:off x="10107550" y="6401125"/>
              <a:ext cx="34300" cy="40925"/>
            </a:xfrm>
            <a:custGeom>
              <a:rect b="b" l="l" r="r" t="t"/>
              <a:pathLst>
                <a:path extrusionOk="0" h="1637" w="1372">
                  <a:moveTo>
                    <a:pt x="686" y="1"/>
                  </a:moveTo>
                  <a:cubicBezTo>
                    <a:pt x="311" y="1"/>
                    <a:pt x="6" y="301"/>
                    <a:pt x="1" y="676"/>
                  </a:cubicBezTo>
                  <a:lnTo>
                    <a:pt x="1" y="950"/>
                  </a:lnTo>
                  <a:cubicBezTo>
                    <a:pt x="1" y="1328"/>
                    <a:pt x="307" y="1635"/>
                    <a:pt x="686" y="1636"/>
                  </a:cubicBezTo>
                  <a:cubicBezTo>
                    <a:pt x="1064" y="1636"/>
                    <a:pt x="1371" y="1330"/>
                    <a:pt x="1372" y="951"/>
                  </a:cubicBezTo>
                  <a:lnTo>
                    <a:pt x="1372" y="676"/>
                  </a:lnTo>
                  <a:cubicBezTo>
                    <a:pt x="1366" y="301"/>
                    <a:pt x="1060" y="1"/>
                    <a:pt x="6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 name="Google Shape;1990;p68"/>
          <p:cNvGrpSpPr/>
          <p:nvPr/>
        </p:nvGrpSpPr>
        <p:grpSpPr>
          <a:xfrm>
            <a:off x="1928682" y="2127199"/>
            <a:ext cx="429514" cy="363224"/>
            <a:chOff x="9832800" y="3304850"/>
            <a:chExt cx="439625" cy="371775"/>
          </a:xfrm>
        </p:grpSpPr>
        <p:sp>
          <p:nvSpPr>
            <p:cNvPr id="1991" name="Google Shape;1991;p68"/>
            <p:cNvSpPr/>
            <p:nvPr/>
          </p:nvSpPr>
          <p:spPr>
            <a:xfrm>
              <a:off x="9832800" y="3359600"/>
              <a:ext cx="83450" cy="68275"/>
            </a:xfrm>
            <a:custGeom>
              <a:rect b="b" l="l" r="r" t="t"/>
              <a:pathLst>
                <a:path extrusionOk="0" h="2731" w="3338">
                  <a:moveTo>
                    <a:pt x="3023" y="1"/>
                  </a:moveTo>
                  <a:cubicBezTo>
                    <a:pt x="2969" y="1"/>
                    <a:pt x="2913" y="17"/>
                    <a:pt x="2865" y="51"/>
                  </a:cubicBezTo>
                  <a:lnTo>
                    <a:pt x="1025" y="1349"/>
                  </a:lnTo>
                  <a:lnTo>
                    <a:pt x="283" y="1349"/>
                  </a:lnTo>
                  <a:cubicBezTo>
                    <a:pt x="281" y="1349"/>
                    <a:pt x="279" y="1349"/>
                    <a:pt x="276" y="1349"/>
                  </a:cubicBezTo>
                  <a:cubicBezTo>
                    <a:pt x="125" y="1349"/>
                    <a:pt x="1" y="1472"/>
                    <a:pt x="1" y="1626"/>
                  </a:cubicBezTo>
                  <a:cubicBezTo>
                    <a:pt x="1" y="1778"/>
                    <a:pt x="125" y="1901"/>
                    <a:pt x="276" y="1901"/>
                  </a:cubicBezTo>
                  <a:cubicBezTo>
                    <a:pt x="279" y="1901"/>
                    <a:pt x="281" y="1901"/>
                    <a:pt x="283" y="1901"/>
                  </a:cubicBezTo>
                  <a:lnTo>
                    <a:pt x="730" y="1901"/>
                  </a:lnTo>
                  <a:lnTo>
                    <a:pt x="575" y="2367"/>
                  </a:lnTo>
                  <a:cubicBezTo>
                    <a:pt x="526" y="2512"/>
                    <a:pt x="605" y="2668"/>
                    <a:pt x="750" y="2716"/>
                  </a:cubicBezTo>
                  <a:cubicBezTo>
                    <a:pt x="779" y="2726"/>
                    <a:pt x="809" y="2730"/>
                    <a:pt x="838" y="2730"/>
                  </a:cubicBezTo>
                  <a:cubicBezTo>
                    <a:pt x="953" y="2730"/>
                    <a:pt x="1060" y="2657"/>
                    <a:pt x="1099" y="2542"/>
                  </a:cubicBezTo>
                  <a:lnTo>
                    <a:pt x="1347" y="1799"/>
                  </a:lnTo>
                  <a:lnTo>
                    <a:pt x="3183" y="502"/>
                  </a:lnTo>
                  <a:cubicBezTo>
                    <a:pt x="3309" y="414"/>
                    <a:pt x="3338" y="242"/>
                    <a:pt x="3250" y="118"/>
                  </a:cubicBezTo>
                  <a:cubicBezTo>
                    <a:pt x="3196" y="41"/>
                    <a:pt x="3110" y="1"/>
                    <a:pt x="30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8"/>
            <p:cNvSpPr/>
            <p:nvPr/>
          </p:nvSpPr>
          <p:spPr>
            <a:xfrm>
              <a:off x="9984700" y="3474525"/>
              <a:ext cx="287725" cy="198875"/>
            </a:xfrm>
            <a:custGeom>
              <a:rect b="b" l="l" r="r" t="t"/>
              <a:pathLst>
                <a:path extrusionOk="0" h="7955" w="11509">
                  <a:moveTo>
                    <a:pt x="3428" y="1"/>
                  </a:moveTo>
                  <a:cubicBezTo>
                    <a:pt x="2907" y="1"/>
                    <a:pt x="2353" y="18"/>
                    <a:pt x="1765" y="54"/>
                  </a:cubicBezTo>
                  <a:lnTo>
                    <a:pt x="1202" y="1380"/>
                  </a:lnTo>
                  <a:cubicBezTo>
                    <a:pt x="1964" y="1266"/>
                    <a:pt x="2710" y="1213"/>
                    <a:pt x="3413" y="1213"/>
                  </a:cubicBezTo>
                  <a:cubicBezTo>
                    <a:pt x="4287" y="1213"/>
                    <a:pt x="5095" y="1296"/>
                    <a:pt x="5792" y="1449"/>
                  </a:cubicBezTo>
                  <a:cubicBezTo>
                    <a:pt x="7880" y="1913"/>
                    <a:pt x="9507" y="2797"/>
                    <a:pt x="9060" y="3971"/>
                  </a:cubicBezTo>
                  <a:cubicBezTo>
                    <a:pt x="8517" y="5388"/>
                    <a:pt x="5517" y="6317"/>
                    <a:pt x="3292" y="6324"/>
                  </a:cubicBezTo>
                  <a:cubicBezTo>
                    <a:pt x="2915" y="6324"/>
                    <a:pt x="2314" y="6300"/>
                    <a:pt x="1780" y="6169"/>
                  </a:cubicBezTo>
                  <a:lnTo>
                    <a:pt x="0" y="7418"/>
                  </a:lnTo>
                  <a:cubicBezTo>
                    <a:pt x="849" y="7775"/>
                    <a:pt x="1922" y="7954"/>
                    <a:pt x="3084" y="7954"/>
                  </a:cubicBezTo>
                  <a:cubicBezTo>
                    <a:pt x="4673" y="7954"/>
                    <a:pt x="6427" y="7618"/>
                    <a:pt x="8000" y="6939"/>
                  </a:cubicBezTo>
                  <a:lnTo>
                    <a:pt x="7999" y="6939"/>
                  </a:lnTo>
                  <a:cubicBezTo>
                    <a:pt x="11361" y="5489"/>
                    <a:pt x="11508" y="3620"/>
                    <a:pt x="11268" y="2863"/>
                  </a:cubicBezTo>
                  <a:cubicBezTo>
                    <a:pt x="11016" y="2061"/>
                    <a:pt x="9180" y="1"/>
                    <a:pt x="34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8"/>
            <p:cNvSpPr/>
            <p:nvPr/>
          </p:nvSpPr>
          <p:spPr>
            <a:xfrm>
              <a:off x="10014725" y="3494025"/>
              <a:ext cx="232550" cy="121600"/>
            </a:xfrm>
            <a:custGeom>
              <a:rect b="b" l="l" r="r" t="t"/>
              <a:pathLst>
                <a:path extrusionOk="0" h="4864" w="9302">
                  <a:moveTo>
                    <a:pt x="3394" y="1"/>
                  </a:moveTo>
                  <a:cubicBezTo>
                    <a:pt x="2395" y="1"/>
                    <a:pt x="1283" y="113"/>
                    <a:pt x="76" y="379"/>
                  </a:cubicBezTo>
                  <a:lnTo>
                    <a:pt x="75" y="380"/>
                  </a:lnTo>
                  <a:lnTo>
                    <a:pt x="1" y="600"/>
                  </a:lnTo>
                  <a:cubicBezTo>
                    <a:pt x="765" y="486"/>
                    <a:pt x="1511" y="432"/>
                    <a:pt x="2216" y="432"/>
                  </a:cubicBezTo>
                  <a:cubicBezTo>
                    <a:pt x="3088" y="432"/>
                    <a:pt x="3895" y="515"/>
                    <a:pt x="4591" y="669"/>
                  </a:cubicBezTo>
                  <a:cubicBezTo>
                    <a:pt x="6679" y="1132"/>
                    <a:pt x="8306" y="2015"/>
                    <a:pt x="7859" y="3189"/>
                  </a:cubicBezTo>
                  <a:cubicBezTo>
                    <a:pt x="7594" y="3881"/>
                    <a:pt x="6743" y="4455"/>
                    <a:pt x="5686" y="4864"/>
                  </a:cubicBezTo>
                  <a:cubicBezTo>
                    <a:pt x="7677" y="4211"/>
                    <a:pt x="9302" y="3167"/>
                    <a:pt x="8917" y="2083"/>
                  </a:cubicBezTo>
                  <a:cubicBezTo>
                    <a:pt x="8577" y="1123"/>
                    <a:pt x="6549" y="1"/>
                    <a:pt x="3394"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8"/>
            <p:cNvSpPr/>
            <p:nvPr/>
          </p:nvSpPr>
          <p:spPr>
            <a:xfrm>
              <a:off x="9877150" y="3304850"/>
              <a:ext cx="180425" cy="354075"/>
            </a:xfrm>
            <a:custGeom>
              <a:rect b="b" l="l" r="r" t="t"/>
              <a:pathLst>
                <a:path extrusionOk="0" h="14163" w="7217">
                  <a:moveTo>
                    <a:pt x="3746" y="1"/>
                  </a:moveTo>
                  <a:cubicBezTo>
                    <a:pt x="2592" y="1"/>
                    <a:pt x="1336" y="524"/>
                    <a:pt x="352" y="1605"/>
                  </a:cubicBezTo>
                  <a:cubicBezTo>
                    <a:pt x="0" y="1991"/>
                    <a:pt x="111" y="2506"/>
                    <a:pt x="754" y="2730"/>
                  </a:cubicBezTo>
                  <a:cubicBezTo>
                    <a:pt x="807" y="2893"/>
                    <a:pt x="1132" y="3663"/>
                    <a:pt x="2504" y="3663"/>
                  </a:cubicBezTo>
                  <a:cubicBezTo>
                    <a:pt x="2699" y="3663"/>
                    <a:pt x="2915" y="3647"/>
                    <a:pt x="3155" y="3612"/>
                  </a:cubicBezTo>
                  <a:lnTo>
                    <a:pt x="3155" y="3612"/>
                  </a:lnTo>
                  <a:cubicBezTo>
                    <a:pt x="3155" y="3612"/>
                    <a:pt x="3224" y="4113"/>
                    <a:pt x="2286" y="7486"/>
                  </a:cubicBezTo>
                  <a:cubicBezTo>
                    <a:pt x="1828" y="9133"/>
                    <a:pt x="1376" y="11643"/>
                    <a:pt x="3068" y="13403"/>
                  </a:cubicBezTo>
                  <a:cubicBezTo>
                    <a:pt x="3362" y="13709"/>
                    <a:pt x="3747" y="13961"/>
                    <a:pt x="4198" y="14163"/>
                  </a:cubicBezTo>
                  <a:cubicBezTo>
                    <a:pt x="5015" y="13838"/>
                    <a:pt x="5804" y="13474"/>
                    <a:pt x="6532" y="13043"/>
                  </a:cubicBezTo>
                  <a:cubicBezTo>
                    <a:pt x="6096" y="12981"/>
                    <a:pt x="5652" y="12868"/>
                    <a:pt x="5348" y="12657"/>
                  </a:cubicBezTo>
                  <a:cubicBezTo>
                    <a:pt x="3894" y="11646"/>
                    <a:pt x="4640" y="10115"/>
                    <a:pt x="5549" y="8161"/>
                  </a:cubicBezTo>
                  <a:cubicBezTo>
                    <a:pt x="5806" y="7618"/>
                    <a:pt x="6798" y="5444"/>
                    <a:pt x="6948" y="3988"/>
                  </a:cubicBezTo>
                  <a:cubicBezTo>
                    <a:pt x="7216" y="1376"/>
                    <a:pt x="5616" y="1"/>
                    <a:pt x="37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8"/>
            <p:cNvSpPr/>
            <p:nvPr/>
          </p:nvSpPr>
          <p:spPr>
            <a:xfrm>
              <a:off x="9843425" y="3445425"/>
              <a:ext cx="334150" cy="231200"/>
            </a:xfrm>
            <a:custGeom>
              <a:rect b="b" l="l" r="r" t="t"/>
              <a:pathLst>
                <a:path extrusionOk="0" h="9248" w="13366">
                  <a:moveTo>
                    <a:pt x="13218" y="1"/>
                  </a:moveTo>
                  <a:cubicBezTo>
                    <a:pt x="13214" y="1"/>
                    <a:pt x="13210" y="1"/>
                    <a:pt x="13205" y="2"/>
                  </a:cubicBezTo>
                  <a:cubicBezTo>
                    <a:pt x="10065" y="340"/>
                    <a:pt x="9868" y="5187"/>
                    <a:pt x="7733" y="6735"/>
                  </a:cubicBezTo>
                  <a:cubicBezTo>
                    <a:pt x="6783" y="7423"/>
                    <a:pt x="5797" y="7716"/>
                    <a:pt x="4932" y="7716"/>
                  </a:cubicBezTo>
                  <a:cubicBezTo>
                    <a:pt x="3713" y="7716"/>
                    <a:pt x="2734" y="7134"/>
                    <a:pt x="2437" y="6252"/>
                  </a:cubicBezTo>
                  <a:cubicBezTo>
                    <a:pt x="2047" y="5089"/>
                    <a:pt x="2725" y="4241"/>
                    <a:pt x="3330" y="3740"/>
                  </a:cubicBezTo>
                  <a:lnTo>
                    <a:pt x="3709" y="1961"/>
                  </a:lnTo>
                  <a:lnTo>
                    <a:pt x="3709" y="1961"/>
                  </a:lnTo>
                  <a:cubicBezTo>
                    <a:pt x="2431" y="2463"/>
                    <a:pt x="1355" y="3443"/>
                    <a:pt x="964" y="4340"/>
                  </a:cubicBezTo>
                  <a:cubicBezTo>
                    <a:pt x="1" y="6550"/>
                    <a:pt x="1522" y="9247"/>
                    <a:pt x="4507" y="9247"/>
                  </a:cubicBezTo>
                  <a:cubicBezTo>
                    <a:pt x="5424" y="9247"/>
                    <a:pt x="6478" y="8993"/>
                    <a:pt x="7641" y="8393"/>
                  </a:cubicBezTo>
                  <a:cubicBezTo>
                    <a:pt x="11679" y="6307"/>
                    <a:pt x="10396" y="1710"/>
                    <a:pt x="13265" y="204"/>
                  </a:cubicBezTo>
                  <a:cubicBezTo>
                    <a:pt x="13366" y="151"/>
                    <a:pt x="13325" y="1"/>
                    <a:pt x="13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8"/>
            <p:cNvSpPr/>
            <p:nvPr/>
          </p:nvSpPr>
          <p:spPr>
            <a:xfrm>
              <a:off x="9853975" y="3450500"/>
              <a:ext cx="321125" cy="226100"/>
            </a:xfrm>
            <a:custGeom>
              <a:rect b="b" l="l" r="r" t="t"/>
              <a:pathLst>
                <a:path extrusionOk="0" h="9044" w="12845">
                  <a:moveTo>
                    <a:pt x="12843" y="1"/>
                  </a:moveTo>
                  <a:cubicBezTo>
                    <a:pt x="12843" y="1"/>
                    <a:pt x="12843" y="1"/>
                    <a:pt x="12843" y="1"/>
                  </a:cubicBezTo>
                  <a:lnTo>
                    <a:pt x="12843" y="1"/>
                  </a:lnTo>
                  <a:cubicBezTo>
                    <a:pt x="12844" y="1"/>
                    <a:pt x="12844" y="1"/>
                    <a:pt x="12845" y="1"/>
                  </a:cubicBezTo>
                  <a:close/>
                  <a:moveTo>
                    <a:pt x="12843" y="1"/>
                  </a:moveTo>
                  <a:cubicBezTo>
                    <a:pt x="12443" y="27"/>
                    <a:pt x="11017" y="260"/>
                    <a:pt x="9983" y="3273"/>
                  </a:cubicBezTo>
                  <a:cubicBezTo>
                    <a:pt x="9606" y="4364"/>
                    <a:pt x="8595" y="8408"/>
                    <a:pt x="3616" y="8408"/>
                  </a:cubicBezTo>
                  <a:cubicBezTo>
                    <a:pt x="3574" y="8408"/>
                    <a:pt x="3532" y="8408"/>
                    <a:pt x="3490" y="8407"/>
                  </a:cubicBezTo>
                  <a:cubicBezTo>
                    <a:pt x="1493" y="8379"/>
                    <a:pt x="219" y="6680"/>
                    <a:pt x="292" y="5016"/>
                  </a:cubicBezTo>
                  <a:lnTo>
                    <a:pt x="292" y="5016"/>
                  </a:lnTo>
                  <a:cubicBezTo>
                    <a:pt x="1" y="7002"/>
                    <a:pt x="1489" y="9044"/>
                    <a:pt x="4086" y="9044"/>
                  </a:cubicBezTo>
                  <a:cubicBezTo>
                    <a:pt x="5002" y="9044"/>
                    <a:pt x="6056" y="8790"/>
                    <a:pt x="7219" y="8190"/>
                  </a:cubicBezTo>
                  <a:cubicBezTo>
                    <a:pt x="11258" y="6104"/>
                    <a:pt x="9974" y="1507"/>
                    <a:pt x="1284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8"/>
            <p:cNvSpPr/>
            <p:nvPr/>
          </p:nvSpPr>
          <p:spPr>
            <a:xfrm>
              <a:off x="9912200" y="3380050"/>
              <a:ext cx="100400" cy="258150"/>
            </a:xfrm>
            <a:custGeom>
              <a:rect b="b" l="l" r="r" t="t"/>
              <a:pathLst>
                <a:path extrusionOk="0" h="10326" w="4016">
                  <a:moveTo>
                    <a:pt x="3761" y="1"/>
                  </a:moveTo>
                  <a:lnTo>
                    <a:pt x="3761" y="1"/>
                  </a:lnTo>
                  <a:cubicBezTo>
                    <a:pt x="3279" y="314"/>
                    <a:pt x="1753" y="604"/>
                    <a:pt x="1753" y="604"/>
                  </a:cubicBezTo>
                  <a:cubicBezTo>
                    <a:pt x="1753" y="604"/>
                    <a:pt x="1822" y="1105"/>
                    <a:pt x="884" y="4478"/>
                  </a:cubicBezTo>
                  <a:cubicBezTo>
                    <a:pt x="436" y="6087"/>
                    <a:pt x="1" y="8520"/>
                    <a:pt x="1562" y="10273"/>
                  </a:cubicBezTo>
                  <a:cubicBezTo>
                    <a:pt x="1769" y="10308"/>
                    <a:pt x="1979" y="10326"/>
                    <a:pt x="2189" y="10326"/>
                  </a:cubicBezTo>
                  <a:cubicBezTo>
                    <a:pt x="2358" y="10326"/>
                    <a:pt x="2526" y="10315"/>
                    <a:pt x="2693" y="10292"/>
                  </a:cubicBezTo>
                  <a:lnTo>
                    <a:pt x="2692" y="10292"/>
                  </a:lnTo>
                  <a:cubicBezTo>
                    <a:pt x="989" y="7952"/>
                    <a:pt x="2628" y="4651"/>
                    <a:pt x="3301" y="3280"/>
                  </a:cubicBezTo>
                  <a:cubicBezTo>
                    <a:pt x="4015" y="1830"/>
                    <a:pt x="3761" y="1"/>
                    <a:pt x="3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8"/>
            <p:cNvSpPr/>
            <p:nvPr/>
          </p:nvSpPr>
          <p:spPr>
            <a:xfrm>
              <a:off x="9946925" y="3329075"/>
              <a:ext cx="17300" cy="24200"/>
            </a:xfrm>
            <a:custGeom>
              <a:rect b="b" l="l" r="r" t="t"/>
              <a:pathLst>
                <a:path extrusionOk="0" h="968" w="692">
                  <a:moveTo>
                    <a:pt x="346" y="0"/>
                  </a:moveTo>
                  <a:cubicBezTo>
                    <a:pt x="155" y="0"/>
                    <a:pt x="1" y="155"/>
                    <a:pt x="1" y="346"/>
                  </a:cubicBezTo>
                  <a:lnTo>
                    <a:pt x="1" y="622"/>
                  </a:lnTo>
                  <a:cubicBezTo>
                    <a:pt x="1" y="813"/>
                    <a:pt x="155" y="968"/>
                    <a:pt x="346" y="968"/>
                  </a:cubicBezTo>
                  <a:cubicBezTo>
                    <a:pt x="537" y="968"/>
                    <a:pt x="692" y="813"/>
                    <a:pt x="692" y="622"/>
                  </a:cubicBezTo>
                  <a:lnTo>
                    <a:pt x="692" y="346"/>
                  </a:lnTo>
                  <a:cubicBezTo>
                    <a:pt x="692" y="155"/>
                    <a:pt x="537" y="0"/>
                    <a:pt x="3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68"/>
          <p:cNvGrpSpPr/>
          <p:nvPr/>
        </p:nvGrpSpPr>
        <p:grpSpPr>
          <a:xfrm>
            <a:off x="3187582" y="2813855"/>
            <a:ext cx="426998" cy="421649"/>
            <a:chOff x="8624000" y="4410400"/>
            <a:chExt cx="437050" cy="431575"/>
          </a:xfrm>
        </p:grpSpPr>
        <p:sp>
          <p:nvSpPr>
            <p:cNvPr id="2000" name="Google Shape;2000;p68"/>
            <p:cNvSpPr/>
            <p:nvPr/>
          </p:nvSpPr>
          <p:spPr>
            <a:xfrm>
              <a:off x="8665625" y="4410400"/>
              <a:ext cx="353775" cy="424500"/>
            </a:xfrm>
            <a:custGeom>
              <a:rect b="b" l="l" r="r" t="t"/>
              <a:pathLst>
                <a:path extrusionOk="0" h="16980" w="14151">
                  <a:moveTo>
                    <a:pt x="7643" y="0"/>
                  </a:moveTo>
                  <a:cubicBezTo>
                    <a:pt x="6896" y="249"/>
                    <a:pt x="6260" y="771"/>
                    <a:pt x="5780" y="1278"/>
                  </a:cubicBezTo>
                  <a:cubicBezTo>
                    <a:pt x="3122" y="1870"/>
                    <a:pt x="1133" y="4238"/>
                    <a:pt x="1133" y="7075"/>
                  </a:cubicBezTo>
                  <a:cubicBezTo>
                    <a:pt x="1133" y="7647"/>
                    <a:pt x="969" y="8203"/>
                    <a:pt x="682" y="8697"/>
                  </a:cubicBezTo>
                  <a:cubicBezTo>
                    <a:pt x="246" y="9449"/>
                    <a:pt x="1" y="10290"/>
                    <a:pt x="1" y="11178"/>
                  </a:cubicBezTo>
                  <a:cubicBezTo>
                    <a:pt x="1" y="14381"/>
                    <a:pt x="3169" y="16979"/>
                    <a:pt x="7076" y="16979"/>
                  </a:cubicBezTo>
                  <a:cubicBezTo>
                    <a:pt x="10983" y="16979"/>
                    <a:pt x="14151" y="14381"/>
                    <a:pt x="14151" y="11178"/>
                  </a:cubicBezTo>
                  <a:cubicBezTo>
                    <a:pt x="14151" y="10290"/>
                    <a:pt x="13906" y="9449"/>
                    <a:pt x="13469" y="8697"/>
                  </a:cubicBezTo>
                  <a:cubicBezTo>
                    <a:pt x="13183" y="8203"/>
                    <a:pt x="13018" y="7646"/>
                    <a:pt x="13018" y="7074"/>
                  </a:cubicBezTo>
                  <a:cubicBezTo>
                    <a:pt x="13018" y="4594"/>
                    <a:pt x="11499" y="2471"/>
                    <a:pt x="9339" y="1580"/>
                  </a:cubicBezTo>
                  <a:lnTo>
                    <a:pt x="9339" y="566"/>
                  </a:lnTo>
                  <a:lnTo>
                    <a:pt x="7925" y="1131"/>
                  </a:lnTo>
                  <a:lnTo>
                    <a:pt x="76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8"/>
            <p:cNvSpPr/>
            <p:nvPr/>
          </p:nvSpPr>
          <p:spPr>
            <a:xfrm>
              <a:off x="8720025" y="4551875"/>
              <a:ext cx="245025" cy="254700"/>
            </a:xfrm>
            <a:custGeom>
              <a:rect b="b" l="l" r="r" t="t"/>
              <a:pathLst>
                <a:path extrusionOk="0" h="10188" w="9801">
                  <a:moveTo>
                    <a:pt x="2637" y="1"/>
                  </a:moveTo>
                  <a:cubicBezTo>
                    <a:pt x="2503" y="1"/>
                    <a:pt x="2367" y="11"/>
                    <a:pt x="2229" y="32"/>
                  </a:cubicBezTo>
                  <a:cubicBezTo>
                    <a:pt x="1157" y="200"/>
                    <a:pt x="291" y="1064"/>
                    <a:pt x="124" y="2135"/>
                  </a:cubicBezTo>
                  <a:cubicBezTo>
                    <a:pt x="0" y="2914"/>
                    <a:pt x="233" y="3641"/>
                    <a:pt x="683" y="4179"/>
                  </a:cubicBezTo>
                  <a:cubicBezTo>
                    <a:pt x="1036" y="4600"/>
                    <a:pt x="1110" y="5178"/>
                    <a:pt x="890" y="5682"/>
                  </a:cubicBezTo>
                  <a:cubicBezTo>
                    <a:pt x="737" y="6031"/>
                    <a:pt x="656" y="6410"/>
                    <a:pt x="656" y="6792"/>
                  </a:cubicBezTo>
                  <a:cubicBezTo>
                    <a:pt x="656" y="8667"/>
                    <a:pt x="2557" y="10188"/>
                    <a:pt x="4900" y="10188"/>
                  </a:cubicBezTo>
                  <a:lnTo>
                    <a:pt x="4900" y="10188"/>
                  </a:lnTo>
                  <a:cubicBezTo>
                    <a:pt x="7244" y="10188"/>
                    <a:pt x="9144" y="8667"/>
                    <a:pt x="9144" y="6792"/>
                  </a:cubicBezTo>
                  <a:cubicBezTo>
                    <a:pt x="9144" y="6410"/>
                    <a:pt x="9064" y="6031"/>
                    <a:pt x="8910" y="5682"/>
                  </a:cubicBezTo>
                  <a:cubicBezTo>
                    <a:pt x="8690" y="5178"/>
                    <a:pt x="8766" y="4600"/>
                    <a:pt x="9119" y="4179"/>
                  </a:cubicBezTo>
                  <a:cubicBezTo>
                    <a:pt x="9569" y="3641"/>
                    <a:pt x="9800" y="2914"/>
                    <a:pt x="9678" y="2135"/>
                  </a:cubicBezTo>
                  <a:cubicBezTo>
                    <a:pt x="9510" y="1064"/>
                    <a:pt x="8644" y="200"/>
                    <a:pt x="7573" y="32"/>
                  </a:cubicBezTo>
                  <a:cubicBezTo>
                    <a:pt x="7435" y="11"/>
                    <a:pt x="7299" y="1"/>
                    <a:pt x="7165" y="1"/>
                  </a:cubicBezTo>
                  <a:cubicBezTo>
                    <a:pt x="6504" y="1"/>
                    <a:pt x="5904" y="252"/>
                    <a:pt x="5451" y="665"/>
                  </a:cubicBezTo>
                  <a:cubicBezTo>
                    <a:pt x="5295" y="805"/>
                    <a:pt x="5098" y="876"/>
                    <a:pt x="4900" y="876"/>
                  </a:cubicBezTo>
                  <a:cubicBezTo>
                    <a:pt x="4703" y="876"/>
                    <a:pt x="4506" y="805"/>
                    <a:pt x="4349" y="665"/>
                  </a:cubicBezTo>
                  <a:cubicBezTo>
                    <a:pt x="3897" y="252"/>
                    <a:pt x="3297" y="1"/>
                    <a:pt x="2637" y="1"/>
                  </a:cubicBezTo>
                  <a:close/>
                  <a:moveTo>
                    <a:pt x="4900" y="10188"/>
                  </a:moveTo>
                  <a:cubicBezTo>
                    <a:pt x="4900" y="10188"/>
                    <a:pt x="4900" y="10188"/>
                    <a:pt x="4900" y="10188"/>
                  </a:cubicBezTo>
                  <a:lnTo>
                    <a:pt x="4901" y="10188"/>
                  </a:lnTo>
                  <a:cubicBezTo>
                    <a:pt x="4901" y="10188"/>
                    <a:pt x="4901" y="10188"/>
                    <a:pt x="4900" y="1018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8"/>
            <p:cNvSpPr/>
            <p:nvPr/>
          </p:nvSpPr>
          <p:spPr>
            <a:xfrm>
              <a:off x="8806150" y="4665075"/>
              <a:ext cx="29900" cy="21250"/>
            </a:xfrm>
            <a:custGeom>
              <a:rect b="b" l="l" r="r" t="t"/>
              <a:pathLst>
                <a:path extrusionOk="0" h="850" w="1196">
                  <a:moveTo>
                    <a:pt x="324" y="0"/>
                  </a:moveTo>
                  <a:cubicBezTo>
                    <a:pt x="220" y="0"/>
                    <a:pt x="120" y="58"/>
                    <a:pt x="71" y="157"/>
                  </a:cubicBezTo>
                  <a:cubicBezTo>
                    <a:pt x="0" y="297"/>
                    <a:pt x="57" y="467"/>
                    <a:pt x="198" y="537"/>
                  </a:cubicBezTo>
                  <a:lnTo>
                    <a:pt x="763" y="820"/>
                  </a:lnTo>
                  <a:cubicBezTo>
                    <a:pt x="802" y="839"/>
                    <a:pt x="845" y="849"/>
                    <a:pt x="889" y="850"/>
                  </a:cubicBezTo>
                  <a:cubicBezTo>
                    <a:pt x="1021" y="850"/>
                    <a:pt x="1135" y="759"/>
                    <a:pt x="1166" y="631"/>
                  </a:cubicBezTo>
                  <a:cubicBezTo>
                    <a:pt x="1196" y="503"/>
                    <a:pt x="1134" y="371"/>
                    <a:pt x="1016" y="313"/>
                  </a:cubicBezTo>
                  <a:lnTo>
                    <a:pt x="450" y="30"/>
                  </a:lnTo>
                  <a:cubicBezTo>
                    <a:pt x="410" y="10"/>
                    <a:pt x="366"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8"/>
            <p:cNvSpPr/>
            <p:nvPr/>
          </p:nvSpPr>
          <p:spPr>
            <a:xfrm>
              <a:off x="8849000" y="4665075"/>
              <a:ext cx="29875" cy="21250"/>
            </a:xfrm>
            <a:custGeom>
              <a:rect b="b" l="l" r="r" t="t"/>
              <a:pathLst>
                <a:path extrusionOk="0" h="850" w="1195">
                  <a:moveTo>
                    <a:pt x="873" y="0"/>
                  </a:moveTo>
                  <a:cubicBezTo>
                    <a:pt x="830" y="0"/>
                    <a:pt x="787" y="10"/>
                    <a:pt x="746" y="30"/>
                  </a:cubicBezTo>
                  <a:lnTo>
                    <a:pt x="181" y="313"/>
                  </a:lnTo>
                  <a:cubicBezTo>
                    <a:pt x="62" y="371"/>
                    <a:pt x="1" y="503"/>
                    <a:pt x="31" y="631"/>
                  </a:cubicBezTo>
                  <a:cubicBezTo>
                    <a:pt x="61" y="759"/>
                    <a:pt x="176" y="850"/>
                    <a:pt x="308" y="850"/>
                  </a:cubicBezTo>
                  <a:cubicBezTo>
                    <a:pt x="352" y="849"/>
                    <a:pt x="394" y="839"/>
                    <a:pt x="433" y="820"/>
                  </a:cubicBezTo>
                  <a:lnTo>
                    <a:pt x="999" y="537"/>
                  </a:lnTo>
                  <a:cubicBezTo>
                    <a:pt x="1138" y="467"/>
                    <a:pt x="1195" y="297"/>
                    <a:pt x="1126" y="157"/>
                  </a:cubicBezTo>
                  <a:cubicBezTo>
                    <a:pt x="1076" y="58"/>
                    <a:pt x="976" y="0"/>
                    <a:pt x="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8"/>
            <p:cNvSpPr/>
            <p:nvPr/>
          </p:nvSpPr>
          <p:spPr>
            <a:xfrm>
              <a:off x="8771775" y="4714600"/>
              <a:ext cx="141475" cy="63700"/>
            </a:xfrm>
            <a:custGeom>
              <a:rect b="b" l="l" r="r" t="t"/>
              <a:pathLst>
                <a:path extrusionOk="0" h="2548" w="5659">
                  <a:moveTo>
                    <a:pt x="305" y="0"/>
                  </a:moveTo>
                  <a:cubicBezTo>
                    <a:pt x="132" y="0"/>
                    <a:pt x="0" y="151"/>
                    <a:pt x="22" y="322"/>
                  </a:cubicBezTo>
                  <a:cubicBezTo>
                    <a:pt x="198" y="1576"/>
                    <a:pt x="1388" y="2548"/>
                    <a:pt x="2830" y="2548"/>
                  </a:cubicBezTo>
                  <a:cubicBezTo>
                    <a:pt x="4271" y="2548"/>
                    <a:pt x="5462" y="1576"/>
                    <a:pt x="5638" y="322"/>
                  </a:cubicBezTo>
                  <a:cubicBezTo>
                    <a:pt x="5659" y="151"/>
                    <a:pt x="5527" y="0"/>
                    <a:pt x="53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8"/>
            <p:cNvSpPr/>
            <p:nvPr/>
          </p:nvSpPr>
          <p:spPr>
            <a:xfrm>
              <a:off x="8801750" y="4735825"/>
              <a:ext cx="81525" cy="42475"/>
            </a:xfrm>
            <a:custGeom>
              <a:rect b="b" l="l" r="r" t="t"/>
              <a:pathLst>
                <a:path extrusionOk="0" h="1699" w="3261">
                  <a:moveTo>
                    <a:pt x="1631" y="1"/>
                  </a:moveTo>
                  <a:cubicBezTo>
                    <a:pt x="859" y="1"/>
                    <a:pt x="205" y="522"/>
                    <a:pt x="1" y="1231"/>
                  </a:cubicBezTo>
                  <a:cubicBezTo>
                    <a:pt x="500" y="1543"/>
                    <a:pt x="1065" y="1699"/>
                    <a:pt x="1631" y="1699"/>
                  </a:cubicBezTo>
                  <a:cubicBezTo>
                    <a:pt x="2197" y="1699"/>
                    <a:pt x="2763" y="1543"/>
                    <a:pt x="3261" y="1231"/>
                  </a:cubicBezTo>
                  <a:cubicBezTo>
                    <a:pt x="3057" y="522"/>
                    <a:pt x="2402" y="1"/>
                    <a:pt x="16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8"/>
            <p:cNvSpPr/>
            <p:nvPr/>
          </p:nvSpPr>
          <p:spPr>
            <a:xfrm>
              <a:off x="8757625" y="4587275"/>
              <a:ext cx="42475" cy="49500"/>
            </a:xfrm>
            <a:custGeom>
              <a:rect b="b" l="l" r="r" t="t"/>
              <a:pathLst>
                <a:path extrusionOk="0" h="1980" w="1699">
                  <a:moveTo>
                    <a:pt x="849" y="0"/>
                  </a:moveTo>
                  <a:cubicBezTo>
                    <a:pt x="380" y="0"/>
                    <a:pt x="1" y="380"/>
                    <a:pt x="1" y="849"/>
                  </a:cubicBezTo>
                  <a:lnTo>
                    <a:pt x="1" y="1131"/>
                  </a:lnTo>
                  <a:cubicBezTo>
                    <a:pt x="1" y="1600"/>
                    <a:pt x="380" y="1980"/>
                    <a:pt x="849" y="1980"/>
                  </a:cubicBezTo>
                  <a:lnTo>
                    <a:pt x="851" y="1980"/>
                  </a:lnTo>
                  <a:cubicBezTo>
                    <a:pt x="1318" y="1980"/>
                    <a:pt x="1699" y="1600"/>
                    <a:pt x="1699" y="1131"/>
                  </a:cubicBezTo>
                  <a:lnTo>
                    <a:pt x="1699" y="849"/>
                  </a:lnTo>
                  <a:cubicBezTo>
                    <a:pt x="1699" y="380"/>
                    <a:pt x="1318" y="0"/>
                    <a:pt x="8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8"/>
            <p:cNvSpPr/>
            <p:nvPr/>
          </p:nvSpPr>
          <p:spPr>
            <a:xfrm>
              <a:off x="8778850" y="4587225"/>
              <a:ext cx="21225" cy="35375"/>
            </a:xfrm>
            <a:custGeom>
              <a:rect b="b" l="l" r="r" t="t"/>
              <a:pathLst>
                <a:path extrusionOk="0" h="1415" w="849">
                  <a:moveTo>
                    <a:pt x="0" y="1"/>
                  </a:moveTo>
                  <a:lnTo>
                    <a:pt x="0" y="991"/>
                  </a:lnTo>
                  <a:cubicBezTo>
                    <a:pt x="0" y="1225"/>
                    <a:pt x="190" y="1415"/>
                    <a:pt x="424" y="1415"/>
                  </a:cubicBezTo>
                  <a:cubicBezTo>
                    <a:pt x="659" y="1415"/>
                    <a:pt x="849" y="1225"/>
                    <a:pt x="849" y="991"/>
                  </a:cubicBezTo>
                  <a:lnTo>
                    <a:pt x="849" y="849"/>
                  </a:lnTo>
                  <a:cubicBezTo>
                    <a:pt x="849" y="382"/>
                    <a:pt x="469"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8"/>
            <p:cNvSpPr/>
            <p:nvPr/>
          </p:nvSpPr>
          <p:spPr>
            <a:xfrm>
              <a:off x="8769375" y="4594325"/>
              <a:ext cx="16575" cy="14200"/>
            </a:xfrm>
            <a:custGeom>
              <a:rect b="b" l="l" r="r" t="t"/>
              <a:pathLst>
                <a:path extrusionOk="0" h="568" w="663">
                  <a:moveTo>
                    <a:pt x="379" y="1"/>
                  </a:moveTo>
                  <a:cubicBezTo>
                    <a:pt x="127" y="1"/>
                    <a:pt x="1" y="305"/>
                    <a:pt x="179" y="484"/>
                  </a:cubicBezTo>
                  <a:cubicBezTo>
                    <a:pt x="237" y="541"/>
                    <a:pt x="307" y="567"/>
                    <a:pt x="377" y="567"/>
                  </a:cubicBezTo>
                  <a:cubicBezTo>
                    <a:pt x="522" y="567"/>
                    <a:pt x="662" y="454"/>
                    <a:pt x="662" y="284"/>
                  </a:cubicBezTo>
                  <a:cubicBezTo>
                    <a:pt x="662" y="127"/>
                    <a:pt x="535" y="1"/>
                    <a:pt x="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8"/>
            <p:cNvSpPr/>
            <p:nvPr/>
          </p:nvSpPr>
          <p:spPr>
            <a:xfrm>
              <a:off x="8884950" y="4587275"/>
              <a:ext cx="42475" cy="49500"/>
            </a:xfrm>
            <a:custGeom>
              <a:rect b="b" l="l" r="r" t="t"/>
              <a:pathLst>
                <a:path extrusionOk="0" h="1980" w="1699">
                  <a:moveTo>
                    <a:pt x="850" y="0"/>
                  </a:moveTo>
                  <a:cubicBezTo>
                    <a:pt x="382" y="0"/>
                    <a:pt x="1" y="380"/>
                    <a:pt x="1" y="849"/>
                  </a:cubicBezTo>
                  <a:lnTo>
                    <a:pt x="1" y="1131"/>
                  </a:lnTo>
                  <a:cubicBezTo>
                    <a:pt x="1" y="1600"/>
                    <a:pt x="382" y="1980"/>
                    <a:pt x="849" y="1980"/>
                  </a:cubicBezTo>
                  <a:lnTo>
                    <a:pt x="850" y="1980"/>
                  </a:lnTo>
                  <a:cubicBezTo>
                    <a:pt x="1319" y="1980"/>
                    <a:pt x="1699" y="1600"/>
                    <a:pt x="1699" y="1131"/>
                  </a:cubicBezTo>
                  <a:lnTo>
                    <a:pt x="1699" y="849"/>
                  </a:lnTo>
                  <a:cubicBezTo>
                    <a:pt x="1699" y="380"/>
                    <a:pt x="1319" y="0"/>
                    <a:pt x="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8"/>
            <p:cNvSpPr/>
            <p:nvPr/>
          </p:nvSpPr>
          <p:spPr>
            <a:xfrm>
              <a:off x="8906175" y="4587225"/>
              <a:ext cx="21225" cy="35375"/>
            </a:xfrm>
            <a:custGeom>
              <a:rect b="b" l="l" r="r" t="t"/>
              <a:pathLst>
                <a:path extrusionOk="0" h="1415" w="849">
                  <a:moveTo>
                    <a:pt x="0" y="1"/>
                  </a:moveTo>
                  <a:lnTo>
                    <a:pt x="0" y="991"/>
                  </a:lnTo>
                  <a:cubicBezTo>
                    <a:pt x="0" y="1225"/>
                    <a:pt x="190" y="1415"/>
                    <a:pt x="425" y="1415"/>
                  </a:cubicBezTo>
                  <a:cubicBezTo>
                    <a:pt x="659" y="1415"/>
                    <a:pt x="849" y="1225"/>
                    <a:pt x="849" y="991"/>
                  </a:cubicBezTo>
                  <a:lnTo>
                    <a:pt x="849" y="849"/>
                  </a:lnTo>
                  <a:cubicBezTo>
                    <a:pt x="849" y="382"/>
                    <a:pt x="469"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8"/>
            <p:cNvSpPr/>
            <p:nvPr/>
          </p:nvSpPr>
          <p:spPr>
            <a:xfrm>
              <a:off x="8896750" y="4594325"/>
              <a:ext cx="16550" cy="14200"/>
            </a:xfrm>
            <a:custGeom>
              <a:rect b="b" l="l" r="r" t="t"/>
              <a:pathLst>
                <a:path extrusionOk="0" h="568" w="662">
                  <a:moveTo>
                    <a:pt x="378" y="1"/>
                  </a:moveTo>
                  <a:cubicBezTo>
                    <a:pt x="126" y="1"/>
                    <a:pt x="0" y="305"/>
                    <a:pt x="179" y="484"/>
                  </a:cubicBezTo>
                  <a:cubicBezTo>
                    <a:pt x="236" y="541"/>
                    <a:pt x="306" y="567"/>
                    <a:pt x="376" y="567"/>
                  </a:cubicBezTo>
                  <a:cubicBezTo>
                    <a:pt x="521" y="567"/>
                    <a:pt x="661" y="454"/>
                    <a:pt x="661" y="284"/>
                  </a:cubicBezTo>
                  <a:cubicBezTo>
                    <a:pt x="661" y="127"/>
                    <a:pt x="534" y="1"/>
                    <a:pt x="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8"/>
            <p:cNvSpPr/>
            <p:nvPr/>
          </p:nvSpPr>
          <p:spPr>
            <a:xfrm>
              <a:off x="8644425" y="4520950"/>
              <a:ext cx="49550" cy="207800"/>
            </a:xfrm>
            <a:custGeom>
              <a:rect b="b" l="l" r="r" t="t"/>
              <a:pathLst>
                <a:path extrusionOk="0" h="8312" w="1982">
                  <a:moveTo>
                    <a:pt x="1402" y="0"/>
                  </a:moveTo>
                  <a:cubicBezTo>
                    <a:pt x="1153" y="0"/>
                    <a:pt x="906" y="159"/>
                    <a:pt x="836" y="441"/>
                  </a:cubicBezTo>
                  <a:lnTo>
                    <a:pt x="194" y="3006"/>
                  </a:lnTo>
                  <a:cubicBezTo>
                    <a:pt x="66" y="3523"/>
                    <a:pt x="0" y="4053"/>
                    <a:pt x="0" y="4586"/>
                  </a:cubicBezTo>
                  <a:lnTo>
                    <a:pt x="0" y="8312"/>
                  </a:lnTo>
                  <a:lnTo>
                    <a:pt x="1981" y="8312"/>
                  </a:lnTo>
                  <a:lnTo>
                    <a:pt x="1981" y="582"/>
                  </a:lnTo>
                  <a:cubicBezTo>
                    <a:pt x="1981" y="456"/>
                    <a:pt x="1940" y="334"/>
                    <a:pt x="1864" y="234"/>
                  </a:cubicBezTo>
                  <a:cubicBezTo>
                    <a:pt x="1745" y="74"/>
                    <a:pt x="1573" y="0"/>
                    <a:pt x="14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8"/>
            <p:cNvSpPr/>
            <p:nvPr/>
          </p:nvSpPr>
          <p:spPr>
            <a:xfrm>
              <a:off x="8624000" y="4714600"/>
              <a:ext cx="77025" cy="127375"/>
            </a:xfrm>
            <a:custGeom>
              <a:rect b="b" l="l" r="r" t="t"/>
              <a:pathLst>
                <a:path extrusionOk="0" h="5095" w="3081">
                  <a:moveTo>
                    <a:pt x="1294" y="0"/>
                  </a:moveTo>
                  <a:cubicBezTo>
                    <a:pt x="861" y="0"/>
                    <a:pt x="498" y="326"/>
                    <a:pt x="450" y="755"/>
                  </a:cubicBezTo>
                  <a:lnTo>
                    <a:pt x="38" y="4466"/>
                  </a:lnTo>
                  <a:cubicBezTo>
                    <a:pt x="0" y="4801"/>
                    <a:pt x="263" y="5094"/>
                    <a:pt x="601" y="5094"/>
                  </a:cubicBezTo>
                  <a:lnTo>
                    <a:pt x="2515" y="5094"/>
                  </a:lnTo>
                  <a:cubicBezTo>
                    <a:pt x="2827" y="5094"/>
                    <a:pt x="3081" y="4840"/>
                    <a:pt x="3081" y="4529"/>
                  </a:cubicBezTo>
                  <a:lnTo>
                    <a:pt x="3081" y="283"/>
                  </a:lnTo>
                  <a:cubicBezTo>
                    <a:pt x="3081" y="127"/>
                    <a:pt x="2954" y="0"/>
                    <a:pt x="2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8"/>
            <p:cNvSpPr/>
            <p:nvPr/>
          </p:nvSpPr>
          <p:spPr>
            <a:xfrm>
              <a:off x="8991075" y="4520950"/>
              <a:ext cx="49575" cy="207800"/>
            </a:xfrm>
            <a:custGeom>
              <a:rect b="b" l="l" r="r" t="t"/>
              <a:pathLst>
                <a:path extrusionOk="0" h="8312" w="1983">
                  <a:moveTo>
                    <a:pt x="580" y="0"/>
                  </a:moveTo>
                  <a:cubicBezTo>
                    <a:pt x="409" y="0"/>
                    <a:pt x="237" y="74"/>
                    <a:pt x="117" y="234"/>
                  </a:cubicBezTo>
                  <a:cubicBezTo>
                    <a:pt x="42" y="334"/>
                    <a:pt x="0" y="456"/>
                    <a:pt x="0" y="582"/>
                  </a:cubicBezTo>
                  <a:lnTo>
                    <a:pt x="0" y="8312"/>
                  </a:lnTo>
                  <a:lnTo>
                    <a:pt x="1982" y="8312"/>
                  </a:lnTo>
                  <a:lnTo>
                    <a:pt x="1982" y="4586"/>
                  </a:lnTo>
                  <a:cubicBezTo>
                    <a:pt x="1982" y="4053"/>
                    <a:pt x="1917" y="3523"/>
                    <a:pt x="1788" y="3006"/>
                  </a:cubicBezTo>
                  <a:lnTo>
                    <a:pt x="1146" y="441"/>
                  </a:lnTo>
                  <a:cubicBezTo>
                    <a:pt x="1076" y="159"/>
                    <a:pt x="830" y="0"/>
                    <a:pt x="5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8"/>
            <p:cNvSpPr/>
            <p:nvPr/>
          </p:nvSpPr>
          <p:spPr>
            <a:xfrm>
              <a:off x="9002025" y="4714600"/>
              <a:ext cx="59000" cy="127325"/>
            </a:xfrm>
            <a:custGeom>
              <a:rect b="b" l="l" r="r" t="t"/>
              <a:pathLst>
                <a:path extrusionOk="0" h="5093" w="2360">
                  <a:moveTo>
                    <a:pt x="412" y="5093"/>
                  </a:moveTo>
                  <a:cubicBezTo>
                    <a:pt x="413" y="5093"/>
                    <a:pt x="413" y="5093"/>
                    <a:pt x="414" y="5093"/>
                  </a:cubicBezTo>
                  <a:cubicBezTo>
                    <a:pt x="415" y="5093"/>
                    <a:pt x="415" y="5093"/>
                    <a:pt x="416" y="5093"/>
                  </a:cubicBezTo>
                  <a:close/>
                  <a:moveTo>
                    <a:pt x="1069" y="0"/>
                  </a:moveTo>
                  <a:cubicBezTo>
                    <a:pt x="1068" y="0"/>
                    <a:pt x="1068" y="0"/>
                    <a:pt x="1067" y="0"/>
                  </a:cubicBezTo>
                  <a:lnTo>
                    <a:pt x="1" y="0"/>
                  </a:lnTo>
                  <a:cubicBezTo>
                    <a:pt x="329" y="0"/>
                    <a:pt x="418" y="212"/>
                    <a:pt x="465" y="478"/>
                  </a:cubicBezTo>
                  <a:lnTo>
                    <a:pt x="974" y="4466"/>
                  </a:lnTo>
                  <a:lnTo>
                    <a:pt x="974" y="4465"/>
                  </a:lnTo>
                  <a:lnTo>
                    <a:pt x="974" y="4465"/>
                  </a:lnTo>
                  <a:cubicBezTo>
                    <a:pt x="1011" y="4799"/>
                    <a:pt x="751" y="5092"/>
                    <a:pt x="416" y="5093"/>
                  </a:cubicBezTo>
                  <a:lnTo>
                    <a:pt x="1761" y="5093"/>
                  </a:lnTo>
                  <a:cubicBezTo>
                    <a:pt x="1761" y="5093"/>
                    <a:pt x="1762" y="5093"/>
                    <a:pt x="1763" y="5093"/>
                  </a:cubicBezTo>
                  <a:cubicBezTo>
                    <a:pt x="2098" y="5093"/>
                    <a:pt x="2360" y="4799"/>
                    <a:pt x="2322" y="4465"/>
                  </a:cubicBezTo>
                  <a:lnTo>
                    <a:pt x="1910" y="755"/>
                  </a:lnTo>
                  <a:cubicBezTo>
                    <a:pt x="1864" y="325"/>
                    <a:pt x="1500" y="0"/>
                    <a:pt x="1069" y="0"/>
                  </a:cubicBezTo>
                  <a:close/>
                </a:path>
              </a:pathLst>
            </a:custGeom>
            <a:solidFill>
              <a:srgbClr val="9D6E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8"/>
            <p:cNvSpPr/>
            <p:nvPr/>
          </p:nvSpPr>
          <p:spPr>
            <a:xfrm>
              <a:off x="8984000" y="4714600"/>
              <a:ext cx="77050" cy="127375"/>
            </a:xfrm>
            <a:custGeom>
              <a:rect b="b" l="l" r="r" t="t"/>
              <a:pathLst>
                <a:path extrusionOk="0" h="5095" w="3082">
                  <a:moveTo>
                    <a:pt x="283" y="0"/>
                  </a:moveTo>
                  <a:cubicBezTo>
                    <a:pt x="127" y="0"/>
                    <a:pt x="0" y="127"/>
                    <a:pt x="0" y="283"/>
                  </a:cubicBezTo>
                  <a:lnTo>
                    <a:pt x="0" y="4529"/>
                  </a:lnTo>
                  <a:cubicBezTo>
                    <a:pt x="0" y="4840"/>
                    <a:pt x="254" y="5094"/>
                    <a:pt x="566" y="5094"/>
                  </a:cubicBezTo>
                  <a:lnTo>
                    <a:pt x="2482" y="5094"/>
                  </a:lnTo>
                  <a:cubicBezTo>
                    <a:pt x="2818" y="5094"/>
                    <a:pt x="3081" y="4801"/>
                    <a:pt x="3043" y="4466"/>
                  </a:cubicBezTo>
                  <a:lnTo>
                    <a:pt x="2631" y="755"/>
                  </a:lnTo>
                  <a:cubicBezTo>
                    <a:pt x="2583" y="326"/>
                    <a:pt x="2220" y="0"/>
                    <a:pt x="17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68"/>
          <p:cNvGrpSpPr/>
          <p:nvPr/>
        </p:nvGrpSpPr>
        <p:grpSpPr>
          <a:xfrm>
            <a:off x="6857949" y="2812011"/>
            <a:ext cx="377904" cy="425337"/>
            <a:chOff x="6857949" y="2812011"/>
            <a:chExt cx="377904" cy="425337"/>
          </a:xfrm>
        </p:grpSpPr>
        <p:sp>
          <p:nvSpPr>
            <p:cNvPr id="2018" name="Google Shape;2018;p68"/>
            <p:cNvSpPr/>
            <p:nvPr/>
          </p:nvSpPr>
          <p:spPr>
            <a:xfrm>
              <a:off x="6857949" y="3129291"/>
              <a:ext cx="26941" cy="13531"/>
            </a:xfrm>
            <a:custGeom>
              <a:rect b="b" l="l" r="r" t="t"/>
              <a:pathLst>
                <a:path extrusionOk="0" h="554" w="1103">
                  <a:moveTo>
                    <a:pt x="1103" y="0"/>
                  </a:moveTo>
                  <a:lnTo>
                    <a:pt x="134" y="122"/>
                  </a:lnTo>
                  <a:cubicBezTo>
                    <a:pt x="57" y="133"/>
                    <a:pt x="1" y="199"/>
                    <a:pt x="1" y="277"/>
                  </a:cubicBezTo>
                  <a:cubicBezTo>
                    <a:pt x="1" y="355"/>
                    <a:pt x="57" y="421"/>
                    <a:pt x="134" y="433"/>
                  </a:cubicBezTo>
                  <a:lnTo>
                    <a:pt x="1103" y="553"/>
                  </a:lnTo>
                  <a:lnTo>
                    <a:pt x="11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8"/>
            <p:cNvSpPr/>
            <p:nvPr/>
          </p:nvSpPr>
          <p:spPr>
            <a:xfrm>
              <a:off x="6857949" y="3082029"/>
              <a:ext cx="26941" cy="13531"/>
            </a:xfrm>
            <a:custGeom>
              <a:rect b="b" l="l" r="r" t="t"/>
              <a:pathLst>
                <a:path extrusionOk="0" h="554" w="1103">
                  <a:moveTo>
                    <a:pt x="1103" y="1"/>
                  </a:moveTo>
                  <a:lnTo>
                    <a:pt x="134" y="121"/>
                  </a:lnTo>
                  <a:cubicBezTo>
                    <a:pt x="57" y="133"/>
                    <a:pt x="1" y="199"/>
                    <a:pt x="1" y="277"/>
                  </a:cubicBezTo>
                  <a:cubicBezTo>
                    <a:pt x="1" y="355"/>
                    <a:pt x="57" y="421"/>
                    <a:pt x="134" y="432"/>
                  </a:cubicBezTo>
                  <a:lnTo>
                    <a:pt x="1103" y="554"/>
                  </a:lnTo>
                  <a:lnTo>
                    <a:pt x="11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8"/>
            <p:cNvSpPr/>
            <p:nvPr/>
          </p:nvSpPr>
          <p:spPr>
            <a:xfrm>
              <a:off x="6925362" y="3082029"/>
              <a:ext cx="26990" cy="13531"/>
            </a:xfrm>
            <a:custGeom>
              <a:rect b="b" l="l" r="r" t="t"/>
              <a:pathLst>
                <a:path extrusionOk="0" h="554" w="1105">
                  <a:moveTo>
                    <a:pt x="1" y="1"/>
                  </a:moveTo>
                  <a:lnTo>
                    <a:pt x="1" y="554"/>
                  </a:lnTo>
                  <a:lnTo>
                    <a:pt x="970" y="432"/>
                  </a:lnTo>
                  <a:cubicBezTo>
                    <a:pt x="1046" y="421"/>
                    <a:pt x="1104" y="355"/>
                    <a:pt x="1104" y="277"/>
                  </a:cubicBezTo>
                  <a:cubicBezTo>
                    <a:pt x="1104" y="199"/>
                    <a:pt x="1046" y="133"/>
                    <a:pt x="970" y="121"/>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8"/>
            <p:cNvSpPr/>
            <p:nvPr/>
          </p:nvSpPr>
          <p:spPr>
            <a:xfrm>
              <a:off x="6857949" y="3034791"/>
              <a:ext cx="26941" cy="13507"/>
            </a:xfrm>
            <a:custGeom>
              <a:rect b="b" l="l" r="r" t="t"/>
              <a:pathLst>
                <a:path extrusionOk="0" h="553" w="1103">
                  <a:moveTo>
                    <a:pt x="1103" y="0"/>
                  </a:moveTo>
                  <a:lnTo>
                    <a:pt x="134" y="121"/>
                  </a:lnTo>
                  <a:cubicBezTo>
                    <a:pt x="57" y="132"/>
                    <a:pt x="1" y="199"/>
                    <a:pt x="1" y="276"/>
                  </a:cubicBezTo>
                  <a:cubicBezTo>
                    <a:pt x="1" y="354"/>
                    <a:pt x="57" y="420"/>
                    <a:pt x="134" y="432"/>
                  </a:cubicBezTo>
                  <a:lnTo>
                    <a:pt x="1103" y="552"/>
                  </a:lnTo>
                  <a:lnTo>
                    <a:pt x="11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8"/>
            <p:cNvSpPr/>
            <p:nvPr/>
          </p:nvSpPr>
          <p:spPr>
            <a:xfrm>
              <a:off x="6925362" y="3034791"/>
              <a:ext cx="26941" cy="13531"/>
            </a:xfrm>
            <a:custGeom>
              <a:rect b="b" l="l" r="r" t="t"/>
              <a:pathLst>
                <a:path extrusionOk="0" h="554" w="1103">
                  <a:moveTo>
                    <a:pt x="1" y="0"/>
                  </a:moveTo>
                  <a:lnTo>
                    <a:pt x="1" y="554"/>
                  </a:lnTo>
                  <a:lnTo>
                    <a:pt x="970" y="432"/>
                  </a:lnTo>
                  <a:cubicBezTo>
                    <a:pt x="1046" y="420"/>
                    <a:pt x="1103" y="354"/>
                    <a:pt x="1103" y="277"/>
                  </a:cubicBezTo>
                  <a:cubicBezTo>
                    <a:pt x="1103" y="199"/>
                    <a:pt x="1046" y="132"/>
                    <a:pt x="970" y="121"/>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8"/>
            <p:cNvSpPr/>
            <p:nvPr/>
          </p:nvSpPr>
          <p:spPr>
            <a:xfrm>
              <a:off x="6857949" y="2987504"/>
              <a:ext cx="26941" cy="13531"/>
            </a:xfrm>
            <a:custGeom>
              <a:rect b="b" l="l" r="r" t="t"/>
              <a:pathLst>
                <a:path extrusionOk="0" h="554" w="1103">
                  <a:moveTo>
                    <a:pt x="1103" y="1"/>
                  </a:moveTo>
                  <a:lnTo>
                    <a:pt x="134" y="122"/>
                  </a:lnTo>
                  <a:cubicBezTo>
                    <a:pt x="57" y="133"/>
                    <a:pt x="1" y="199"/>
                    <a:pt x="1" y="277"/>
                  </a:cubicBezTo>
                  <a:cubicBezTo>
                    <a:pt x="1" y="355"/>
                    <a:pt x="57" y="421"/>
                    <a:pt x="134" y="433"/>
                  </a:cubicBezTo>
                  <a:lnTo>
                    <a:pt x="1103" y="554"/>
                  </a:lnTo>
                  <a:lnTo>
                    <a:pt x="11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8"/>
            <p:cNvSpPr/>
            <p:nvPr/>
          </p:nvSpPr>
          <p:spPr>
            <a:xfrm>
              <a:off x="6925362" y="2987504"/>
              <a:ext cx="26990" cy="13531"/>
            </a:xfrm>
            <a:custGeom>
              <a:rect b="b" l="l" r="r" t="t"/>
              <a:pathLst>
                <a:path extrusionOk="0" h="554" w="1105">
                  <a:moveTo>
                    <a:pt x="1" y="1"/>
                  </a:moveTo>
                  <a:lnTo>
                    <a:pt x="1" y="554"/>
                  </a:lnTo>
                  <a:lnTo>
                    <a:pt x="970" y="433"/>
                  </a:lnTo>
                  <a:cubicBezTo>
                    <a:pt x="1046" y="422"/>
                    <a:pt x="1104" y="355"/>
                    <a:pt x="1104" y="277"/>
                  </a:cubicBezTo>
                  <a:cubicBezTo>
                    <a:pt x="1104" y="199"/>
                    <a:pt x="1046" y="134"/>
                    <a:pt x="970" y="123"/>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8"/>
            <p:cNvSpPr/>
            <p:nvPr/>
          </p:nvSpPr>
          <p:spPr>
            <a:xfrm>
              <a:off x="6898373" y="2940364"/>
              <a:ext cx="13507" cy="26941"/>
            </a:xfrm>
            <a:custGeom>
              <a:rect b="b" l="l" r="r" t="t"/>
              <a:pathLst>
                <a:path extrusionOk="0" h="1103" w="553">
                  <a:moveTo>
                    <a:pt x="276" y="0"/>
                  </a:moveTo>
                  <a:cubicBezTo>
                    <a:pt x="199" y="0"/>
                    <a:pt x="133" y="57"/>
                    <a:pt x="122" y="134"/>
                  </a:cubicBezTo>
                  <a:lnTo>
                    <a:pt x="1" y="1103"/>
                  </a:lnTo>
                  <a:lnTo>
                    <a:pt x="553" y="1103"/>
                  </a:lnTo>
                  <a:lnTo>
                    <a:pt x="432" y="134"/>
                  </a:lnTo>
                  <a:cubicBezTo>
                    <a:pt x="421" y="57"/>
                    <a:pt x="354" y="0"/>
                    <a:pt x="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8"/>
            <p:cNvSpPr/>
            <p:nvPr/>
          </p:nvSpPr>
          <p:spPr>
            <a:xfrm>
              <a:off x="7141499" y="2980763"/>
              <a:ext cx="26941" cy="13531"/>
            </a:xfrm>
            <a:custGeom>
              <a:rect b="b" l="l" r="r" t="t"/>
              <a:pathLst>
                <a:path extrusionOk="0" h="554" w="1103">
                  <a:moveTo>
                    <a:pt x="1102" y="0"/>
                  </a:moveTo>
                  <a:lnTo>
                    <a:pt x="133" y="122"/>
                  </a:lnTo>
                  <a:cubicBezTo>
                    <a:pt x="57" y="134"/>
                    <a:pt x="0" y="199"/>
                    <a:pt x="0" y="277"/>
                  </a:cubicBezTo>
                  <a:cubicBezTo>
                    <a:pt x="0" y="355"/>
                    <a:pt x="57" y="421"/>
                    <a:pt x="133" y="433"/>
                  </a:cubicBezTo>
                  <a:lnTo>
                    <a:pt x="1102" y="553"/>
                  </a:lnTo>
                  <a:lnTo>
                    <a:pt x="11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8"/>
            <p:cNvSpPr/>
            <p:nvPr/>
          </p:nvSpPr>
          <p:spPr>
            <a:xfrm>
              <a:off x="7208912" y="2980763"/>
              <a:ext cx="26941" cy="13531"/>
            </a:xfrm>
            <a:custGeom>
              <a:rect b="b" l="l" r="r" t="t"/>
              <a:pathLst>
                <a:path extrusionOk="0" h="554" w="1103">
                  <a:moveTo>
                    <a:pt x="0" y="0"/>
                  </a:moveTo>
                  <a:lnTo>
                    <a:pt x="0" y="553"/>
                  </a:lnTo>
                  <a:lnTo>
                    <a:pt x="969" y="433"/>
                  </a:lnTo>
                  <a:cubicBezTo>
                    <a:pt x="1046" y="421"/>
                    <a:pt x="1102" y="355"/>
                    <a:pt x="1102" y="277"/>
                  </a:cubicBezTo>
                  <a:cubicBezTo>
                    <a:pt x="1102" y="199"/>
                    <a:pt x="1046" y="134"/>
                    <a:pt x="969" y="122"/>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8"/>
            <p:cNvSpPr/>
            <p:nvPr/>
          </p:nvSpPr>
          <p:spPr>
            <a:xfrm>
              <a:off x="7208912" y="3028025"/>
              <a:ext cx="26941" cy="13531"/>
            </a:xfrm>
            <a:custGeom>
              <a:rect b="b" l="l" r="r" t="t"/>
              <a:pathLst>
                <a:path extrusionOk="0" h="554" w="1103">
                  <a:moveTo>
                    <a:pt x="0" y="1"/>
                  </a:moveTo>
                  <a:lnTo>
                    <a:pt x="0" y="554"/>
                  </a:lnTo>
                  <a:lnTo>
                    <a:pt x="969" y="432"/>
                  </a:lnTo>
                  <a:cubicBezTo>
                    <a:pt x="1046" y="421"/>
                    <a:pt x="1102" y="354"/>
                    <a:pt x="1102" y="277"/>
                  </a:cubicBezTo>
                  <a:cubicBezTo>
                    <a:pt x="1102" y="200"/>
                    <a:pt x="1046" y="133"/>
                    <a:pt x="969" y="122"/>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8"/>
            <p:cNvSpPr/>
            <p:nvPr/>
          </p:nvSpPr>
          <p:spPr>
            <a:xfrm>
              <a:off x="7141499" y="2933525"/>
              <a:ext cx="26941" cy="13531"/>
            </a:xfrm>
            <a:custGeom>
              <a:rect b="b" l="l" r="r" t="t"/>
              <a:pathLst>
                <a:path extrusionOk="0" h="554" w="1103">
                  <a:moveTo>
                    <a:pt x="1102" y="0"/>
                  </a:moveTo>
                  <a:lnTo>
                    <a:pt x="133" y="121"/>
                  </a:lnTo>
                  <a:cubicBezTo>
                    <a:pt x="57" y="133"/>
                    <a:pt x="0" y="199"/>
                    <a:pt x="0" y="277"/>
                  </a:cubicBezTo>
                  <a:cubicBezTo>
                    <a:pt x="0" y="354"/>
                    <a:pt x="57" y="420"/>
                    <a:pt x="133" y="432"/>
                  </a:cubicBezTo>
                  <a:lnTo>
                    <a:pt x="1102" y="553"/>
                  </a:lnTo>
                  <a:lnTo>
                    <a:pt x="11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8"/>
            <p:cNvSpPr/>
            <p:nvPr/>
          </p:nvSpPr>
          <p:spPr>
            <a:xfrm>
              <a:off x="7208912" y="2933525"/>
              <a:ext cx="26941" cy="13531"/>
            </a:xfrm>
            <a:custGeom>
              <a:rect b="b" l="l" r="r" t="t"/>
              <a:pathLst>
                <a:path extrusionOk="0" h="554" w="1103">
                  <a:moveTo>
                    <a:pt x="0" y="0"/>
                  </a:moveTo>
                  <a:lnTo>
                    <a:pt x="0" y="553"/>
                  </a:lnTo>
                  <a:lnTo>
                    <a:pt x="969" y="432"/>
                  </a:lnTo>
                  <a:cubicBezTo>
                    <a:pt x="1046" y="420"/>
                    <a:pt x="1102" y="354"/>
                    <a:pt x="1102" y="277"/>
                  </a:cubicBezTo>
                  <a:cubicBezTo>
                    <a:pt x="1102" y="199"/>
                    <a:pt x="1046" y="133"/>
                    <a:pt x="969" y="121"/>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8"/>
            <p:cNvSpPr/>
            <p:nvPr/>
          </p:nvSpPr>
          <p:spPr>
            <a:xfrm>
              <a:off x="7181923" y="2886360"/>
              <a:ext cx="13507" cy="26916"/>
            </a:xfrm>
            <a:custGeom>
              <a:rect b="b" l="l" r="r" t="t"/>
              <a:pathLst>
                <a:path extrusionOk="0" h="1102" w="553">
                  <a:moveTo>
                    <a:pt x="277" y="0"/>
                  </a:moveTo>
                  <a:cubicBezTo>
                    <a:pt x="199" y="0"/>
                    <a:pt x="132" y="57"/>
                    <a:pt x="121" y="134"/>
                  </a:cubicBezTo>
                  <a:lnTo>
                    <a:pt x="0" y="1101"/>
                  </a:lnTo>
                  <a:lnTo>
                    <a:pt x="552" y="1101"/>
                  </a:lnTo>
                  <a:lnTo>
                    <a:pt x="432" y="134"/>
                  </a:lnTo>
                  <a:cubicBezTo>
                    <a:pt x="420" y="57"/>
                    <a:pt x="354" y="0"/>
                    <a:pt x="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8"/>
            <p:cNvSpPr/>
            <p:nvPr/>
          </p:nvSpPr>
          <p:spPr>
            <a:xfrm>
              <a:off x="6952376" y="3061781"/>
              <a:ext cx="33780" cy="13531"/>
            </a:xfrm>
            <a:custGeom>
              <a:rect b="b" l="l" r="r" t="t"/>
              <a:pathLst>
                <a:path extrusionOk="0" h="554" w="1383">
                  <a:moveTo>
                    <a:pt x="1382" y="0"/>
                  </a:moveTo>
                  <a:lnTo>
                    <a:pt x="138" y="125"/>
                  </a:lnTo>
                  <a:cubicBezTo>
                    <a:pt x="60" y="132"/>
                    <a:pt x="1" y="199"/>
                    <a:pt x="1" y="277"/>
                  </a:cubicBezTo>
                  <a:cubicBezTo>
                    <a:pt x="1" y="355"/>
                    <a:pt x="60" y="421"/>
                    <a:pt x="138" y="429"/>
                  </a:cubicBezTo>
                  <a:lnTo>
                    <a:pt x="1382" y="553"/>
                  </a:lnTo>
                  <a:lnTo>
                    <a:pt x="13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8"/>
            <p:cNvSpPr/>
            <p:nvPr/>
          </p:nvSpPr>
          <p:spPr>
            <a:xfrm>
              <a:off x="6952376" y="3007777"/>
              <a:ext cx="33780" cy="13531"/>
            </a:xfrm>
            <a:custGeom>
              <a:rect b="b" l="l" r="r" t="t"/>
              <a:pathLst>
                <a:path extrusionOk="0" h="554" w="1383">
                  <a:moveTo>
                    <a:pt x="1382" y="0"/>
                  </a:moveTo>
                  <a:lnTo>
                    <a:pt x="138" y="125"/>
                  </a:lnTo>
                  <a:cubicBezTo>
                    <a:pt x="60" y="132"/>
                    <a:pt x="1" y="199"/>
                    <a:pt x="1" y="277"/>
                  </a:cubicBezTo>
                  <a:cubicBezTo>
                    <a:pt x="1" y="355"/>
                    <a:pt x="60" y="420"/>
                    <a:pt x="138" y="429"/>
                  </a:cubicBezTo>
                  <a:lnTo>
                    <a:pt x="1382" y="553"/>
                  </a:lnTo>
                  <a:lnTo>
                    <a:pt x="13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8"/>
            <p:cNvSpPr/>
            <p:nvPr/>
          </p:nvSpPr>
          <p:spPr>
            <a:xfrm>
              <a:off x="7107671" y="3169764"/>
              <a:ext cx="33755" cy="13556"/>
            </a:xfrm>
            <a:custGeom>
              <a:rect b="b" l="l" r="r" t="t"/>
              <a:pathLst>
                <a:path extrusionOk="0" h="555" w="1382">
                  <a:moveTo>
                    <a:pt x="0" y="1"/>
                  </a:moveTo>
                  <a:lnTo>
                    <a:pt x="0" y="554"/>
                  </a:lnTo>
                  <a:lnTo>
                    <a:pt x="1244" y="430"/>
                  </a:lnTo>
                  <a:cubicBezTo>
                    <a:pt x="1322" y="422"/>
                    <a:pt x="1381" y="357"/>
                    <a:pt x="1381" y="278"/>
                  </a:cubicBezTo>
                  <a:cubicBezTo>
                    <a:pt x="1381" y="200"/>
                    <a:pt x="1322" y="134"/>
                    <a:pt x="1244" y="125"/>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8"/>
            <p:cNvSpPr/>
            <p:nvPr/>
          </p:nvSpPr>
          <p:spPr>
            <a:xfrm>
              <a:off x="7107671" y="3115784"/>
              <a:ext cx="33755" cy="13531"/>
            </a:xfrm>
            <a:custGeom>
              <a:rect b="b" l="l" r="r" t="t"/>
              <a:pathLst>
                <a:path extrusionOk="0" h="554" w="1382">
                  <a:moveTo>
                    <a:pt x="0" y="0"/>
                  </a:moveTo>
                  <a:lnTo>
                    <a:pt x="0" y="553"/>
                  </a:lnTo>
                  <a:lnTo>
                    <a:pt x="1244" y="429"/>
                  </a:lnTo>
                  <a:cubicBezTo>
                    <a:pt x="1322" y="421"/>
                    <a:pt x="1381" y="356"/>
                    <a:pt x="1381" y="277"/>
                  </a:cubicBezTo>
                  <a:cubicBezTo>
                    <a:pt x="1381" y="199"/>
                    <a:pt x="1322" y="133"/>
                    <a:pt x="1244" y="126"/>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8"/>
            <p:cNvSpPr/>
            <p:nvPr/>
          </p:nvSpPr>
          <p:spPr>
            <a:xfrm>
              <a:off x="6952376" y="2953773"/>
              <a:ext cx="33780" cy="13531"/>
            </a:xfrm>
            <a:custGeom>
              <a:rect b="b" l="l" r="r" t="t"/>
              <a:pathLst>
                <a:path extrusionOk="0" h="554" w="1383">
                  <a:moveTo>
                    <a:pt x="1382" y="1"/>
                  </a:moveTo>
                  <a:lnTo>
                    <a:pt x="138" y="125"/>
                  </a:lnTo>
                  <a:cubicBezTo>
                    <a:pt x="60" y="133"/>
                    <a:pt x="1" y="198"/>
                    <a:pt x="1" y="277"/>
                  </a:cubicBezTo>
                  <a:cubicBezTo>
                    <a:pt x="1" y="355"/>
                    <a:pt x="60" y="422"/>
                    <a:pt x="138" y="429"/>
                  </a:cubicBezTo>
                  <a:lnTo>
                    <a:pt x="1382" y="554"/>
                  </a:lnTo>
                  <a:lnTo>
                    <a:pt x="13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8"/>
            <p:cNvSpPr/>
            <p:nvPr/>
          </p:nvSpPr>
          <p:spPr>
            <a:xfrm>
              <a:off x="7107671" y="2953773"/>
              <a:ext cx="33780" cy="13531"/>
            </a:xfrm>
            <a:custGeom>
              <a:rect b="b" l="l" r="r" t="t"/>
              <a:pathLst>
                <a:path extrusionOk="0" h="554" w="1383">
                  <a:moveTo>
                    <a:pt x="0" y="1"/>
                  </a:moveTo>
                  <a:lnTo>
                    <a:pt x="0" y="554"/>
                  </a:lnTo>
                  <a:lnTo>
                    <a:pt x="1244" y="429"/>
                  </a:lnTo>
                  <a:cubicBezTo>
                    <a:pt x="1322" y="422"/>
                    <a:pt x="1383" y="355"/>
                    <a:pt x="1383" y="277"/>
                  </a:cubicBezTo>
                  <a:cubicBezTo>
                    <a:pt x="1383" y="198"/>
                    <a:pt x="1322" y="133"/>
                    <a:pt x="1244" y="125"/>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8"/>
            <p:cNvSpPr/>
            <p:nvPr/>
          </p:nvSpPr>
          <p:spPr>
            <a:xfrm>
              <a:off x="6952376" y="2899770"/>
              <a:ext cx="33780" cy="13507"/>
            </a:xfrm>
            <a:custGeom>
              <a:rect b="b" l="l" r="r" t="t"/>
              <a:pathLst>
                <a:path extrusionOk="0" h="553" w="1383">
                  <a:moveTo>
                    <a:pt x="1382" y="1"/>
                  </a:moveTo>
                  <a:lnTo>
                    <a:pt x="138" y="125"/>
                  </a:lnTo>
                  <a:cubicBezTo>
                    <a:pt x="60" y="133"/>
                    <a:pt x="1" y="198"/>
                    <a:pt x="1" y="277"/>
                  </a:cubicBezTo>
                  <a:cubicBezTo>
                    <a:pt x="1" y="355"/>
                    <a:pt x="60" y="421"/>
                    <a:pt x="138" y="428"/>
                  </a:cubicBezTo>
                  <a:lnTo>
                    <a:pt x="1382" y="552"/>
                  </a:lnTo>
                  <a:lnTo>
                    <a:pt x="13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8"/>
            <p:cNvSpPr/>
            <p:nvPr/>
          </p:nvSpPr>
          <p:spPr>
            <a:xfrm>
              <a:off x="7040160" y="2812011"/>
              <a:ext cx="13531" cy="33755"/>
            </a:xfrm>
            <a:custGeom>
              <a:rect b="b" l="l" r="r" t="t"/>
              <a:pathLst>
                <a:path extrusionOk="0" h="1382" w="554">
                  <a:moveTo>
                    <a:pt x="277" y="0"/>
                  </a:moveTo>
                  <a:cubicBezTo>
                    <a:pt x="197" y="0"/>
                    <a:pt x="132" y="59"/>
                    <a:pt x="125" y="137"/>
                  </a:cubicBezTo>
                  <a:lnTo>
                    <a:pt x="0" y="1382"/>
                  </a:lnTo>
                  <a:lnTo>
                    <a:pt x="553" y="1382"/>
                  </a:lnTo>
                  <a:lnTo>
                    <a:pt x="427" y="137"/>
                  </a:lnTo>
                  <a:cubicBezTo>
                    <a:pt x="420" y="59"/>
                    <a:pt x="355" y="0"/>
                    <a:pt x="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8"/>
            <p:cNvSpPr/>
            <p:nvPr/>
          </p:nvSpPr>
          <p:spPr>
            <a:xfrm>
              <a:off x="6979000" y="2838976"/>
              <a:ext cx="30140" cy="29774"/>
            </a:xfrm>
            <a:custGeom>
              <a:rect b="b" l="l" r="r" t="t"/>
              <a:pathLst>
                <a:path extrusionOk="0" h="1219" w="1234">
                  <a:moveTo>
                    <a:pt x="168" y="0"/>
                  </a:moveTo>
                  <a:cubicBezTo>
                    <a:pt x="128" y="0"/>
                    <a:pt x="89" y="15"/>
                    <a:pt x="60" y="45"/>
                  </a:cubicBezTo>
                  <a:cubicBezTo>
                    <a:pt x="4" y="100"/>
                    <a:pt x="0" y="191"/>
                    <a:pt x="51" y="251"/>
                  </a:cubicBezTo>
                  <a:lnTo>
                    <a:pt x="843" y="1219"/>
                  </a:lnTo>
                  <a:lnTo>
                    <a:pt x="1233" y="828"/>
                  </a:lnTo>
                  <a:lnTo>
                    <a:pt x="266" y="36"/>
                  </a:lnTo>
                  <a:cubicBezTo>
                    <a:pt x="237" y="12"/>
                    <a:pt x="202" y="0"/>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8"/>
            <p:cNvSpPr/>
            <p:nvPr/>
          </p:nvSpPr>
          <p:spPr>
            <a:xfrm>
              <a:off x="7084662" y="2839000"/>
              <a:ext cx="30140" cy="29750"/>
            </a:xfrm>
            <a:custGeom>
              <a:rect b="b" l="l" r="r" t="t"/>
              <a:pathLst>
                <a:path extrusionOk="0" h="1218" w="1234">
                  <a:moveTo>
                    <a:pt x="1066" y="0"/>
                  </a:moveTo>
                  <a:cubicBezTo>
                    <a:pt x="1031" y="0"/>
                    <a:pt x="997" y="12"/>
                    <a:pt x="968" y="35"/>
                  </a:cubicBezTo>
                  <a:lnTo>
                    <a:pt x="1" y="827"/>
                  </a:lnTo>
                  <a:lnTo>
                    <a:pt x="392" y="1218"/>
                  </a:lnTo>
                  <a:lnTo>
                    <a:pt x="1183" y="250"/>
                  </a:lnTo>
                  <a:cubicBezTo>
                    <a:pt x="1234" y="189"/>
                    <a:pt x="1230" y="101"/>
                    <a:pt x="1173" y="45"/>
                  </a:cubicBezTo>
                  <a:cubicBezTo>
                    <a:pt x="1144" y="15"/>
                    <a:pt x="1105"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8"/>
            <p:cNvSpPr/>
            <p:nvPr/>
          </p:nvSpPr>
          <p:spPr>
            <a:xfrm>
              <a:off x="7107671" y="2899770"/>
              <a:ext cx="33755" cy="13507"/>
            </a:xfrm>
            <a:custGeom>
              <a:rect b="b" l="l" r="r" t="t"/>
              <a:pathLst>
                <a:path extrusionOk="0" h="553" w="1382">
                  <a:moveTo>
                    <a:pt x="0" y="1"/>
                  </a:moveTo>
                  <a:lnTo>
                    <a:pt x="0" y="552"/>
                  </a:lnTo>
                  <a:lnTo>
                    <a:pt x="1244" y="428"/>
                  </a:lnTo>
                  <a:cubicBezTo>
                    <a:pt x="1322" y="421"/>
                    <a:pt x="1381" y="355"/>
                    <a:pt x="1381" y="277"/>
                  </a:cubicBezTo>
                  <a:cubicBezTo>
                    <a:pt x="1381" y="198"/>
                    <a:pt x="1322" y="133"/>
                    <a:pt x="1244" y="125"/>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8"/>
            <p:cNvSpPr/>
            <p:nvPr/>
          </p:nvSpPr>
          <p:spPr>
            <a:xfrm>
              <a:off x="6979390" y="2839000"/>
              <a:ext cx="236287" cy="398347"/>
            </a:xfrm>
            <a:custGeom>
              <a:rect b="b" l="l" r="r" t="t"/>
              <a:pathLst>
                <a:path extrusionOk="0" h="16309" w="9674">
                  <a:moveTo>
                    <a:pt x="2766" y="0"/>
                  </a:moveTo>
                  <a:cubicBezTo>
                    <a:pt x="2704" y="0"/>
                    <a:pt x="2642" y="2"/>
                    <a:pt x="2580" y="6"/>
                  </a:cubicBezTo>
                  <a:cubicBezTo>
                    <a:pt x="1112" y="102"/>
                    <a:pt x="1" y="1388"/>
                    <a:pt x="1" y="2859"/>
                  </a:cubicBezTo>
                  <a:lnTo>
                    <a:pt x="1" y="15755"/>
                  </a:lnTo>
                  <a:cubicBezTo>
                    <a:pt x="1" y="16061"/>
                    <a:pt x="247" y="16308"/>
                    <a:pt x="553" y="16308"/>
                  </a:cubicBezTo>
                  <a:lnTo>
                    <a:pt x="4976" y="16308"/>
                  </a:lnTo>
                  <a:cubicBezTo>
                    <a:pt x="5281" y="16308"/>
                    <a:pt x="5529" y="16061"/>
                    <a:pt x="5529" y="15755"/>
                  </a:cubicBezTo>
                  <a:lnTo>
                    <a:pt x="5529" y="9674"/>
                  </a:lnTo>
                  <a:cubicBezTo>
                    <a:pt x="5529" y="9522"/>
                    <a:pt x="5652" y="9398"/>
                    <a:pt x="5805" y="9398"/>
                  </a:cubicBezTo>
                  <a:lnTo>
                    <a:pt x="7739" y="9398"/>
                  </a:lnTo>
                  <a:cubicBezTo>
                    <a:pt x="8808" y="9398"/>
                    <a:pt x="9674" y="8532"/>
                    <a:pt x="9674" y="7463"/>
                  </a:cubicBezTo>
                  <a:lnTo>
                    <a:pt x="9674" y="3870"/>
                  </a:lnTo>
                  <a:cubicBezTo>
                    <a:pt x="9674" y="3255"/>
                    <a:pt x="9172" y="2765"/>
                    <a:pt x="8570" y="2765"/>
                  </a:cubicBezTo>
                  <a:cubicBezTo>
                    <a:pt x="8533" y="2765"/>
                    <a:pt x="8497" y="2767"/>
                    <a:pt x="8460" y="2770"/>
                  </a:cubicBezTo>
                  <a:cubicBezTo>
                    <a:pt x="7885" y="2824"/>
                    <a:pt x="7463" y="3340"/>
                    <a:pt x="7463" y="3918"/>
                  </a:cubicBezTo>
                  <a:lnTo>
                    <a:pt x="7463" y="6634"/>
                  </a:lnTo>
                  <a:cubicBezTo>
                    <a:pt x="7463" y="6939"/>
                    <a:pt x="7215" y="7187"/>
                    <a:pt x="6910" y="7187"/>
                  </a:cubicBezTo>
                  <a:lnTo>
                    <a:pt x="5805" y="7187"/>
                  </a:lnTo>
                  <a:cubicBezTo>
                    <a:pt x="5652" y="7187"/>
                    <a:pt x="5529" y="7063"/>
                    <a:pt x="5529" y="6910"/>
                  </a:cubicBezTo>
                  <a:lnTo>
                    <a:pt x="5529" y="2765"/>
                  </a:lnTo>
                  <a:cubicBezTo>
                    <a:pt x="5529" y="1228"/>
                    <a:pt x="4280" y="0"/>
                    <a:pt x="27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8"/>
            <p:cNvSpPr/>
            <p:nvPr/>
          </p:nvSpPr>
          <p:spPr>
            <a:xfrm>
              <a:off x="6911880" y="2961492"/>
              <a:ext cx="33780" cy="161058"/>
            </a:xfrm>
            <a:custGeom>
              <a:rect b="b" l="l" r="r" t="t"/>
              <a:pathLst>
                <a:path extrusionOk="0" h="6594" w="1383">
                  <a:moveTo>
                    <a:pt x="1" y="0"/>
                  </a:moveTo>
                  <a:lnTo>
                    <a:pt x="1" y="5764"/>
                  </a:lnTo>
                  <a:cubicBezTo>
                    <a:pt x="1" y="6223"/>
                    <a:pt x="372" y="6594"/>
                    <a:pt x="830" y="6594"/>
                  </a:cubicBezTo>
                  <a:lnTo>
                    <a:pt x="1382" y="6594"/>
                  </a:lnTo>
                  <a:cubicBezTo>
                    <a:pt x="1077" y="6594"/>
                    <a:pt x="830" y="6346"/>
                    <a:pt x="830" y="6042"/>
                  </a:cubicBezTo>
                  <a:lnTo>
                    <a:pt x="830" y="1066"/>
                  </a:lnTo>
                  <a:cubicBezTo>
                    <a:pt x="829" y="563"/>
                    <a:pt x="489" y="12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8"/>
            <p:cNvSpPr/>
            <p:nvPr/>
          </p:nvSpPr>
          <p:spPr>
            <a:xfrm>
              <a:off x="7040160" y="2893028"/>
              <a:ext cx="13531" cy="20248"/>
            </a:xfrm>
            <a:custGeom>
              <a:rect b="b" l="l" r="r" t="t"/>
              <a:pathLst>
                <a:path extrusionOk="0" h="829" w="554">
                  <a:moveTo>
                    <a:pt x="277" y="0"/>
                  </a:moveTo>
                  <a:cubicBezTo>
                    <a:pt x="123" y="0"/>
                    <a:pt x="0" y="123"/>
                    <a:pt x="0" y="277"/>
                  </a:cubicBezTo>
                  <a:lnTo>
                    <a:pt x="0" y="553"/>
                  </a:lnTo>
                  <a:cubicBezTo>
                    <a:pt x="0" y="705"/>
                    <a:pt x="123" y="828"/>
                    <a:pt x="277" y="828"/>
                  </a:cubicBezTo>
                  <a:cubicBezTo>
                    <a:pt x="429" y="828"/>
                    <a:pt x="553" y="705"/>
                    <a:pt x="553" y="553"/>
                  </a:cubicBezTo>
                  <a:lnTo>
                    <a:pt x="553" y="277"/>
                  </a:lnTo>
                  <a:cubicBezTo>
                    <a:pt x="553" y="123"/>
                    <a:pt x="429" y="0"/>
                    <a:pt x="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8"/>
            <p:cNvSpPr/>
            <p:nvPr/>
          </p:nvSpPr>
          <p:spPr>
            <a:xfrm>
              <a:off x="7040160" y="2947032"/>
              <a:ext cx="13531" cy="20273"/>
            </a:xfrm>
            <a:custGeom>
              <a:rect b="b" l="l" r="r" t="t"/>
              <a:pathLst>
                <a:path extrusionOk="0" h="830" w="554">
                  <a:moveTo>
                    <a:pt x="277" y="0"/>
                  </a:moveTo>
                  <a:cubicBezTo>
                    <a:pt x="123" y="0"/>
                    <a:pt x="0" y="123"/>
                    <a:pt x="0" y="277"/>
                  </a:cubicBezTo>
                  <a:lnTo>
                    <a:pt x="0" y="553"/>
                  </a:lnTo>
                  <a:cubicBezTo>
                    <a:pt x="0" y="705"/>
                    <a:pt x="123" y="830"/>
                    <a:pt x="277" y="830"/>
                  </a:cubicBezTo>
                  <a:cubicBezTo>
                    <a:pt x="429" y="830"/>
                    <a:pt x="553" y="705"/>
                    <a:pt x="553" y="553"/>
                  </a:cubicBezTo>
                  <a:lnTo>
                    <a:pt x="553" y="277"/>
                  </a:lnTo>
                  <a:cubicBezTo>
                    <a:pt x="553" y="123"/>
                    <a:pt x="429" y="0"/>
                    <a:pt x="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8"/>
            <p:cNvSpPr/>
            <p:nvPr/>
          </p:nvSpPr>
          <p:spPr>
            <a:xfrm>
              <a:off x="6898348" y="2987675"/>
              <a:ext cx="13531" cy="20126"/>
            </a:xfrm>
            <a:custGeom>
              <a:rect b="b" l="l" r="r" t="t"/>
              <a:pathLst>
                <a:path extrusionOk="0" h="824" w="554">
                  <a:moveTo>
                    <a:pt x="277" y="0"/>
                  </a:moveTo>
                  <a:cubicBezTo>
                    <a:pt x="128" y="0"/>
                    <a:pt x="4" y="120"/>
                    <a:pt x="2" y="270"/>
                  </a:cubicBezTo>
                  <a:lnTo>
                    <a:pt x="2" y="547"/>
                  </a:lnTo>
                  <a:cubicBezTo>
                    <a:pt x="1" y="699"/>
                    <a:pt x="125" y="823"/>
                    <a:pt x="278" y="823"/>
                  </a:cubicBezTo>
                  <a:lnTo>
                    <a:pt x="278" y="823"/>
                  </a:lnTo>
                  <a:cubicBezTo>
                    <a:pt x="431" y="823"/>
                    <a:pt x="554" y="699"/>
                    <a:pt x="554" y="547"/>
                  </a:cubicBezTo>
                  <a:lnTo>
                    <a:pt x="554" y="270"/>
                  </a:lnTo>
                  <a:cubicBezTo>
                    <a:pt x="551" y="120"/>
                    <a:pt x="428" y="0"/>
                    <a:pt x="277" y="0"/>
                  </a:cubicBezTo>
                  <a:close/>
                  <a:moveTo>
                    <a:pt x="278" y="823"/>
                  </a:moveTo>
                  <a:lnTo>
                    <a:pt x="278" y="823"/>
                  </a:lnTo>
                  <a:cubicBezTo>
                    <a:pt x="278" y="823"/>
                    <a:pt x="277" y="823"/>
                    <a:pt x="277" y="823"/>
                  </a:cubicBezTo>
                  <a:lnTo>
                    <a:pt x="278" y="823"/>
                  </a:lnTo>
                  <a:cubicBezTo>
                    <a:pt x="278" y="823"/>
                    <a:pt x="278" y="823"/>
                    <a:pt x="278" y="82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8"/>
            <p:cNvSpPr/>
            <p:nvPr/>
          </p:nvSpPr>
          <p:spPr>
            <a:xfrm>
              <a:off x="6898299" y="3034596"/>
              <a:ext cx="13702" cy="20444"/>
            </a:xfrm>
            <a:custGeom>
              <a:rect b="b" l="l" r="r" t="t"/>
              <a:pathLst>
                <a:path extrusionOk="0" h="837" w="561">
                  <a:moveTo>
                    <a:pt x="280" y="1"/>
                  </a:moveTo>
                  <a:cubicBezTo>
                    <a:pt x="125" y="1"/>
                    <a:pt x="0" y="129"/>
                    <a:pt x="4" y="284"/>
                  </a:cubicBezTo>
                  <a:lnTo>
                    <a:pt x="4" y="560"/>
                  </a:lnTo>
                  <a:cubicBezTo>
                    <a:pt x="4" y="714"/>
                    <a:pt x="127" y="837"/>
                    <a:pt x="280" y="837"/>
                  </a:cubicBezTo>
                  <a:cubicBezTo>
                    <a:pt x="432" y="837"/>
                    <a:pt x="557" y="714"/>
                    <a:pt x="557" y="560"/>
                  </a:cubicBezTo>
                  <a:lnTo>
                    <a:pt x="557" y="284"/>
                  </a:lnTo>
                  <a:cubicBezTo>
                    <a:pt x="561" y="129"/>
                    <a:pt x="435" y="1"/>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8"/>
            <p:cNvSpPr/>
            <p:nvPr/>
          </p:nvSpPr>
          <p:spPr>
            <a:xfrm>
              <a:off x="6898299" y="3081882"/>
              <a:ext cx="13702" cy="20444"/>
            </a:xfrm>
            <a:custGeom>
              <a:rect b="b" l="l" r="r" t="t"/>
              <a:pathLst>
                <a:path extrusionOk="0" h="837" w="561">
                  <a:moveTo>
                    <a:pt x="280" y="1"/>
                  </a:moveTo>
                  <a:cubicBezTo>
                    <a:pt x="125" y="1"/>
                    <a:pt x="0" y="127"/>
                    <a:pt x="4" y="283"/>
                  </a:cubicBezTo>
                  <a:lnTo>
                    <a:pt x="4" y="560"/>
                  </a:lnTo>
                  <a:cubicBezTo>
                    <a:pt x="4" y="712"/>
                    <a:pt x="127" y="836"/>
                    <a:pt x="280" y="836"/>
                  </a:cubicBezTo>
                  <a:cubicBezTo>
                    <a:pt x="432" y="836"/>
                    <a:pt x="557" y="712"/>
                    <a:pt x="557" y="560"/>
                  </a:cubicBezTo>
                  <a:lnTo>
                    <a:pt x="557" y="283"/>
                  </a:lnTo>
                  <a:cubicBezTo>
                    <a:pt x="561" y="127"/>
                    <a:pt x="435" y="1"/>
                    <a:pt x="2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8"/>
            <p:cNvSpPr/>
            <p:nvPr/>
          </p:nvSpPr>
          <p:spPr>
            <a:xfrm>
              <a:off x="6902330" y="3124797"/>
              <a:ext cx="21103" cy="18807"/>
            </a:xfrm>
            <a:custGeom>
              <a:rect b="b" l="l" r="r" t="t"/>
              <a:pathLst>
                <a:path extrusionOk="0" h="770" w="864">
                  <a:moveTo>
                    <a:pt x="310" y="0"/>
                  </a:moveTo>
                  <a:cubicBezTo>
                    <a:pt x="246" y="0"/>
                    <a:pt x="182" y="22"/>
                    <a:pt x="129" y="67"/>
                  </a:cubicBezTo>
                  <a:cubicBezTo>
                    <a:pt x="11" y="170"/>
                    <a:pt x="1" y="351"/>
                    <a:pt x="109" y="466"/>
                  </a:cubicBezTo>
                  <a:lnTo>
                    <a:pt x="290" y="674"/>
                  </a:lnTo>
                  <a:cubicBezTo>
                    <a:pt x="343" y="735"/>
                    <a:pt x="420" y="770"/>
                    <a:pt x="500" y="770"/>
                  </a:cubicBezTo>
                  <a:cubicBezTo>
                    <a:pt x="736" y="770"/>
                    <a:pt x="863" y="492"/>
                    <a:pt x="707" y="312"/>
                  </a:cubicBezTo>
                  <a:lnTo>
                    <a:pt x="526" y="105"/>
                  </a:lnTo>
                  <a:cubicBezTo>
                    <a:pt x="472" y="36"/>
                    <a:pt x="391" y="0"/>
                    <a:pt x="3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8"/>
            <p:cNvSpPr/>
            <p:nvPr/>
          </p:nvSpPr>
          <p:spPr>
            <a:xfrm>
              <a:off x="6938723" y="3142798"/>
              <a:ext cx="20590" cy="13531"/>
            </a:xfrm>
            <a:custGeom>
              <a:rect b="b" l="l" r="r" t="t"/>
              <a:pathLst>
                <a:path extrusionOk="0" h="554" w="843">
                  <a:moveTo>
                    <a:pt x="276" y="0"/>
                  </a:moveTo>
                  <a:cubicBezTo>
                    <a:pt x="125" y="0"/>
                    <a:pt x="0" y="123"/>
                    <a:pt x="0" y="277"/>
                  </a:cubicBezTo>
                  <a:cubicBezTo>
                    <a:pt x="0" y="429"/>
                    <a:pt x="125" y="553"/>
                    <a:pt x="276" y="553"/>
                  </a:cubicBezTo>
                  <a:cubicBezTo>
                    <a:pt x="279" y="553"/>
                    <a:pt x="281" y="553"/>
                    <a:pt x="283" y="553"/>
                  </a:cubicBezTo>
                  <a:lnTo>
                    <a:pt x="560" y="553"/>
                  </a:lnTo>
                  <a:cubicBezTo>
                    <a:pt x="562" y="553"/>
                    <a:pt x="564" y="553"/>
                    <a:pt x="566" y="553"/>
                  </a:cubicBezTo>
                  <a:cubicBezTo>
                    <a:pt x="718" y="553"/>
                    <a:pt x="843" y="429"/>
                    <a:pt x="843" y="277"/>
                  </a:cubicBezTo>
                  <a:cubicBezTo>
                    <a:pt x="843" y="123"/>
                    <a:pt x="718" y="0"/>
                    <a:pt x="567" y="0"/>
                  </a:cubicBezTo>
                  <a:cubicBezTo>
                    <a:pt x="564" y="0"/>
                    <a:pt x="562" y="0"/>
                    <a:pt x="560" y="0"/>
                  </a:cubicBezTo>
                  <a:lnTo>
                    <a:pt x="283" y="0"/>
                  </a:lnTo>
                  <a:cubicBezTo>
                    <a:pt x="281" y="0"/>
                    <a:pt x="279" y="0"/>
                    <a:pt x="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8"/>
            <p:cNvSpPr/>
            <p:nvPr/>
          </p:nvSpPr>
          <p:spPr>
            <a:xfrm>
              <a:off x="7040160" y="3001011"/>
              <a:ext cx="13531" cy="20297"/>
            </a:xfrm>
            <a:custGeom>
              <a:rect b="b" l="l" r="r" t="t"/>
              <a:pathLst>
                <a:path extrusionOk="0" h="831" w="554">
                  <a:moveTo>
                    <a:pt x="277" y="1"/>
                  </a:moveTo>
                  <a:cubicBezTo>
                    <a:pt x="123" y="1"/>
                    <a:pt x="0" y="125"/>
                    <a:pt x="0" y="277"/>
                  </a:cubicBezTo>
                  <a:lnTo>
                    <a:pt x="0" y="554"/>
                  </a:lnTo>
                  <a:cubicBezTo>
                    <a:pt x="0" y="706"/>
                    <a:pt x="123" y="830"/>
                    <a:pt x="277" y="830"/>
                  </a:cubicBezTo>
                  <a:cubicBezTo>
                    <a:pt x="429" y="830"/>
                    <a:pt x="553" y="706"/>
                    <a:pt x="553" y="554"/>
                  </a:cubicBezTo>
                  <a:lnTo>
                    <a:pt x="553" y="277"/>
                  </a:lnTo>
                  <a:cubicBezTo>
                    <a:pt x="553" y="125"/>
                    <a:pt x="429" y="1"/>
                    <a:pt x="2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8"/>
            <p:cNvSpPr/>
            <p:nvPr/>
          </p:nvSpPr>
          <p:spPr>
            <a:xfrm>
              <a:off x="7040160" y="3055015"/>
              <a:ext cx="13531" cy="20322"/>
            </a:xfrm>
            <a:custGeom>
              <a:rect b="b" l="l" r="r" t="t"/>
              <a:pathLst>
                <a:path extrusionOk="0" h="832" w="554">
                  <a:moveTo>
                    <a:pt x="277" y="1"/>
                  </a:moveTo>
                  <a:cubicBezTo>
                    <a:pt x="123" y="1"/>
                    <a:pt x="0" y="125"/>
                    <a:pt x="0" y="277"/>
                  </a:cubicBezTo>
                  <a:lnTo>
                    <a:pt x="0" y="554"/>
                  </a:lnTo>
                  <a:cubicBezTo>
                    <a:pt x="0" y="706"/>
                    <a:pt x="123" y="830"/>
                    <a:pt x="277" y="830"/>
                  </a:cubicBezTo>
                  <a:lnTo>
                    <a:pt x="277" y="832"/>
                  </a:lnTo>
                  <a:cubicBezTo>
                    <a:pt x="429" y="832"/>
                    <a:pt x="553" y="707"/>
                    <a:pt x="553" y="555"/>
                  </a:cubicBezTo>
                  <a:lnTo>
                    <a:pt x="553" y="277"/>
                  </a:lnTo>
                  <a:cubicBezTo>
                    <a:pt x="553" y="125"/>
                    <a:pt x="429" y="1"/>
                    <a:pt x="2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8"/>
            <p:cNvSpPr/>
            <p:nvPr/>
          </p:nvSpPr>
          <p:spPr>
            <a:xfrm>
              <a:off x="7040160" y="3109043"/>
              <a:ext cx="13531" cy="20273"/>
            </a:xfrm>
            <a:custGeom>
              <a:rect b="b" l="l" r="r" t="t"/>
              <a:pathLst>
                <a:path extrusionOk="0" h="830" w="554">
                  <a:moveTo>
                    <a:pt x="277" y="1"/>
                  </a:moveTo>
                  <a:cubicBezTo>
                    <a:pt x="123" y="1"/>
                    <a:pt x="0" y="124"/>
                    <a:pt x="0" y="276"/>
                  </a:cubicBezTo>
                  <a:lnTo>
                    <a:pt x="0" y="553"/>
                  </a:lnTo>
                  <a:cubicBezTo>
                    <a:pt x="0" y="706"/>
                    <a:pt x="123" y="829"/>
                    <a:pt x="277" y="829"/>
                  </a:cubicBezTo>
                  <a:cubicBezTo>
                    <a:pt x="429" y="829"/>
                    <a:pt x="553" y="706"/>
                    <a:pt x="553" y="553"/>
                  </a:cubicBezTo>
                  <a:lnTo>
                    <a:pt x="553" y="276"/>
                  </a:lnTo>
                  <a:cubicBezTo>
                    <a:pt x="553" y="124"/>
                    <a:pt x="429" y="1"/>
                    <a:pt x="2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8"/>
            <p:cNvSpPr/>
            <p:nvPr/>
          </p:nvSpPr>
          <p:spPr>
            <a:xfrm>
              <a:off x="7040160" y="3163022"/>
              <a:ext cx="13531" cy="20297"/>
            </a:xfrm>
            <a:custGeom>
              <a:rect b="b" l="l" r="r" t="t"/>
              <a:pathLst>
                <a:path extrusionOk="0" h="831" w="554">
                  <a:moveTo>
                    <a:pt x="277" y="0"/>
                  </a:moveTo>
                  <a:cubicBezTo>
                    <a:pt x="123" y="0"/>
                    <a:pt x="0" y="125"/>
                    <a:pt x="0" y="277"/>
                  </a:cubicBezTo>
                  <a:lnTo>
                    <a:pt x="0" y="554"/>
                  </a:lnTo>
                  <a:cubicBezTo>
                    <a:pt x="0" y="707"/>
                    <a:pt x="123" y="830"/>
                    <a:pt x="277" y="830"/>
                  </a:cubicBezTo>
                  <a:cubicBezTo>
                    <a:pt x="429" y="830"/>
                    <a:pt x="553" y="707"/>
                    <a:pt x="553" y="554"/>
                  </a:cubicBezTo>
                  <a:lnTo>
                    <a:pt x="553" y="277"/>
                  </a:lnTo>
                  <a:cubicBezTo>
                    <a:pt x="553" y="125"/>
                    <a:pt x="429" y="0"/>
                    <a:pt x="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8"/>
            <p:cNvSpPr/>
            <p:nvPr/>
          </p:nvSpPr>
          <p:spPr>
            <a:xfrm>
              <a:off x="7148143" y="2907488"/>
              <a:ext cx="33804" cy="107055"/>
            </a:xfrm>
            <a:custGeom>
              <a:rect b="b" l="l" r="r" t="t"/>
              <a:pathLst>
                <a:path extrusionOk="0" h="4383" w="1384">
                  <a:moveTo>
                    <a:pt x="1383" y="0"/>
                  </a:moveTo>
                  <a:cubicBezTo>
                    <a:pt x="896" y="125"/>
                    <a:pt x="555" y="563"/>
                    <a:pt x="554" y="1066"/>
                  </a:cubicBezTo>
                  <a:lnTo>
                    <a:pt x="554" y="3830"/>
                  </a:lnTo>
                  <a:cubicBezTo>
                    <a:pt x="554" y="4135"/>
                    <a:pt x="306" y="4383"/>
                    <a:pt x="1" y="4383"/>
                  </a:cubicBezTo>
                  <a:lnTo>
                    <a:pt x="554" y="4383"/>
                  </a:lnTo>
                  <a:cubicBezTo>
                    <a:pt x="1011" y="4383"/>
                    <a:pt x="1383" y="4011"/>
                    <a:pt x="1383" y="3553"/>
                  </a:cubicBezTo>
                  <a:lnTo>
                    <a:pt x="138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8"/>
            <p:cNvSpPr/>
            <p:nvPr/>
          </p:nvSpPr>
          <p:spPr>
            <a:xfrm>
              <a:off x="7181825" y="2933354"/>
              <a:ext cx="13678" cy="20444"/>
            </a:xfrm>
            <a:custGeom>
              <a:rect b="b" l="l" r="r" t="t"/>
              <a:pathLst>
                <a:path extrusionOk="0" h="837" w="560">
                  <a:moveTo>
                    <a:pt x="281" y="1"/>
                  </a:moveTo>
                  <a:cubicBezTo>
                    <a:pt x="125" y="1"/>
                    <a:pt x="1" y="128"/>
                    <a:pt x="4" y="284"/>
                  </a:cubicBezTo>
                  <a:lnTo>
                    <a:pt x="4" y="560"/>
                  </a:lnTo>
                  <a:cubicBezTo>
                    <a:pt x="4" y="712"/>
                    <a:pt x="128" y="837"/>
                    <a:pt x="281" y="837"/>
                  </a:cubicBezTo>
                  <a:cubicBezTo>
                    <a:pt x="433" y="837"/>
                    <a:pt x="557" y="712"/>
                    <a:pt x="557" y="560"/>
                  </a:cubicBezTo>
                  <a:lnTo>
                    <a:pt x="557" y="284"/>
                  </a:lnTo>
                  <a:cubicBezTo>
                    <a:pt x="560" y="128"/>
                    <a:pt x="436" y="1"/>
                    <a:pt x="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8"/>
            <p:cNvSpPr/>
            <p:nvPr/>
          </p:nvSpPr>
          <p:spPr>
            <a:xfrm>
              <a:off x="7181825" y="2980616"/>
              <a:ext cx="13678" cy="20419"/>
            </a:xfrm>
            <a:custGeom>
              <a:rect b="b" l="l" r="r" t="t"/>
              <a:pathLst>
                <a:path extrusionOk="0" h="836" w="560">
                  <a:moveTo>
                    <a:pt x="281" y="0"/>
                  </a:moveTo>
                  <a:cubicBezTo>
                    <a:pt x="125" y="0"/>
                    <a:pt x="1" y="127"/>
                    <a:pt x="4" y="283"/>
                  </a:cubicBezTo>
                  <a:lnTo>
                    <a:pt x="4" y="559"/>
                  </a:lnTo>
                  <a:cubicBezTo>
                    <a:pt x="4" y="711"/>
                    <a:pt x="128" y="836"/>
                    <a:pt x="281" y="836"/>
                  </a:cubicBezTo>
                  <a:cubicBezTo>
                    <a:pt x="433" y="836"/>
                    <a:pt x="557" y="711"/>
                    <a:pt x="557" y="559"/>
                  </a:cubicBezTo>
                  <a:lnTo>
                    <a:pt x="557" y="283"/>
                  </a:lnTo>
                  <a:cubicBezTo>
                    <a:pt x="560" y="127"/>
                    <a:pt x="436" y="0"/>
                    <a:pt x="2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8"/>
            <p:cNvSpPr/>
            <p:nvPr/>
          </p:nvSpPr>
          <p:spPr>
            <a:xfrm>
              <a:off x="7134636" y="3034791"/>
              <a:ext cx="20444" cy="13507"/>
            </a:xfrm>
            <a:custGeom>
              <a:rect b="b" l="l" r="r" t="t"/>
              <a:pathLst>
                <a:path extrusionOk="0" h="553" w="837">
                  <a:moveTo>
                    <a:pt x="561" y="0"/>
                  </a:moveTo>
                  <a:cubicBezTo>
                    <a:pt x="558" y="0"/>
                    <a:pt x="556" y="0"/>
                    <a:pt x="554" y="0"/>
                  </a:cubicBezTo>
                  <a:lnTo>
                    <a:pt x="277" y="0"/>
                  </a:lnTo>
                  <a:cubicBezTo>
                    <a:pt x="125" y="0"/>
                    <a:pt x="1" y="124"/>
                    <a:pt x="1" y="277"/>
                  </a:cubicBezTo>
                  <a:cubicBezTo>
                    <a:pt x="1" y="429"/>
                    <a:pt x="125" y="552"/>
                    <a:pt x="277" y="552"/>
                  </a:cubicBezTo>
                  <a:lnTo>
                    <a:pt x="554" y="552"/>
                  </a:lnTo>
                  <a:cubicBezTo>
                    <a:pt x="556" y="552"/>
                    <a:pt x="558" y="552"/>
                    <a:pt x="561" y="552"/>
                  </a:cubicBezTo>
                  <a:cubicBezTo>
                    <a:pt x="713" y="552"/>
                    <a:pt x="837" y="429"/>
                    <a:pt x="837" y="276"/>
                  </a:cubicBezTo>
                  <a:cubicBezTo>
                    <a:pt x="837" y="123"/>
                    <a:pt x="713" y="0"/>
                    <a:pt x="5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8"/>
            <p:cNvSpPr/>
            <p:nvPr/>
          </p:nvSpPr>
          <p:spPr>
            <a:xfrm>
              <a:off x="7170467" y="3021895"/>
              <a:ext cx="19516" cy="18221"/>
            </a:xfrm>
            <a:custGeom>
              <a:rect b="b" l="l" r="r" t="t"/>
              <a:pathLst>
                <a:path extrusionOk="0" h="746" w="799">
                  <a:moveTo>
                    <a:pt x="494" y="0"/>
                  </a:moveTo>
                  <a:cubicBezTo>
                    <a:pt x="426" y="0"/>
                    <a:pt x="357" y="26"/>
                    <a:pt x="304" y="77"/>
                  </a:cubicBezTo>
                  <a:lnTo>
                    <a:pt x="109" y="273"/>
                  </a:lnTo>
                  <a:cubicBezTo>
                    <a:pt x="1" y="381"/>
                    <a:pt x="1" y="556"/>
                    <a:pt x="109" y="664"/>
                  </a:cubicBezTo>
                  <a:cubicBezTo>
                    <a:pt x="163" y="718"/>
                    <a:pt x="233" y="745"/>
                    <a:pt x="304" y="745"/>
                  </a:cubicBezTo>
                  <a:cubicBezTo>
                    <a:pt x="375" y="745"/>
                    <a:pt x="446" y="718"/>
                    <a:pt x="500" y="664"/>
                  </a:cubicBezTo>
                  <a:lnTo>
                    <a:pt x="694" y="468"/>
                  </a:lnTo>
                  <a:cubicBezTo>
                    <a:pt x="799" y="360"/>
                    <a:pt x="797" y="188"/>
                    <a:pt x="691" y="81"/>
                  </a:cubicBezTo>
                  <a:cubicBezTo>
                    <a:pt x="636" y="27"/>
                    <a:pt x="565" y="0"/>
                    <a:pt x="4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8"/>
            <p:cNvSpPr/>
            <p:nvPr/>
          </p:nvSpPr>
          <p:spPr>
            <a:xfrm>
              <a:off x="6878124" y="2839000"/>
              <a:ext cx="189123" cy="398298"/>
            </a:xfrm>
            <a:custGeom>
              <a:rect b="b" l="l" r="r" t="t"/>
              <a:pathLst>
                <a:path extrusionOk="0" h="16307" w="7743">
                  <a:moveTo>
                    <a:pt x="6902" y="1"/>
                  </a:moveTo>
                  <a:cubicBezTo>
                    <a:pt x="6680" y="1"/>
                    <a:pt x="6459" y="27"/>
                    <a:pt x="6242" y="81"/>
                  </a:cubicBezTo>
                  <a:cubicBezTo>
                    <a:pt x="4989" y="387"/>
                    <a:pt x="4147" y="1569"/>
                    <a:pt x="4147" y="2859"/>
                  </a:cubicBezTo>
                  <a:lnTo>
                    <a:pt x="4147" y="11332"/>
                  </a:lnTo>
                  <a:cubicBezTo>
                    <a:pt x="4147" y="11485"/>
                    <a:pt x="4022" y="11609"/>
                    <a:pt x="3870" y="11609"/>
                  </a:cubicBezTo>
                  <a:lnTo>
                    <a:pt x="2764" y="11609"/>
                  </a:lnTo>
                  <a:cubicBezTo>
                    <a:pt x="2459" y="11609"/>
                    <a:pt x="2211" y="11361"/>
                    <a:pt x="2211" y="11057"/>
                  </a:cubicBezTo>
                  <a:lnTo>
                    <a:pt x="2211" y="6129"/>
                  </a:lnTo>
                  <a:cubicBezTo>
                    <a:pt x="2211" y="5552"/>
                    <a:pt x="1789" y="5036"/>
                    <a:pt x="1214" y="4981"/>
                  </a:cubicBezTo>
                  <a:cubicBezTo>
                    <a:pt x="1177" y="4977"/>
                    <a:pt x="1141" y="4976"/>
                    <a:pt x="1104" y="4976"/>
                  </a:cubicBezTo>
                  <a:cubicBezTo>
                    <a:pt x="502" y="4976"/>
                    <a:pt x="2" y="5465"/>
                    <a:pt x="0" y="6081"/>
                  </a:cubicBezTo>
                  <a:lnTo>
                    <a:pt x="0" y="11885"/>
                  </a:lnTo>
                  <a:cubicBezTo>
                    <a:pt x="0" y="12954"/>
                    <a:pt x="866" y="13820"/>
                    <a:pt x="1935" y="13820"/>
                  </a:cubicBezTo>
                  <a:lnTo>
                    <a:pt x="3870" y="13820"/>
                  </a:lnTo>
                  <a:cubicBezTo>
                    <a:pt x="4022" y="13820"/>
                    <a:pt x="4147" y="13943"/>
                    <a:pt x="4147" y="14096"/>
                  </a:cubicBezTo>
                  <a:lnTo>
                    <a:pt x="4147" y="15754"/>
                  </a:lnTo>
                  <a:cubicBezTo>
                    <a:pt x="4147" y="16059"/>
                    <a:pt x="4393" y="16307"/>
                    <a:pt x="4699" y="16307"/>
                  </a:cubicBezTo>
                  <a:lnTo>
                    <a:pt x="6358" y="16307"/>
                  </a:lnTo>
                  <a:cubicBezTo>
                    <a:pt x="6052" y="16307"/>
                    <a:pt x="5805" y="16059"/>
                    <a:pt x="5805" y="15754"/>
                  </a:cubicBezTo>
                  <a:lnTo>
                    <a:pt x="5805" y="2859"/>
                  </a:lnTo>
                  <a:cubicBezTo>
                    <a:pt x="5805" y="1611"/>
                    <a:pt x="6604" y="500"/>
                    <a:pt x="7743" y="132"/>
                  </a:cubicBezTo>
                  <a:cubicBezTo>
                    <a:pt x="7470" y="44"/>
                    <a:pt x="7186" y="1"/>
                    <a:pt x="69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5" name="Shape 2065"/>
        <p:cNvGrpSpPr/>
        <p:nvPr/>
      </p:nvGrpSpPr>
      <p:grpSpPr>
        <a:xfrm>
          <a:off x="0" y="0"/>
          <a:ext cx="0" cy="0"/>
          <a:chOff x="0" y="0"/>
          <a:chExt cx="0" cy="0"/>
        </a:xfrm>
      </p:grpSpPr>
      <p:sp>
        <p:nvSpPr>
          <p:cNvPr id="2066" name="Google Shape;2066;p69"/>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2067" name="Google Shape;2067;p69"/>
          <p:cNvGrpSpPr/>
          <p:nvPr/>
        </p:nvGrpSpPr>
        <p:grpSpPr>
          <a:xfrm>
            <a:off x="491451" y="3000969"/>
            <a:ext cx="2006296" cy="1547394"/>
            <a:chOff x="-4239699" y="-387156"/>
            <a:chExt cx="2006296" cy="1547394"/>
          </a:xfrm>
        </p:grpSpPr>
        <p:sp>
          <p:nvSpPr>
            <p:cNvPr id="2068" name="Google Shape;2068;p69"/>
            <p:cNvSpPr/>
            <p:nvPr/>
          </p:nvSpPr>
          <p:spPr>
            <a:xfrm>
              <a:off x="-3471010" y="719686"/>
              <a:ext cx="345420" cy="440534"/>
            </a:xfrm>
            <a:custGeom>
              <a:rect b="b" l="l" r="r" t="t"/>
              <a:pathLst>
                <a:path extrusionOk="0" h="25159" w="19727">
                  <a:moveTo>
                    <a:pt x="13763" y="0"/>
                  </a:moveTo>
                  <a:cubicBezTo>
                    <a:pt x="9513" y="0"/>
                    <a:pt x="3887" y="724"/>
                    <a:pt x="0" y="3965"/>
                  </a:cubicBezTo>
                  <a:cubicBezTo>
                    <a:pt x="0" y="3965"/>
                    <a:pt x="2156" y="22620"/>
                    <a:pt x="1765" y="25158"/>
                  </a:cubicBezTo>
                  <a:lnTo>
                    <a:pt x="12308" y="25158"/>
                  </a:lnTo>
                  <a:cubicBezTo>
                    <a:pt x="12308" y="25158"/>
                    <a:pt x="12308" y="2444"/>
                    <a:pt x="19726" y="471"/>
                  </a:cubicBezTo>
                  <a:cubicBezTo>
                    <a:pt x="19726" y="471"/>
                    <a:pt x="17193" y="0"/>
                    <a:pt x="13763"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9"/>
            <p:cNvSpPr/>
            <p:nvPr/>
          </p:nvSpPr>
          <p:spPr>
            <a:xfrm>
              <a:off x="-2694897" y="768609"/>
              <a:ext cx="222219" cy="391611"/>
            </a:xfrm>
            <a:custGeom>
              <a:rect b="b" l="l" r="r" t="t"/>
              <a:pathLst>
                <a:path extrusionOk="0" h="22365" w="12691">
                  <a:moveTo>
                    <a:pt x="0" y="0"/>
                  </a:moveTo>
                  <a:cubicBezTo>
                    <a:pt x="0" y="1"/>
                    <a:pt x="2343" y="18851"/>
                    <a:pt x="1953" y="22364"/>
                  </a:cubicBezTo>
                  <a:lnTo>
                    <a:pt x="10933" y="22364"/>
                  </a:lnTo>
                  <a:cubicBezTo>
                    <a:pt x="10933" y="22364"/>
                    <a:pt x="12690" y="11653"/>
                    <a:pt x="11910" y="6900"/>
                  </a:cubicBezTo>
                  <a:cubicBezTo>
                    <a:pt x="11129" y="2147"/>
                    <a:pt x="1" y="0"/>
                    <a:pt x="0" y="0"/>
                  </a:cubicBezTo>
                  <a:close/>
                </a:path>
              </a:pathLst>
            </a:custGeom>
            <a:solidFill>
              <a:srgbClr val="DF9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9"/>
            <p:cNvSpPr/>
            <p:nvPr/>
          </p:nvSpPr>
          <p:spPr>
            <a:xfrm>
              <a:off x="-3829825" y="117552"/>
              <a:ext cx="1596422" cy="1042685"/>
            </a:xfrm>
            <a:custGeom>
              <a:rect b="b" l="l" r="r" t="t"/>
              <a:pathLst>
                <a:path extrusionOk="0" h="59548" w="91172">
                  <a:moveTo>
                    <a:pt x="34465" y="1"/>
                  </a:moveTo>
                  <a:cubicBezTo>
                    <a:pt x="32556" y="1"/>
                    <a:pt x="31434" y="61"/>
                    <a:pt x="31434" y="61"/>
                  </a:cubicBezTo>
                  <a:cubicBezTo>
                    <a:pt x="31434" y="61"/>
                    <a:pt x="1" y="27032"/>
                    <a:pt x="92" y="29765"/>
                  </a:cubicBezTo>
                  <a:cubicBezTo>
                    <a:pt x="182" y="32497"/>
                    <a:pt x="4882" y="59548"/>
                    <a:pt x="4882" y="59548"/>
                  </a:cubicBezTo>
                  <a:lnTo>
                    <a:pt x="14844" y="59548"/>
                  </a:lnTo>
                  <a:cubicBezTo>
                    <a:pt x="14844" y="59548"/>
                    <a:pt x="15814" y="39723"/>
                    <a:pt x="25101" y="36988"/>
                  </a:cubicBezTo>
                  <a:cubicBezTo>
                    <a:pt x="28338" y="36035"/>
                    <a:pt x="33198" y="35603"/>
                    <a:pt x="38526" y="35603"/>
                  </a:cubicBezTo>
                  <a:cubicBezTo>
                    <a:pt x="48480" y="35603"/>
                    <a:pt x="60072" y="37108"/>
                    <a:pt x="65793" y="39524"/>
                  </a:cubicBezTo>
                  <a:cubicBezTo>
                    <a:pt x="74578" y="43233"/>
                    <a:pt x="79459" y="59546"/>
                    <a:pt x="79459" y="59546"/>
                  </a:cubicBezTo>
                  <a:lnTo>
                    <a:pt x="89806" y="59546"/>
                  </a:lnTo>
                  <a:cubicBezTo>
                    <a:pt x="91172" y="45686"/>
                    <a:pt x="84730" y="16877"/>
                    <a:pt x="69892" y="7840"/>
                  </a:cubicBezTo>
                  <a:cubicBezTo>
                    <a:pt x="58289" y="771"/>
                    <a:pt x="41314" y="1"/>
                    <a:pt x="344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9"/>
            <p:cNvSpPr/>
            <p:nvPr/>
          </p:nvSpPr>
          <p:spPr>
            <a:xfrm>
              <a:off x="-4239699" y="-387156"/>
              <a:ext cx="1228939" cy="1115107"/>
            </a:xfrm>
            <a:custGeom>
              <a:rect b="b" l="l" r="r" t="t"/>
              <a:pathLst>
                <a:path extrusionOk="0" h="63684" w="70185">
                  <a:moveTo>
                    <a:pt x="34113" y="1"/>
                  </a:moveTo>
                  <a:cubicBezTo>
                    <a:pt x="33919" y="1"/>
                    <a:pt x="33719" y="6"/>
                    <a:pt x="33513" y="19"/>
                  </a:cubicBezTo>
                  <a:cubicBezTo>
                    <a:pt x="28504" y="312"/>
                    <a:pt x="28465" y="3338"/>
                    <a:pt x="28465" y="3338"/>
                  </a:cubicBezTo>
                  <a:cubicBezTo>
                    <a:pt x="28465" y="3338"/>
                    <a:pt x="27508" y="755"/>
                    <a:pt x="25259" y="755"/>
                  </a:cubicBezTo>
                  <a:cubicBezTo>
                    <a:pt x="24885" y="755"/>
                    <a:pt x="24475" y="827"/>
                    <a:pt x="24027" y="994"/>
                  </a:cubicBezTo>
                  <a:cubicBezTo>
                    <a:pt x="20891" y="2165"/>
                    <a:pt x="21362" y="5486"/>
                    <a:pt x="21362" y="5486"/>
                  </a:cubicBezTo>
                  <a:cubicBezTo>
                    <a:pt x="21362" y="5486"/>
                    <a:pt x="18417" y="3650"/>
                    <a:pt x="15338" y="3650"/>
                  </a:cubicBezTo>
                  <a:cubicBezTo>
                    <a:pt x="13347" y="3650"/>
                    <a:pt x="11299" y="4419"/>
                    <a:pt x="9957" y="6950"/>
                  </a:cubicBezTo>
                  <a:cubicBezTo>
                    <a:pt x="6542" y="13391"/>
                    <a:pt x="11032" y="16808"/>
                    <a:pt x="11032" y="16808"/>
                  </a:cubicBezTo>
                  <a:cubicBezTo>
                    <a:pt x="11032" y="16808"/>
                    <a:pt x="10904" y="16793"/>
                    <a:pt x="10695" y="16793"/>
                  </a:cubicBezTo>
                  <a:cubicBezTo>
                    <a:pt x="9803" y="16793"/>
                    <a:pt x="7424" y="17049"/>
                    <a:pt x="7029" y="19737"/>
                  </a:cubicBezTo>
                  <a:cubicBezTo>
                    <a:pt x="6540" y="23057"/>
                    <a:pt x="9664" y="24129"/>
                    <a:pt x="9664" y="24129"/>
                  </a:cubicBezTo>
                  <a:cubicBezTo>
                    <a:pt x="9664" y="24129"/>
                    <a:pt x="1953" y="24520"/>
                    <a:pt x="976" y="29889"/>
                  </a:cubicBezTo>
                  <a:cubicBezTo>
                    <a:pt x="0" y="35258"/>
                    <a:pt x="8786" y="37806"/>
                    <a:pt x="8786" y="37806"/>
                  </a:cubicBezTo>
                  <a:cubicBezTo>
                    <a:pt x="8786" y="37806"/>
                    <a:pt x="5761" y="39747"/>
                    <a:pt x="6053" y="42480"/>
                  </a:cubicBezTo>
                  <a:cubicBezTo>
                    <a:pt x="6346" y="45213"/>
                    <a:pt x="9861" y="45410"/>
                    <a:pt x="9861" y="45410"/>
                  </a:cubicBezTo>
                  <a:cubicBezTo>
                    <a:pt x="9861" y="45410"/>
                    <a:pt x="5369" y="48922"/>
                    <a:pt x="7908" y="53705"/>
                  </a:cubicBezTo>
                  <a:cubicBezTo>
                    <a:pt x="8919" y="55611"/>
                    <a:pt x="10876" y="56184"/>
                    <a:pt x="12864" y="56184"/>
                  </a:cubicBezTo>
                  <a:cubicBezTo>
                    <a:pt x="15865" y="56184"/>
                    <a:pt x="18938" y="54877"/>
                    <a:pt x="18938" y="54877"/>
                  </a:cubicBezTo>
                  <a:lnTo>
                    <a:pt x="18938" y="54877"/>
                  </a:lnTo>
                  <a:cubicBezTo>
                    <a:pt x="18938" y="54878"/>
                    <a:pt x="18646" y="61711"/>
                    <a:pt x="23331" y="63077"/>
                  </a:cubicBezTo>
                  <a:cubicBezTo>
                    <a:pt x="23844" y="63226"/>
                    <a:pt x="24359" y="63293"/>
                    <a:pt x="24870" y="63293"/>
                  </a:cubicBezTo>
                  <a:cubicBezTo>
                    <a:pt x="29029" y="63293"/>
                    <a:pt x="32907" y="58880"/>
                    <a:pt x="32907" y="58880"/>
                  </a:cubicBezTo>
                  <a:cubicBezTo>
                    <a:pt x="32907" y="58880"/>
                    <a:pt x="34993" y="63683"/>
                    <a:pt x="39419" y="63683"/>
                  </a:cubicBezTo>
                  <a:cubicBezTo>
                    <a:pt x="39586" y="63683"/>
                    <a:pt x="39757" y="63676"/>
                    <a:pt x="39930" y="63662"/>
                  </a:cubicBezTo>
                  <a:cubicBezTo>
                    <a:pt x="44707" y="63273"/>
                    <a:pt x="45294" y="58002"/>
                    <a:pt x="45294" y="58002"/>
                  </a:cubicBezTo>
                  <a:cubicBezTo>
                    <a:pt x="45294" y="58002"/>
                    <a:pt x="48223" y="60762"/>
                    <a:pt x="51128" y="60762"/>
                  </a:cubicBezTo>
                  <a:cubicBezTo>
                    <a:pt x="52048" y="60762"/>
                    <a:pt x="52965" y="60486"/>
                    <a:pt x="53786" y="59758"/>
                  </a:cubicBezTo>
                  <a:cubicBezTo>
                    <a:pt x="57202" y="56732"/>
                    <a:pt x="55543" y="51657"/>
                    <a:pt x="55543" y="51656"/>
                  </a:cubicBezTo>
                  <a:lnTo>
                    <a:pt x="55543" y="51656"/>
                  </a:lnTo>
                  <a:cubicBezTo>
                    <a:pt x="55543" y="51656"/>
                    <a:pt x="56791" y="52093"/>
                    <a:pt x="58259" y="52093"/>
                  </a:cubicBezTo>
                  <a:cubicBezTo>
                    <a:pt x="59972" y="52093"/>
                    <a:pt x="61985" y="51499"/>
                    <a:pt x="62668" y="48923"/>
                  </a:cubicBezTo>
                  <a:cubicBezTo>
                    <a:pt x="63938" y="44140"/>
                    <a:pt x="60034" y="43079"/>
                    <a:pt x="60034" y="43079"/>
                  </a:cubicBezTo>
                  <a:cubicBezTo>
                    <a:pt x="60034" y="43079"/>
                    <a:pt x="70185" y="41602"/>
                    <a:pt x="63352" y="32817"/>
                  </a:cubicBezTo>
                  <a:cubicBezTo>
                    <a:pt x="63352" y="32817"/>
                    <a:pt x="67396" y="29539"/>
                    <a:pt x="65717" y="24589"/>
                  </a:cubicBezTo>
                  <a:cubicBezTo>
                    <a:pt x="64711" y="21626"/>
                    <a:pt x="62837" y="21031"/>
                    <a:pt x="61496" y="21031"/>
                  </a:cubicBezTo>
                  <a:cubicBezTo>
                    <a:pt x="60597" y="21031"/>
                    <a:pt x="59936" y="21298"/>
                    <a:pt x="59936" y="21298"/>
                  </a:cubicBezTo>
                  <a:cubicBezTo>
                    <a:pt x="59936" y="21298"/>
                    <a:pt x="65207" y="17199"/>
                    <a:pt x="62182" y="11733"/>
                  </a:cubicBezTo>
                  <a:cubicBezTo>
                    <a:pt x="60552" y="8789"/>
                    <a:pt x="58724" y="8110"/>
                    <a:pt x="57384" y="8110"/>
                  </a:cubicBezTo>
                  <a:cubicBezTo>
                    <a:pt x="56236" y="8110"/>
                    <a:pt x="55446" y="8608"/>
                    <a:pt x="55446" y="8608"/>
                  </a:cubicBezTo>
                  <a:cubicBezTo>
                    <a:pt x="55446" y="8608"/>
                    <a:pt x="55318" y="3825"/>
                    <a:pt x="48207" y="1775"/>
                  </a:cubicBezTo>
                  <a:cubicBezTo>
                    <a:pt x="46566" y="1302"/>
                    <a:pt x="45241" y="1120"/>
                    <a:pt x="44175" y="1120"/>
                  </a:cubicBezTo>
                  <a:cubicBezTo>
                    <a:pt x="40619" y="1120"/>
                    <a:pt x="39930" y="3141"/>
                    <a:pt x="39930" y="3141"/>
                  </a:cubicBezTo>
                  <a:cubicBezTo>
                    <a:pt x="39930" y="3141"/>
                    <a:pt x="38636" y="1"/>
                    <a:pt x="341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9"/>
            <p:cNvSpPr/>
            <p:nvPr/>
          </p:nvSpPr>
          <p:spPr>
            <a:xfrm>
              <a:off x="-4009267" y="-202566"/>
              <a:ext cx="710206" cy="709190"/>
            </a:xfrm>
            <a:custGeom>
              <a:rect b="b" l="l" r="r" t="t"/>
              <a:pathLst>
                <a:path extrusionOk="0" h="40502" w="40560">
                  <a:moveTo>
                    <a:pt x="19509" y="0"/>
                  </a:moveTo>
                  <a:cubicBezTo>
                    <a:pt x="14347" y="0"/>
                    <a:pt x="8144" y="4690"/>
                    <a:pt x="6589" y="8364"/>
                  </a:cubicBezTo>
                  <a:cubicBezTo>
                    <a:pt x="4979" y="12172"/>
                    <a:pt x="2196" y="20957"/>
                    <a:pt x="1758" y="24324"/>
                  </a:cubicBezTo>
                  <a:cubicBezTo>
                    <a:pt x="1320" y="27691"/>
                    <a:pt x="1" y="38381"/>
                    <a:pt x="14936" y="40139"/>
                  </a:cubicBezTo>
                  <a:cubicBezTo>
                    <a:pt x="17002" y="40382"/>
                    <a:pt x="18953" y="40502"/>
                    <a:pt x="20783" y="40502"/>
                  </a:cubicBezTo>
                  <a:cubicBezTo>
                    <a:pt x="32188" y="40502"/>
                    <a:pt x="38924" y="35852"/>
                    <a:pt x="39681" y="27400"/>
                  </a:cubicBezTo>
                  <a:cubicBezTo>
                    <a:pt x="40560" y="17590"/>
                    <a:pt x="35141" y="1046"/>
                    <a:pt x="20061" y="19"/>
                  </a:cubicBezTo>
                  <a:cubicBezTo>
                    <a:pt x="19878" y="6"/>
                    <a:pt x="19694" y="0"/>
                    <a:pt x="195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9"/>
            <p:cNvSpPr/>
            <p:nvPr/>
          </p:nvSpPr>
          <p:spPr>
            <a:xfrm>
              <a:off x="-3974177" y="227690"/>
              <a:ext cx="596251" cy="278917"/>
            </a:xfrm>
            <a:custGeom>
              <a:rect b="b" l="l" r="r" t="t"/>
              <a:pathLst>
                <a:path extrusionOk="0" h="15929" w="34052">
                  <a:moveTo>
                    <a:pt x="14416" y="1"/>
                  </a:moveTo>
                  <a:cubicBezTo>
                    <a:pt x="3161" y="1"/>
                    <a:pt x="3" y="6638"/>
                    <a:pt x="0" y="6642"/>
                  </a:cubicBezTo>
                  <a:cubicBezTo>
                    <a:pt x="1064" y="10507"/>
                    <a:pt x="4250" y="14545"/>
                    <a:pt x="12931" y="15567"/>
                  </a:cubicBezTo>
                  <a:cubicBezTo>
                    <a:pt x="14994" y="15809"/>
                    <a:pt x="16943" y="15929"/>
                    <a:pt x="18771" y="15929"/>
                  </a:cubicBezTo>
                  <a:cubicBezTo>
                    <a:pt x="25669" y="15929"/>
                    <a:pt x="30859" y="14229"/>
                    <a:pt x="34051" y="11017"/>
                  </a:cubicBezTo>
                  <a:cubicBezTo>
                    <a:pt x="33989" y="7932"/>
                    <a:pt x="28645" y="729"/>
                    <a:pt x="16055" y="46"/>
                  </a:cubicBezTo>
                  <a:cubicBezTo>
                    <a:pt x="15491" y="16"/>
                    <a:pt x="14945" y="1"/>
                    <a:pt x="14416" y="1"/>
                  </a:cubicBezTo>
                  <a:close/>
                </a:path>
              </a:pathLst>
            </a:custGeom>
            <a:solidFill>
              <a:srgbClr val="F9E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9"/>
            <p:cNvSpPr/>
            <p:nvPr/>
          </p:nvSpPr>
          <p:spPr>
            <a:xfrm>
              <a:off x="-3857280" y="43397"/>
              <a:ext cx="58116" cy="75223"/>
            </a:xfrm>
            <a:custGeom>
              <a:rect b="b" l="l" r="r" t="t"/>
              <a:pathLst>
                <a:path extrusionOk="0" h="4296" w="3319">
                  <a:moveTo>
                    <a:pt x="1660" y="0"/>
                  </a:moveTo>
                  <a:cubicBezTo>
                    <a:pt x="743" y="0"/>
                    <a:pt x="0" y="961"/>
                    <a:pt x="0" y="2148"/>
                  </a:cubicBezTo>
                  <a:cubicBezTo>
                    <a:pt x="0" y="3334"/>
                    <a:pt x="742" y="4296"/>
                    <a:pt x="1660" y="4296"/>
                  </a:cubicBezTo>
                  <a:cubicBezTo>
                    <a:pt x="2577" y="4296"/>
                    <a:pt x="3319" y="3334"/>
                    <a:pt x="3319" y="2148"/>
                  </a:cubicBezTo>
                  <a:cubicBezTo>
                    <a:pt x="3319" y="961"/>
                    <a:pt x="2576" y="0"/>
                    <a:pt x="1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9"/>
            <p:cNvSpPr/>
            <p:nvPr/>
          </p:nvSpPr>
          <p:spPr>
            <a:xfrm>
              <a:off x="-3529125" y="43397"/>
              <a:ext cx="58133" cy="75223"/>
            </a:xfrm>
            <a:custGeom>
              <a:rect b="b" l="l" r="r" t="t"/>
              <a:pathLst>
                <a:path extrusionOk="0" h="4296" w="3320">
                  <a:moveTo>
                    <a:pt x="1661" y="0"/>
                  </a:moveTo>
                  <a:cubicBezTo>
                    <a:pt x="744" y="0"/>
                    <a:pt x="1" y="961"/>
                    <a:pt x="1" y="2148"/>
                  </a:cubicBezTo>
                  <a:cubicBezTo>
                    <a:pt x="1" y="3334"/>
                    <a:pt x="744" y="4296"/>
                    <a:pt x="1661" y="4296"/>
                  </a:cubicBezTo>
                  <a:cubicBezTo>
                    <a:pt x="2578" y="4296"/>
                    <a:pt x="3319" y="3334"/>
                    <a:pt x="3319" y="2148"/>
                  </a:cubicBezTo>
                  <a:cubicBezTo>
                    <a:pt x="3319" y="961"/>
                    <a:pt x="2578" y="0"/>
                    <a:pt x="16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9"/>
            <p:cNvSpPr/>
            <p:nvPr/>
          </p:nvSpPr>
          <p:spPr>
            <a:xfrm>
              <a:off x="-3785524" y="-202566"/>
              <a:ext cx="220661" cy="455207"/>
            </a:xfrm>
            <a:custGeom>
              <a:rect b="b" l="l" r="r" t="t"/>
              <a:pathLst>
                <a:path extrusionOk="0" h="25997" w="12602">
                  <a:moveTo>
                    <a:pt x="6742" y="1"/>
                  </a:moveTo>
                  <a:cubicBezTo>
                    <a:pt x="5357" y="1"/>
                    <a:pt x="3896" y="343"/>
                    <a:pt x="2471" y="908"/>
                  </a:cubicBezTo>
                  <a:cubicBezTo>
                    <a:pt x="2463" y="1064"/>
                    <a:pt x="2058" y="10341"/>
                    <a:pt x="1766" y="14047"/>
                  </a:cubicBezTo>
                  <a:cubicBezTo>
                    <a:pt x="1474" y="17785"/>
                    <a:pt x="0" y="24153"/>
                    <a:pt x="395" y="24776"/>
                  </a:cubicBezTo>
                  <a:cubicBezTo>
                    <a:pt x="694" y="25245"/>
                    <a:pt x="6708" y="25997"/>
                    <a:pt x="9947" y="25997"/>
                  </a:cubicBezTo>
                  <a:cubicBezTo>
                    <a:pt x="11011" y="25997"/>
                    <a:pt x="11776" y="25916"/>
                    <a:pt x="11940" y="25716"/>
                  </a:cubicBezTo>
                  <a:cubicBezTo>
                    <a:pt x="12601" y="24911"/>
                    <a:pt x="12451" y="5139"/>
                    <a:pt x="10966" y="623"/>
                  </a:cubicBezTo>
                  <a:cubicBezTo>
                    <a:pt x="9759" y="306"/>
                    <a:pt x="8526" y="104"/>
                    <a:pt x="7283" y="19"/>
                  </a:cubicBezTo>
                  <a:cubicBezTo>
                    <a:pt x="7104" y="7"/>
                    <a:pt x="6923" y="1"/>
                    <a:pt x="67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9"/>
            <p:cNvSpPr/>
            <p:nvPr/>
          </p:nvSpPr>
          <p:spPr>
            <a:xfrm>
              <a:off x="-3797011" y="211196"/>
              <a:ext cx="241936" cy="63631"/>
            </a:xfrm>
            <a:custGeom>
              <a:rect b="b" l="l" r="r" t="t"/>
              <a:pathLst>
                <a:path extrusionOk="0" h="3634" w="13817">
                  <a:moveTo>
                    <a:pt x="6211" y="1"/>
                  </a:moveTo>
                  <a:cubicBezTo>
                    <a:pt x="2761" y="1"/>
                    <a:pt x="56" y="689"/>
                    <a:pt x="29" y="1621"/>
                  </a:cubicBezTo>
                  <a:cubicBezTo>
                    <a:pt x="1" y="2619"/>
                    <a:pt x="3058" y="3515"/>
                    <a:pt x="6858" y="3622"/>
                  </a:cubicBezTo>
                  <a:cubicBezTo>
                    <a:pt x="7110" y="3630"/>
                    <a:pt x="7359" y="3633"/>
                    <a:pt x="7604" y="3633"/>
                  </a:cubicBezTo>
                  <a:cubicBezTo>
                    <a:pt x="11055" y="3633"/>
                    <a:pt x="13761" y="2942"/>
                    <a:pt x="13788" y="2013"/>
                  </a:cubicBezTo>
                  <a:cubicBezTo>
                    <a:pt x="13816" y="1016"/>
                    <a:pt x="10758" y="118"/>
                    <a:pt x="6959" y="11"/>
                  </a:cubicBezTo>
                  <a:cubicBezTo>
                    <a:pt x="6706" y="4"/>
                    <a:pt x="6457" y="1"/>
                    <a:pt x="6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9"/>
            <p:cNvSpPr/>
            <p:nvPr/>
          </p:nvSpPr>
          <p:spPr>
            <a:xfrm>
              <a:off x="-3772812" y="254813"/>
              <a:ext cx="99369" cy="86359"/>
            </a:xfrm>
            <a:custGeom>
              <a:rect b="b" l="l" r="r" t="t"/>
              <a:pathLst>
                <a:path extrusionOk="0" h="4932" w="5675">
                  <a:moveTo>
                    <a:pt x="5320" y="0"/>
                  </a:moveTo>
                  <a:cubicBezTo>
                    <a:pt x="5137" y="0"/>
                    <a:pt x="4942" y="118"/>
                    <a:pt x="4920" y="352"/>
                  </a:cubicBezTo>
                  <a:cubicBezTo>
                    <a:pt x="4815" y="1526"/>
                    <a:pt x="4707" y="2699"/>
                    <a:pt x="4602" y="3872"/>
                  </a:cubicBezTo>
                  <a:lnTo>
                    <a:pt x="4602" y="3872"/>
                  </a:lnTo>
                  <a:cubicBezTo>
                    <a:pt x="4379" y="3974"/>
                    <a:pt x="4142" y="4045"/>
                    <a:pt x="3906" y="4107"/>
                  </a:cubicBezTo>
                  <a:cubicBezTo>
                    <a:pt x="3631" y="4181"/>
                    <a:pt x="3362" y="4217"/>
                    <a:pt x="3102" y="4217"/>
                  </a:cubicBezTo>
                  <a:cubicBezTo>
                    <a:pt x="2188" y="4217"/>
                    <a:pt x="1384" y="3770"/>
                    <a:pt x="820" y="2949"/>
                  </a:cubicBezTo>
                  <a:cubicBezTo>
                    <a:pt x="740" y="2832"/>
                    <a:pt x="627" y="2784"/>
                    <a:pt x="514" y="2784"/>
                  </a:cubicBezTo>
                  <a:cubicBezTo>
                    <a:pt x="254" y="2784"/>
                    <a:pt x="0" y="3045"/>
                    <a:pt x="187" y="3319"/>
                  </a:cubicBezTo>
                  <a:cubicBezTo>
                    <a:pt x="929" y="4400"/>
                    <a:pt x="2012" y="4932"/>
                    <a:pt x="3163" y="4932"/>
                  </a:cubicBezTo>
                  <a:cubicBezTo>
                    <a:pt x="3810" y="4932"/>
                    <a:pt x="4479" y="4764"/>
                    <a:pt x="5121" y="4431"/>
                  </a:cubicBezTo>
                  <a:cubicBezTo>
                    <a:pt x="5497" y="4235"/>
                    <a:pt x="5402" y="3113"/>
                    <a:pt x="5431" y="2786"/>
                  </a:cubicBezTo>
                  <a:cubicBezTo>
                    <a:pt x="5505" y="1975"/>
                    <a:pt x="5578" y="1163"/>
                    <a:pt x="5653" y="352"/>
                  </a:cubicBezTo>
                  <a:cubicBezTo>
                    <a:pt x="5675" y="117"/>
                    <a:pt x="5503" y="0"/>
                    <a:pt x="5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9"/>
            <p:cNvSpPr/>
            <p:nvPr/>
          </p:nvSpPr>
          <p:spPr>
            <a:xfrm>
              <a:off x="-3695733" y="315363"/>
              <a:ext cx="111118" cy="33514"/>
            </a:xfrm>
            <a:custGeom>
              <a:rect b="b" l="l" r="r" t="t"/>
              <a:pathLst>
                <a:path extrusionOk="0" h="1914" w="6346">
                  <a:moveTo>
                    <a:pt x="5799" y="1"/>
                  </a:moveTo>
                  <a:cubicBezTo>
                    <a:pt x="5717" y="1"/>
                    <a:pt x="5631" y="30"/>
                    <a:pt x="5554" y="100"/>
                  </a:cubicBezTo>
                  <a:lnTo>
                    <a:pt x="5556" y="100"/>
                  </a:lnTo>
                  <a:cubicBezTo>
                    <a:pt x="4795" y="792"/>
                    <a:pt x="3858" y="1189"/>
                    <a:pt x="2924" y="1189"/>
                  </a:cubicBezTo>
                  <a:cubicBezTo>
                    <a:pt x="2185" y="1189"/>
                    <a:pt x="1448" y="940"/>
                    <a:pt x="802" y="392"/>
                  </a:cubicBezTo>
                  <a:cubicBezTo>
                    <a:pt x="726" y="327"/>
                    <a:pt x="642" y="300"/>
                    <a:pt x="560" y="300"/>
                  </a:cubicBezTo>
                  <a:cubicBezTo>
                    <a:pt x="261" y="300"/>
                    <a:pt x="0" y="670"/>
                    <a:pt x="283" y="911"/>
                  </a:cubicBezTo>
                  <a:cubicBezTo>
                    <a:pt x="1090" y="1595"/>
                    <a:pt x="2011" y="1914"/>
                    <a:pt x="2933" y="1914"/>
                  </a:cubicBezTo>
                  <a:cubicBezTo>
                    <a:pt x="4042" y="1914"/>
                    <a:pt x="5154" y="1454"/>
                    <a:pt x="6074" y="618"/>
                  </a:cubicBezTo>
                  <a:cubicBezTo>
                    <a:pt x="6346" y="369"/>
                    <a:pt x="6090" y="1"/>
                    <a:pt x="5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9"/>
            <p:cNvSpPr/>
            <p:nvPr/>
          </p:nvSpPr>
          <p:spPr>
            <a:xfrm>
              <a:off x="-3471010" y="-193320"/>
              <a:ext cx="152232" cy="138101"/>
            </a:xfrm>
            <a:custGeom>
              <a:rect b="b" l="l" r="r" t="t"/>
              <a:pathLst>
                <a:path extrusionOk="0" h="7887" w="8694">
                  <a:moveTo>
                    <a:pt x="4280" y="0"/>
                  </a:moveTo>
                  <a:cubicBezTo>
                    <a:pt x="1544" y="0"/>
                    <a:pt x="0" y="5836"/>
                    <a:pt x="0" y="5836"/>
                  </a:cubicBezTo>
                  <a:lnTo>
                    <a:pt x="1765" y="7887"/>
                  </a:lnTo>
                  <a:cubicBezTo>
                    <a:pt x="4791" y="7007"/>
                    <a:pt x="8694" y="2029"/>
                    <a:pt x="5315" y="273"/>
                  </a:cubicBezTo>
                  <a:cubicBezTo>
                    <a:pt x="4953" y="84"/>
                    <a:pt x="4608" y="0"/>
                    <a:pt x="42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9"/>
            <p:cNvSpPr/>
            <p:nvPr/>
          </p:nvSpPr>
          <p:spPr>
            <a:xfrm>
              <a:off x="-3459663" y="-150211"/>
              <a:ext cx="91105" cy="82647"/>
            </a:xfrm>
            <a:custGeom>
              <a:rect b="b" l="l" r="r" t="t"/>
              <a:pathLst>
                <a:path extrusionOk="0" h="4720" w="5203">
                  <a:moveTo>
                    <a:pt x="2560" y="0"/>
                  </a:moveTo>
                  <a:cubicBezTo>
                    <a:pt x="923" y="0"/>
                    <a:pt x="0" y="3492"/>
                    <a:pt x="0" y="3492"/>
                  </a:cubicBezTo>
                  <a:lnTo>
                    <a:pt x="1056" y="4719"/>
                  </a:lnTo>
                  <a:cubicBezTo>
                    <a:pt x="2866" y="4194"/>
                    <a:pt x="5203" y="1215"/>
                    <a:pt x="3180" y="163"/>
                  </a:cubicBezTo>
                  <a:cubicBezTo>
                    <a:pt x="2963" y="51"/>
                    <a:pt x="2756" y="0"/>
                    <a:pt x="25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9"/>
            <p:cNvSpPr/>
            <p:nvPr/>
          </p:nvSpPr>
          <p:spPr>
            <a:xfrm>
              <a:off x="-3989288" y="-193320"/>
              <a:ext cx="152232" cy="138101"/>
            </a:xfrm>
            <a:custGeom>
              <a:rect b="b" l="l" r="r" t="t"/>
              <a:pathLst>
                <a:path extrusionOk="0" h="7887" w="8694">
                  <a:moveTo>
                    <a:pt x="4415" y="0"/>
                  </a:moveTo>
                  <a:cubicBezTo>
                    <a:pt x="4086" y="0"/>
                    <a:pt x="3741" y="84"/>
                    <a:pt x="3379" y="273"/>
                  </a:cubicBezTo>
                  <a:cubicBezTo>
                    <a:pt x="0" y="2029"/>
                    <a:pt x="3903" y="7007"/>
                    <a:pt x="6930" y="7887"/>
                  </a:cubicBezTo>
                  <a:lnTo>
                    <a:pt x="8694" y="5836"/>
                  </a:lnTo>
                  <a:cubicBezTo>
                    <a:pt x="8694" y="5836"/>
                    <a:pt x="7151" y="0"/>
                    <a:pt x="44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9"/>
            <p:cNvSpPr/>
            <p:nvPr/>
          </p:nvSpPr>
          <p:spPr>
            <a:xfrm>
              <a:off x="-3939490" y="-150211"/>
              <a:ext cx="91122" cy="82647"/>
            </a:xfrm>
            <a:custGeom>
              <a:rect b="b" l="l" r="r" t="t"/>
              <a:pathLst>
                <a:path extrusionOk="0" h="4720" w="5204">
                  <a:moveTo>
                    <a:pt x="2643" y="0"/>
                  </a:moveTo>
                  <a:cubicBezTo>
                    <a:pt x="2447" y="0"/>
                    <a:pt x="2240" y="51"/>
                    <a:pt x="2023" y="163"/>
                  </a:cubicBezTo>
                  <a:cubicBezTo>
                    <a:pt x="1" y="1215"/>
                    <a:pt x="2337" y="4194"/>
                    <a:pt x="4147" y="4719"/>
                  </a:cubicBezTo>
                  <a:lnTo>
                    <a:pt x="5203" y="3492"/>
                  </a:lnTo>
                  <a:cubicBezTo>
                    <a:pt x="5203" y="3492"/>
                    <a:pt x="4280" y="0"/>
                    <a:pt x="26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9"/>
            <p:cNvSpPr/>
            <p:nvPr/>
          </p:nvSpPr>
          <p:spPr>
            <a:xfrm>
              <a:off x="-3755460" y="1084647"/>
              <a:ext cx="192908" cy="75573"/>
            </a:xfrm>
            <a:custGeom>
              <a:rect b="b" l="l" r="r" t="t"/>
              <a:pathLst>
                <a:path extrusionOk="0" h="4316" w="11017">
                  <a:moveTo>
                    <a:pt x="5508" y="1"/>
                  </a:moveTo>
                  <a:cubicBezTo>
                    <a:pt x="2244" y="1"/>
                    <a:pt x="1" y="1418"/>
                    <a:pt x="1" y="1418"/>
                  </a:cubicBezTo>
                  <a:lnTo>
                    <a:pt x="635" y="4315"/>
                  </a:lnTo>
                  <a:lnTo>
                    <a:pt x="10597" y="4315"/>
                  </a:lnTo>
                  <a:lnTo>
                    <a:pt x="11017" y="1418"/>
                  </a:lnTo>
                  <a:cubicBezTo>
                    <a:pt x="9027" y="355"/>
                    <a:pt x="7140" y="1"/>
                    <a:pt x="5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9"/>
            <p:cNvSpPr/>
            <p:nvPr/>
          </p:nvSpPr>
          <p:spPr>
            <a:xfrm>
              <a:off x="-3441173" y="1094085"/>
              <a:ext cx="188040" cy="66135"/>
            </a:xfrm>
            <a:custGeom>
              <a:rect b="b" l="l" r="r" t="t"/>
              <a:pathLst>
                <a:path extrusionOk="0" h="3777" w="10739">
                  <a:moveTo>
                    <a:pt x="5620" y="1"/>
                  </a:moveTo>
                  <a:cubicBezTo>
                    <a:pt x="4029" y="1"/>
                    <a:pt x="2127" y="212"/>
                    <a:pt x="0" y="847"/>
                  </a:cubicBezTo>
                  <a:lnTo>
                    <a:pt x="61" y="3776"/>
                  </a:lnTo>
                  <a:lnTo>
                    <a:pt x="10604" y="3776"/>
                  </a:lnTo>
                  <a:lnTo>
                    <a:pt x="10739" y="847"/>
                  </a:lnTo>
                  <a:cubicBezTo>
                    <a:pt x="10739" y="847"/>
                    <a:pt x="8802" y="1"/>
                    <a:pt x="56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9"/>
            <p:cNvSpPr/>
            <p:nvPr/>
          </p:nvSpPr>
          <p:spPr>
            <a:xfrm>
              <a:off x="-2660734" y="1102209"/>
              <a:ext cx="167693" cy="58011"/>
            </a:xfrm>
            <a:custGeom>
              <a:rect b="b" l="l" r="r" t="t"/>
              <a:pathLst>
                <a:path extrusionOk="0" h="3313" w="9577">
                  <a:moveTo>
                    <a:pt x="4892" y="1"/>
                  </a:moveTo>
                  <a:cubicBezTo>
                    <a:pt x="3473" y="1"/>
                    <a:pt x="1807" y="289"/>
                    <a:pt x="1" y="1155"/>
                  </a:cubicBezTo>
                  <a:lnTo>
                    <a:pt x="2" y="3312"/>
                  </a:lnTo>
                  <a:lnTo>
                    <a:pt x="8982" y="3312"/>
                  </a:lnTo>
                  <a:lnTo>
                    <a:pt x="9576" y="1155"/>
                  </a:lnTo>
                  <a:cubicBezTo>
                    <a:pt x="9576" y="1155"/>
                    <a:pt x="7729" y="1"/>
                    <a:pt x="4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9"/>
            <p:cNvSpPr/>
            <p:nvPr/>
          </p:nvSpPr>
          <p:spPr>
            <a:xfrm>
              <a:off x="-2462451" y="1092386"/>
              <a:ext cx="208264" cy="67834"/>
            </a:xfrm>
            <a:custGeom>
              <a:rect b="b" l="l" r="r" t="t"/>
              <a:pathLst>
                <a:path extrusionOk="0" h="3874" w="11894">
                  <a:moveTo>
                    <a:pt x="6980" y="1"/>
                  </a:moveTo>
                  <a:cubicBezTo>
                    <a:pt x="4888" y="1"/>
                    <a:pt x="2384" y="307"/>
                    <a:pt x="1" y="1370"/>
                  </a:cubicBezTo>
                  <a:lnTo>
                    <a:pt x="1368" y="3873"/>
                  </a:lnTo>
                  <a:lnTo>
                    <a:pt x="11715" y="3873"/>
                  </a:lnTo>
                  <a:lnTo>
                    <a:pt x="11894" y="562"/>
                  </a:lnTo>
                  <a:cubicBezTo>
                    <a:pt x="11894" y="562"/>
                    <a:pt x="9815" y="1"/>
                    <a:pt x="69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9"/>
            <p:cNvSpPr/>
            <p:nvPr/>
          </p:nvSpPr>
          <p:spPr>
            <a:xfrm>
              <a:off x="-3509829" y="286489"/>
              <a:ext cx="163316" cy="27228"/>
            </a:xfrm>
            <a:custGeom>
              <a:rect b="b" l="l" r="r" t="t"/>
              <a:pathLst>
                <a:path extrusionOk="0" h="1555" w="9327">
                  <a:moveTo>
                    <a:pt x="8788" y="1"/>
                  </a:moveTo>
                  <a:cubicBezTo>
                    <a:pt x="8774" y="1"/>
                    <a:pt x="8760" y="1"/>
                    <a:pt x="8746" y="3"/>
                  </a:cubicBezTo>
                  <a:lnTo>
                    <a:pt x="434" y="868"/>
                  </a:lnTo>
                  <a:cubicBezTo>
                    <a:pt x="1" y="914"/>
                    <a:pt x="128" y="1555"/>
                    <a:pt x="540" y="1555"/>
                  </a:cubicBezTo>
                  <a:cubicBezTo>
                    <a:pt x="554" y="1555"/>
                    <a:pt x="568" y="1554"/>
                    <a:pt x="583" y="1553"/>
                  </a:cubicBezTo>
                  <a:lnTo>
                    <a:pt x="583" y="1551"/>
                  </a:lnTo>
                  <a:cubicBezTo>
                    <a:pt x="3353" y="1263"/>
                    <a:pt x="6123" y="974"/>
                    <a:pt x="8893" y="686"/>
                  </a:cubicBezTo>
                  <a:cubicBezTo>
                    <a:pt x="9326" y="642"/>
                    <a:pt x="9199" y="1"/>
                    <a:pt x="87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9"/>
            <p:cNvSpPr/>
            <p:nvPr/>
          </p:nvSpPr>
          <p:spPr>
            <a:xfrm>
              <a:off x="-3498535" y="345357"/>
              <a:ext cx="187795" cy="21782"/>
            </a:xfrm>
            <a:custGeom>
              <a:rect b="b" l="l" r="r" t="t"/>
              <a:pathLst>
                <a:path extrusionOk="0" h="1244" w="10725">
                  <a:moveTo>
                    <a:pt x="459" y="0"/>
                  </a:moveTo>
                  <a:cubicBezTo>
                    <a:pt x="30" y="0"/>
                    <a:pt x="0" y="674"/>
                    <a:pt x="443" y="700"/>
                  </a:cubicBezTo>
                  <a:lnTo>
                    <a:pt x="10243" y="1243"/>
                  </a:lnTo>
                  <a:cubicBezTo>
                    <a:pt x="10251" y="1243"/>
                    <a:pt x="10259" y="1243"/>
                    <a:pt x="10267" y="1243"/>
                  </a:cubicBezTo>
                  <a:cubicBezTo>
                    <a:pt x="10695" y="1243"/>
                    <a:pt x="10724" y="568"/>
                    <a:pt x="10282" y="545"/>
                  </a:cubicBezTo>
                  <a:cubicBezTo>
                    <a:pt x="7015" y="363"/>
                    <a:pt x="3749" y="183"/>
                    <a:pt x="482" y="1"/>
                  </a:cubicBezTo>
                  <a:cubicBezTo>
                    <a:pt x="474" y="0"/>
                    <a:pt x="467" y="0"/>
                    <a:pt x="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9"/>
            <p:cNvSpPr/>
            <p:nvPr/>
          </p:nvSpPr>
          <p:spPr>
            <a:xfrm>
              <a:off x="-3501827" y="386628"/>
              <a:ext cx="188215" cy="50586"/>
            </a:xfrm>
            <a:custGeom>
              <a:rect b="b" l="l" r="r" t="t"/>
              <a:pathLst>
                <a:path extrusionOk="0" h="2889" w="10749">
                  <a:moveTo>
                    <a:pt x="545" y="0"/>
                  </a:moveTo>
                  <a:cubicBezTo>
                    <a:pt x="168" y="0"/>
                    <a:pt x="1" y="580"/>
                    <a:pt x="409" y="672"/>
                  </a:cubicBezTo>
                  <a:cubicBezTo>
                    <a:pt x="3645" y="1409"/>
                    <a:pt x="6881" y="2144"/>
                    <a:pt x="10117" y="2879"/>
                  </a:cubicBezTo>
                  <a:cubicBezTo>
                    <a:pt x="10148" y="2885"/>
                    <a:pt x="10177" y="2889"/>
                    <a:pt x="10205" y="2889"/>
                  </a:cubicBezTo>
                  <a:cubicBezTo>
                    <a:pt x="10582" y="2889"/>
                    <a:pt x="10749" y="2309"/>
                    <a:pt x="10340" y="2216"/>
                  </a:cubicBezTo>
                  <a:cubicBezTo>
                    <a:pt x="7104" y="1480"/>
                    <a:pt x="3868" y="745"/>
                    <a:pt x="632" y="10"/>
                  </a:cubicBezTo>
                  <a:cubicBezTo>
                    <a:pt x="602" y="3"/>
                    <a:pt x="573" y="0"/>
                    <a:pt x="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9"/>
            <p:cNvSpPr/>
            <p:nvPr/>
          </p:nvSpPr>
          <p:spPr>
            <a:xfrm>
              <a:off x="-4000179" y="251329"/>
              <a:ext cx="161285" cy="43092"/>
            </a:xfrm>
            <a:custGeom>
              <a:rect b="b" l="l" r="r" t="t"/>
              <a:pathLst>
                <a:path extrusionOk="0" h="2461" w="9211">
                  <a:moveTo>
                    <a:pt x="551" y="0"/>
                  </a:moveTo>
                  <a:cubicBezTo>
                    <a:pt x="171" y="0"/>
                    <a:pt x="1" y="584"/>
                    <a:pt x="412" y="672"/>
                  </a:cubicBezTo>
                  <a:cubicBezTo>
                    <a:pt x="3134" y="1265"/>
                    <a:pt x="5856" y="1858"/>
                    <a:pt x="8578" y="2451"/>
                  </a:cubicBezTo>
                  <a:cubicBezTo>
                    <a:pt x="8607" y="2458"/>
                    <a:pt x="8635" y="2460"/>
                    <a:pt x="8662" y="2460"/>
                  </a:cubicBezTo>
                  <a:cubicBezTo>
                    <a:pt x="9040" y="2460"/>
                    <a:pt x="9210" y="1877"/>
                    <a:pt x="8800" y="1788"/>
                  </a:cubicBezTo>
                  <a:cubicBezTo>
                    <a:pt x="6079" y="1195"/>
                    <a:pt x="3357" y="602"/>
                    <a:pt x="635" y="10"/>
                  </a:cubicBezTo>
                  <a:cubicBezTo>
                    <a:pt x="606" y="3"/>
                    <a:pt x="578"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9"/>
            <p:cNvSpPr/>
            <p:nvPr/>
          </p:nvSpPr>
          <p:spPr>
            <a:xfrm>
              <a:off x="-4043009" y="315205"/>
              <a:ext cx="187795" cy="21765"/>
            </a:xfrm>
            <a:custGeom>
              <a:rect b="b" l="l" r="r" t="t"/>
              <a:pathLst>
                <a:path extrusionOk="0" h="1243" w="10725">
                  <a:moveTo>
                    <a:pt x="458" y="1"/>
                  </a:moveTo>
                  <a:cubicBezTo>
                    <a:pt x="30" y="1"/>
                    <a:pt x="0" y="675"/>
                    <a:pt x="443" y="699"/>
                  </a:cubicBezTo>
                  <a:cubicBezTo>
                    <a:pt x="3709" y="880"/>
                    <a:pt x="6976" y="1061"/>
                    <a:pt x="10243" y="1242"/>
                  </a:cubicBezTo>
                  <a:cubicBezTo>
                    <a:pt x="10251" y="1243"/>
                    <a:pt x="10258" y="1243"/>
                    <a:pt x="10266" y="1243"/>
                  </a:cubicBezTo>
                  <a:cubicBezTo>
                    <a:pt x="10695" y="1243"/>
                    <a:pt x="10725" y="568"/>
                    <a:pt x="10282" y="544"/>
                  </a:cubicBezTo>
                  <a:cubicBezTo>
                    <a:pt x="7015" y="363"/>
                    <a:pt x="3748" y="182"/>
                    <a:pt x="482" y="2"/>
                  </a:cubicBezTo>
                  <a:cubicBezTo>
                    <a:pt x="474" y="1"/>
                    <a:pt x="466" y="1"/>
                    <a:pt x="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4047667" y="365896"/>
              <a:ext cx="190929" cy="31676"/>
            </a:xfrm>
            <a:custGeom>
              <a:rect b="b" l="l" r="r" t="t"/>
              <a:pathLst>
                <a:path extrusionOk="0" h="1809" w="10904">
                  <a:moveTo>
                    <a:pt x="10371" y="1"/>
                  </a:moveTo>
                  <a:cubicBezTo>
                    <a:pt x="10356" y="1"/>
                    <a:pt x="10340" y="2"/>
                    <a:pt x="10324" y="4"/>
                  </a:cubicBezTo>
                  <a:cubicBezTo>
                    <a:pt x="7026" y="376"/>
                    <a:pt x="3728" y="750"/>
                    <a:pt x="431" y="1123"/>
                  </a:cubicBezTo>
                  <a:cubicBezTo>
                    <a:pt x="0" y="1172"/>
                    <a:pt x="126" y="1809"/>
                    <a:pt x="534" y="1809"/>
                  </a:cubicBezTo>
                  <a:cubicBezTo>
                    <a:pt x="549" y="1809"/>
                    <a:pt x="564" y="1808"/>
                    <a:pt x="580" y="1806"/>
                  </a:cubicBezTo>
                  <a:cubicBezTo>
                    <a:pt x="3877" y="1433"/>
                    <a:pt x="7175" y="1060"/>
                    <a:pt x="10473" y="686"/>
                  </a:cubicBezTo>
                  <a:cubicBezTo>
                    <a:pt x="10903" y="638"/>
                    <a:pt x="10778" y="1"/>
                    <a:pt x="10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69"/>
          <p:cNvGrpSpPr/>
          <p:nvPr/>
        </p:nvGrpSpPr>
        <p:grpSpPr>
          <a:xfrm>
            <a:off x="5958281" y="2992473"/>
            <a:ext cx="2130567" cy="1564424"/>
            <a:chOff x="-3069980" y="5595016"/>
            <a:chExt cx="1614066" cy="1185169"/>
          </a:xfrm>
        </p:grpSpPr>
        <p:sp>
          <p:nvSpPr>
            <p:cNvPr id="2095" name="Google Shape;2095;p69"/>
            <p:cNvSpPr/>
            <p:nvPr/>
          </p:nvSpPr>
          <p:spPr>
            <a:xfrm>
              <a:off x="-1578493" y="6457952"/>
              <a:ext cx="122579" cy="53043"/>
            </a:xfrm>
            <a:custGeom>
              <a:rect b="b" l="l" r="r" t="t"/>
              <a:pathLst>
                <a:path extrusionOk="0" h="3496" w="8079">
                  <a:moveTo>
                    <a:pt x="2145" y="0"/>
                  </a:moveTo>
                  <a:cubicBezTo>
                    <a:pt x="1472" y="0"/>
                    <a:pt x="754" y="110"/>
                    <a:pt x="0" y="371"/>
                  </a:cubicBezTo>
                  <a:cubicBezTo>
                    <a:pt x="0" y="371"/>
                    <a:pt x="2215" y="3495"/>
                    <a:pt x="5873" y="3495"/>
                  </a:cubicBezTo>
                  <a:cubicBezTo>
                    <a:pt x="6559" y="3495"/>
                    <a:pt x="7296" y="3385"/>
                    <a:pt x="8078" y="3124"/>
                  </a:cubicBezTo>
                  <a:cubicBezTo>
                    <a:pt x="8078" y="3124"/>
                    <a:pt x="5736" y="0"/>
                    <a:pt x="2145"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p:nvPr/>
          </p:nvSpPr>
          <p:spPr>
            <a:xfrm>
              <a:off x="-1681575" y="6359953"/>
              <a:ext cx="138798" cy="119150"/>
            </a:xfrm>
            <a:custGeom>
              <a:rect b="b" l="l" r="r" t="t"/>
              <a:pathLst>
                <a:path extrusionOk="0" h="7853" w="9148">
                  <a:moveTo>
                    <a:pt x="854" y="1"/>
                  </a:moveTo>
                  <a:cubicBezTo>
                    <a:pt x="422" y="1"/>
                    <a:pt x="1" y="346"/>
                    <a:pt x="206" y="855"/>
                  </a:cubicBezTo>
                  <a:cubicBezTo>
                    <a:pt x="1527" y="4122"/>
                    <a:pt x="4285" y="7433"/>
                    <a:pt x="7974" y="7847"/>
                  </a:cubicBezTo>
                  <a:cubicBezTo>
                    <a:pt x="8004" y="7851"/>
                    <a:pt x="8035" y="7853"/>
                    <a:pt x="8064" y="7853"/>
                  </a:cubicBezTo>
                  <a:cubicBezTo>
                    <a:pt x="8867" y="7853"/>
                    <a:pt x="9147" y="6606"/>
                    <a:pt x="8299" y="6509"/>
                  </a:cubicBezTo>
                  <a:cubicBezTo>
                    <a:pt x="5095" y="6151"/>
                    <a:pt x="2678" y="3307"/>
                    <a:pt x="1521" y="448"/>
                  </a:cubicBezTo>
                  <a:cubicBezTo>
                    <a:pt x="1395" y="135"/>
                    <a:pt x="1122" y="1"/>
                    <a:pt x="854"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9"/>
            <p:cNvSpPr/>
            <p:nvPr/>
          </p:nvSpPr>
          <p:spPr>
            <a:xfrm>
              <a:off x="-3069980" y="5595016"/>
              <a:ext cx="821667" cy="653222"/>
            </a:xfrm>
            <a:custGeom>
              <a:rect b="b" l="l" r="r" t="t"/>
              <a:pathLst>
                <a:path extrusionOk="0" h="43053" w="54155">
                  <a:moveTo>
                    <a:pt x="4538" y="0"/>
                  </a:moveTo>
                  <a:cubicBezTo>
                    <a:pt x="3518" y="0"/>
                    <a:pt x="1904" y="297"/>
                    <a:pt x="736" y="1933"/>
                  </a:cubicBezTo>
                  <a:cubicBezTo>
                    <a:pt x="736" y="1933"/>
                    <a:pt x="1" y="25796"/>
                    <a:pt x="17991" y="29836"/>
                  </a:cubicBezTo>
                  <a:cubicBezTo>
                    <a:pt x="17991" y="29836"/>
                    <a:pt x="21846" y="39746"/>
                    <a:pt x="29922" y="42318"/>
                  </a:cubicBezTo>
                  <a:cubicBezTo>
                    <a:pt x="31466" y="42809"/>
                    <a:pt x="33158" y="43052"/>
                    <a:pt x="34898" y="43052"/>
                  </a:cubicBezTo>
                  <a:cubicBezTo>
                    <a:pt x="42261" y="43052"/>
                    <a:pt x="50500" y="38700"/>
                    <a:pt x="52134" y="30385"/>
                  </a:cubicBezTo>
                  <a:cubicBezTo>
                    <a:pt x="54155" y="20106"/>
                    <a:pt x="48830" y="13130"/>
                    <a:pt x="40203" y="11479"/>
                  </a:cubicBezTo>
                  <a:cubicBezTo>
                    <a:pt x="39291" y="11305"/>
                    <a:pt x="38374" y="11226"/>
                    <a:pt x="37458" y="11226"/>
                  </a:cubicBezTo>
                  <a:cubicBezTo>
                    <a:pt x="29706" y="11226"/>
                    <a:pt x="22087" y="16841"/>
                    <a:pt x="19461" y="17169"/>
                  </a:cubicBezTo>
                  <a:cubicBezTo>
                    <a:pt x="19353" y="17182"/>
                    <a:pt x="19235" y="17189"/>
                    <a:pt x="19109" y="17189"/>
                  </a:cubicBezTo>
                  <a:cubicBezTo>
                    <a:pt x="15782" y="17189"/>
                    <a:pt x="6216" y="12476"/>
                    <a:pt x="5509" y="97"/>
                  </a:cubicBezTo>
                  <a:cubicBezTo>
                    <a:pt x="5509" y="97"/>
                    <a:pt x="5120" y="0"/>
                    <a:pt x="45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9"/>
            <p:cNvSpPr/>
            <p:nvPr/>
          </p:nvSpPr>
          <p:spPr>
            <a:xfrm>
              <a:off x="-2618765" y="6077501"/>
              <a:ext cx="1044445" cy="702684"/>
            </a:xfrm>
            <a:custGeom>
              <a:rect b="b" l="l" r="r" t="t"/>
              <a:pathLst>
                <a:path extrusionOk="0" h="46313" w="68838">
                  <a:moveTo>
                    <a:pt x="22042" y="0"/>
                  </a:moveTo>
                  <a:lnTo>
                    <a:pt x="4222" y="10333"/>
                  </a:lnTo>
                  <a:cubicBezTo>
                    <a:pt x="4222" y="10333"/>
                    <a:pt x="0" y="29975"/>
                    <a:pt x="11749" y="46312"/>
                  </a:cubicBezTo>
                  <a:lnTo>
                    <a:pt x="18725" y="46312"/>
                  </a:lnTo>
                  <a:cubicBezTo>
                    <a:pt x="18725" y="46312"/>
                    <a:pt x="21478" y="32545"/>
                    <a:pt x="35979" y="32545"/>
                  </a:cubicBezTo>
                  <a:cubicBezTo>
                    <a:pt x="50481" y="32545"/>
                    <a:pt x="53602" y="46312"/>
                    <a:pt x="53602" y="46312"/>
                  </a:cubicBezTo>
                  <a:lnTo>
                    <a:pt x="61495" y="46312"/>
                  </a:lnTo>
                  <a:cubicBezTo>
                    <a:pt x="61495" y="46312"/>
                    <a:pt x="68837" y="27956"/>
                    <a:pt x="61495" y="15657"/>
                  </a:cubicBezTo>
                  <a:cubicBezTo>
                    <a:pt x="54153" y="3359"/>
                    <a:pt x="34541" y="497"/>
                    <a:pt x="220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2631313" y="5896600"/>
              <a:ext cx="41800" cy="68944"/>
            </a:xfrm>
            <a:custGeom>
              <a:rect b="b" l="l" r="r" t="t"/>
              <a:pathLst>
                <a:path extrusionOk="0" h="4544" w="2755">
                  <a:moveTo>
                    <a:pt x="1378" y="1"/>
                  </a:moveTo>
                  <a:cubicBezTo>
                    <a:pt x="617" y="1"/>
                    <a:pt x="1" y="1016"/>
                    <a:pt x="1" y="2271"/>
                  </a:cubicBezTo>
                  <a:cubicBezTo>
                    <a:pt x="1" y="3524"/>
                    <a:pt x="617" y="4543"/>
                    <a:pt x="1378" y="4543"/>
                  </a:cubicBezTo>
                  <a:cubicBezTo>
                    <a:pt x="2138" y="4543"/>
                    <a:pt x="2754" y="3524"/>
                    <a:pt x="2754" y="2271"/>
                  </a:cubicBezTo>
                  <a:cubicBezTo>
                    <a:pt x="2754" y="1016"/>
                    <a:pt x="2138" y="1"/>
                    <a:pt x="1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2797027" y="6028176"/>
              <a:ext cx="107239" cy="26082"/>
            </a:xfrm>
            <a:custGeom>
              <a:rect b="b" l="l" r="r" t="t"/>
              <a:pathLst>
                <a:path extrusionOk="0" h="1719" w="7068">
                  <a:moveTo>
                    <a:pt x="7068" y="0"/>
                  </a:moveTo>
                  <a:cubicBezTo>
                    <a:pt x="7068" y="0"/>
                    <a:pt x="6962" y="52"/>
                    <a:pt x="6777" y="139"/>
                  </a:cubicBezTo>
                  <a:cubicBezTo>
                    <a:pt x="6688" y="185"/>
                    <a:pt x="6579" y="239"/>
                    <a:pt x="6455" y="301"/>
                  </a:cubicBezTo>
                  <a:cubicBezTo>
                    <a:pt x="6323" y="354"/>
                    <a:pt x="6178" y="412"/>
                    <a:pt x="6023" y="481"/>
                  </a:cubicBezTo>
                  <a:cubicBezTo>
                    <a:pt x="5872" y="556"/>
                    <a:pt x="5689" y="592"/>
                    <a:pt x="5510" y="663"/>
                  </a:cubicBezTo>
                  <a:cubicBezTo>
                    <a:pt x="5330" y="734"/>
                    <a:pt x="5129" y="774"/>
                    <a:pt x="4929" y="834"/>
                  </a:cubicBezTo>
                  <a:cubicBezTo>
                    <a:pt x="4731" y="901"/>
                    <a:pt x="4511" y="926"/>
                    <a:pt x="4299" y="979"/>
                  </a:cubicBezTo>
                  <a:cubicBezTo>
                    <a:pt x="4086" y="1032"/>
                    <a:pt x="3861" y="1052"/>
                    <a:pt x="3640" y="1093"/>
                  </a:cubicBezTo>
                  <a:cubicBezTo>
                    <a:pt x="3419" y="1126"/>
                    <a:pt x="3195" y="1152"/>
                    <a:pt x="2975" y="1176"/>
                  </a:cubicBezTo>
                  <a:cubicBezTo>
                    <a:pt x="2753" y="1187"/>
                    <a:pt x="2536" y="1225"/>
                    <a:pt x="2324" y="1229"/>
                  </a:cubicBezTo>
                  <a:cubicBezTo>
                    <a:pt x="1900" y="1259"/>
                    <a:pt x="1502" y="1267"/>
                    <a:pt x="1157" y="1279"/>
                  </a:cubicBezTo>
                  <a:lnTo>
                    <a:pt x="1" y="1287"/>
                  </a:lnTo>
                  <a:cubicBezTo>
                    <a:pt x="1" y="1287"/>
                    <a:pt x="437" y="1473"/>
                    <a:pt x="1133" y="1592"/>
                  </a:cubicBezTo>
                  <a:cubicBezTo>
                    <a:pt x="1530" y="1663"/>
                    <a:pt x="1931" y="1703"/>
                    <a:pt x="2332" y="1713"/>
                  </a:cubicBezTo>
                  <a:cubicBezTo>
                    <a:pt x="2410" y="1717"/>
                    <a:pt x="2489" y="1718"/>
                    <a:pt x="2569" y="1718"/>
                  </a:cubicBezTo>
                  <a:cubicBezTo>
                    <a:pt x="2942" y="1718"/>
                    <a:pt x="3332" y="1685"/>
                    <a:pt x="3720" y="1638"/>
                  </a:cubicBezTo>
                  <a:cubicBezTo>
                    <a:pt x="3953" y="1591"/>
                    <a:pt x="4189" y="1562"/>
                    <a:pt x="4416" y="1499"/>
                  </a:cubicBezTo>
                  <a:cubicBezTo>
                    <a:pt x="4643" y="1441"/>
                    <a:pt x="4866" y="1380"/>
                    <a:pt x="5074" y="1297"/>
                  </a:cubicBezTo>
                  <a:cubicBezTo>
                    <a:pt x="5285" y="1220"/>
                    <a:pt x="5486" y="1144"/>
                    <a:pt x="5666" y="1044"/>
                  </a:cubicBezTo>
                  <a:cubicBezTo>
                    <a:pt x="5848" y="948"/>
                    <a:pt x="6025" y="870"/>
                    <a:pt x="6169" y="761"/>
                  </a:cubicBezTo>
                  <a:cubicBezTo>
                    <a:pt x="6470" y="568"/>
                    <a:pt x="6698" y="380"/>
                    <a:pt x="6841" y="229"/>
                  </a:cubicBezTo>
                  <a:cubicBezTo>
                    <a:pt x="6986" y="83"/>
                    <a:pt x="7068" y="0"/>
                    <a:pt x="7068"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2602045" y="5957168"/>
              <a:ext cx="131621" cy="131591"/>
            </a:xfrm>
            <a:custGeom>
              <a:rect b="b" l="l" r="r" t="t"/>
              <a:pathLst>
                <a:path extrusionOk="0" h="8673" w="8675">
                  <a:moveTo>
                    <a:pt x="4337" y="0"/>
                  </a:moveTo>
                  <a:cubicBezTo>
                    <a:pt x="1942" y="0"/>
                    <a:pt x="0" y="1941"/>
                    <a:pt x="0" y="4337"/>
                  </a:cubicBezTo>
                  <a:cubicBezTo>
                    <a:pt x="0" y="6732"/>
                    <a:pt x="1942" y="8673"/>
                    <a:pt x="4337" y="8673"/>
                  </a:cubicBezTo>
                  <a:cubicBezTo>
                    <a:pt x="6732" y="8673"/>
                    <a:pt x="8674" y="6731"/>
                    <a:pt x="8674" y="4337"/>
                  </a:cubicBezTo>
                  <a:cubicBezTo>
                    <a:pt x="8674" y="1942"/>
                    <a:pt x="6731" y="0"/>
                    <a:pt x="4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2490376" y="5831874"/>
              <a:ext cx="546316" cy="591667"/>
            </a:xfrm>
            <a:custGeom>
              <a:rect b="b" l="l" r="r" t="t"/>
              <a:pathLst>
                <a:path extrusionOk="0" h="38996" w="36007">
                  <a:moveTo>
                    <a:pt x="17219" y="0"/>
                  </a:moveTo>
                  <a:cubicBezTo>
                    <a:pt x="10472" y="0"/>
                    <a:pt x="5306" y="4265"/>
                    <a:pt x="5306" y="4265"/>
                  </a:cubicBezTo>
                  <a:cubicBezTo>
                    <a:pt x="5168" y="13764"/>
                    <a:pt x="1" y="24063"/>
                    <a:pt x="1" y="24064"/>
                  </a:cubicBezTo>
                  <a:cubicBezTo>
                    <a:pt x="431" y="30260"/>
                    <a:pt x="5090" y="38996"/>
                    <a:pt x="15025" y="38996"/>
                  </a:cubicBezTo>
                  <a:cubicBezTo>
                    <a:pt x="16084" y="38996"/>
                    <a:pt x="17204" y="38896"/>
                    <a:pt x="18384" y="38684"/>
                  </a:cubicBezTo>
                  <a:cubicBezTo>
                    <a:pt x="30637" y="36482"/>
                    <a:pt x="36007" y="8945"/>
                    <a:pt x="25659" y="2475"/>
                  </a:cubicBezTo>
                  <a:cubicBezTo>
                    <a:pt x="22747" y="654"/>
                    <a:pt x="19862" y="0"/>
                    <a:pt x="17219"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2435330" y="5900803"/>
              <a:ext cx="419034" cy="453794"/>
            </a:xfrm>
            <a:custGeom>
              <a:rect b="b" l="l" r="r" t="t"/>
              <a:pathLst>
                <a:path extrusionOk="0" h="29909" w="27618">
                  <a:moveTo>
                    <a:pt x="13206" y="0"/>
                  </a:moveTo>
                  <a:cubicBezTo>
                    <a:pt x="8031" y="0"/>
                    <a:pt x="4069" y="3272"/>
                    <a:pt x="4069" y="3272"/>
                  </a:cubicBezTo>
                  <a:cubicBezTo>
                    <a:pt x="3963" y="10558"/>
                    <a:pt x="1" y="18457"/>
                    <a:pt x="1" y="18457"/>
                  </a:cubicBezTo>
                  <a:cubicBezTo>
                    <a:pt x="332" y="23210"/>
                    <a:pt x="3905" y="29909"/>
                    <a:pt x="11525" y="29909"/>
                  </a:cubicBezTo>
                  <a:cubicBezTo>
                    <a:pt x="12337" y="29909"/>
                    <a:pt x="13196" y="29832"/>
                    <a:pt x="14101" y="29670"/>
                  </a:cubicBezTo>
                  <a:cubicBezTo>
                    <a:pt x="23499" y="27981"/>
                    <a:pt x="27617" y="6862"/>
                    <a:pt x="19680" y="1899"/>
                  </a:cubicBezTo>
                  <a:cubicBezTo>
                    <a:pt x="17446" y="502"/>
                    <a:pt x="15233" y="0"/>
                    <a:pt x="132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2459378" y="6748111"/>
              <a:ext cx="132137" cy="32075"/>
            </a:xfrm>
            <a:custGeom>
              <a:rect b="b" l="l" r="r" t="t"/>
              <a:pathLst>
                <a:path extrusionOk="0" h="2114" w="8709">
                  <a:moveTo>
                    <a:pt x="4358" y="1"/>
                  </a:moveTo>
                  <a:cubicBezTo>
                    <a:pt x="2728" y="1"/>
                    <a:pt x="1172" y="134"/>
                    <a:pt x="1" y="271"/>
                  </a:cubicBezTo>
                  <a:cubicBezTo>
                    <a:pt x="396" y="889"/>
                    <a:pt x="805" y="1505"/>
                    <a:pt x="1244" y="2113"/>
                  </a:cubicBezTo>
                  <a:lnTo>
                    <a:pt x="8220" y="2113"/>
                  </a:lnTo>
                  <a:cubicBezTo>
                    <a:pt x="8220" y="2113"/>
                    <a:pt x="8351" y="1453"/>
                    <a:pt x="8709" y="421"/>
                  </a:cubicBezTo>
                  <a:cubicBezTo>
                    <a:pt x="7352" y="109"/>
                    <a:pt x="5826" y="1"/>
                    <a:pt x="4358"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1814046" y="6748141"/>
              <a:ext cx="138768" cy="32044"/>
            </a:xfrm>
            <a:custGeom>
              <a:rect b="b" l="l" r="r" t="t"/>
              <a:pathLst>
                <a:path extrusionOk="0" h="2112" w="9146">
                  <a:moveTo>
                    <a:pt x="5129" y="1"/>
                  </a:moveTo>
                  <a:cubicBezTo>
                    <a:pt x="3408" y="1"/>
                    <a:pt x="1623" y="93"/>
                    <a:pt x="1" y="354"/>
                  </a:cubicBezTo>
                  <a:cubicBezTo>
                    <a:pt x="406" y="1421"/>
                    <a:pt x="564" y="2111"/>
                    <a:pt x="564" y="2111"/>
                  </a:cubicBezTo>
                  <a:lnTo>
                    <a:pt x="8456" y="2111"/>
                  </a:lnTo>
                  <a:cubicBezTo>
                    <a:pt x="8456" y="2111"/>
                    <a:pt x="8743" y="1391"/>
                    <a:pt x="9146" y="150"/>
                  </a:cubicBezTo>
                  <a:cubicBezTo>
                    <a:pt x="7939" y="65"/>
                    <a:pt x="6556" y="1"/>
                    <a:pt x="5129"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3048193" y="5604453"/>
              <a:ext cx="58520" cy="28995"/>
            </a:xfrm>
            <a:custGeom>
              <a:rect b="b" l="l" r="r" t="t"/>
              <a:pathLst>
                <a:path extrusionOk="0" h="1911" w="3857">
                  <a:moveTo>
                    <a:pt x="2738" y="0"/>
                  </a:moveTo>
                  <a:cubicBezTo>
                    <a:pt x="2426" y="0"/>
                    <a:pt x="2065" y="53"/>
                    <a:pt x="1693" y="164"/>
                  </a:cubicBezTo>
                  <a:cubicBezTo>
                    <a:pt x="700" y="459"/>
                    <a:pt x="1" y="1052"/>
                    <a:pt x="131" y="1490"/>
                  </a:cubicBezTo>
                  <a:cubicBezTo>
                    <a:pt x="213" y="1763"/>
                    <a:pt x="599" y="1911"/>
                    <a:pt x="1119" y="1911"/>
                  </a:cubicBezTo>
                  <a:cubicBezTo>
                    <a:pt x="1431" y="1911"/>
                    <a:pt x="1792" y="1858"/>
                    <a:pt x="2164" y="1747"/>
                  </a:cubicBezTo>
                  <a:cubicBezTo>
                    <a:pt x="3157" y="1452"/>
                    <a:pt x="3856" y="858"/>
                    <a:pt x="3726" y="420"/>
                  </a:cubicBezTo>
                  <a:cubicBezTo>
                    <a:pt x="3645" y="147"/>
                    <a:pt x="3258" y="0"/>
                    <a:pt x="2738"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3013539" y="5676765"/>
              <a:ext cx="35549" cy="14748"/>
            </a:xfrm>
            <a:custGeom>
              <a:rect b="b" l="l" r="r" t="t"/>
              <a:pathLst>
                <a:path extrusionOk="0" h="972" w="2343">
                  <a:moveTo>
                    <a:pt x="2342" y="1"/>
                  </a:moveTo>
                  <a:lnTo>
                    <a:pt x="2342" y="1"/>
                  </a:lnTo>
                  <a:cubicBezTo>
                    <a:pt x="2202" y="10"/>
                    <a:pt x="2064" y="34"/>
                    <a:pt x="1929" y="72"/>
                  </a:cubicBezTo>
                  <a:cubicBezTo>
                    <a:pt x="1814" y="100"/>
                    <a:pt x="1678" y="125"/>
                    <a:pt x="1546" y="173"/>
                  </a:cubicBezTo>
                  <a:cubicBezTo>
                    <a:pt x="1412" y="214"/>
                    <a:pt x="1265" y="258"/>
                    <a:pt x="1124" y="311"/>
                  </a:cubicBezTo>
                  <a:cubicBezTo>
                    <a:pt x="859" y="409"/>
                    <a:pt x="600" y="526"/>
                    <a:pt x="352" y="663"/>
                  </a:cubicBezTo>
                  <a:cubicBezTo>
                    <a:pt x="230" y="732"/>
                    <a:pt x="113" y="809"/>
                    <a:pt x="1" y="895"/>
                  </a:cubicBezTo>
                  <a:cubicBezTo>
                    <a:pt x="137" y="942"/>
                    <a:pt x="279" y="968"/>
                    <a:pt x="423" y="969"/>
                  </a:cubicBezTo>
                  <a:cubicBezTo>
                    <a:pt x="454" y="971"/>
                    <a:pt x="486" y="972"/>
                    <a:pt x="518" y="972"/>
                  </a:cubicBezTo>
                  <a:cubicBezTo>
                    <a:pt x="754" y="972"/>
                    <a:pt x="1041" y="924"/>
                    <a:pt x="1313" y="828"/>
                  </a:cubicBezTo>
                  <a:cubicBezTo>
                    <a:pt x="1465" y="759"/>
                    <a:pt x="1619" y="704"/>
                    <a:pt x="1748" y="612"/>
                  </a:cubicBezTo>
                  <a:cubicBezTo>
                    <a:pt x="1879" y="526"/>
                    <a:pt x="1997" y="441"/>
                    <a:pt x="2085" y="347"/>
                  </a:cubicBezTo>
                  <a:cubicBezTo>
                    <a:pt x="2264" y="159"/>
                    <a:pt x="2342" y="1"/>
                    <a:pt x="2342"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2995756" y="5724695"/>
              <a:ext cx="35519" cy="14748"/>
            </a:xfrm>
            <a:custGeom>
              <a:rect b="b" l="l" r="r" t="t"/>
              <a:pathLst>
                <a:path extrusionOk="0" h="972" w="2341">
                  <a:moveTo>
                    <a:pt x="2340" y="0"/>
                  </a:moveTo>
                  <a:lnTo>
                    <a:pt x="2340" y="0"/>
                  </a:lnTo>
                  <a:cubicBezTo>
                    <a:pt x="2201" y="9"/>
                    <a:pt x="2062" y="34"/>
                    <a:pt x="1927" y="71"/>
                  </a:cubicBezTo>
                  <a:cubicBezTo>
                    <a:pt x="1814" y="99"/>
                    <a:pt x="1676" y="124"/>
                    <a:pt x="1544" y="171"/>
                  </a:cubicBezTo>
                  <a:cubicBezTo>
                    <a:pt x="1410" y="215"/>
                    <a:pt x="1263" y="258"/>
                    <a:pt x="1124" y="311"/>
                  </a:cubicBezTo>
                  <a:cubicBezTo>
                    <a:pt x="857" y="407"/>
                    <a:pt x="598" y="526"/>
                    <a:pt x="350" y="663"/>
                  </a:cubicBezTo>
                  <a:cubicBezTo>
                    <a:pt x="228" y="731"/>
                    <a:pt x="111" y="809"/>
                    <a:pt x="0" y="895"/>
                  </a:cubicBezTo>
                  <a:cubicBezTo>
                    <a:pt x="135" y="942"/>
                    <a:pt x="279" y="967"/>
                    <a:pt x="423" y="969"/>
                  </a:cubicBezTo>
                  <a:cubicBezTo>
                    <a:pt x="453" y="971"/>
                    <a:pt x="485" y="972"/>
                    <a:pt x="517" y="972"/>
                  </a:cubicBezTo>
                  <a:cubicBezTo>
                    <a:pt x="752" y="972"/>
                    <a:pt x="1039" y="924"/>
                    <a:pt x="1311" y="827"/>
                  </a:cubicBezTo>
                  <a:cubicBezTo>
                    <a:pt x="1463" y="759"/>
                    <a:pt x="1618" y="704"/>
                    <a:pt x="1747" y="612"/>
                  </a:cubicBezTo>
                  <a:cubicBezTo>
                    <a:pt x="1877" y="524"/>
                    <a:pt x="1997" y="442"/>
                    <a:pt x="2085" y="347"/>
                  </a:cubicBezTo>
                  <a:cubicBezTo>
                    <a:pt x="2262" y="159"/>
                    <a:pt x="2340" y="0"/>
                    <a:pt x="2340"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2968734" y="5773581"/>
              <a:ext cx="34487" cy="16781"/>
            </a:xfrm>
            <a:custGeom>
              <a:rect b="b" l="l" r="r" t="t"/>
              <a:pathLst>
                <a:path extrusionOk="0" h="1106" w="2273">
                  <a:moveTo>
                    <a:pt x="2273" y="1"/>
                  </a:moveTo>
                  <a:cubicBezTo>
                    <a:pt x="2135" y="20"/>
                    <a:pt x="1999" y="54"/>
                    <a:pt x="1867" y="102"/>
                  </a:cubicBezTo>
                  <a:cubicBezTo>
                    <a:pt x="1754" y="137"/>
                    <a:pt x="1620" y="172"/>
                    <a:pt x="1490" y="229"/>
                  </a:cubicBezTo>
                  <a:cubicBezTo>
                    <a:pt x="1360" y="281"/>
                    <a:pt x="1216" y="334"/>
                    <a:pt x="1080" y="396"/>
                  </a:cubicBezTo>
                  <a:cubicBezTo>
                    <a:pt x="823" y="512"/>
                    <a:pt x="573" y="649"/>
                    <a:pt x="335" y="801"/>
                  </a:cubicBezTo>
                  <a:cubicBezTo>
                    <a:pt x="217" y="879"/>
                    <a:pt x="107" y="965"/>
                    <a:pt x="1" y="1059"/>
                  </a:cubicBezTo>
                  <a:cubicBezTo>
                    <a:pt x="117" y="1090"/>
                    <a:pt x="236" y="1106"/>
                    <a:pt x="356" y="1106"/>
                  </a:cubicBezTo>
                  <a:cubicBezTo>
                    <a:pt x="380" y="1106"/>
                    <a:pt x="404" y="1105"/>
                    <a:pt x="428" y="1104"/>
                  </a:cubicBezTo>
                  <a:cubicBezTo>
                    <a:pt x="681" y="1100"/>
                    <a:pt x="1003" y="1030"/>
                    <a:pt x="1306" y="900"/>
                  </a:cubicBezTo>
                  <a:cubicBezTo>
                    <a:pt x="1451" y="820"/>
                    <a:pt x="1602" y="754"/>
                    <a:pt x="1725" y="653"/>
                  </a:cubicBezTo>
                  <a:cubicBezTo>
                    <a:pt x="1848" y="558"/>
                    <a:pt x="1961" y="465"/>
                    <a:pt x="2041" y="364"/>
                  </a:cubicBezTo>
                  <a:cubicBezTo>
                    <a:pt x="2206" y="164"/>
                    <a:pt x="2273" y="1"/>
                    <a:pt x="2273"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2926995" y="5812787"/>
              <a:ext cx="31104" cy="22000"/>
            </a:xfrm>
            <a:custGeom>
              <a:rect b="b" l="l" r="r" t="t"/>
              <a:pathLst>
                <a:path extrusionOk="0" h="1450" w="2050">
                  <a:moveTo>
                    <a:pt x="2049" y="0"/>
                  </a:moveTo>
                  <a:lnTo>
                    <a:pt x="2049" y="0"/>
                  </a:lnTo>
                  <a:cubicBezTo>
                    <a:pt x="1916" y="43"/>
                    <a:pt x="1789" y="100"/>
                    <a:pt x="1668" y="170"/>
                  </a:cubicBezTo>
                  <a:cubicBezTo>
                    <a:pt x="1564" y="226"/>
                    <a:pt x="1438" y="285"/>
                    <a:pt x="1320" y="362"/>
                  </a:cubicBezTo>
                  <a:cubicBezTo>
                    <a:pt x="1200" y="436"/>
                    <a:pt x="1070" y="515"/>
                    <a:pt x="946" y="601"/>
                  </a:cubicBezTo>
                  <a:cubicBezTo>
                    <a:pt x="713" y="760"/>
                    <a:pt x="491" y="937"/>
                    <a:pt x="285" y="1133"/>
                  </a:cubicBezTo>
                  <a:cubicBezTo>
                    <a:pt x="182" y="1229"/>
                    <a:pt x="86" y="1332"/>
                    <a:pt x="0" y="1444"/>
                  </a:cubicBezTo>
                  <a:cubicBezTo>
                    <a:pt x="38" y="1448"/>
                    <a:pt x="77" y="1449"/>
                    <a:pt x="115" y="1449"/>
                  </a:cubicBezTo>
                  <a:cubicBezTo>
                    <a:pt x="221" y="1449"/>
                    <a:pt x="327" y="1437"/>
                    <a:pt x="430" y="1413"/>
                  </a:cubicBezTo>
                  <a:cubicBezTo>
                    <a:pt x="677" y="1364"/>
                    <a:pt x="982" y="1238"/>
                    <a:pt x="1258" y="1055"/>
                  </a:cubicBezTo>
                  <a:cubicBezTo>
                    <a:pt x="1387" y="952"/>
                    <a:pt x="1523" y="860"/>
                    <a:pt x="1626" y="739"/>
                  </a:cubicBezTo>
                  <a:cubicBezTo>
                    <a:pt x="1730" y="622"/>
                    <a:pt x="1825" y="512"/>
                    <a:pt x="1888" y="398"/>
                  </a:cubicBezTo>
                  <a:cubicBezTo>
                    <a:pt x="2012" y="173"/>
                    <a:pt x="2049" y="0"/>
                    <a:pt x="2049" y="0"/>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2872738" y="5847987"/>
              <a:ext cx="25581" cy="28191"/>
            </a:xfrm>
            <a:custGeom>
              <a:rect b="b" l="l" r="r" t="t"/>
              <a:pathLst>
                <a:path extrusionOk="0" h="1858" w="1686">
                  <a:moveTo>
                    <a:pt x="1684" y="1"/>
                  </a:moveTo>
                  <a:lnTo>
                    <a:pt x="1684" y="1"/>
                  </a:lnTo>
                  <a:cubicBezTo>
                    <a:pt x="1563" y="72"/>
                    <a:pt x="1451" y="157"/>
                    <a:pt x="1349" y="252"/>
                  </a:cubicBezTo>
                  <a:cubicBezTo>
                    <a:pt x="1258" y="328"/>
                    <a:pt x="1149" y="412"/>
                    <a:pt x="1051" y="514"/>
                  </a:cubicBezTo>
                  <a:cubicBezTo>
                    <a:pt x="951" y="612"/>
                    <a:pt x="839" y="718"/>
                    <a:pt x="739" y="829"/>
                  </a:cubicBezTo>
                  <a:cubicBezTo>
                    <a:pt x="546" y="1036"/>
                    <a:pt x="368" y="1257"/>
                    <a:pt x="210" y="1492"/>
                  </a:cubicBezTo>
                  <a:cubicBezTo>
                    <a:pt x="131" y="1608"/>
                    <a:pt x="61" y="1731"/>
                    <a:pt x="1" y="1858"/>
                  </a:cubicBezTo>
                  <a:cubicBezTo>
                    <a:pt x="143" y="1838"/>
                    <a:pt x="282" y="1797"/>
                    <a:pt x="412" y="1734"/>
                  </a:cubicBezTo>
                  <a:cubicBezTo>
                    <a:pt x="642" y="1632"/>
                    <a:pt x="915" y="1442"/>
                    <a:pt x="1142" y="1204"/>
                  </a:cubicBezTo>
                  <a:cubicBezTo>
                    <a:pt x="1245" y="1074"/>
                    <a:pt x="1358" y="956"/>
                    <a:pt x="1431" y="815"/>
                  </a:cubicBezTo>
                  <a:cubicBezTo>
                    <a:pt x="1508" y="677"/>
                    <a:pt x="1576" y="549"/>
                    <a:pt x="1613" y="426"/>
                  </a:cubicBezTo>
                  <a:cubicBezTo>
                    <a:pt x="1685" y="178"/>
                    <a:pt x="1684" y="1"/>
                    <a:pt x="1684"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69"/>
          <p:cNvGrpSpPr/>
          <p:nvPr/>
        </p:nvGrpSpPr>
        <p:grpSpPr>
          <a:xfrm>
            <a:off x="2704620" y="3366059"/>
            <a:ext cx="3142600" cy="1182309"/>
            <a:chOff x="-3104594" y="3894016"/>
            <a:chExt cx="2353831" cy="885558"/>
          </a:xfrm>
        </p:grpSpPr>
        <p:sp>
          <p:nvSpPr>
            <p:cNvPr id="2113" name="Google Shape;2113;p69"/>
            <p:cNvSpPr/>
            <p:nvPr/>
          </p:nvSpPr>
          <p:spPr>
            <a:xfrm>
              <a:off x="-2376617" y="3894016"/>
              <a:ext cx="1461673" cy="569727"/>
            </a:xfrm>
            <a:custGeom>
              <a:rect b="b" l="l" r="r" t="t"/>
              <a:pathLst>
                <a:path extrusionOk="0" h="37550" w="96337">
                  <a:moveTo>
                    <a:pt x="92812" y="1"/>
                  </a:moveTo>
                  <a:lnTo>
                    <a:pt x="92254" y="915"/>
                  </a:lnTo>
                  <a:lnTo>
                    <a:pt x="93295" y="1694"/>
                  </a:lnTo>
                  <a:cubicBezTo>
                    <a:pt x="93295" y="1694"/>
                    <a:pt x="92908" y="2536"/>
                    <a:pt x="92579" y="3031"/>
                  </a:cubicBezTo>
                  <a:cubicBezTo>
                    <a:pt x="92251" y="3524"/>
                    <a:pt x="93728" y="4696"/>
                    <a:pt x="93728" y="4696"/>
                  </a:cubicBezTo>
                  <a:cubicBezTo>
                    <a:pt x="93728" y="4696"/>
                    <a:pt x="93070" y="5967"/>
                    <a:pt x="92625" y="6677"/>
                  </a:cubicBezTo>
                  <a:cubicBezTo>
                    <a:pt x="92180" y="7385"/>
                    <a:pt x="93536" y="8343"/>
                    <a:pt x="93536" y="8343"/>
                  </a:cubicBezTo>
                  <a:cubicBezTo>
                    <a:pt x="93536" y="8343"/>
                    <a:pt x="92416" y="9563"/>
                    <a:pt x="91844" y="10091"/>
                  </a:cubicBezTo>
                  <a:cubicBezTo>
                    <a:pt x="91272" y="10620"/>
                    <a:pt x="92304" y="12639"/>
                    <a:pt x="92304" y="12639"/>
                  </a:cubicBezTo>
                  <a:cubicBezTo>
                    <a:pt x="92304" y="12639"/>
                    <a:pt x="90880" y="12763"/>
                    <a:pt x="90373" y="13382"/>
                  </a:cubicBezTo>
                  <a:cubicBezTo>
                    <a:pt x="89866" y="14001"/>
                    <a:pt x="90264" y="16420"/>
                    <a:pt x="90264" y="16420"/>
                  </a:cubicBezTo>
                  <a:cubicBezTo>
                    <a:pt x="90264" y="16420"/>
                    <a:pt x="88945" y="16442"/>
                    <a:pt x="88254" y="16948"/>
                  </a:cubicBezTo>
                  <a:cubicBezTo>
                    <a:pt x="87562" y="17455"/>
                    <a:pt x="87774" y="19571"/>
                    <a:pt x="87774" y="19571"/>
                  </a:cubicBezTo>
                  <a:cubicBezTo>
                    <a:pt x="87774" y="19571"/>
                    <a:pt x="86982" y="19314"/>
                    <a:pt x="86286" y="19314"/>
                  </a:cubicBezTo>
                  <a:cubicBezTo>
                    <a:pt x="85926" y="19314"/>
                    <a:pt x="85591" y="19383"/>
                    <a:pt x="85405" y="19592"/>
                  </a:cubicBezTo>
                  <a:cubicBezTo>
                    <a:pt x="84859" y="20204"/>
                    <a:pt x="84913" y="22289"/>
                    <a:pt x="84913" y="22289"/>
                  </a:cubicBezTo>
                  <a:cubicBezTo>
                    <a:pt x="84913" y="22289"/>
                    <a:pt x="82773" y="21429"/>
                    <a:pt x="81983" y="21429"/>
                  </a:cubicBezTo>
                  <a:cubicBezTo>
                    <a:pt x="81899" y="21429"/>
                    <a:pt x="81831" y="21439"/>
                    <a:pt x="81782" y="21460"/>
                  </a:cubicBezTo>
                  <a:cubicBezTo>
                    <a:pt x="81268" y="21682"/>
                    <a:pt x="81703" y="24635"/>
                    <a:pt x="81703" y="24635"/>
                  </a:cubicBezTo>
                  <a:cubicBezTo>
                    <a:pt x="81703" y="24635"/>
                    <a:pt x="79940" y="23333"/>
                    <a:pt x="79142" y="23333"/>
                  </a:cubicBezTo>
                  <a:cubicBezTo>
                    <a:pt x="79052" y="23333"/>
                    <a:pt x="78975" y="23350"/>
                    <a:pt x="78913" y="23387"/>
                  </a:cubicBezTo>
                  <a:cubicBezTo>
                    <a:pt x="78305" y="23751"/>
                    <a:pt x="78337" y="26541"/>
                    <a:pt x="78337" y="26541"/>
                  </a:cubicBezTo>
                  <a:cubicBezTo>
                    <a:pt x="78337" y="26541"/>
                    <a:pt x="76139" y="24917"/>
                    <a:pt x="75499" y="24917"/>
                  </a:cubicBezTo>
                  <a:cubicBezTo>
                    <a:pt x="75444" y="24917"/>
                    <a:pt x="75401" y="24929"/>
                    <a:pt x="75372" y="24955"/>
                  </a:cubicBezTo>
                  <a:cubicBezTo>
                    <a:pt x="74996" y="25282"/>
                    <a:pt x="75172" y="28030"/>
                    <a:pt x="75172" y="28030"/>
                  </a:cubicBezTo>
                  <a:cubicBezTo>
                    <a:pt x="75172" y="28030"/>
                    <a:pt x="73273" y="26223"/>
                    <a:pt x="72294" y="26223"/>
                  </a:cubicBezTo>
                  <a:cubicBezTo>
                    <a:pt x="72220" y="26223"/>
                    <a:pt x="72152" y="26233"/>
                    <a:pt x="72090" y="26255"/>
                  </a:cubicBezTo>
                  <a:cubicBezTo>
                    <a:pt x="71202" y="26567"/>
                    <a:pt x="71504" y="29459"/>
                    <a:pt x="71504" y="29459"/>
                  </a:cubicBezTo>
                  <a:cubicBezTo>
                    <a:pt x="71504" y="29459"/>
                    <a:pt x="69515" y="27412"/>
                    <a:pt x="68720" y="27412"/>
                  </a:cubicBezTo>
                  <a:cubicBezTo>
                    <a:pt x="68673" y="27412"/>
                    <a:pt x="68630" y="27419"/>
                    <a:pt x="68592" y="27434"/>
                  </a:cubicBezTo>
                  <a:cubicBezTo>
                    <a:pt x="67911" y="27706"/>
                    <a:pt x="67646" y="30664"/>
                    <a:pt x="67646" y="30664"/>
                  </a:cubicBezTo>
                  <a:cubicBezTo>
                    <a:pt x="67646" y="30664"/>
                    <a:pt x="65738" y="28204"/>
                    <a:pt x="64875" y="28204"/>
                  </a:cubicBezTo>
                  <a:cubicBezTo>
                    <a:pt x="64823" y="28204"/>
                    <a:pt x="64775" y="28213"/>
                    <a:pt x="64731" y="28232"/>
                  </a:cubicBezTo>
                  <a:cubicBezTo>
                    <a:pt x="63961" y="28565"/>
                    <a:pt x="62801" y="31791"/>
                    <a:pt x="62801" y="31791"/>
                  </a:cubicBezTo>
                  <a:cubicBezTo>
                    <a:pt x="62801" y="31791"/>
                    <a:pt x="61111" y="29376"/>
                    <a:pt x="60216" y="29376"/>
                  </a:cubicBezTo>
                  <a:cubicBezTo>
                    <a:pt x="60202" y="29376"/>
                    <a:pt x="60189" y="29376"/>
                    <a:pt x="60175" y="29377"/>
                  </a:cubicBezTo>
                  <a:cubicBezTo>
                    <a:pt x="59290" y="29453"/>
                    <a:pt x="57719" y="32568"/>
                    <a:pt x="57719" y="32568"/>
                  </a:cubicBezTo>
                  <a:cubicBezTo>
                    <a:pt x="57719" y="32568"/>
                    <a:pt x="55787" y="29801"/>
                    <a:pt x="54789" y="29801"/>
                  </a:cubicBezTo>
                  <a:cubicBezTo>
                    <a:pt x="54765" y="29801"/>
                    <a:pt x="54742" y="29802"/>
                    <a:pt x="54719" y="29806"/>
                  </a:cubicBezTo>
                  <a:cubicBezTo>
                    <a:pt x="53746" y="29943"/>
                    <a:pt x="52620" y="32961"/>
                    <a:pt x="52620" y="32961"/>
                  </a:cubicBezTo>
                  <a:cubicBezTo>
                    <a:pt x="52620" y="32961"/>
                    <a:pt x="50096" y="29878"/>
                    <a:pt x="49502" y="29878"/>
                  </a:cubicBezTo>
                  <a:cubicBezTo>
                    <a:pt x="49497" y="29878"/>
                    <a:pt x="49491" y="29878"/>
                    <a:pt x="49486" y="29878"/>
                  </a:cubicBezTo>
                  <a:cubicBezTo>
                    <a:pt x="48923" y="29934"/>
                    <a:pt x="47495" y="32987"/>
                    <a:pt x="47495" y="32987"/>
                  </a:cubicBezTo>
                  <a:cubicBezTo>
                    <a:pt x="47495" y="32987"/>
                    <a:pt x="46406" y="30029"/>
                    <a:pt x="45494" y="30029"/>
                  </a:cubicBezTo>
                  <a:cubicBezTo>
                    <a:pt x="45443" y="30029"/>
                    <a:pt x="45392" y="30039"/>
                    <a:pt x="45342" y="30058"/>
                  </a:cubicBezTo>
                  <a:cubicBezTo>
                    <a:pt x="44404" y="30429"/>
                    <a:pt x="42523" y="32653"/>
                    <a:pt x="42523" y="32653"/>
                  </a:cubicBezTo>
                  <a:cubicBezTo>
                    <a:pt x="42523" y="32653"/>
                    <a:pt x="41352" y="29175"/>
                    <a:pt x="40471" y="29175"/>
                  </a:cubicBezTo>
                  <a:cubicBezTo>
                    <a:pt x="40462" y="29175"/>
                    <a:pt x="40452" y="29175"/>
                    <a:pt x="40443" y="29176"/>
                  </a:cubicBezTo>
                  <a:cubicBezTo>
                    <a:pt x="39559" y="29252"/>
                    <a:pt x="36795" y="31849"/>
                    <a:pt x="36795" y="31849"/>
                  </a:cubicBezTo>
                  <a:cubicBezTo>
                    <a:pt x="36795" y="31849"/>
                    <a:pt x="35751" y="28603"/>
                    <a:pt x="34411" y="28603"/>
                  </a:cubicBezTo>
                  <a:cubicBezTo>
                    <a:pt x="34400" y="28603"/>
                    <a:pt x="34390" y="28603"/>
                    <a:pt x="34380" y="28604"/>
                  </a:cubicBezTo>
                  <a:cubicBezTo>
                    <a:pt x="33025" y="28657"/>
                    <a:pt x="31645" y="31021"/>
                    <a:pt x="31645" y="31021"/>
                  </a:cubicBezTo>
                  <a:cubicBezTo>
                    <a:pt x="31645" y="31021"/>
                    <a:pt x="30195" y="27702"/>
                    <a:pt x="29405" y="27702"/>
                  </a:cubicBezTo>
                  <a:cubicBezTo>
                    <a:pt x="29405" y="27702"/>
                    <a:pt x="29405" y="27702"/>
                    <a:pt x="29404" y="27702"/>
                  </a:cubicBezTo>
                  <a:cubicBezTo>
                    <a:pt x="28613" y="27702"/>
                    <a:pt x="26810" y="30214"/>
                    <a:pt x="26810" y="30214"/>
                  </a:cubicBezTo>
                  <a:cubicBezTo>
                    <a:pt x="26810" y="30214"/>
                    <a:pt x="25693" y="26800"/>
                    <a:pt x="24351" y="26792"/>
                  </a:cubicBezTo>
                  <a:cubicBezTo>
                    <a:pt x="24348" y="26792"/>
                    <a:pt x="24346" y="26792"/>
                    <a:pt x="24343" y="26792"/>
                  </a:cubicBezTo>
                  <a:cubicBezTo>
                    <a:pt x="23000" y="26792"/>
                    <a:pt x="20815" y="29264"/>
                    <a:pt x="20815" y="29264"/>
                  </a:cubicBezTo>
                  <a:cubicBezTo>
                    <a:pt x="20815" y="29264"/>
                    <a:pt x="19124" y="26131"/>
                    <a:pt x="18283" y="26131"/>
                  </a:cubicBezTo>
                  <a:cubicBezTo>
                    <a:pt x="18263" y="26131"/>
                    <a:pt x="18243" y="26133"/>
                    <a:pt x="18224" y="26137"/>
                  </a:cubicBezTo>
                  <a:cubicBezTo>
                    <a:pt x="17403" y="26296"/>
                    <a:pt x="15688" y="28328"/>
                    <a:pt x="15688" y="28328"/>
                  </a:cubicBezTo>
                  <a:cubicBezTo>
                    <a:pt x="15688" y="28328"/>
                    <a:pt x="14040" y="25226"/>
                    <a:pt x="13019" y="25194"/>
                  </a:cubicBezTo>
                  <a:cubicBezTo>
                    <a:pt x="13011" y="25194"/>
                    <a:pt x="13004" y="25193"/>
                    <a:pt x="12996" y="25193"/>
                  </a:cubicBezTo>
                  <a:cubicBezTo>
                    <a:pt x="11969" y="25193"/>
                    <a:pt x="10179" y="27322"/>
                    <a:pt x="10179" y="27322"/>
                  </a:cubicBezTo>
                  <a:cubicBezTo>
                    <a:pt x="10179" y="27322"/>
                    <a:pt x="9206" y="24422"/>
                    <a:pt x="8043" y="24287"/>
                  </a:cubicBezTo>
                  <a:cubicBezTo>
                    <a:pt x="8009" y="24283"/>
                    <a:pt x="7974" y="24281"/>
                    <a:pt x="7939" y="24281"/>
                  </a:cubicBezTo>
                  <a:cubicBezTo>
                    <a:pt x="6772" y="24281"/>
                    <a:pt x="4975" y="26371"/>
                    <a:pt x="4975" y="26371"/>
                  </a:cubicBezTo>
                  <a:cubicBezTo>
                    <a:pt x="4975" y="26371"/>
                    <a:pt x="4128" y="23653"/>
                    <a:pt x="2993" y="23367"/>
                  </a:cubicBezTo>
                  <a:cubicBezTo>
                    <a:pt x="2928" y="23351"/>
                    <a:pt x="2862" y="23343"/>
                    <a:pt x="2793" y="23343"/>
                  </a:cubicBezTo>
                  <a:cubicBezTo>
                    <a:pt x="1654" y="23343"/>
                    <a:pt x="0" y="25463"/>
                    <a:pt x="0" y="25463"/>
                  </a:cubicBezTo>
                  <a:lnTo>
                    <a:pt x="15575" y="35866"/>
                  </a:lnTo>
                  <a:lnTo>
                    <a:pt x="55990" y="37549"/>
                  </a:lnTo>
                  <a:lnTo>
                    <a:pt x="79884" y="33582"/>
                  </a:lnTo>
                  <a:cubicBezTo>
                    <a:pt x="79884" y="33582"/>
                    <a:pt x="93905" y="14817"/>
                    <a:pt x="95121" y="9029"/>
                  </a:cubicBezTo>
                  <a:cubicBezTo>
                    <a:pt x="96336" y="3241"/>
                    <a:pt x="92812" y="1"/>
                    <a:pt x="92812" y="1"/>
                  </a:cubicBezTo>
                  <a:close/>
                </a:path>
              </a:pathLst>
            </a:custGeom>
            <a:solidFill>
              <a:srgbClr val="5599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3016077" y="4405481"/>
              <a:ext cx="441171" cy="58642"/>
            </a:xfrm>
            <a:custGeom>
              <a:rect b="b" l="l" r="r" t="t"/>
              <a:pathLst>
                <a:path extrusionOk="0" h="3865" w="29077">
                  <a:moveTo>
                    <a:pt x="3991" y="1"/>
                  </a:moveTo>
                  <a:cubicBezTo>
                    <a:pt x="3976" y="1"/>
                    <a:pt x="3962" y="3"/>
                    <a:pt x="3948" y="8"/>
                  </a:cubicBezTo>
                  <a:cubicBezTo>
                    <a:pt x="3525" y="167"/>
                    <a:pt x="2473" y="2041"/>
                    <a:pt x="2473" y="2041"/>
                  </a:cubicBezTo>
                  <a:cubicBezTo>
                    <a:pt x="2473" y="2041"/>
                    <a:pt x="1471" y="25"/>
                    <a:pt x="1044" y="25"/>
                  </a:cubicBezTo>
                  <a:cubicBezTo>
                    <a:pt x="1036" y="25"/>
                    <a:pt x="1028" y="26"/>
                    <a:pt x="1020" y="28"/>
                  </a:cubicBezTo>
                  <a:cubicBezTo>
                    <a:pt x="609" y="111"/>
                    <a:pt x="1" y="1817"/>
                    <a:pt x="1" y="1817"/>
                  </a:cubicBezTo>
                  <a:cubicBezTo>
                    <a:pt x="5474" y="3343"/>
                    <a:pt x="10401" y="3864"/>
                    <a:pt x="14577" y="3864"/>
                  </a:cubicBezTo>
                  <a:cubicBezTo>
                    <a:pt x="23564" y="3864"/>
                    <a:pt x="29077" y="1452"/>
                    <a:pt x="29077" y="1452"/>
                  </a:cubicBezTo>
                  <a:cubicBezTo>
                    <a:pt x="29077" y="1452"/>
                    <a:pt x="28329" y="744"/>
                    <a:pt x="27660" y="508"/>
                  </a:cubicBezTo>
                  <a:cubicBezTo>
                    <a:pt x="27617" y="492"/>
                    <a:pt x="27573" y="485"/>
                    <a:pt x="27529" y="485"/>
                  </a:cubicBezTo>
                  <a:cubicBezTo>
                    <a:pt x="26882" y="485"/>
                    <a:pt x="26113" y="2000"/>
                    <a:pt x="26113" y="2000"/>
                  </a:cubicBezTo>
                  <a:cubicBezTo>
                    <a:pt x="26113" y="2000"/>
                    <a:pt x="24803" y="780"/>
                    <a:pt x="24359" y="780"/>
                  </a:cubicBezTo>
                  <a:cubicBezTo>
                    <a:pt x="24331" y="780"/>
                    <a:pt x="24307" y="785"/>
                    <a:pt x="24286" y="795"/>
                  </a:cubicBezTo>
                  <a:cubicBezTo>
                    <a:pt x="23938" y="969"/>
                    <a:pt x="22815" y="2356"/>
                    <a:pt x="22815" y="2356"/>
                  </a:cubicBezTo>
                  <a:cubicBezTo>
                    <a:pt x="22815" y="2356"/>
                    <a:pt x="21787" y="1053"/>
                    <a:pt x="21251" y="954"/>
                  </a:cubicBezTo>
                  <a:cubicBezTo>
                    <a:pt x="21236" y="951"/>
                    <a:pt x="21221" y="950"/>
                    <a:pt x="21205" y="950"/>
                  </a:cubicBezTo>
                  <a:cubicBezTo>
                    <a:pt x="20656" y="950"/>
                    <a:pt x="19632" y="2537"/>
                    <a:pt x="19632" y="2537"/>
                  </a:cubicBezTo>
                  <a:cubicBezTo>
                    <a:pt x="19632" y="2537"/>
                    <a:pt x="18644" y="951"/>
                    <a:pt x="18108" y="854"/>
                  </a:cubicBezTo>
                  <a:cubicBezTo>
                    <a:pt x="18094" y="852"/>
                    <a:pt x="18080" y="851"/>
                    <a:pt x="18066" y="851"/>
                  </a:cubicBezTo>
                  <a:cubicBezTo>
                    <a:pt x="17536" y="851"/>
                    <a:pt x="16855" y="2604"/>
                    <a:pt x="16855" y="2604"/>
                  </a:cubicBezTo>
                  <a:cubicBezTo>
                    <a:pt x="16855" y="2604"/>
                    <a:pt x="16212" y="960"/>
                    <a:pt x="15628" y="960"/>
                  </a:cubicBezTo>
                  <a:cubicBezTo>
                    <a:pt x="15575" y="960"/>
                    <a:pt x="15522" y="974"/>
                    <a:pt x="15470" y="1004"/>
                  </a:cubicBezTo>
                  <a:cubicBezTo>
                    <a:pt x="14852" y="1363"/>
                    <a:pt x="14265" y="2604"/>
                    <a:pt x="14265" y="2604"/>
                  </a:cubicBezTo>
                  <a:cubicBezTo>
                    <a:pt x="14265" y="2604"/>
                    <a:pt x="12856" y="608"/>
                    <a:pt x="12486" y="461"/>
                  </a:cubicBezTo>
                  <a:cubicBezTo>
                    <a:pt x="12475" y="456"/>
                    <a:pt x="12462" y="454"/>
                    <a:pt x="12450" y="454"/>
                  </a:cubicBezTo>
                  <a:cubicBezTo>
                    <a:pt x="12073" y="454"/>
                    <a:pt x="11410" y="2543"/>
                    <a:pt x="11410" y="2543"/>
                  </a:cubicBezTo>
                  <a:cubicBezTo>
                    <a:pt x="11410" y="2543"/>
                    <a:pt x="10712" y="640"/>
                    <a:pt x="9930" y="640"/>
                  </a:cubicBezTo>
                  <a:cubicBezTo>
                    <a:pt x="9873" y="640"/>
                    <a:pt x="9816" y="650"/>
                    <a:pt x="9759" y="671"/>
                  </a:cubicBezTo>
                  <a:cubicBezTo>
                    <a:pt x="8911" y="989"/>
                    <a:pt x="8578" y="2433"/>
                    <a:pt x="8578" y="2433"/>
                  </a:cubicBezTo>
                  <a:cubicBezTo>
                    <a:pt x="8578" y="2433"/>
                    <a:pt x="7335" y="172"/>
                    <a:pt x="7007" y="172"/>
                  </a:cubicBezTo>
                  <a:cubicBezTo>
                    <a:pt x="7006" y="172"/>
                    <a:pt x="7004" y="172"/>
                    <a:pt x="7003" y="172"/>
                  </a:cubicBezTo>
                  <a:cubicBezTo>
                    <a:pt x="6683" y="191"/>
                    <a:pt x="5436" y="2257"/>
                    <a:pt x="5436" y="2257"/>
                  </a:cubicBezTo>
                  <a:cubicBezTo>
                    <a:pt x="5436" y="2257"/>
                    <a:pt x="4440" y="1"/>
                    <a:pt x="39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2946557" y="4312337"/>
              <a:ext cx="419762" cy="106890"/>
            </a:xfrm>
            <a:custGeom>
              <a:rect b="b" l="l" r="r" t="t"/>
              <a:pathLst>
                <a:path extrusionOk="0" h="7045" w="27666">
                  <a:moveTo>
                    <a:pt x="0" y="1"/>
                  </a:moveTo>
                  <a:cubicBezTo>
                    <a:pt x="0" y="1"/>
                    <a:pt x="317" y="1814"/>
                    <a:pt x="685" y="1961"/>
                  </a:cubicBezTo>
                  <a:cubicBezTo>
                    <a:pt x="704" y="1968"/>
                    <a:pt x="725" y="1972"/>
                    <a:pt x="748" y="1972"/>
                  </a:cubicBezTo>
                  <a:cubicBezTo>
                    <a:pt x="1174" y="1972"/>
                    <a:pt x="2254" y="765"/>
                    <a:pt x="2254" y="765"/>
                  </a:cubicBezTo>
                  <a:cubicBezTo>
                    <a:pt x="2254" y="765"/>
                    <a:pt x="2575" y="1995"/>
                    <a:pt x="2979" y="2381"/>
                  </a:cubicBezTo>
                  <a:cubicBezTo>
                    <a:pt x="3029" y="2429"/>
                    <a:pt x="3088" y="2449"/>
                    <a:pt x="3153" y="2449"/>
                  </a:cubicBezTo>
                  <a:cubicBezTo>
                    <a:pt x="3624" y="2449"/>
                    <a:pt x="4429" y="1378"/>
                    <a:pt x="4429" y="1378"/>
                  </a:cubicBezTo>
                  <a:cubicBezTo>
                    <a:pt x="4429" y="1378"/>
                    <a:pt x="5039" y="3229"/>
                    <a:pt x="5561" y="3403"/>
                  </a:cubicBezTo>
                  <a:cubicBezTo>
                    <a:pt x="5589" y="3412"/>
                    <a:pt x="5617" y="3417"/>
                    <a:pt x="5646" y="3417"/>
                  </a:cubicBezTo>
                  <a:cubicBezTo>
                    <a:pt x="6168" y="3417"/>
                    <a:pt x="6916" y="2015"/>
                    <a:pt x="6916" y="2015"/>
                  </a:cubicBezTo>
                  <a:cubicBezTo>
                    <a:pt x="6916" y="2015"/>
                    <a:pt x="7577" y="3618"/>
                    <a:pt x="8086" y="3868"/>
                  </a:cubicBezTo>
                  <a:cubicBezTo>
                    <a:pt x="8127" y="3888"/>
                    <a:pt x="8171" y="3897"/>
                    <a:pt x="8219" y="3897"/>
                  </a:cubicBezTo>
                  <a:cubicBezTo>
                    <a:pt x="8767" y="3897"/>
                    <a:pt x="9715" y="2690"/>
                    <a:pt x="9715" y="2690"/>
                  </a:cubicBezTo>
                  <a:cubicBezTo>
                    <a:pt x="9715" y="2690"/>
                    <a:pt x="10176" y="4114"/>
                    <a:pt x="10609" y="4338"/>
                  </a:cubicBezTo>
                  <a:cubicBezTo>
                    <a:pt x="10643" y="4356"/>
                    <a:pt x="10682" y="4364"/>
                    <a:pt x="10723" y="4364"/>
                  </a:cubicBezTo>
                  <a:cubicBezTo>
                    <a:pt x="11211" y="4364"/>
                    <a:pt x="12150" y="3252"/>
                    <a:pt x="12150" y="3252"/>
                  </a:cubicBezTo>
                  <a:cubicBezTo>
                    <a:pt x="12150" y="3252"/>
                    <a:pt x="12598" y="4711"/>
                    <a:pt x="13362" y="4852"/>
                  </a:cubicBezTo>
                  <a:cubicBezTo>
                    <a:pt x="13406" y="4860"/>
                    <a:pt x="13450" y="4863"/>
                    <a:pt x="13493" y="4863"/>
                  </a:cubicBezTo>
                  <a:cubicBezTo>
                    <a:pt x="14204" y="4863"/>
                    <a:pt x="14811" y="3847"/>
                    <a:pt x="14811" y="3847"/>
                  </a:cubicBezTo>
                  <a:cubicBezTo>
                    <a:pt x="14811" y="3847"/>
                    <a:pt x="15362" y="5160"/>
                    <a:pt x="16040" y="5340"/>
                  </a:cubicBezTo>
                  <a:cubicBezTo>
                    <a:pt x="16090" y="5354"/>
                    <a:pt x="16140" y="5360"/>
                    <a:pt x="16190" y="5360"/>
                  </a:cubicBezTo>
                  <a:cubicBezTo>
                    <a:pt x="16815" y="5360"/>
                    <a:pt x="17400" y="4382"/>
                    <a:pt x="17400" y="4382"/>
                  </a:cubicBezTo>
                  <a:cubicBezTo>
                    <a:pt x="17400" y="4382"/>
                    <a:pt x="18360" y="5631"/>
                    <a:pt x="19025" y="5887"/>
                  </a:cubicBezTo>
                  <a:cubicBezTo>
                    <a:pt x="19095" y="5914"/>
                    <a:pt x="19166" y="5926"/>
                    <a:pt x="19237" y="5926"/>
                  </a:cubicBezTo>
                  <a:cubicBezTo>
                    <a:pt x="19840" y="5926"/>
                    <a:pt x="20441" y="5054"/>
                    <a:pt x="20441" y="5054"/>
                  </a:cubicBezTo>
                  <a:cubicBezTo>
                    <a:pt x="20441" y="5054"/>
                    <a:pt x="21128" y="6395"/>
                    <a:pt x="21846" y="6412"/>
                  </a:cubicBezTo>
                  <a:cubicBezTo>
                    <a:pt x="21854" y="6412"/>
                    <a:pt x="21863" y="6412"/>
                    <a:pt x="21871" y="6412"/>
                  </a:cubicBezTo>
                  <a:cubicBezTo>
                    <a:pt x="22589" y="6412"/>
                    <a:pt x="23717" y="5732"/>
                    <a:pt x="23717" y="5732"/>
                  </a:cubicBezTo>
                  <a:cubicBezTo>
                    <a:pt x="23717" y="5732"/>
                    <a:pt x="24227" y="6812"/>
                    <a:pt x="25067" y="7008"/>
                  </a:cubicBezTo>
                  <a:cubicBezTo>
                    <a:pt x="25173" y="7033"/>
                    <a:pt x="25294" y="7044"/>
                    <a:pt x="25424" y="7044"/>
                  </a:cubicBezTo>
                  <a:cubicBezTo>
                    <a:pt x="26323" y="7044"/>
                    <a:pt x="27666" y="6526"/>
                    <a:pt x="27666" y="6526"/>
                  </a:cubicBezTo>
                  <a:cubicBezTo>
                    <a:pt x="27666" y="6526"/>
                    <a:pt x="8199" y="92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2972305" y="4297361"/>
              <a:ext cx="25763" cy="34108"/>
            </a:xfrm>
            <a:custGeom>
              <a:rect b="b" l="l" r="r" t="t"/>
              <a:pathLst>
                <a:path extrusionOk="0" h="2248" w="1698">
                  <a:moveTo>
                    <a:pt x="98" y="1"/>
                  </a:moveTo>
                  <a:cubicBezTo>
                    <a:pt x="98" y="1"/>
                    <a:pt x="1" y="2018"/>
                    <a:pt x="497" y="2227"/>
                  </a:cubicBezTo>
                  <a:cubicBezTo>
                    <a:pt x="530" y="2241"/>
                    <a:pt x="564" y="2248"/>
                    <a:pt x="599" y="2248"/>
                  </a:cubicBezTo>
                  <a:cubicBezTo>
                    <a:pt x="1083" y="2248"/>
                    <a:pt x="1697" y="988"/>
                    <a:pt x="1697" y="988"/>
                  </a:cubicBezTo>
                  <a:lnTo>
                    <a:pt x="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3104594" y="3894016"/>
              <a:ext cx="2353831" cy="774693"/>
            </a:xfrm>
            <a:custGeom>
              <a:rect b="b" l="l" r="r" t="t"/>
              <a:pathLst>
                <a:path extrusionOk="0" h="51059" w="155138">
                  <a:moveTo>
                    <a:pt x="140795" y="1"/>
                  </a:moveTo>
                  <a:lnTo>
                    <a:pt x="140795" y="1"/>
                  </a:lnTo>
                  <a:cubicBezTo>
                    <a:pt x="144369" y="10559"/>
                    <a:pt x="137273" y="20471"/>
                    <a:pt x="127989" y="25651"/>
                  </a:cubicBezTo>
                  <a:cubicBezTo>
                    <a:pt x="117835" y="31316"/>
                    <a:pt x="106683" y="33021"/>
                    <a:pt x="97665" y="33021"/>
                  </a:cubicBezTo>
                  <a:cubicBezTo>
                    <a:pt x="94077" y="33021"/>
                    <a:pt x="90826" y="32751"/>
                    <a:pt x="88111" y="32353"/>
                  </a:cubicBezTo>
                  <a:cubicBezTo>
                    <a:pt x="74339" y="30335"/>
                    <a:pt x="47252" y="25329"/>
                    <a:pt x="47252" y="25329"/>
                  </a:cubicBezTo>
                  <a:cubicBezTo>
                    <a:pt x="47252" y="25329"/>
                    <a:pt x="49672" y="20832"/>
                    <a:pt x="45471" y="19193"/>
                  </a:cubicBezTo>
                  <a:cubicBezTo>
                    <a:pt x="44826" y="18941"/>
                    <a:pt x="44251" y="18832"/>
                    <a:pt x="43737" y="18832"/>
                  </a:cubicBezTo>
                  <a:cubicBezTo>
                    <a:pt x="40322" y="18832"/>
                    <a:pt x="39644" y="23659"/>
                    <a:pt x="39644" y="23659"/>
                  </a:cubicBezTo>
                  <a:cubicBezTo>
                    <a:pt x="38616" y="23438"/>
                    <a:pt x="34591" y="22483"/>
                    <a:pt x="34591" y="22483"/>
                  </a:cubicBezTo>
                  <a:cubicBezTo>
                    <a:pt x="35672" y="20686"/>
                    <a:pt x="36411" y="16909"/>
                    <a:pt x="31776" y="16267"/>
                  </a:cubicBezTo>
                  <a:cubicBezTo>
                    <a:pt x="31562" y="16237"/>
                    <a:pt x="31359" y="16223"/>
                    <a:pt x="31168" y="16223"/>
                  </a:cubicBezTo>
                  <a:cubicBezTo>
                    <a:pt x="27210" y="16223"/>
                    <a:pt x="27916" y="22239"/>
                    <a:pt x="27916" y="22239"/>
                  </a:cubicBezTo>
                  <a:cubicBezTo>
                    <a:pt x="27889" y="22239"/>
                    <a:pt x="27862" y="22240"/>
                    <a:pt x="27835" y="22240"/>
                  </a:cubicBezTo>
                  <a:cubicBezTo>
                    <a:pt x="21276" y="22240"/>
                    <a:pt x="6767" y="18996"/>
                    <a:pt x="6767" y="18996"/>
                  </a:cubicBezTo>
                  <a:cubicBezTo>
                    <a:pt x="7857" y="17221"/>
                    <a:pt x="7706" y="12818"/>
                    <a:pt x="5398" y="12818"/>
                  </a:cubicBezTo>
                  <a:cubicBezTo>
                    <a:pt x="5032" y="12818"/>
                    <a:pt x="4613" y="12929"/>
                    <a:pt x="4135" y="13178"/>
                  </a:cubicBezTo>
                  <a:cubicBezTo>
                    <a:pt x="0" y="15333"/>
                    <a:pt x="5092" y="19591"/>
                    <a:pt x="5092" y="19591"/>
                  </a:cubicBezTo>
                  <a:cubicBezTo>
                    <a:pt x="5092" y="19591"/>
                    <a:pt x="6307" y="25342"/>
                    <a:pt x="9826" y="27295"/>
                  </a:cubicBezTo>
                  <a:cubicBezTo>
                    <a:pt x="13345" y="29247"/>
                    <a:pt x="38082" y="34097"/>
                    <a:pt x="38082" y="34097"/>
                  </a:cubicBezTo>
                  <a:cubicBezTo>
                    <a:pt x="34456" y="35833"/>
                    <a:pt x="27792" y="36320"/>
                    <a:pt x="21459" y="36320"/>
                  </a:cubicBezTo>
                  <a:cubicBezTo>
                    <a:pt x="13378" y="36320"/>
                    <a:pt x="5835" y="35527"/>
                    <a:pt x="5835" y="35527"/>
                  </a:cubicBezTo>
                  <a:lnTo>
                    <a:pt x="5835" y="35527"/>
                  </a:lnTo>
                  <a:cubicBezTo>
                    <a:pt x="7488" y="39724"/>
                    <a:pt x="19077" y="44207"/>
                    <a:pt x="28162" y="45244"/>
                  </a:cubicBezTo>
                  <a:cubicBezTo>
                    <a:pt x="37248" y="46282"/>
                    <a:pt x="47010" y="46405"/>
                    <a:pt x="58873" y="48960"/>
                  </a:cubicBezTo>
                  <a:cubicBezTo>
                    <a:pt x="65225" y="50327"/>
                    <a:pt x="76882" y="51058"/>
                    <a:pt x="88385" y="51058"/>
                  </a:cubicBezTo>
                  <a:cubicBezTo>
                    <a:pt x="98365" y="51058"/>
                    <a:pt x="108229" y="50508"/>
                    <a:pt x="114412" y="49344"/>
                  </a:cubicBezTo>
                  <a:cubicBezTo>
                    <a:pt x="127721" y="46839"/>
                    <a:pt x="143974" y="45090"/>
                    <a:pt x="149556" y="25822"/>
                  </a:cubicBezTo>
                  <a:cubicBezTo>
                    <a:pt x="155138" y="6555"/>
                    <a:pt x="140796" y="1"/>
                    <a:pt x="1407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2646885" y="4009827"/>
              <a:ext cx="1847555" cy="658866"/>
            </a:xfrm>
            <a:custGeom>
              <a:rect b="b" l="l" r="r" t="t"/>
              <a:pathLst>
                <a:path extrusionOk="0" h="43425" w="121770">
                  <a:moveTo>
                    <a:pt x="118311" y="0"/>
                  </a:moveTo>
                  <a:lnTo>
                    <a:pt x="118311" y="0"/>
                  </a:lnTo>
                  <a:cubicBezTo>
                    <a:pt x="121226" y="10287"/>
                    <a:pt x="116907" y="22492"/>
                    <a:pt x="109524" y="28522"/>
                  </a:cubicBezTo>
                  <a:cubicBezTo>
                    <a:pt x="102137" y="34558"/>
                    <a:pt x="87690" y="38698"/>
                    <a:pt x="65436" y="39807"/>
                  </a:cubicBezTo>
                  <a:cubicBezTo>
                    <a:pt x="64621" y="39848"/>
                    <a:pt x="63659" y="39867"/>
                    <a:pt x="62578" y="39867"/>
                  </a:cubicBezTo>
                  <a:cubicBezTo>
                    <a:pt x="50938" y="39867"/>
                    <a:pt x="25494" y="37678"/>
                    <a:pt x="21151" y="37051"/>
                  </a:cubicBezTo>
                  <a:cubicBezTo>
                    <a:pt x="20248" y="36921"/>
                    <a:pt x="18924" y="36868"/>
                    <a:pt x="17372" y="36868"/>
                  </a:cubicBezTo>
                  <a:cubicBezTo>
                    <a:pt x="10779" y="36868"/>
                    <a:pt x="66" y="37820"/>
                    <a:pt x="0" y="37826"/>
                  </a:cubicBezTo>
                  <a:cubicBezTo>
                    <a:pt x="8521" y="38680"/>
                    <a:pt x="17709" y="38958"/>
                    <a:pt x="28705" y="41327"/>
                  </a:cubicBezTo>
                  <a:cubicBezTo>
                    <a:pt x="35056" y="42694"/>
                    <a:pt x="46711" y="43425"/>
                    <a:pt x="58213" y="43425"/>
                  </a:cubicBezTo>
                  <a:cubicBezTo>
                    <a:pt x="68194" y="43425"/>
                    <a:pt x="78060" y="42874"/>
                    <a:pt x="84244" y="41711"/>
                  </a:cubicBezTo>
                  <a:cubicBezTo>
                    <a:pt x="97554" y="39208"/>
                    <a:pt x="113807" y="37455"/>
                    <a:pt x="119389" y="18189"/>
                  </a:cubicBezTo>
                  <a:cubicBezTo>
                    <a:pt x="121770" y="9969"/>
                    <a:pt x="120521" y="4070"/>
                    <a:pt x="1183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3038001" y="4117188"/>
              <a:ext cx="28858" cy="41148"/>
            </a:xfrm>
            <a:custGeom>
              <a:rect b="b" l="l" r="r" t="t"/>
              <a:pathLst>
                <a:path extrusionOk="0" h="2712" w="1902">
                  <a:moveTo>
                    <a:pt x="954" y="0"/>
                  </a:moveTo>
                  <a:cubicBezTo>
                    <a:pt x="429" y="0"/>
                    <a:pt x="5" y="605"/>
                    <a:pt x="2" y="1353"/>
                  </a:cubicBezTo>
                  <a:cubicBezTo>
                    <a:pt x="0" y="2101"/>
                    <a:pt x="424" y="2710"/>
                    <a:pt x="948" y="2711"/>
                  </a:cubicBezTo>
                  <a:cubicBezTo>
                    <a:pt x="949" y="2711"/>
                    <a:pt x="949" y="2711"/>
                    <a:pt x="950" y="2711"/>
                  </a:cubicBezTo>
                  <a:cubicBezTo>
                    <a:pt x="1471" y="2711"/>
                    <a:pt x="1897" y="2106"/>
                    <a:pt x="1900" y="1358"/>
                  </a:cubicBezTo>
                  <a:cubicBezTo>
                    <a:pt x="1901" y="610"/>
                    <a:pt x="1479" y="2"/>
                    <a:pt x="956" y="0"/>
                  </a:cubicBezTo>
                  <a:cubicBezTo>
                    <a:pt x="955" y="0"/>
                    <a:pt x="954" y="0"/>
                    <a:pt x="9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9"/>
            <p:cNvSpPr/>
            <p:nvPr/>
          </p:nvSpPr>
          <p:spPr>
            <a:xfrm>
              <a:off x="-2646597" y="4176148"/>
              <a:ext cx="40253" cy="54151"/>
            </a:xfrm>
            <a:custGeom>
              <a:rect b="b" l="l" r="r" t="t"/>
              <a:pathLst>
                <a:path extrusionOk="0" h="3569" w="2653">
                  <a:moveTo>
                    <a:pt x="1511" y="1"/>
                  </a:moveTo>
                  <a:cubicBezTo>
                    <a:pt x="923" y="1"/>
                    <a:pt x="344" y="667"/>
                    <a:pt x="179" y="1575"/>
                  </a:cubicBezTo>
                  <a:cubicBezTo>
                    <a:pt x="1" y="2553"/>
                    <a:pt x="369" y="3440"/>
                    <a:pt x="1003" y="3557"/>
                  </a:cubicBezTo>
                  <a:cubicBezTo>
                    <a:pt x="1049" y="3565"/>
                    <a:pt x="1095" y="3569"/>
                    <a:pt x="1141" y="3569"/>
                  </a:cubicBezTo>
                  <a:cubicBezTo>
                    <a:pt x="1730" y="3569"/>
                    <a:pt x="2308" y="2902"/>
                    <a:pt x="2474" y="1995"/>
                  </a:cubicBezTo>
                  <a:cubicBezTo>
                    <a:pt x="2653" y="1015"/>
                    <a:pt x="2283" y="130"/>
                    <a:pt x="1649" y="13"/>
                  </a:cubicBezTo>
                  <a:cubicBezTo>
                    <a:pt x="1603" y="5"/>
                    <a:pt x="1557" y="1"/>
                    <a:pt x="1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9"/>
            <p:cNvSpPr/>
            <p:nvPr/>
          </p:nvSpPr>
          <p:spPr>
            <a:xfrm>
              <a:off x="-2462008" y="4209861"/>
              <a:ext cx="40283" cy="54135"/>
            </a:xfrm>
            <a:custGeom>
              <a:rect b="b" l="l" r="r" t="t"/>
              <a:pathLst>
                <a:path extrusionOk="0" h="3568" w="2655">
                  <a:moveTo>
                    <a:pt x="1511" y="1"/>
                  </a:moveTo>
                  <a:cubicBezTo>
                    <a:pt x="923" y="1"/>
                    <a:pt x="345" y="667"/>
                    <a:pt x="179" y="1574"/>
                  </a:cubicBezTo>
                  <a:cubicBezTo>
                    <a:pt x="1" y="2551"/>
                    <a:pt x="370" y="3438"/>
                    <a:pt x="1004" y="3555"/>
                  </a:cubicBezTo>
                  <a:cubicBezTo>
                    <a:pt x="1051" y="3563"/>
                    <a:pt x="1097" y="3568"/>
                    <a:pt x="1144" y="3568"/>
                  </a:cubicBezTo>
                  <a:cubicBezTo>
                    <a:pt x="1732" y="3568"/>
                    <a:pt x="2310" y="2901"/>
                    <a:pt x="2476" y="1993"/>
                  </a:cubicBezTo>
                  <a:cubicBezTo>
                    <a:pt x="2654" y="1015"/>
                    <a:pt x="2285" y="128"/>
                    <a:pt x="1651" y="13"/>
                  </a:cubicBezTo>
                  <a:cubicBezTo>
                    <a:pt x="1604" y="5"/>
                    <a:pt x="1558" y="1"/>
                    <a:pt x="1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2449824" y="4586428"/>
              <a:ext cx="244930" cy="131166"/>
            </a:xfrm>
            <a:custGeom>
              <a:rect b="b" l="l" r="r" t="t"/>
              <a:pathLst>
                <a:path extrusionOk="0" h="8645" w="16143">
                  <a:moveTo>
                    <a:pt x="9938" y="0"/>
                  </a:moveTo>
                  <a:cubicBezTo>
                    <a:pt x="9938" y="0"/>
                    <a:pt x="0" y="5119"/>
                    <a:pt x="899" y="6920"/>
                  </a:cubicBezTo>
                  <a:cubicBezTo>
                    <a:pt x="1471" y="8066"/>
                    <a:pt x="2865" y="8644"/>
                    <a:pt x="4450" y="8644"/>
                  </a:cubicBezTo>
                  <a:cubicBezTo>
                    <a:pt x="5356" y="8644"/>
                    <a:pt x="6324" y="8456"/>
                    <a:pt x="7236" y="8076"/>
                  </a:cubicBezTo>
                  <a:cubicBezTo>
                    <a:pt x="9746" y="7034"/>
                    <a:pt x="16142" y="1132"/>
                    <a:pt x="16142" y="1132"/>
                  </a:cubicBezTo>
                  <a:lnTo>
                    <a:pt x="99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2217549" y="4620551"/>
              <a:ext cx="220942" cy="159023"/>
            </a:xfrm>
            <a:custGeom>
              <a:rect b="b" l="l" r="r" t="t"/>
              <a:pathLst>
                <a:path extrusionOk="0" h="10481" w="14562">
                  <a:moveTo>
                    <a:pt x="14561" y="0"/>
                  </a:moveTo>
                  <a:lnTo>
                    <a:pt x="8277" y="510"/>
                  </a:lnTo>
                  <a:cubicBezTo>
                    <a:pt x="8277" y="510"/>
                    <a:pt x="1" y="8024"/>
                    <a:pt x="1334" y="9531"/>
                  </a:cubicBezTo>
                  <a:cubicBezTo>
                    <a:pt x="1907" y="10180"/>
                    <a:pt x="2777" y="10480"/>
                    <a:pt x="3754" y="10480"/>
                  </a:cubicBezTo>
                  <a:cubicBezTo>
                    <a:pt x="5047" y="10480"/>
                    <a:pt x="6527" y="9954"/>
                    <a:pt x="7755" y="9010"/>
                  </a:cubicBezTo>
                  <a:cubicBezTo>
                    <a:pt x="9909" y="7355"/>
                    <a:pt x="14561" y="0"/>
                    <a:pt x="145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167460" y="4543839"/>
              <a:ext cx="215025" cy="97635"/>
            </a:xfrm>
            <a:custGeom>
              <a:rect b="b" l="l" r="r" t="t"/>
              <a:pathLst>
                <a:path extrusionOk="0" h="6435" w="14172">
                  <a:moveTo>
                    <a:pt x="5003" y="1"/>
                  </a:moveTo>
                  <a:lnTo>
                    <a:pt x="0" y="1978"/>
                  </a:lnTo>
                  <a:cubicBezTo>
                    <a:pt x="0" y="1978"/>
                    <a:pt x="6333" y="5854"/>
                    <a:pt x="8606" y="6311"/>
                  </a:cubicBezTo>
                  <a:cubicBezTo>
                    <a:pt x="9025" y="6395"/>
                    <a:pt x="9447" y="6435"/>
                    <a:pt x="9861" y="6435"/>
                  </a:cubicBezTo>
                  <a:cubicBezTo>
                    <a:pt x="11692" y="6435"/>
                    <a:pt x="13347" y="5641"/>
                    <a:pt x="13718" y="4289"/>
                  </a:cubicBezTo>
                  <a:cubicBezTo>
                    <a:pt x="14172" y="2633"/>
                    <a:pt x="5003" y="1"/>
                    <a:pt x="50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2440524" y="4292673"/>
              <a:ext cx="129027" cy="119150"/>
            </a:xfrm>
            <a:custGeom>
              <a:rect b="b" l="l" r="r" t="t"/>
              <a:pathLst>
                <a:path extrusionOk="0" h="7853" w="8504">
                  <a:moveTo>
                    <a:pt x="4247" y="0"/>
                  </a:moveTo>
                  <a:cubicBezTo>
                    <a:pt x="2387" y="0"/>
                    <a:pt x="736" y="1326"/>
                    <a:pt x="391" y="3222"/>
                  </a:cubicBezTo>
                  <a:cubicBezTo>
                    <a:pt x="0" y="5354"/>
                    <a:pt x="1414" y="7399"/>
                    <a:pt x="3546" y="7788"/>
                  </a:cubicBezTo>
                  <a:cubicBezTo>
                    <a:pt x="3785" y="7832"/>
                    <a:pt x="4022" y="7853"/>
                    <a:pt x="4256" y="7853"/>
                  </a:cubicBezTo>
                  <a:cubicBezTo>
                    <a:pt x="6117" y="7853"/>
                    <a:pt x="7769" y="6527"/>
                    <a:pt x="8114" y="4631"/>
                  </a:cubicBezTo>
                  <a:cubicBezTo>
                    <a:pt x="8503" y="2498"/>
                    <a:pt x="7090" y="454"/>
                    <a:pt x="4957" y="65"/>
                  </a:cubicBezTo>
                  <a:cubicBezTo>
                    <a:pt x="4719" y="21"/>
                    <a:pt x="4481" y="0"/>
                    <a:pt x="42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2162867" y="4364515"/>
              <a:ext cx="64908" cy="54272"/>
            </a:xfrm>
            <a:custGeom>
              <a:rect b="b" l="l" r="r" t="t"/>
              <a:pathLst>
                <a:path extrusionOk="0" h="3577" w="4278">
                  <a:moveTo>
                    <a:pt x="2374" y="1377"/>
                  </a:moveTo>
                  <a:cubicBezTo>
                    <a:pt x="2374" y="1377"/>
                    <a:pt x="2381" y="1377"/>
                    <a:pt x="2397" y="1379"/>
                  </a:cubicBezTo>
                  <a:lnTo>
                    <a:pt x="2397" y="1379"/>
                  </a:lnTo>
                  <a:cubicBezTo>
                    <a:pt x="2397" y="1379"/>
                    <a:pt x="2397" y="1379"/>
                    <a:pt x="2397" y="1379"/>
                  </a:cubicBezTo>
                  <a:lnTo>
                    <a:pt x="2397" y="1379"/>
                  </a:lnTo>
                  <a:cubicBezTo>
                    <a:pt x="2383" y="1378"/>
                    <a:pt x="2374" y="1377"/>
                    <a:pt x="2374" y="1377"/>
                  </a:cubicBezTo>
                  <a:close/>
                  <a:moveTo>
                    <a:pt x="2406" y="1380"/>
                  </a:moveTo>
                  <a:lnTo>
                    <a:pt x="2406" y="1380"/>
                  </a:lnTo>
                  <a:cubicBezTo>
                    <a:pt x="2408" y="1380"/>
                    <a:pt x="2409" y="1381"/>
                    <a:pt x="2410" y="1381"/>
                  </a:cubicBezTo>
                  <a:lnTo>
                    <a:pt x="2412" y="1381"/>
                  </a:lnTo>
                  <a:lnTo>
                    <a:pt x="2414" y="1381"/>
                  </a:lnTo>
                  <a:lnTo>
                    <a:pt x="2414" y="1381"/>
                  </a:lnTo>
                  <a:cubicBezTo>
                    <a:pt x="2411" y="1381"/>
                    <a:pt x="2409" y="1381"/>
                    <a:pt x="2407" y="1381"/>
                  </a:cubicBezTo>
                  <a:lnTo>
                    <a:pt x="2407" y="1381"/>
                  </a:lnTo>
                  <a:cubicBezTo>
                    <a:pt x="2406" y="1381"/>
                    <a:pt x="2406" y="1380"/>
                    <a:pt x="2406" y="1380"/>
                  </a:cubicBezTo>
                  <a:close/>
                  <a:moveTo>
                    <a:pt x="2668" y="1385"/>
                  </a:moveTo>
                  <a:cubicBezTo>
                    <a:pt x="2666" y="1386"/>
                    <a:pt x="2665" y="1387"/>
                    <a:pt x="2664" y="1387"/>
                  </a:cubicBezTo>
                  <a:lnTo>
                    <a:pt x="2664" y="1387"/>
                  </a:lnTo>
                  <a:lnTo>
                    <a:pt x="2668" y="1385"/>
                  </a:lnTo>
                  <a:close/>
                  <a:moveTo>
                    <a:pt x="2566" y="0"/>
                  </a:moveTo>
                  <a:cubicBezTo>
                    <a:pt x="2565" y="0"/>
                    <a:pt x="2566" y="0"/>
                    <a:pt x="2568" y="0"/>
                  </a:cubicBezTo>
                  <a:lnTo>
                    <a:pt x="2554" y="0"/>
                  </a:lnTo>
                  <a:lnTo>
                    <a:pt x="2527" y="3"/>
                  </a:lnTo>
                  <a:lnTo>
                    <a:pt x="2415" y="17"/>
                  </a:lnTo>
                  <a:cubicBezTo>
                    <a:pt x="2342" y="29"/>
                    <a:pt x="2271" y="47"/>
                    <a:pt x="2201" y="69"/>
                  </a:cubicBezTo>
                  <a:lnTo>
                    <a:pt x="2076" y="126"/>
                  </a:lnTo>
                  <a:cubicBezTo>
                    <a:pt x="2000" y="158"/>
                    <a:pt x="1926" y="199"/>
                    <a:pt x="1858" y="246"/>
                  </a:cubicBezTo>
                  <a:cubicBezTo>
                    <a:pt x="1729" y="323"/>
                    <a:pt x="1634" y="409"/>
                    <a:pt x="1540" y="489"/>
                  </a:cubicBezTo>
                  <a:cubicBezTo>
                    <a:pt x="1367" y="641"/>
                    <a:pt x="1207" y="807"/>
                    <a:pt x="1060" y="984"/>
                  </a:cubicBezTo>
                  <a:cubicBezTo>
                    <a:pt x="813" y="1285"/>
                    <a:pt x="597" y="1609"/>
                    <a:pt x="415" y="1954"/>
                  </a:cubicBezTo>
                  <a:cubicBezTo>
                    <a:pt x="287" y="2201"/>
                    <a:pt x="176" y="2458"/>
                    <a:pt x="87" y="2723"/>
                  </a:cubicBezTo>
                  <a:cubicBezTo>
                    <a:pt x="52" y="2826"/>
                    <a:pt x="22" y="2932"/>
                    <a:pt x="1" y="3040"/>
                  </a:cubicBezTo>
                  <a:cubicBezTo>
                    <a:pt x="1" y="3040"/>
                    <a:pt x="114" y="2996"/>
                    <a:pt x="297" y="2905"/>
                  </a:cubicBezTo>
                  <a:cubicBezTo>
                    <a:pt x="480" y="2814"/>
                    <a:pt x="732" y="2676"/>
                    <a:pt x="1010" y="2502"/>
                  </a:cubicBezTo>
                  <a:cubicBezTo>
                    <a:pt x="1290" y="2327"/>
                    <a:pt x="1600" y="2110"/>
                    <a:pt x="1912" y="1885"/>
                  </a:cubicBezTo>
                  <a:cubicBezTo>
                    <a:pt x="2062" y="1779"/>
                    <a:pt x="2218" y="1670"/>
                    <a:pt x="2375" y="1559"/>
                  </a:cubicBezTo>
                  <a:cubicBezTo>
                    <a:pt x="2416" y="1530"/>
                    <a:pt x="2458" y="1504"/>
                    <a:pt x="2496" y="1481"/>
                  </a:cubicBezTo>
                  <a:lnTo>
                    <a:pt x="2496" y="1481"/>
                  </a:lnTo>
                  <a:cubicBezTo>
                    <a:pt x="2596" y="1593"/>
                    <a:pt x="2706" y="1741"/>
                    <a:pt x="2813" y="1879"/>
                  </a:cubicBezTo>
                  <a:cubicBezTo>
                    <a:pt x="3037" y="2180"/>
                    <a:pt x="3258" y="2481"/>
                    <a:pt x="3467" y="2737"/>
                  </a:cubicBezTo>
                  <a:cubicBezTo>
                    <a:pt x="3676" y="2993"/>
                    <a:pt x="3868" y="3205"/>
                    <a:pt x="4009" y="3350"/>
                  </a:cubicBezTo>
                  <a:cubicBezTo>
                    <a:pt x="4149" y="3497"/>
                    <a:pt x="4245" y="3577"/>
                    <a:pt x="4245" y="3577"/>
                  </a:cubicBezTo>
                  <a:cubicBezTo>
                    <a:pt x="4260" y="3468"/>
                    <a:pt x="4267" y="3358"/>
                    <a:pt x="4267" y="3249"/>
                  </a:cubicBezTo>
                  <a:cubicBezTo>
                    <a:pt x="4278" y="2573"/>
                    <a:pt x="4152" y="1903"/>
                    <a:pt x="3900" y="1276"/>
                  </a:cubicBezTo>
                  <a:cubicBezTo>
                    <a:pt x="3810" y="1071"/>
                    <a:pt x="3719" y="862"/>
                    <a:pt x="3561" y="638"/>
                  </a:cubicBezTo>
                  <a:cubicBezTo>
                    <a:pt x="3470" y="500"/>
                    <a:pt x="3362" y="376"/>
                    <a:pt x="3238" y="270"/>
                  </a:cubicBezTo>
                  <a:cubicBezTo>
                    <a:pt x="3170" y="217"/>
                    <a:pt x="3099" y="170"/>
                    <a:pt x="3023" y="131"/>
                  </a:cubicBezTo>
                  <a:cubicBezTo>
                    <a:pt x="2984" y="109"/>
                    <a:pt x="2944" y="91"/>
                    <a:pt x="2907" y="75"/>
                  </a:cubicBezTo>
                  <a:lnTo>
                    <a:pt x="2851" y="53"/>
                  </a:lnTo>
                  <a:lnTo>
                    <a:pt x="2831" y="47"/>
                  </a:lnTo>
                  <a:lnTo>
                    <a:pt x="2754" y="25"/>
                  </a:lnTo>
                  <a:lnTo>
                    <a:pt x="2736" y="20"/>
                  </a:lnTo>
                  <a:lnTo>
                    <a:pt x="2736" y="20"/>
                  </a:lnTo>
                  <a:cubicBezTo>
                    <a:pt x="2758" y="23"/>
                    <a:pt x="2767" y="24"/>
                    <a:pt x="2768" y="24"/>
                  </a:cubicBezTo>
                  <a:cubicBezTo>
                    <a:pt x="2770" y="24"/>
                    <a:pt x="2570" y="0"/>
                    <a:pt x="2566"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2272822" y="4408090"/>
              <a:ext cx="64847" cy="54287"/>
            </a:xfrm>
            <a:custGeom>
              <a:rect b="b" l="l" r="r" t="t"/>
              <a:pathLst>
                <a:path extrusionOk="0" h="3578" w="4274">
                  <a:moveTo>
                    <a:pt x="2734" y="19"/>
                  </a:moveTo>
                  <a:cubicBezTo>
                    <a:pt x="2735" y="19"/>
                    <a:pt x="2736" y="20"/>
                    <a:pt x="2737" y="20"/>
                  </a:cubicBezTo>
                  <a:lnTo>
                    <a:pt x="2737" y="20"/>
                  </a:lnTo>
                  <a:lnTo>
                    <a:pt x="2736" y="19"/>
                  </a:lnTo>
                  <a:close/>
                  <a:moveTo>
                    <a:pt x="2376" y="1376"/>
                  </a:moveTo>
                  <a:cubicBezTo>
                    <a:pt x="2376" y="1376"/>
                    <a:pt x="2383" y="1377"/>
                    <a:pt x="2398" y="1379"/>
                  </a:cubicBezTo>
                  <a:lnTo>
                    <a:pt x="2398" y="1379"/>
                  </a:lnTo>
                  <a:cubicBezTo>
                    <a:pt x="2399" y="1379"/>
                    <a:pt x="2399" y="1379"/>
                    <a:pt x="2399" y="1379"/>
                  </a:cubicBezTo>
                  <a:lnTo>
                    <a:pt x="2399" y="1379"/>
                  </a:lnTo>
                  <a:cubicBezTo>
                    <a:pt x="2385" y="1377"/>
                    <a:pt x="2376" y="1376"/>
                    <a:pt x="2376" y="1376"/>
                  </a:cubicBezTo>
                  <a:close/>
                  <a:moveTo>
                    <a:pt x="2406" y="1379"/>
                  </a:moveTo>
                  <a:lnTo>
                    <a:pt x="2406" y="1379"/>
                  </a:lnTo>
                  <a:cubicBezTo>
                    <a:pt x="2408" y="1380"/>
                    <a:pt x="2410" y="1380"/>
                    <a:pt x="2412" y="1380"/>
                  </a:cubicBezTo>
                  <a:lnTo>
                    <a:pt x="2413" y="1380"/>
                  </a:lnTo>
                  <a:lnTo>
                    <a:pt x="2415" y="1381"/>
                  </a:lnTo>
                  <a:lnTo>
                    <a:pt x="2415" y="1381"/>
                  </a:lnTo>
                  <a:cubicBezTo>
                    <a:pt x="2412" y="1380"/>
                    <a:pt x="2409" y="1380"/>
                    <a:pt x="2406" y="1380"/>
                  </a:cubicBezTo>
                  <a:lnTo>
                    <a:pt x="2406" y="1380"/>
                  </a:lnTo>
                  <a:cubicBezTo>
                    <a:pt x="2406" y="1379"/>
                    <a:pt x="2406" y="1379"/>
                    <a:pt x="2406" y="1379"/>
                  </a:cubicBezTo>
                  <a:close/>
                  <a:moveTo>
                    <a:pt x="2669" y="1385"/>
                  </a:moveTo>
                  <a:cubicBezTo>
                    <a:pt x="2666" y="1386"/>
                    <a:pt x="2663" y="1388"/>
                    <a:pt x="2660" y="1390"/>
                  </a:cubicBezTo>
                  <a:lnTo>
                    <a:pt x="2660" y="1390"/>
                  </a:lnTo>
                  <a:lnTo>
                    <a:pt x="2669" y="1385"/>
                  </a:lnTo>
                  <a:close/>
                  <a:moveTo>
                    <a:pt x="2567" y="1"/>
                  </a:moveTo>
                  <a:cubicBezTo>
                    <a:pt x="2567" y="1"/>
                    <a:pt x="2567" y="1"/>
                    <a:pt x="2569" y="1"/>
                  </a:cubicBezTo>
                  <a:lnTo>
                    <a:pt x="2556" y="1"/>
                  </a:lnTo>
                  <a:lnTo>
                    <a:pt x="2528" y="3"/>
                  </a:lnTo>
                  <a:lnTo>
                    <a:pt x="2416" y="18"/>
                  </a:lnTo>
                  <a:cubicBezTo>
                    <a:pt x="2344" y="30"/>
                    <a:pt x="2272" y="47"/>
                    <a:pt x="2203" y="69"/>
                  </a:cubicBezTo>
                  <a:lnTo>
                    <a:pt x="2077" y="127"/>
                  </a:lnTo>
                  <a:cubicBezTo>
                    <a:pt x="2000" y="160"/>
                    <a:pt x="1927" y="199"/>
                    <a:pt x="1859" y="246"/>
                  </a:cubicBezTo>
                  <a:cubicBezTo>
                    <a:pt x="1731" y="325"/>
                    <a:pt x="1634" y="410"/>
                    <a:pt x="1541" y="490"/>
                  </a:cubicBezTo>
                  <a:cubicBezTo>
                    <a:pt x="1367" y="641"/>
                    <a:pt x="1208" y="808"/>
                    <a:pt x="1062" y="985"/>
                  </a:cubicBezTo>
                  <a:cubicBezTo>
                    <a:pt x="813" y="1286"/>
                    <a:pt x="598" y="1610"/>
                    <a:pt x="417" y="1955"/>
                  </a:cubicBezTo>
                  <a:cubicBezTo>
                    <a:pt x="287" y="2202"/>
                    <a:pt x="178" y="2459"/>
                    <a:pt x="88" y="2724"/>
                  </a:cubicBezTo>
                  <a:cubicBezTo>
                    <a:pt x="52" y="2827"/>
                    <a:pt x="23" y="2933"/>
                    <a:pt x="1" y="3040"/>
                  </a:cubicBezTo>
                  <a:cubicBezTo>
                    <a:pt x="1" y="3040"/>
                    <a:pt x="114" y="2995"/>
                    <a:pt x="299" y="2904"/>
                  </a:cubicBezTo>
                  <a:cubicBezTo>
                    <a:pt x="482" y="2813"/>
                    <a:pt x="732" y="2676"/>
                    <a:pt x="1012" y="2502"/>
                  </a:cubicBezTo>
                  <a:cubicBezTo>
                    <a:pt x="1292" y="2326"/>
                    <a:pt x="1602" y="2110"/>
                    <a:pt x="1914" y="1884"/>
                  </a:cubicBezTo>
                  <a:cubicBezTo>
                    <a:pt x="2064" y="1777"/>
                    <a:pt x="2220" y="1669"/>
                    <a:pt x="2377" y="1557"/>
                  </a:cubicBezTo>
                  <a:cubicBezTo>
                    <a:pt x="2417" y="1529"/>
                    <a:pt x="2458" y="1503"/>
                    <a:pt x="2497" y="1480"/>
                  </a:cubicBezTo>
                  <a:lnTo>
                    <a:pt x="2497" y="1480"/>
                  </a:lnTo>
                  <a:cubicBezTo>
                    <a:pt x="2595" y="1591"/>
                    <a:pt x="2706" y="1739"/>
                    <a:pt x="2813" y="1878"/>
                  </a:cubicBezTo>
                  <a:cubicBezTo>
                    <a:pt x="3037" y="2179"/>
                    <a:pt x="3258" y="2483"/>
                    <a:pt x="3467" y="2738"/>
                  </a:cubicBezTo>
                  <a:cubicBezTo>
                    <a:pt x="3677" y="2992"/>
                    <a:pt x="3868" y="3204"/>
                    <a:pt x="4009" y="3351"/>
                  </a:cubicBezTo>
                  <a:cubicBezTo>
                    <a:pt x="4149" y="3496"/>
                    <a:pt x="4245" y="3578"/>
                    <a:pt x="4245" y="3578"/>
                  </a:cubicBezTo>
                  <a:cubicBezTo>
                    <a:pt x="4260" y="3469"/>
                    <a:pt x="4267" y="3358"/>
                    <a:pt x="4269" y="3249"/>
                  </a:cubicBezTo>
                  <a:cubicBezTo>
                    <a:pt x="4273" y="2969"/>
                    <a:pt x="4254" y="2689"/>
                    <a:pt x="4211" y="2412"/>
                  </a:cubicBezTo>
                  <a:cubicBezTo>
                    <a:pt x="4152" y="2023"/>
                    <a:pt x="4048" y="1642"/>
                    <a:pt x="3901" y="1277"/>
                  </a:cubicBezTo>
                  <a:cubicBezTo>
                    <a:pt x="3810" y="1071"/>
                    <a:pt x="3721" y="862"/>
                    <a:pt x="3561" y="637"/>
                  </a:cubicBezTo>
                  <a:cubicBezTo>
                    <a:pt x="3471" y="501"/>
                    <a:pt x="3364" y="377"/>
                    <a:pt x="3240" y="269"/>
                  </a:cubicBezTo>
                  <a:cubicBezTo>
                    <a:pt x="3172" y="216"/>
                    <a:pt x="3100" y="171"/>
                    <a:pt x="3025" y="130"/>
                  </a:cubicBezTo>
                  <a:cubicBezTo>
                    <a:pt x="2985" y="110"/>
                    <a:pt x="2948" y="92"/>
                    <a:pt x="2910" y="75"/>
                  </a:cubicBezTo>
                  <a:lnTo>
                    <a:pt x="2852" y="53"/>
                  </a:lnTo>
                  <a:lnTo>
                    <a:pt x="2834" y="48"/>
                  </a:lnTo>
                  <a:lnTo>
                    <a:pt x="2755" y="25"/>
                  </a:lnTo>
                  <a:lnTo>
                    <a:pt x="2737" y="20"/>
                  </a:lnTo>
                  <a:lnTo>
                    <a:pt x="2737" y="20"/>
                  </a:lnTo>
                  <a:cubicBezTo>
                    <a:pt x="2756" y="22"/>
                    <a:pt x="2769" y="23"/>
                    <a:pt x="2769" y="23"/>
                  </a:cubicBezTo>
                  <a:cubicBezTo>
                    <a:pt x="2769" y="23"/>
                    <a:pt x="2760" y="22"/>
                    <a:pt x="2737" y="20"/>
                  </a:cubicBezTo>
                  <a:lnTo>
                    <a:pt x="2737" y="20"/>
                  </a:lnTo>
                  <a:lnTo>
                    <a:pt x="2737" y="20"/>
                  </a:lnTo>
                  <a:lnTo>
                    <a:pt x="2737" y="20"/>
                  </a:lnTo>
                  <a:cubicBezTo>
                    <a:pt x="2681" y="13"/>
                    <a:pt x="2571" y="1"/>
                    <a:pt x="2567"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2063229" y="4435552"/>
              <a:ext cx="64969" cy="50873"/>
            </a:xfrm>
            <a:custGeom>
              <a:rect b="b" l="l" r="r" t="t"/>
              <a:pathLst>
                <a:path extrusionOk="0" h="3353" w="4282">
                  <a:moveTo>
                    <a:pt x="2451" y="1364"/>
                  </a:moveTo>
                  <a:cubicBezTo>
                    <a:pt x="2450" y="1365"/>
                    <a:pt x="2448" y="1366"/>
                    <a:pt x="2446" y="1367"/>
                  </a:cubicBezTo>
                  <a:lnTo>
                    <a:pt x="2446" y="1367"/>
                  </a:lnTo>
                  <a:lnTo>
                    <a:pt x="2451" y="1364"/>
                  </a:lnTo>
                  <a:close/>
                  <a:moveTo>
                    <a:pt x="2366" y="1"/>
                  </a:moveTo>
                  <a:cubicBezTo>
                    <a:pt x="2310" y="1"/>
                    <a:pt x="2165" y="1"/>
                    <a:pt x="2187" y="1"/>
                  </a:cubicBezTo>
                  <a:lnTo>
                    <a:pt x="2173" y="4"/>
                  </a:lnTo>
                  <a:lnTo>
                    <a:pt x="2146" y="10"/>
                  </a:lnTo>
                  <a:lnTo>
                    <a:pt x="2038" y="38"/>
                  </a:lnTo>
                  <a:cubicBezTo>
                    <a:pt x="1967" y="57"/>
                    <a:pt x="1897" y="83"/>
                    <a:pt x="1831" y="113"/>
                  </a:cubicBezTo>
                  <a:lnTo>
                    <a:pt x="1713" y="185"/>
                  </a:lnTo>
                  <a:cubicBezTo>
                    <a:pt x="1642" y="227"/>
                    <a:pt x="1574" y="275"/>
                    <a:pt x="1512" y="331"/>
                  </a:cubicBezTo>
                  <a:cubicBezTo>
                    <a:pt x="1393" y="424"/>
                    <a:pt x="1307" y="521"/>
                    <a:pt x="1224" y="610"/>
                  </a:cubicBezTo>
                  <a:cubicBezTo>
                    <a:pt x="1071" y="782"/>
                    <a:pt x="932" y="966"/>
                    <a:pt x="808" y="1159"/>
                  </a:cubicBezTo>
                  <a:cubicBezTo>
                    <a:pt x="597" y="1486"/>
                    <a:pt x="422" y="1836"/>
                    <a:pt x="284" y="2199"/>
                  </a:cubicBezTo>
                  <a:cubicBezTo>
                    <a:pt x="184" y="2459"/>
                    <a:pt x="107" y="2727"/>
                    <a:pt x="49" y="3001"/>
                  </a:cubicBezTo>
                  <a:cubicBezTo>
                    <a:pt x="27" y="3109"/>
                    <a:pt x="10" y="3218"/>
                    <a:pt x="1" y="3327"/>
                  </a:cubicBezTo>
                  <a:cubicBezTo>
                    <a:pt x="1" y="3327"/>
                    <a:pt x="108" y="3268"/>
                    <a:pt x="279" y="3156"/>
                  </a:cubicBezTo>
                  <a:cubicBezTo>
                    <a:pt x="451" y="3042"/>
                    <a:pt x="684" y="2874"/>
                    <a:pt x="939" y="2668"/>
                  </a:cubicBezTo>
                  <a:cubicBezTo>
                    <a:pt x="1197" y="2462"/>
                    <a:pt x="1477" y="2210"/>
                    <a:pt x="1761" y="1948"/>
                  </a:cubicBezTo>
                  <a:lnTo>
                    <a:pt x="2182" y="1569"/>
                  </a:lnTo>
                  <a:cubicBezTo>
                    <a:pt x="2219" y="1536"/>
                    <a:pt x="2256" y="1506"/>
                    <a:pt x="2292" y="1479"/>
                  </a:cubicBezTo>
                  <a:lnTo>
                    <a:pt x="2292" y="1479"/>
                  </a:lnTo>
                  <a:cubicBezTo>
                    <a:pt x="2403" y="1577"/>
                    <a:pt x="2531" y="1710"/>
                    <a:pt x="2654" y="1837"/>
                  </a:cubicBezTo>
                  <a:cubicBezTo>
                    <a:pt x="2913" y="2108"/>
                    <a:pt x="3170" y="2382"/>
                    <a:pt x="3407" y="2609"/>
                  </a:cubicBezTo>
                  <a:cubicBezTo>
                    <a:pt x="3644" y="2839"/>
                    <a:pt x="3861" y="3024"/>
                    <a:pt x="4018" y="3154"/>
                  </a:cubicBezTo>
                  <a:cubicBezTo>
                    <a:pt x="4175" y="3283"/>
                    <a:pt x="4278" y="3352"/>
                    <a:pt x="4278" y="3352"/>
                  </a:cubicBezTo>
                  <a:cubicBezTo>
                    <a:pt x="4281" y="3242"/>
                    <a:pt x="4275" y="3131"/>
                    <a:pt x="4263" y="3022"/>
                  </a:cubicBezTo>
                  <a:cubicBezTo>
                    <a:pt x="4234" y="2744"/>
                    <a:pt x="4181" y="2469"/>
                    <a:pt x="4106" y="2199"/>
                  </a:cubicBezTo>
                  <a:cubicBezTo>
                    <a:pt x="4001" y="1821"/>
                    <a:pt x="3852" y="1454"/>
                    <a:pt x="3661" y="1109"/>
                  </a:cubicBezTo>
                  <a:cubicBezTo>
                    <a:pt x="3547" y="916"/>
                    <a:pt x="3434" y="719"/>
                    <a:pt x="3248" y="516"/>
                  </a:cubicBezTo>
                  <a:cubicBezTo>
                    <a:pt x="3142" y="390"/>
                    <a:pt x="3021" y="280"/>
                    <a:pt x="2884" y="188"/>
                  </a:cubicBezTo>
                  <a:cubicBezTo>
                    <a:pt x="2810" y="144"/>
                    <a:pt x="2733" y="107"/>
                    <a:pt x="2653" y="76"/>
                  </a:cubicBezTo>
                  <a:cubicBezTo>
                    <a:pt x="2613" y="60"/>
                    <a:pt x="2573" y="47"/>
                    <a:pt x="2533" y="36"/>
                  </a:cubicBezTo>
                  <a:lnTo>
                    <a:pt x="2474" y="21"/>
                  </a:lnTo>
                  <a:lnTo>
                    <a:pt x="2454" y="17"/>
                  </a:lnTo>
                  <a:lnTo>
                    <a:pt x="2374" y="4"/>
                  </a:lnTo>
                  <a:lnTo>
                    <a:pt x="2355" y="1"/>
                  </a:lnTo>
                  <a:lnTo>
                    <a:pt x="2352" y="1"/>
                  </a:lnTo>
                  <a:cubicBezTo>
                    <a:pt x="2399" y="1"/>
                    <a:pt x="2394" y="1"/>
                    <a:pt x="2366"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2152899" y="4488929"/>
              <a:ext cx="64953" cy="50843"/>
            </a:xfrm>
            <a:custGeom>
              <a:rect b="b" l="l" r="r" t="t"/>
              <a:pathLst>
                <a:path extrusionOk="0" h="3351" w="4281">
                  <a:moveTo>
                    <a:pt x="2356" y="1387"/>
                  </a:moveTo>
                  <a:lnTo>
                    <a:pt x="2356" y="1387"/>
                  </a:lnTo>
                  <a:cubicBezTo>
                    <a:pt x="2359" y="1387"/>
                    <a:pt x="2359" y="1388"/>
                    <a:pt x="2356" y="1388"/>
                  </a:cubicBezTo>
                  <a:lnTo>
                    <a:pt x="2356" y="1388"/>
                  </a:lnTo>
                  <a:lnTo>
                    <a:pt x="2356" y="1387"/>
                  </a:lnTo>
                  <a:close/>
                  <a:moveTo>
                    <a:pt x="2188" y="1"/>
                  </a:moveTo>
                  <a:lnTo>
                    <a:pt x="2172" y="4"/>
                  </a:lnTo>
                  <a:lnTo>
                    <a:pt x="2145" y="8"/>
                  </a:lnTo>
                  <a:lnTo>
                    <a:pt x="2038" y="36"/>
                  </a:lnTo>
                  <a:cubicBezTo>
                    <a:pt x="1967" y="57"/>
                    <a:pt x="1899" y="83"/>
                    <a:pt x="1830" y="113"/>
                  </a:cubicBezTo>
                  <a:lnTo>
                    <a:pt x="1714" y="184"/>
                  </a:lnTo>
                  <a:cubicBezTo>
                    <a:pt x="1641" y="226"/>
                    <a:pt x="1573" y="275"/>
                    <a:pt x="1511" y="331"/>
                  </a:cubicBezTo>
                  <a:cubicBezTo>
                    <a:pt x="1393" y="423"/>
                    <a:pt x="1308" y="520"/>
                    <a:pt x="1223" y="611"/>
                  </a:cubicBezTo>
                  <a:cubicBezTo>
                    <a:pt x="1071" y="782"/>
                    <a:pt x="931" y="965"/>
                    <a:pt x="807" y="1159"/>
                  </a:cubicBezTo>
                  <a:cubicBezTo>
                    <a:pt x="598" y="1487"/>
                    <a:pt x="423" y="1835"/>
                    <a:pt x="284" y="2200"/>
                  </a:cubicBezTo>
                  <a:cubicBezTo>
                    <a:pt x="185" y="2460"/>
                    <a:pt x="106" y="2728"/>
                    <a:pt x="49" y="3001"/>
                  </a:cubicBezTo>
                  <a:cubicBezTo>
                    <a:pt x="26" y="3108"/>
                    <a:pt x="10" y="3217"/>
                    <a:pt x="0" y="3326"/>
                  </a:cubicBezTo>
                  <a:cubicBezTo>
                    <a:pt x="0" y="3326"/>
                    <a:pt x="108" y="3267"/>
                    <a:pt x="279" y="3155"/>
                  </a:cubicBezTo>
                  <a:cubicBezTo>
                    <a:pt x="450" y="3043"/>
                    <a:pt x="683" y="2875"/>
                    <a:pt x="939" y="2669"/>
                  </a:cubicBezTo>
                  <a:cubicBezTo>
                    <a:pt x="1196" y="2462"/>
                    <a:pt x="1478" y="2211"/>
                    <a:pt x="1761" y="1947"/>
                  </a:cubicBezTo>
                  <a:cubicBezTo>
                    <a:pt x="1897" y="1826"/>
                    <a:pt x="2038" y="1698"/>
                    <a:pt x="2182" y="1569"/>
                  </a:cubicBezTo>
                  <a:cubicBezTo>
                    <a:pt x="2219" y="1535"/>
                    <a:pt x="2256" y="1505"/>
                    <a:pt x="2292" y="1478"/>
                  </a:cubicBezTo>
                  <a:lnTo>
                    <a:pt x="2292" y="1478"/>
                  </a:lnTo>
                  <a:cubicBezTo>
                    <a:pt x="2403" y="1576"/>
                    <a:pt x="2533" y="1710"/>
                    <a:pt x="2654" y="1835"/>
                  </a:cubicBezTo>
                  <a:cubicBezTo>
                    <a:pt x="2913" y="2108"/>
                    <a:pt x="3170" y="2382"/>
                    <a:pt x="3408" y="2609"/>
                  </a:cubicBezTo>
                  <a:cubicBezTo>
                    <a:pt x="3645" y="2837"/>
                    <a:pt x="3860" y="3024"/>
                    <a:pt x="4018" y="3154"/>
                  </a:cubicBezTo>
                  <a:cubicBezTo>
                    <a:pt x="4175" y="3282"/>
                    <a:pt x="4279" y="3350"/>
                    <a:pt x="4279" y="3350"/>
                  </a:cubicBezTo>
                  <a:cubicBezTo>
                    <a:pt x="4281" y="3240"/>
                    <a:pt x="4276" y="3131"/>
                    <a:pt x="4264" y="3022"/>
                  </a:cubicBezTo>
                  <a:cubicBezTo>
                    <a:pt x="4192" y="2350"/>
                    <a:pt x="3987" y="1699"/>
                    <a:pt x="3662" y="1109"/>
                  </a:cubicBezTo>
                  <a:cubicBezTo>
                    <a:pt x="3548" y="915"/>
                    <a:pt x="3433" y="718"/>
                    <a:pt x="3247" y="514"/>
                  </a:cubicBezTo>
                  <a:cubicBezTo>
                    <a:pt x="3143" y="388"/>
                    <a:pt x="3020" y="278"/>
                    <a:pt x="2884" y="187"/>
                  </a:cubicBezTo>
                  <a:cubicBezTo>
                    <a:pt x="2810" y="143"/>
                    <a:pt x="2732" y="107"/>
                    <a:pt x="2654" y="77"/>
                  </a:cubicBezTo>
                  <a:cubicBezTo>
                    <a:pt x="2614" y="61"/>
                    <a:pt x="2574" y="48"/>
                    <a:pt x="2533" y="37"/>
                  </a:cubicBezTo>
                  <a:lnTo>
                    <a:pt x="2474" y="21"/>
                  </a:lnTo>
                  <a:lnTo>
                    <a:pt x="2454" y="18"/>
                  </a:lnTo>
                  <a:lnTo>
                    <a:pt x="2375" y="4"/>
                  </a:lnTo>
                  <a:lnTo>
                    <a:pt x="2354" y="1"/>
                  </a:ln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2356483" y="4480311"/>
              <a:ext cx="64969" cy="50873"/>
            </a:xfrm>
            <a:custGeom>
              <a:rect b="b" l="l" r="r" t="t"/>
              <a:pathLst>
                <a:path extrusionOk="0" h="3353" w="4282">
                  <a:moveTo>
                    <a:pt x="2354" y="1389"/>
                  </a:moveTo>
                  <a:cubicBezTo>
                    <a:pt x="2358" y="1389"/>
                    <a:pt x="2357" y="1389"/>
                    <a:pt x="2354" y="1389"/>
                  </a:cubicBezTo>
                  <a:lnTo>
                    <a:pt x="2354" y="1389"/>
                  </a:lnTo>
                  <a:lnTo>
                    <a:pt x="2354" y="1389"/>
                  </a:lnTo>
                  <a:close/>
                  <a:moveTo>
                    <a:pt x="2365" y="1"/>
                  </a:moveTo>
                  <a:cubicBezTo>
                    <a:pt x="2309" y="1"/>
                    <a:pt x="2164" y="1"/>
                    <a:pt x="2186" y="1"/>
                  </a:cubicBezTo>
                  <a:lnTo>
                    <a:pt x="2173" y="4"/>
                  </a:lnTo>
                  <a:lnTo>
                    <a:pt x="2145" y="9"/>
                  </a:lnTo>
                  <a:lnTo>
                    <a:pt x="2036" y="36"/>
                  </a:lnTo>
                  <a:cubicBezTo>
                    <a:pt x="1967" y="56"/>
                    <a:pt x="1897" y="82"/>
                    <a:pt x="1831" y="112"/>
                  </a:cubicBezTo>
                  <a:lnTo>
                    <a:pt x="1713" y="183"/>
                  </a:lnTo>
                  <a:cubicBezTo>
                    <a:pt x="1641" y="225"/>
                    <a:pt x="1573" y="274"/>
                    <a:pt x="1511" y="328"/>
                  </a:cubicBezTo>
                  <a:cubicBezTo>
                    <a:pt x="1393" y="421"/>
                    <a:pt x="1307" y="517"/>
                    <a:pt x="1224" y="608"/>
                  </a:cubicBezTo>
                  <a:cubicBezTo>
                    <a:pt x="1071" y="781"/>
                    <a:pt x="932" y="964"/>
                    <a:pt x="807" y="1158"/>
                  </a:cubicBezTo>
                  <a:cubicBezTo>
                    <a:pt x="599" y="1486"/>
                    <a:pt x="423" y="1834"/>
                    <a:pt x="284" y="2199"/>
                  </a:cubicBezTo>
                  <a:cubicBezTo>
                    <a:pt x="185" y="2459"/>
                    <a:pt x="107" y="2729"/>
                    <a:pt x="49" y="3001"/>
                  </a:cubicBezTo>
                  <a:cubicBezTo>
                    <a:pt x="26" y="3109"/>
                    <a:pt x="10" y="3216"/>
                    <a:pt x="1" y="3325"/>
                  </a:cubicBezTo>
                  <a:cubicBezTo>
                    <a:pt x="1" y="3325"/>
                    <a:pt x="108" y="3269"/>
                    <a:pt x="279" y="3157"/>
                  </a:cubicBezTo>
                  <a:cubicBezTo>
                    <a:pt x="450" y="3045"/>
                    <a:pt x="682" y="2879"/>
                    <a:pt x="939" y="2671"/>
                  </a:cubicBezTo>
                  <a:cubicBezTo>
                    <a:pt x="1196" y="2464"/>
                    <a:pt x="1476" y="2213"/>
                    <a:pt x="1761" y="1949"/>
                  </a:cubicBezTo>
                  <a:cubicBezTo>
                    <a:pt x="1897" y="1828"/>
                    <a:pt x="2038" y="1700"/>
                    <a:pt x="2180" y="1571"/>
                  </a:cubicBezTo>
                  <a:cubicBezTo>
                    <a:pt x="2218" y="1537"/>
                    <a:pt x="2256" y="1507"/>
                    <a:pt x="2292" y="1479"/>
                  </a:cubicBezTo>
                  <a:lnTo>
                    <a:pt x="2292" y="1479"/>
                  </a:lnTo>
                  <a:cubicBezTo>
                    <a:pt x="2403" y="1578"/>
                    <a:pt x="2533" y="1710"/>
                    <a:pt x="2654" y="1837"/>
                  </a:cubicBezTo>
                  <a:cubicBezTo>
                    <a:pt x="2913" y="2108"/>
                    <a:pt x="3169" y="2382"/>
                    <a:pt x="3406" y="2611"/>
                  </a:cubicBezTo>
                  <a:cubicBezTo>
                    <a:pt x="3645" y="2838"/>
                    <a:pt x="3860" y="3025"/>
                    <a:pt x="4018" y="3154"/>
                  </a:cubicBezTo>
                  <a:cubicBezTo>
                    <a:pt x="4175" y="3283"/>
                    <a:pt x="4280" y="3352"/>
                    <a:pt x="4280" y="3352"/>
                  </a:cubicBezTo>
                  <a:cubicBezTo>
                    <a:pt x="4281" y="3242"/>
                    <a:pt x="4275" y="3133"/>
                    <a:pt x="4263" y="3022"/>
                  </a:cubicBezTo>
                  <a:cubicBezTo>
                    <a:pt x="4234" y="2745"/>
                    <a:pt x="4181" y="2470"/>
                    <a:pt x="4107" y="2199"/>
                  </a:cubicBezTo>
                  <a:cubicBezTo>
                    <a:pt x="4001" y="1821"/>
                    <a:pt x="3851" y="1454"/>
                    <a:pt x="3662" y="1109"/>
                  </a:cubicBezTo>
                  <a:cubicBezTo>
                    <a:pt x="3548" y="916"/>
                    <a:pt x="3433" y="719"/>
                    <a:pt x="3247" y="516"/>
                  </a:cubicBezTo>
                  <a:cubicBezTo>
                    <a:pt x="3143" y="390"/>
                    <a:pt x="3020" y="280"/>
                    <a:pt x="2884" y="188"/>
                  </a:cubicBezTo>
                  <a:cubicBezTo>
                    <a:pt x="2810" y="145"/>
                    <a:pt x="2733" y="107"/>
                    <a:pt x="2654" y="77"/>
                  </a:cubicBezTo>
                  <a:cubicBezTo>
                    <a:pt x="2613" y="62"/>
                    <a:pt x="2572" y="48"/>
                    <a:pt x="2533" y="36"/>
                  </a:cubicBezTo>
                  <a:lnTo>
                    <a:pt x="2474" y="21"/>
                  </a:lnTo>
                  <a:lnTo>
                    <a:pt x="2454" y="18"/>
                  </a:lnTo>
                  <a:lnTo>
                    <a:pt x="2374" y="4"/>
                  </a:lnTo>
                  <a:lnTo>
                    <a:pt x="2353" y="1"/>
                  </a:lnTo>
                  <a:lnTo>
                    <a:pt x="2351" y="1"/>
                  </a:lnTo>
                  <a:cubicBezTo>
                    <a:pt x="2399" y="1"/>
                    <a:pt x="2393" y="1"/>
                    <a:pt x="2365"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1930697" y="4517969"/>
              <a:ext cx="64969" cy="50873"/>
            </a:xfrm>
            <a:custGeom>
              <a:rect b="b" l="l" r="r" t="t"/>
              <a:pathLst>
                <a:path extrusionOk="0" h="3353" w="4282">
                  <a:moveTo>
                    <a:pt x="2353" y="0"/>
                  </a:moveTo>
                  <a:cubicBezTo>
                    <a:pt x="2353" y="0"/>
                    <a:pt x="2354" y="0"/>
                    <a:pt x="2354" y="0"/>
                  </a:cubicBezTo>
                  <a:lnTo>
                    <a:pt x="2354" y="0"/>
                  </a:lnTo>
                  <a:lnTo>
                    <a:pt x="2354" y="0"/>
                  </a:lnTo>
                  <a:close/>
                  <a:moveTo>
                    <a:pt x="2354" y="0"/>
                  </a:moveTo>
                  <a:lnTo>
                    <a:pt x="2355" y="0"/>
                  </a:lnTo>
                  <a:lnTo>
                    <a:pt x="2355" y="0"/>
                  </a:lnTo>
                  <a:cubicBezTo>
                    <a:pt x="2392" y="0"/>
                    <a:pt x="2405" y="0"/>
                    <a:pt x="2354" y="0"/>
                  </a:cubicBezTo>
                  <a:close/>
                  <a:moveTo>
                    <a:pt x="2355" y="0"/>
                  </a:moveTo>
                  <a:lnTo>
                    <a:pt x="2355" y="0"/>
                  </a:lnTo>
                  <a:cubicBezTo>
                    <a:pt x="2294" y="0"/>
                    <a:pt x="2167" y="1"/>
                    <a:pt x="2188" y="3"/>
                  </a:cubicBezTo>
                  <a:lnTo>
                    <a:pt x="2174" y="5"/>
                  </a:lnTo>
                  <a:lnTo>
                    <a:pt x="2147" y="9"/>
                  </a:lnTo>
                  <a:lnTo>
                    <a:pt x="2038" y="36"/>
                  </a:lnTo>
                  <a:cubicBezTo>
                    <a:pt x="1967" y="58"/>
                    <a:pt x="1899" y="83"/>
                    <a:pt x="1831" y="114"/>
                  </a:cubicBezTo>
                  <a:lnTo>
                    <a:pt x="1714" y="185"/>
                  </a:lnTo>
                  <a:cubicBezTo>
                    <a:pt x="1642" y="227"/>
                    <a:pt x="1575" y="276"/>
                    <a:pt x="1511" y="330"/>
                  </a:cubicBezTo>
                  <a:cubicBezTo>
                    <a:pt x="1395" y="424"/>
                    <a:pt x="1309" y="521"/>
                    <a:pt x="1224" y="612"/>
                  </a:cubicBezTo>
                  <a:cubicBezTo>
                    <a:pt x="1071" y="783"/>
                    <a:pt x="932" y="966"/>
                    <a:pt x="808" y="1159"/>
                  </a:cubicBezTo>
                  <a:cubicBezTo>
                    <a:pt x="599" y="1488"/>
                    <a:pt x="423" y="1836"/>
                    <a:pt x="284" y="2201"/>
                  </a:cubicBezTo>
                  <a:cubicBezTo>
                    <a:pt x="185" y="2461"/>
                    <a:pt x="107" y="2729"/>
                    <a:pt x="49" y="3003"/>
                  </a:cubicBezTo>
                  <a:cubicBezTo>
                    <a:pt x="27" y="3110"/>
                    <a:pt x="10" y="3219"/>
                    <a:pt x="1" y="3328"/>
                  </a:cubicBezTo>
                  <a:cubicBezTo>
                    <a:pt x="1" y="3328"/>
                    <a:pt x="110" y="3268"/>
                    <a:pt x="279" y="3156"/>
                  </a:cubicBezTo>
                  <a:cubicBezTo>
                    <a:pt x="450" y="3045"/>
                    <a:pt x="682" y="2879"/>
                    <a:pt x="939" y="2672"/>
                  </a:cubicBezTo>
                  <a:cubicBezTo>
                    <a:pt x="1197" y="2464"/>
                    <a:pt x="1478" y="2211"/>
                    <a:pt x="1761" y="1951"/>
                  </a:cubicBezTo>
                  <a:cubicBezTo>
                    <a:pt x="1897" y="1828"/>
                    <a:pt x="2038" y="1701"/>
                    <a:pt x="2182" y="1573"/>
                  </a:cubicBezTo>
                  <a:cubicBezTo>
                    <a:pt x="2219" y="1538"/>
                    <a:pt x="2257" y="1507"/>
                    <a:pt x="2293" y="1480"/>
                  </a:cubicBezTo>
                  <a:lnTo>
                    <a:pt x="2293" y="1480"/>
                  </a:lnTo>
                  <a:cubicBezTo>
                    <a:pt x="2404" y="1579"/>
                    <a:pt x="2533" y="1712"/>
                    <a:pt x="2654" y="1838"/>
                  </a:cubicBezTo>
                  <a:cubicBezTo>
                    <a:pt x="2914" y="2110"/>
                    <a:pt x="3169" y="2381"/>
                    <a:pt x="3406" y="2611"/>
                  </a:cubicBezTo>
                  <a:cubicBezTo>
                    <a:pt x="3645" y="2840"/>
                    <a:pt x="3860" y="3026"/>
                    <a:pt x="4018" y="3154"/>
                  </a:cubicBezTo>
                  <a:cubicBezTo>
                    <a:pt x="4175" y="3285"/>
                    <a:pt x="4280" y="3353"/>
                    <a:pt x="4280" y="3353"/>
                  </a:cubicBezTo>
                  <a:cubicBezTo>
                    <a:pt x="4281" y="3242"/>
                    <a:pt x="4277" y="3133"/>
                    <a:pt x="4265" y="3024"/>
                  </a:cubicBezTo>
                  <a:cubicBezTo>
                    <a:pt x="4193" y="2352"/>
                    <a:pt x="3989" y="1701"/>
                    <a:pt x="3662" y="1110"/>
                  </a:cubicBezTo>
                  <a:cubicBezTo>
                    <a:pt x="3549" y="916"/>
                    <a:pt x="3434" y="719"/>
                    <a:pt x="3249" y="515"/>
                  </a:cubicBezTo>
                  <a:cubicBezTo>
                    <a:pt x="3144" y="389"/>
                    <a:pt x="3022" y="280"/>
                    <a:pt x="2886" y="188"/>
                  </a:cubicBezTo>
                  <a:cubicBezTo>
                    <a:pt x="2811" y="144"/>
                    <a:pt x="2734" y="106"/>
                    <a:pt x="2654" y="76"/>
                  </a:cubicBezTo>
                  <a:cubicBezTo>
                    <a:pt x="2615" y="61"/>
                    <a:pt x="2574" y="47"/>
                    <a:pt x="2535" y="36"/>
                  </a:cubicBezTo>
                  <a:lnTo>
                    <a:pt x="2475" y="20"/>
                  </a:lnTo>
                  <a:lnTo>
                    <a:pt x="2456" y="17"/>
                  </a:lnTo>
                  <a:lnTo>
                    <a:pt x="2376" y="3"/>
                  </a:lnTo>
                  <a:lnTo>
                    <a:pt x="2355" y="0"/>
                  </a:ln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1890869" y="4411625"/>
              <a:ext cx="64953" cy="50873"/>
            </a:xfrm>
            <a:custGeom>
              <a:rect b="b" l="l" r="r" t="t"/>
              <a:pathLst>
                <a:path extrusionOk="0" h="3353" w="4281">
                  <a:moveTo>
                    <a:pt x="2365" y="1"/>
                  </a:moveTo>
                  <a:cubicBezTo>
                    <a:pt x="2308" y="1"/>
                    <a:pt x="2164" y="1"/>
                    <a:pt x="2186" y="1"/>
                  </a:cubicBezTo>
                  <a:lnTo>
                    <a:pt x="2172" y="4"/>
                  </a:lnTo>
                  <a:lnTo>
                    <a:pt x="2145" y="10"/>
                  </a:lnTo>
                  <a:lnTo>
                    <a:pt x="2036" y="36"/>
                  </a:lnTo>
                  <a:cubicBezTo>
                    <a:pt x="1965" y="57"/>
                    <a:pt x="1897" y="83"/>
                    <a:pt x="1830" y="113"/>
                  </a:cubicBezTo>
                  <a:lnTo>
                    <a:pt x="1712" y="186"/>
                  </a:lnTo>
                  <a:cubicBezTo>
                    <a:pt x="1640" y="227"/>
                    <a:pt x="1573" y="277"/>
                    <a:pt x="1509" y="331"/>
                  </a:cubicBezTo>
                  <a:cubicBezTo>
                    <a:pt x="1393" y="424"/>
                    <a:pt x="1307" y="520"/>
                    <a:pt x="1223" y="611"/>
                  </a:cubicBezTo>
                  <a:cubicBezTo>
                    <a:pt x="1070" y="782"/>
                    <a:pt x="931" y="965"/>
                    <a:pt x="807" y="1159"/>
                  </a:cubicBezTo>
                  <a:cubicBezTo>
                    <a:pt x="597" y="1488"/>
                    <a:pt x="421" y="1836"/>
                    <a:pt x="283" y="2200"/>
                  </a:cubicBezTo>
                  <a:cubicBezTo>
                    <a:pt x="183" y="2461"/>
                    <a:pt x="106" y="2729"/>
                    <a:pt x="49" y="3001"/>
                  </a:cubicBezTo>
                  <a:cubicBezTo>
                    <a:pt x="26" y="3109"/>
                    <a:pt x="9" y="3218"/>
                    <a:pt x="0" y="3328"/>
                  </a:cubicBezTo>
                  <a:cubicBezTo>
                    <a:pt x="0" y="3328"/>
                    <a:pt x="108" y="3269"/>
                    <a:pt x="279" y="3157"/>
                  </a:cubicBezTo>
                  <a:cubicBezTo>
                    <a:pt x="450" y="3045"/>
                    <a:pt x="683" y="2877"/>
                    <a:pt x="939" y="2671"/>
                  </a:cubicBezTo>
                  <a:cubicBezTo>
                    <a:pt x="1196" y="2464"/>
                    <a:pt x="1476" y="2211"/>
                    <a:pt x="1761" y="1949"/>
                  </a:cubicBezTo>
                  <a:cubicBezTo>
                    <a:pt x="1897" y="1827"/>
                    <a:pt x="2038" y="1699"/>
                    <a:pt x="2180" y="1571"/>
                  </a:cubicBezTo>
                  <a:cubicBezTo>
                    <a:pt x="2218" y="1537"/>
                    <a:pt x="2256" y="1507"/>
                    <a:pt x="2292" y="1479"/>
                  </a:cubicBezTo>
                  <a:lnTo>
                    <a:pt x="2292" y="1479"/>
                  </a:lnTo>
                  <a:cubicBezTo>
                    <a:pt x="2403" y="1578"/>
                    <a:pt x="2532" y="1712"/>
                    <a:pt x="2654" y="1837"/>
                  </a:cubicBezTo>
                  <a:cubicBezTo>
                    <a:pt x="2912" y="2110"/>
                    <a:pt x="3168" y="2382"/>
                    <a:pt x="3407" y="2611"/>
                  </a:cubicBezTo>
                  <a:cubicBezTo>
                    <a:pt x="3645" y="2839"/>
                    <a:pt x="3860" y="3027"/>
                    <a:pt x="4017" y="3156"/>
                  </a:cubicBezTo>
                  <a:cubicBezTo>
                    <a:pt x="4175" y="3284"/>
                    <a:pt x="4279" y="3352"/>
                    <a:pt x="4279" y="3352"/>
                  </a:cubicBezTo>
                  <a:cubicBezTo>
                    <a:pt x="4281" y="3242"/>
                    <a:pt x="4276" y="3131"/>
                    <a:pt x="4263" y="3022"/>
                  </a:cubicBezTo>
                  <a:cubicBezTo>
                    <a:pt x="4234" y="2744"/>
                    <a:pt x="4181" y="2468"/>
                    <a:pt x="4107" y="2199"/>
                  </a:cubicBezTo>
                  <a:cubicBezTo>
                    <a:pt x="4001" y="1821"/>
                    <a:pt x="3851" y="1454"/>
                    <a:pt x="3662" y="1109"/>
                  </a:cubicBezTo>
                  <a:cubicBezTo>
                    <a:pt x="3548" y="915"/>
                    <a:pt x="3433" y="719"/>
                    <a:pt x="3247" y="516"/>
                  </a:cubicBezTo>
                  <a:cubicBezTo>
                    <a:pt x="3142" y="390"/>
                    <a:pt x="3020" y="281"/>
                    <a:pt x="2884" y="189"/>
                  </a:cubicBezTo>
                  <a:cubicBezTo>
                    <a:pt x="2811" y="145"/>
                    <a:pt x="2734" y="107"/>
                    <a:pt x="2654" y="77"/>
                  </a:cubicBezTo>
                  <a:cubicBezTo>
                    <a:pt x="2613" y="62"/>
                    <a:pt x="2572" y="48"/>
                    <a:pt x="2533" y="36"/>
                  </a:cubicBezTo>
                  <a:lnTo>
                    <a:pt x="2473" y="21"/>
                  </a:lnTo>
                  <a:lnTo>
                    <a:pt x="2454" y="18"/>
                  </a:lnTo>
                  <a:lnTo>
                    <a:pt x="2374" y="4"/>
                  </a:lnTo>
                  <a:lnTo>
                    <a:pt x="2354" y="1"/>
                  </a:lnTo>
                  <a:lnTo>
                    <a:pt x="2351" y="1"/>
                  </a:lnTo>
                  <a:cubicBezTo>
                    <a:pt x="2399" y="1"/>
                    <a:pt x="2393" y="1"/>
                    <a:pt x="2365"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754575" y="4473453"/>
              <a:ext cx="64953" cy="50858"/>
            </a:xfrm>
            <a:custGeom>
              <a:rect b="b" l="l" r="r" t="t"/>
              <a:pathLst>
                <a:path extrusionOk="0" h="3352" w="4281">
                  <a:moveTo>
                    <a:pt x="2352" y="1"/>
                  </a:moveTo>
                  <a:cubicBezTo>
                    <a:pt x="2353" y="1"/>
                    <a:pt x="2353" y="1"/>
                    <a:pt x="2354" y="1"/>
                  </a:cubicBezTo>
                  <a:lnTo>
                    <a:pt x="2354" y="1"/>
                  </a:lnTo>
                  <a:lnTo>
                    <a:pt x="2354" y="1"/>
                  </a:lnTo>
                  <a:close/>
                  <a:moveTo>
                    <a:pt x="2354" y="1"/>
                  </a:moveTo>
                  <a:lnTo>
                    <a:pt x="2357" y="1"/>
                  </a:lnTo>
                  <a:lnTo>
                    <a:pt x="2357" y="1"/>
                  </a:lnTo>
                  <a:cubicBezTo>
                    <a:pt x="2392" y="1"/>
                    <a:pt x="2404" y="1"/>
                    <a:pt x="2354" y="1"/>
                  </a:cubicBezTo>
                  <a:close/>
                  <a:moveTo>
                    <a:pt x="2451" y="1366"/>
                  </a:moveTo>
                  <a:cubicBezTo>
                    <a:pt x="2447" y="1369"/>
                    <a:pt x="2443" y="1372"/>
                    <a:pt x="2439" y="1374"/>
                  </a:cubicBezTo>
                  <a:lnTo>
                    <a:pt x="2439" y="1374"/>
                  </a:lnTo>
                  <a:lnTo>
                    <a:pt x="2451" y="1366"/>
                  </a:lnTo>
                  <a:close/>
                  <a:moveTo>
                    <a:pt x="2357" y="1"/>
                  </a:moveTo>
                  <a:cubicBezTo>
                    <a:pt x="2296" y="2"/>
                    <a:pt x="2166" y="2"/>
                    <a:pt x="2187" y="2"/>
                  </a:cubicBezTo>
                  <a:lnTo>
                    <a:pt x="2174" y="5"/>
                  </a:lnTo>
                  <a:lnTo>
                    <a:pt x="2145" y="11"/>
                  </a:lnTo>
                  <a:lnTo>
                    <a:pt x="2038" y="37"/>
                  </a:lnTo>
                  <a:cubicBezTo>
                    <a:pt x="1966" y="57"/>
                    <a:pt x="1897" y="83"/>
                    <a:pt x="1830" y="113"/>
                  </a:cubicBezTo>
                  <a:lnTo>
                    <a:pt x="1712" y="184"/>
                  </a:lnTo>
                  <a:cubicBezTo>
                    <a:pt x="1641" y="226"/>
                    <a:pt x="1573" y="276"/>
                    <a:pt x="1511" y="331"/>
                  </a:cubicBezTo>
                  <a:cubicBezTo>
                    <a:pt x="1393" y="423"/>
                    <a:pt x="1307" y="520"/>
                    <a:pt x="1223" y="611"/>
                  </a:cubicBezTo>
                  <a:cubicBezTo>
                    <a:pt x="1070" y="782"/>
                    <a:pt x="931" y="965"/>
                    <a:pt x="807" y="1159"/>
                  </a:cubicBezTo>
                  <a:cubicBezTo>
                    <a:pt x="597" y="1487"/>
                    <a:pt x="421" y="1835"/>
                    <a:pt x="283" y="2200"/>
                  </a:cubicBezTo>
                  <a:cubicBezTo>
                    <a:pt x="184" y="2460"/>
                    <a:pt x="106" y="2728"/>
                    <a:pt x="49" y="3002"/>
                  </a:cubicBezTo>
                  <a:cubicBezTo>
                    <a:pt x="26" y="3108"/>
                    <a:pt x="9" y="3217"/>
                    <a:pt x="0" y="3326"/>
                  </a:cubicBezTo>
                  <a:cubicBezTo>
                    <a:pt x="0" y="3326"/>
                    <a:pt x="108" y="3267"/>
                    <a:pt x="279" y="3157"/>
                  </a:cubicBezTo>
                  <a:cubicBezTo>
                    <a:pt x="451" y="3045"/>
                    <a:pt x="681" y="2880"/>
                    <a:pt x="939" y="2672"/>
                  </a:cubicBezTo>
                  <a:cubicBezTo>
                    <a:pt x="1196" y="2465"/>
                    <a:pt x="1478" y="2214"/>
                    <a:pt x="1761" y="1952"/>
                  </a:cubicBezTo>
                  <a:cubicBezTo>
                    <a:pt x="1897" y="1829"/>
                    <a:pt x="2038" y="1701"/>
                    <a:pt x="2181" y="1573"/>
                  </a:cubicBezTo>
                  <a:cubicBezTo>
                    <a:pt x="2219" y="1539"/>
                    <a:pt x="2257" y="1507"/>
                    <a:pt x="2293" y="1480"/>
                  </a:cubicBezTo>
                  <a:lnTo>
                    <a:pt x="2293" y="1480"/>
                  </a:lnTo>
                  <a:cubicBezTo>
                    <a:pt x="2404" y="1579"/>
                    <a:pt x="2533" y="1712"/>
                    <a:pt x="2654" y="1838"/>
                  </a:cubicBezTo>
                  <a:cubicBezTo>
                    <a:pt x="2912" y="2109"/>
                    <a:pt x="3170" y="2382"/>
                    <a:pt x="3407" y="2610"/>
                  </a:cubicBezTo>
                  <a:cubicBezTo>
                    <a:pt x="3645" y="2839"/>
                    <a:pt x="3857" y="3026"/>
                    <a:pt x="4017" y="3155"/>
                  </a:cubicBezTo>
                  <a:cubicBezTo>
                    <a:pt x="4175" y="3284"/>
                    <a:pt x="4279" y="3352"/>
                    <a:pt x="4279" y="3352"/>
                  </a:cubicBezTo>
                  <a:cubicBezTo>
                    <a:pt x="4281" y="3243"/>
                    <a:pt x="4276" y="3132"/>
                    <a:pt x="4263" y="3023"/>
                  </a:cubicBezTo>
                  <a:cubicBezTo>
                    <a:pt x="4191" y="2351"/>
                    <a:pt x="3986" y="1702"/>
                    <a:pt x="3662" y="1110"/>
                  </a:cubicBezTo>
                  <a:cubicBezTo>
                    <a:pt x="3548" y="916"/>
                    <a:pt x="3433" y="720"/>
                    <a:pt x="3247" y="517"/>
                  </a:cubicBezTo>
                  <a:cubicBezTo>
                    <a:pt x="3143" y="390"/>
                    <a:pt x="3020" y="281"/>
                    <a:pt x="2884" y="188"/>
                  </a:cubicBezTo>
                  <a:cubicBezTo>
                    <a:pt x="2810" y="145"/>
                    <a:pt x="2732" y="107"/>
                    <a:pt x="2654" y="76"/>
                  </a:cubicBezTo>
                  <a:cubicBezTo>
                    <a:pt x="2613" y="61"/>
                    <a:pt x="2572" y="48"/>
                    <a:pt x="2533" y="37"/>
                  </a:cubicBezTo>
                  <a:lnTo>
                    <a:pt x="2474" y="20"/>
                  </a:lnTo>
                  <a:lnTo>
                    <a:pt x="2454" y="17"/>
                  </a:lnTo>
                  <a:lnTo>
                    <a:pt x="2374" y="4"/>
                  </a:lnTo>
                  <a:lnTo>
                    <a:pt x="2357" y="1"/>
                  </a:ln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635410" y="4521368"/>
              <a:ext cx="64605" cy="54302"/>
            </a:xfrm>
            <a:custGeom>
              <a:rect b="b" l="l" r="r" t="t"/>
              <a:pathLst>
                <a:path extrusionOk="0" h="3579" w="4258">
                  <a:moveTo>
                    <a:pt x="1997" y="1"/>
                  </a:moveTo>
                  <a:cubicBezTo>
                    <a:pt x="1996" y="1"/>
                    <a:pt x="1986" y="2"/>
                    <a:pt x="1962" y="5"/>
                  </a:cubicBezTo>
                  <a:lnTo>
                    <a:pt x="1965" y="5"/>
                  </a:lnTo>
                  <a:cubicBezTo>
                    <a:pt x="1985" y="2"/>
                    <a:pt x="1998" y="1"/>
                    <a:pt x="1997" y="1"/>
                  </a:cubicBezTo>
                  <a:close/>
                  <a:moveTo>
                    <a:pt x="1965" y="5"/>
                  </a:moveTo>
                  <a:cubicBezTo>
                    <a:pt x="1908" y="12"/>
                    <a:pt x="1792" y="26"/>
                    <a:pt x="1796" y="26"/>
                  </a:cubicBezTo>
                  <a:cubicBezTo>
                    <a:pt x="1796" y="26"/>
                    <a:pt x="1797" y="26"/>
                    <a:pt x="1798" y="26"/>
                  </a:cubicBezTo>
                  <a:lnTo>
                    <a:pt x="1798" y="26"/>
                  </a:lnTo>
                  <a:lnTo>
                    <a:pt x="1785" y="29"/>
                  </a:lnTo>
                  <a:lnTo>
                    <a:pt x="1759" y="38"/>
                  </a:lnTo>
                  <a:lnTo>
                    <a:pt x="1653" y="77"/>
                  </a:lnTo>
                  <a:cubicBezTo>
                    <a:pt x="1585" y="105"/>
                    <a:pt x="1520" y="138"/>
                    <a:pt x="1456" y="176"/>
                  </a:cubicBezTo>
                  <a:lnTo>
                    <a:pt x="1349" y="260"/>
                  </a:lnTo>
                  <a:cubicBezTo>
                    <a:pt x="1282" y="312"/>
                    <a:pt x="1220" y="368"/>
                    <a:pt x="1164" y="430"/>
                  </a:cubicBezTo>
                  <a:cubicBezTo>
                    <a:pt x="1057" y="534"/>
                    <a:pt x="983" y="640"/>
                    <a:pt x="911" y="740"/>
                  </a:cubicBezTo>
                  <a:cubicBezTo>
                    <a:pt x="778" y="926"/>
                    <a:pt x="660" y="1125"/>
                    <a:pt x="560" y="1332"/>
                  </a:cubicBezTo>
                  <a:cubicBezTo>
                    <a:pt x="388" y="1682"/>
                    <a:pt x="253" y="2048"/>
                    <a:pt x="158" y="2425"/>
                  </a:cubicBezTo>
                  <a:cubicBezTo>
                    <a:pt x="88" y="2696"/>
                    <a:pt x="41" y="2971"/>
                    <a:pt x="15" y="3248"/>
                  </a:cubicBezTo>
                  <a:cubicBezTo>
                    <a:pt x="5" y="3357"/>
                    <a:pt x="0" y="3468"/>
                    <a:pt x="5" y="3578"/>
                  </a:cubicBezTo>
                  <a:cubicBezTo>
                    <a:pt x="5" y="3578"/>
                    <a:pt x="103" y="3505"/>
                    <a:pt x="262" y="3375"/>
                  </a:cubicBezTo>
                  <a:cubicBezTo>
                    <a:pt x="420" y="3245"/>
                    <a:pt x="630" y="3053"/>
                    <a:pt x="862" y="2818"/>
                  </a:cubicBezTo>
                  <a:cubicBezTo>
                    <a:pt x="1093" y="2584"/>
                    <a:pt x="1344" y="2299"/>
                    <a:pt x="1596" y="2007"/>
                  </a:cubicBezTo>
                  <a:cubicBezTo>
                    <a:pt x="1718" y="1871"/>
                    <a:pt x="1842" y="1729"/>
                    <a:pt x="1971" y="1583"/>
                  </a:cubicBezTo>
                  <a:cubicBezTo>
                    <a:pt x="2003" y="1547"/>
                    <a:pt x="2036" y="1512"/>
                    <a:pt x="2071" y="1478"/>
                  </a:cubicBezTo>
                  <a:lnTo>
                    <a:pt x="2071" y="1478"/>
                  </a:lnTo>
                  <a:cubicBezTo>
                    <a:pt x="2193" y="1564"/>
                    <a:pt x="2336" y="1682"/>
                    <a:pt x="2472" y="1794"/>
                  </a:cubicBezTo>
                  <a:cubicBezTo>
                    <a:pt x="2760" y="2036"/>
                    <a:pt x="3047" y="2278"/>
                    <a:pt x="3307" y="2476"/>
                  </a:cubicBezTo>
                  <a:cubicBezTo>
                    <a:pt x="3569" y="2676"/>
                    <a:pt x="3805" y="2840"/>
                    <a:pt x="3976" y="2949"/>
                  </a:cubicBezTo>
                  <a:cubicBezTo>
                    <a:pt x="4146" y="3057"/>
                    <a:pt x="4258" y="3113"/>
                    <a:pt x="4258" y="3113"/>
                  </a:cubicBezTo>
                  <a:cubicBezTo>
                    <a:pt x="4247" y="3005"/>
                    <a:pt x="4229" y="2897"/>
                    <a:pt x="4205" y="2790"/>
                  </a:cubicBezTo>
                  <a:cubicBezTo>
                    <a:pt x="4144" y="2516"/>
                    <a:pt x="4061" y="2249"/>
                    <a:pt x="3955" y="1989"/>
                  </a:cubicBezTo>
                  <a:cubicBezTo>
                    <a:pt x="3807" y="1624"/>
                    <a:pt x="3618" y="1279"/>
                    <a:pt x="3389" y="958"/>
                  </a:cubicBezTo>
                  <a:cubicBezTo>
                    <a:pt x="3254" y="778"/>
                    <a:pt x="3118" y="595"/>
                    <a:pt x="2911" y="413"/>
                  </a:cubicBezTo>
                  <a:cubicBezTo>
                    <a:pt x="2793" y="301"/>
                    <a:pt x="2658" y="204"/>
                    <a:pt x="2513" y="130"/>
                  </a:cubicBezTo>
                  <a:cubicBezTo>
                    <a:pt x="2434" y="94"/>
                    <a:pt x="2352" y="67"/>
                    <a:pt x="2271" y="44"/>
                  </a:cubicBezTo>
                  <a:cubicBezTo>
                    <a:pt x="2230" y="33"/>
                    <a:pt x="2187" y="24"/>
                    <a:pt x="2147" y="18"/>
                  </a:cubicBezTo>
                  <a:lnTo>
                    <a:pt x="2086" y="9"/>
                  </a:lnTo>
                  <a:lnTo>
                    <a:pt x="2066" y="8"/>
                  </a:lnTo>
                  <a:lnTo>
                    <a:pt x="1985" y="5"/>
                  </a:ln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1592017" y="4428194"/>
              <a:ext cx="64620" cy="54257"/>
            </a:xfrm>
            <a:custGeom>
              <a:rect b="b" l="l" r="r" t="t"/>
              <a:pathLst>
                <a:path extrusionOk="0" h="3576" w="4259">
                  <a:moveTo>
                    <a:pt x="1998" y="0"/>
                  </a:moveTo>
                  <a:cubicBezTo>
                    <a:pt x="1991" y="0"/>
                    <a:pt x="1792" y="23"/>
                    <a:pt x="1797" y="23"/>
                  </a:cubicBezTo>
                  <a:cubicBezTo>
                    <a:pt x="1797" y="23"/>
                    <a:pt x="1798" y="23"/>
                    <a:pt x="1799" y="23"/>
                  </a:cubicBezTo>
                  <a:lnTo>
                    <a:pt x="1799" y="23"/>
                  </a:lnTo>
                  <a:lnTo>
                    <a:pt x="1785" y="28"/>
                  </a:lnTo>
                  <a:lnTo>
                    <a:pt x="1760" y="37"/>
                  </a:lnTo>
                  <a:lnTo>
                    <a:pt x="1655" y="75"/>
                  </a:lnTo>
                  <a:cubicBezTo>
                    <a:pt x="1587" y="103"/>
                    <a:pt x="1521" y="137"/>
                    <a:pt x="1457" y="175"/>
                  </a:cubicBezTo>
                  <a:lnTo>
                    <a:pt x="1350" y="259"/>
                  </a:lnTo>
                  <a:cubicBezTo>
                    <a:pt x="1283" y="309"/>
                    <a:pt x="1221" y="365"/>
                    <a:pt x="1165" y="427"/>
                  </a:cubicBezTo>
                  <a:cubicBezTo>
                    <a:pt x="1059" y="532"/>
                    <a:pt x="983" y="639"/>
                    <a:pt x="912" y="738"/>
                  </a:cubicBezTo>
                  <a:cubicBezTo>
                    <a:pt x="779" y="925"/>
                    <a:pt x="661" y="1124"/>
                    <a:pt x="561" y="1329"/>
                  </a:cubicBezTo>
                  <a:cubicBezTo>
                    <a:pt x="390" y="1679"/>
                    <a:pt x="254" y="2047"/>
                    <a:pt x="158" y="2424"/>
                  </a:cubicBezTo>
                  <a:cubicBezTo>
                    <a:pt x="90" y="2695"/>
                    <a:pt x="42" y="2970"/>
                    <a:pt x="16" y="3247"/>
                  </a:cubicBezTo>
                  <a:cubicBezTo>
                    <a:pt x="5" y="3356"/>
                    <a:pt x="1" y="3467"/>
                    <a:pt x="4" y="3576"/>
                  </a:cubicBezTo>
                  <a:cubicBezTo>
                    <a:pt x="4" y="3576"/>
                    <a:pt x="107" y="3506"/>
                    <a:pt x="263" y="3376"/>
                  </a:cubicBezTo>
                  <a:cubicBezTo>
                    <a:pt x="420" y="3246"/>
                    <a:pt x="632" y="3052"/>
                    <a:pt x="864" y="2817"/>
                  </a:cubicBezTo>
                  <a:cubicBezTo>
                    <a:pt x="1095" y="2583"/>
                    <a:pt x="1346" y="2300"/>
                    <a:pt x="1598" y="2008"/>
                  </a:cubicBezTo>
                  <a:cubicBezTo>
                    <a:pt x="1719" y="1871"/>
                    <a:pt x="1844" y="1729"/>
                    <a:pt x="1973" y="1584"/>
                  </a:cubicBezTo>
                  <a:cubicBezTo>
                    <a:pt x="2006" y="1545"/>
                    <a:pt x="2041" y="1510"/>
                    <a:pt x="2073" y="1479"/>
                  </a:cubicBezTo>
                  <a:lnTo>
                    <a:pt x="2073" y="1479"/>
                  </a:lnTo>
                  <a:cubicBezTo>
                    <a:pt x="2192" y="1563"/>
                    <a:pt x="2337" y="1683"/>
                    <a:pt x="2473" y="1794"/>
                  </a:cubicBezTo>
                  <a:cubicBezTo>
                    <a:pt x="2760" y="2035"/>
                    <a:pt x="3046" y="2277"/>
                    <a:pt x="3308" y="2477"/>
                  </a:cubicBezTo>
                  <a:cubicBezTo>
                    <a:pt x="3570" y="2677"/>
                    <a:pt x="3803" y="2838"/>
                    <a:pt x="3977" y="2947"/>
                  </a:cubicBezTo>
                  <a:cubicBezTo>
                    <a:pt x="4148" y="3058"/>
                    <a:pt x="4259" y="3114"/>
                    <a:pt x="4259" y="3114"/>
                  </a:cubicBezTo>
                  <a:cubicBezTo>
                    <a:pt x="4248" y="3005"/>
                    <a:pt x="4231" y="2896"/>
                    <a:pt x="4206" y="2789"/>
                  </a:cubicBezTo>
                  <a:cubicBezTo>
                    <a:pt x="4059" y="2130"/>
                    <a:pt x="3782" y="1507"/>
                    <a:pt x="3390" y="957"/>
                  </a:cubicBezTo>
                  <a:cubicBezTo>
                    <a:pt x="3257" y="777"/>
                    <a:pt x="3120" y="594"/>
                    <a:pt x="2913" y="414"/>
                  </a:cubicBezTo>
                  <a:cubicBezTo>
                    <a:pt x="2793" y="302"/>
                    <a:pt x="2659" y="206"/>
                    <a:pt x="2513" y="129"/>
                  </a:cubicBezTo>
                  <a:cubicBezTo>
                    <a:pt x="2436" y="94"/>
                    <a:pt x="2355" y="66"/>
                    <a:pt x="2271" y="44"/>
                  </a:cubicBezTo>
                  <a:cubicBezTo>
                    <a:pt x="2230" y="34"/>
                    <a:pt x="2188" y="25"/>
                    <a:pt x="2147" y="19"/>
                  </a:cubicBezTo>
                  <a:lnTo>
                    <a:pt x="2087" y="10"/>
                  </a:lnTo>
                  <a:lnTo>
                    <a:pt x="2067" y="8"/>
                  </a:lnTo>
                  <a:lnTo>
                    <a:pt x="1985" y="5"/>
                  </a:lnTo>
                  <a:lnTo>
                    <a:pt x="1963" y="5"/>
                  </a:lnTo>
                  <a:cubicBezTo>
                    <a:pt x="1990" y="2"/>
                    <a:pt x="2000" y="0"/>
                    <a:pt x="1998"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470591" y="4456126"/>
              <a:ext cx="63573" cy="58262"/>
            </a:xfrm>
            <a:custGeom>
              <a:rect b="b" l="l" r="r" t="t"/>
              <a:pathLst>
                <a:path extrusionOk="0" h="3840" w="4190">
                  <a:moveTo>
                    <a:pt x="1577" y="0"/>
                  </a:moveTo>
                  <a:lnTo>
                    <a:pt x="1556" y="3"/>
                  </a:lnTo>
                  <a:lnTo>
                    <a:pt x="1476" y="12"/>
                  </a:lnTo>
                  <a:lnTo>
                    <a:pt x="1455" y="14"/>
                  </a:lnTo>
                  <a:lnTo>
                    <a:pt x="1453" y="14"/>
                  </a:lnTo>
                  <a:cubicBezTo>
                    <a:pt x="1477" y="7"/>
                    <a:pt x="1487" y="4"/>
                    <a:pt x="1487" y="4"/>
                  </a:cubicBezTo>
                  <a:lnTo>
                    <a:pt x="1487" y="4"/>
                  </a:lnTo>
                  <a:cubicBezTo>
                    <a:pt x="1486" y="4"/>
                    <a:pt x="1289" y="58"/>
                    <a:pt x="1292" y="58"/>
                  </a:cubicBezTo>
                  <a:cubicBezTo>
                    <a:pt x="1292" y="58"/>
                    <a:pt x="1293" y="58"/>
                    <a:pt x="1294" y="58"/>
                  </a:cubicBezTo>
                  <a:lnTo>
                    <a:pt x="1294" y="58"/>
                  </a:lnTo>
                  <a:lnTo>
                    <a:pt x="1281" y="64"/>
                  </a:lnTo>
                  <a:lnTo>
                    <a:pt x="1256" y="77"/>
                  </a:lnTo>
                  <a:lnTo>
                    <a:pt x="1160" y="132"/>
                  </a:lnTo>
                  <a:cubicBezTo>
                    <a:pt x="1096" y="170"/>
                    <a:pt x="1035" y="212"/>
                    <a:pt x="979" y="259"/>
                  </a:cubicBezTo>
                  <a:lnTo>
                    <a:pt x="884" y="359"/>
                  </a:lnTo>
                  <a:cubicBezTo>
                    <a:pt x="827" y="418"/>
                    <a:pt x="774" y="483"/>
                    <a:pt x="728" y="552"/>
                  </a:cubicBezTo>
                  <a:cubicBezTo>
                    <a:pt x="639" y="674"/>
                    <a:pt x="580" y="789"/>
                    <a:pt x="524" y="898"/>
                  </a:cubicBezTo>
                  <a:cubicBezTo>
                    <a:pt x="410" y="1119"/>
                    <a:pt x="335" y="1330"/>
                    <a:pt x="267" y="1536"/>
                  </a:cubicBezTo>
                  <a:cubicBezTo>
                    <a:pt x="150" y="1907"/>
                    <a:pt x="71" y="2290"/>
                    <a:pt x="32" y="2678"/>
                  </a:cubicBezTo>
                  <a:cubicBezTo>
                    <a:pt x="5" y="2956"/>
                    <a:pt x="0" y="3235"/>
                    <a:pt x="17" y="3513"/>
                  </a:cubicBezTo>
                  <a:cubicBezTo>
                    <a:pt x="23" y="3624"/>
                    <a:pt x="35" y="3732"/>
                    <a:pt x="55" y="3840"/>
                  </a:cubicBezTo>
                  <a:cubicBezTo>
                    <a:pt x="55" y="3840"/>
                    <a:pt x="142" y="3755"/>
                    <a:pt x="279" y="3604"/>
                  </a:cubicBezTo>
                  <a:cubicBezTo>
                    <a:pt x="415" y="3451"/>
                    <a:pt x="593" y="3230"/>
                    <a:pt x="787" y="2962"/>
                  </a:cubicBezTo>
                  <a:cubicBezTo>
                    <a:pt x="981" y="2694"/>
                    <a:pt x="1187" y="2378"/>
                    <a:pt x="1391" y="2051"/>
                  </a:cubicBezTo>
                  <a:cubicBezTo>
                    <a:pt x="1493" y="1897"/>
                    <a:pt x="1594" y="1738"/>
                    <a:pt x="1698" y="1576"/>
                  </a:cubicBezTo>
                  <a:cubicBezTo>
                    <a:pt x="1725" y="1534"/>
                    <a:pt x="1753" y="1494"/>
                    <a:pt x="1783" y="1455"/>
                  </a:cubicBezTo>
                  <a:lnTo>
                    <a:pt x="1783" y="1455"/>
                  </a:lnTo>
                  <a:cubicBezTo>
                    <a:pt x="1915" y="1521"/>
                    <a:pt x="2075" y="1616"/>
                    <a:pt x="2227" y="1707"/>
                  </a:cubicBezTo>
                  <a:cubicBezTo>
                    <a:pt x="2548" y="1901"/>
                    <a:pt x="2865" y="2098"/>
                    <a:pt x="3154" y="2255"/>
                  </a:cubicBezTo>
                  <a:cubicBezTo>
                    <a:pt x="3444" y="2414"/>
                    <a:pt x="3699" y="2540"/>
                    <a:pt x="3887" y="2622"/>
                  </a:cubicBezTo>
                  <a:cubicBezTo>
                    <a:pt x="4072" y="2705"/>
                    <a:pt x="4190" y="2744"/>
                    <a:pt x="4190" y="2744"/>
                  </a:cubicBezTo>
                  <a:cubicBezTo>
                    <a:pt x="4162" y="2637"/>
                    <a:pt x="4129" y="2532"/>
                    <a:pt x="4088" y="2431"/>
                  </a:cubicBezTo>
                  <a:cubicBezTo>
                    <a:pt x="3843" y="1801"/>
                    <a:pt x="3475" y="1228"/>
                    <a:pt x="3008" y="742"/>
                  </a:cubicBezTo>
                  <a:cubicBezTo>
                    <a:pt x="2847" y="584"/>
                    <a:pt x="2685" y="424"/>
                    <a:pt x="2452" y="276"/>
                  </a:cubicBezTo>
                  <a:cubicBezTo>
                    <a:pt x="2317" y="182"/>
                    <a:pt x="2172" y="108"/>
                    <a:pt x="2016" y="56"/>
                  </a:cubicBezTo>
                  <a:cubicBezTo>
                    <a:pt x="1935" y="32"/>
                    <a:pt x="1850" y="17"/>
                    <a:pt x="1763" y="8"/>
                  </a:cubicBezTo>
                  <a:cubicBezTo>
                    <a:pt x="1721" y="3"/>
                    <a:pt x="1679" y="0"/>
                    <a:pt x="1638"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1334024" y="4488231"/>
              <a:ext cx="62753" cy="61707"/>
            </a:xfrm>
            <a:custGeom>
              <a:rect b="b" l="l" r="r" t="t"/>
              <a:pathLst>
                <a:path extrusionOk="0" h="4067" w="4136">
                  <a:moveTo>
                    <a:pt x="1422" y="1388"/>
                  </a:moveTo>
                  <a:lnTo>
                    <a:pt x="1422" y="1388"/>
                  </a:lnTo>
                  <a:cubicBezTo>
                    <a:pt x="1421" y="1389"/>
                    <a:pt x="1419" y="1389"/>
                    <a:pt x="1418" y="1390"/>
                  </a:cubicBezTo>
                  <a:lnTo>
                    <a:pt x="1418" y="1390"/>
                  </a:lnTo>
                  <a:cubicBezTo>
                    <a:pt x="1418" y="1390"/>
                    <a:pt x="1418" y="1390"/>
                    <a:pt x="1417" y="1390"/>
                  </a:cubicBezTo>
                  <a:cubicBezTo>
                    <a:pt x="1417" y="1390"/>
                    <a:pt x="1417" y="1390"/>
                    <a:pt x="1417" y="1390"/>
                  </a:cubicBezTo>
                  <a:lnTo>
                    <a:pt x="1417" y="1390"/>
                  </a:lnTo>
                  <a:cubicBezTo>
                    <a:pt x="1419" y="1389"/>
                    <a:pt x="1420" y="1389"/>
                    <a:pt x="1422" y="1388"/>
                  </a:cubicBezTo>
                  <a:close/>
                  <a:moveTo>
                    <a:pt x="1410" y="1393"/>
                  </a:moveTo>
                  <a:lnTo>
                    <a:pt x="1410" y="1393"/>
                  </a:lnTo>
                  <a:cubicBezTo>
                    <a:pt x="1410" y="1393"/>
                    <a:pt x="1411" y="1393"/>
                    <a:pt x="1411" y="1393"/>
                  </a:cubicBezTo>
                  <a:lnTo>
                    <a:pt x="1411" y="1393"/>
                  </a:lnTo>
                  <a:cubicBezTo>
                    <a:pt x="1397" y="1400"/>
                    <a:pt x="1389" y="1404"/>
                    <a:pt x="1389" y="1404"/>
                  </a:cubicBezTo>
                  <a:cubicBezTo>
                    <a:pt x="1389" y="1404"/>
                    <a:pt x="1395" y="1401"/>
                    <a:pt x="1410" y="1393"/>
                  </a:cubicBezTo>
                  <a:close/>
                  <a:moveTo>
                    <a:pt x="1388" y="0"/>
                  </a:moveTo>
                  <a:cubicBezTo>
                    <a:pt x="1354" y="0"/>
                    <a:pt x="1321" y="2"/>
                    <a:pt x="1287" y="5"/>
                  </a:cubicBezTo>
                  <a:cubicBezTo>
                    <a:pt x="1245" y="6"/>
                    <a:pt x="1202" y="12"/>
                    <a:pt x="1161" y="17"/>
                  </a:cubicBezTo>
                  <a:lnTo>
                    <a:pt x="1101" y="27"/>
                  </a:lnTo>
                  <a:lnTo>
                    <a:pt x="1083" y="33"/>
                  </a:lnTo>
                  <a:lnTo>
                    <a:pt x="1004" y="56"/>
                  </a:lnTo>
                  <a:lnTo>
                    <a:pt x="986" y="62"/>
                  </a:lnTo>
                  <a:lnTo>
                    <a:pt x="983" y="62"/>
                  </a:lnTo>
                  <a:cubicBezTo>
                    <a:pt x="1006" y="51"/>
                    <a:pt x="1015" y="46"/>
                    <a:pt x="1015" y="46"/>
                  </a:cubicBezTo>
                  <a:lnTo>
                    <a:pt x="1015" y="46"/>
                  </a:lnTo>
                  <a:cubicBezTo>
                    <a:pt x="1013" y="46"/>
                    <a:pt x="828" y="132"/>
                    <a:pt x="832" y="132"/>
                  </a:cubicBezTo>
                  <a:cubicBezTo>
                    <a:pt x="832" y="132"/>
                    <a:pt x="833" y="132"/>
                    <a:pt x="834" y="132"/>
                  </a:cubicBezTo>
                  <a:lnTo>
                    <a:pt x="834" y="132"/>
                  </a:lnTo>
                  <a:lnTo>
                    <a:pt x="822" y="139"/>
                  </a:lnTo>
                  <a:lnTo>
                    <a:pt x="800" y="156"/>
                  </a:lnTo>
                  <a:lnTo>
                    <a:pt x="712" y="226"/>
                  </a:lnTo>
                  <a:cubicBezTo>
                    <a:pt x="657" y="274"/>
                    <a:pt x="604" y="325"/>
                    <a:pt x="557" y="381"/>
                  </a:cubicBezTo>
                  <a:lnTo>
                    <a:pt x="482" y="496"/>
                  </a:lnTo>
                  <a:cubicBezTo>
                    <a:pt x="433" y="565"/>
                    <a:pt x="392" y="637"/>
                    <a:pt x="358" y="713"/>
                  </a:cubicBezTo>
                  <a:cubicBezTo>
                    <a:pt x="291" y="846"/>
                    <a:pt x="253" y="972"/>
                    <a:pt x="215" y="1088"/>
                  </a:cubicBezTo>
                  <a:cubicBezTo>
                    <a:pt x="147" y="1308"/>
                    <a:pt x="97" y="1532"/>
                    <a:pt x="67" y="1760"/>
                  </a:cubicBezTo>
                  <a:cubicBezTo>
                    <a:pt x="14" y="2146"/>
                    <a:pt x="0" y="2537"/>
                    <a:pt x="28" y="2924"/>
                  </a:cubicBezTo>
                  <a:cubicBezTo>
                    <a:pt x="47" y="3203"/>
                    <a:pt x="88" y="3480"/>
                    <a:pt x="150" y="3751"/>
                  </a:cubicBezTo>
                  <a:cubicBezTo>
                    <a:pt x="174" y="3858"/>
                    <a:pt x="205" y="3964"/>
                    <a:pt x="243" y="4067"/>
                  </a:cubicBezTo>
                  <a:cubicBezTo>
                    <a:pt x="243" y="4067"/>
                    <a:pt x="315" y="3969"/>
                    <a:pt x="423" y="3795"/>
                  </a:cubicBezTo>
                  <a:cubicBezTo>
                    <a:pt x="532" y="3622"/>
                    <a:pt x="671" y="3372"/>
                    <a:pt x="819" y="3077"/>
                  </a:cubicBezTo>
                  <a:cubicBezTo>
                    <a:pt x="966" y="2782"/>
                    <a:pt x="1116" y="2434"/>
                    <a:pt x="1263" y="2078"/>
                  </a:cubicBezTo>
                  <a:cubicBezTo>
                    <a:pt x="1335" y="1910"/>
                    <a:pt x="1410" y="1736"/>
                    <a:pt x="1485" y="1559"/>
                  </a:cubicBezTo>
                  <a:cubicBezTo>
                    <a:pt x="1504" y="1515"/>
                    <a:pt x="1525" y="1471"/>
                    <a:pt x="1547" y="1427"/>
                  </a:cubicBezTo>
                  <a:lnTo>
                    <a:pt x="1547" y="1427"/>
                  </a:lnTo>
                  <a:cubicBezTo>
                    <a:pt x="1690" y="1470"/>
                    <a:pt x="1863" y="1539"/>
                    <a:pt x="2026" y="1601"/>
                  </a:cubicBezTo>
                  <a:cubicBezTo>
                    <a:pt x="2375" y="1739"/>
                    <a:pt x="2723" y="1880"/>
                    <a:pt x="3034" y="1987"/>
                  </a:cubicBezTo>
                  <a:cubicBezTo>
                    <a:pt x="3344" y="2096"/>
                    <a:pt x="3618" y="2177"/>
                    <a:pt x="3816" y="2226"/>
                  </a:cubicBezTo>
                  <a:cubicBezTo>
                    <a:pt x="4013" y="2278"/>
                    <a:pt x="4135" y="2296"/>
                    <a:pt x="4135" y="2296"/>
                  </a:cubicBezTo>
                  <a:cubicBezTo>
                    <a:pt x="4092" y="2196"/>
                    <a:pt x="4040" y="2098"/>
                    <a:pt x="3984" y="2004"/>
                  </a:cubicBezTo>
                  <a:cubicBezTo>
                    <a:pt x="3840" y="1763"/>
                    <a:pt x="3678" y="1536"/>
                    <a:pt x="3497" y="1323"/>
                  </a:cubicBezTo>
                  <a:cubicBezTo>
                    <a:pt x="3242" y="1023"/>
                    <a:pt x="2953" y="754"/>
                    <a:pt x="2637" y="519"/>
                  </a:cubicBezTo>
                  <a:cubicBezTo>
                    <a:pt x="2452" y="391"/>
                    <a:pt x="2265" y="260"/>
                    <a:pt x="2012" y="153"/>
                  </a:cubicBezTo>
                  <a:cubicBezTo>
                    <a:pt x="1864" y="83"/>
                    <a:pt x="1706" y="35"/>
                    <a:pt x="1544" y="9"/>
                  </a:cubicBezTo>
                  <a:cubicBezTo>
                    <a:pt x="1492" y="4"/>
                    <a:pt x="1440" y="0"/>
                    <a:pt x="1388"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320156" y="4379293"/>
              <a:ext cx="62753" cy="61707"/>
            </a:xfrm>
            <a:custGeom>
              <a:rect b="b" l="l" r="r" t="t"/>
              <a:pathLst>
                <a:path extrusionOk="0" h="4067" w="4136">
                  <a:moveTo>
                    <a:pt x="1571" y="1319"/>
                  </a:moveTo>
                  <a:lnTo>
                    <a:pt x="1571" y="1319"/>
                  </a:lnTo>
                  <a:cubicBezTo>
                    <a:pt x="1571" y="1319"/>
                    <a:pt x="1570" y="1319"/>
                    <a:pt x="1569" y="1319"/>
                  </a:cubicBezTo>
                  <a:lnTo>
                    <a:pt x="1569" y="1319"/>
                  </a:lnTo>
                  <a:cubicBezTo>
                    <a:pt x="1570" y="1319"/>
                    <a:pt x="1571" y="1319"/>
                    <a:pt x="1571" y="1319"/>
                  </a:cubicBezTo>
                  <a:close/>
                  <a:moveTo>
                    <a:pt x="1422" y="1388"/>
                  </a:moveTo>
                  <a:lnTo>
                    <a:pt x="1422" y="1388"/>
                  </a:lnTo>
                  <a:cubicBezTo>
                    <a:pt x="1421" y="1388"/>
                    <a:pt x="1419" y="1389"/>
                    <a:pt x="1418" y="1390"/>
                  </a:cubicBezTo>
                  <a:lnTo>
                    <a:pt x="1418" y="1390"/>
                  </a:lnTo>
                  <a:cubicBezTo>
                    <a:pt x="1418" y="1390"/>
                    <a:pt x="1417" y="1390"/>
                    <a:pt x="1417" y="1390"/>
                  </a:cubicBezTo>
                  <a:lnTo>
                    <a:pt x="1417" y="1390"/>
                  </a:lnTo>
                  <a:cubicBezTo>
                    <a:pt x="1419" y="1389"/>
                    <a:pt x="1420" y="1388"/>
                    <a:pt x="1422" y="1388"/>
                  </a:cubicBezTo>
                  <a:close/>
                  <a:moveTo>
                    <a:pt x="1411" y="1393"/>
                  </a:moveTo>
                  <a:lnTo>
                    <a:pt x="1411" y="1393"/>
                  </a:lnTo>
                  <a:cubicBezTo>
                    <a:pt x="1411" y="1393"/>
                    <a:pt x="1411" y="1393"/>
                    <a:pt x="1411" y="1393"/>
                  </a:cubicBezTo>
                  <a:lnTo>
                    <a:pt x="1411" y="1393"/>
                  </a:lnTo>
                  <a:cubicBezTo>
                    <a:pt x="1398" y="1399"/>
                    <a:pt x="1390" y="1403"/>
                    <a:pt x="1390" y="1403"/>
                  </a:cubicBezTo>
                  <a:cubicBezTo>
                    <a:pt x="1389" y="1403"/>
                    <a:pt x="1396" y="1400"/>
                    <a:pt x="1411" y="1393"/>
                  </a:cubicBezTo>
                  <a:close/>
                  <a:moveTo>
                    <a:pt x="1392" y="1"/>
                  </a:moveTo>
                  <a:cubicBezTo>
                    <a:pt x="1357" y="1"/>
                    <a:pt x="1323" y="2"/>
                    <a:pt x="1289" y="4"/>
                  </a:cubicBezTo>
                  <a:cubicBezTo>
                    <a:pt x="1246" y="6"/>
                    <a:pt x="1204" y="12"/>
                    <a:pt x="1163" y="18"/>
                  </a:cubicBezTo>
                  <a:lnTo>
                    <a:pt x="1102" y="28"/>
                  </a:lnTo>
                  <a:lnTo>
                    <a:pt x="1083" y="33"/>
                  </a:lnTo>
                  <a:lnTo>
                    <a:pt x="1006" y="56"/>
                  </a:lnTo>
                  <a:lnTo>
                    <a:pt x="986" y="62"/>
                  </a:lnTo>
                  <a:lnTo>
                    <a:pt x="984" y="62"/>
                  </a:lnTo>
                  <a:cubicBezTo>
                    <a:pt x="1007" y="51"/>
                    <a:pt x="1016" y="47"/>
                    <a:pt x="1016" y="47"/>
                  </a:cubicBezTo>
                  <a:lnTo>
                    <a:pt x="1016" y="47"/>
                  </a:lnTo>
                  <a:cubicBezTo>
                    <a:pt x="1015" y="47"/>
                    <a:pt x="830" y="132"/>
                    <a:pt x="832" y="132"/>
                  </a:cubicBezTo>
                  <a:cubicBezTo>
                    <a:pt x="833" y="132"/>
                    <a:pt x="833" y="132"/>
                    <a:pt x="835" y="131"/>
                  </a:cubicBezTo>
                  <a:lnTo>
                    <a:pt x="835" y="131"/>
                  </a:lnTo>
                  <a:lnTo>
                    <a:pt x="822" y="139"/>
                  </a:lnTo>
                  <a:lnTo>
                    <a:pt x="800" y="156"/>
                  </a:lnTo>
                  <a:lnTo>
                    <a:pt x="712" y="225"/>
                  </a:lnTo>
                  <a:cubicBezTo>
                    <a:pt x="657" y="274"/>
                    <a:pt x="606" y="327"/>
                    <a:pt x="558" y="383"/>
                  </a:cubicBezTo>
                  <a:lnTo>
                    <a:pt x="482" y="496"/>
                  </a:lnTo>
                  <a:cubicBezTo>
                    <a:pt x="433" y="564"/>
                    <a:pt x="393" y="637"/>
                    <a:pt x="359" y="713"/>
                  </a:cubicBezTo>
                  <a:cubicBezTo>
                    <a:pt x="291" y="847"/>
                    <a:pt x="253" y="971"/>
                    <a:pt x="216" y="1088"/>
                  </a:cubicBezTo>
                  <a:cubicBezTo>
                    <a:pt x="147" y="1307"/>
                    <a:pt x="99" y="1533"/>
                    <a:pt x="69" y="1760"/>
                  </a:cubicBezTo>
                  <a:cubicBezTo>
                    <a:pt x="14" y="2146"/>
                    <a:pt x="1" y="2536"/>
                    <a:pt x="28" y="2925"/>
                  </a:cubicBezTo>
                  <a:cubicBezTo>
                    <a:pt x="48" y="3202"/>
                    <a:pt x="88" y="3479"/>
                    <a:pt x="150" y="3750"/>
                  </a:cubicBezTo>
                  <a:cubicBezTo>
                    <a:pt x="175" y="3858"/>
                    <a:pt x="205" y="3964"/>
                    <a:pt x="243" y="4067"/>
                  </a:cubicBezTo>
                  <a:cubicBezTo>
                    <a:pt x="243" y="4067"/>
                    <a:pt x="315" y="3968"/>
                    <a:pt x="424" y="3794"/>
                  </a:cubicBezTo>
                  <a:cubicBezTo>
                    <a:pt x="533" y="3622"/>
                    <a:pt x="673" y="3372"/>
                    <a:pt x="819" y="3077"/>
                  </a:cubicBezTo>
                  <a:cubicBezTo>
                    <a:pt x="966" y="2782"/>
                    <a:pt x="1116" y="2435"/>
                    <a:pt x="1264" y="2078"/>
                  </a:cubicBezTo>
                  <a:cubicBezTo>
                    <a:pt x="1337" y="1910"/>
                    <a:pt x="1410" y="1736"/>
                    <a:pt x="1487" y="1559"/>
                  </a:cubicBezTo>
                  <a:cubicBezTo>
                    <a:pt x="1507" y="1512"/>
                    <a:pt x="1529" y="1468"/>
                    <a:pt x="1550" y="1427"/>
                  </a:cubicBezTo>
                  <a:lnTo>
                    <a:pt x="1550" y="1427"/>
                  </a:lnTo>
                  <a:cubicBezTo>
                    <a:pt x="1693" y="1470"/>
                    <a:pt x="1866" y="1539"/>
                    <a:pt x="2027" y="1601"/>
                  </a:cubicBezTo>
                  <a:cubicBezTo>
                    <a:pt x="2377" y="1739"/>
                    <a:pt x="2725" y="1880"/>
                    <a:pt x="3035" y="1987"/>
                  </a:cubicBezTo>
                  <a:cubicBezTo>
                    <a:pt x="3346" y="2096"/>
                    <a:pt x="3620" y="2176"/>
                    <a:pt x="3816" y="2226"/>
                  </a:cubicBezTo>
                  <a:cubicBezTo>
                    <a:pt x="4015" y="2278"/>
                    <a:pt x="4136" y="2296"/>
                    <a:pt x="4136" y="2296"/>
                  </a:cubicBezTo>
                  <a:cubicBezTo>
                    <a:pt x="4092" y="2196"/>
                    <a:pt x="4042" y="2097"/>
                    <a:pt x="3984" y="2004"/>
                  </a:cubicBezTo>
                  <a:cubicBezTo>
                    <a:pt x="3842" y="1763"/>
                    <a:pt x="3679" y="1536"/>
                    <a:pt x="3497" y="1323"/>
                  </a:cubicBezTo>
                  <a:cubicBezTo>
                    <a:pt x="3243" y="1023"/>
                    <a:pt x="2954" y="752"/>
                    <a:pt x="2637" y="519"/>
                  </a:cubicBezTo>
                  <a:cubicBezTo>
                    <a:pt x="2453" y="390"/>
                    <a:pt x="2266" y="260"/>
                    <a:pt x="2012" y="153"/>
                  </a:cubicBezTo>
                  <a:cubicBezTo>
                    <a:pt x="1864" y="84"/>
                    <a:pt x="1706" y="36"/>
                    <a:pt x="1546" y="9"/>
                  </a:cubicBezTo>
                  <a:cubicBezTo>
                    <a:pt x="1494" y="3"/>
                    <a:pt x="1443" y="1"/>
                    <a:pt x="1392"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1199337" y="4433929"/>
              <a:ext cx="62784" cy="61722"/>
            </a:xfrm>
            <a:custGeom>
              <a:rect b="b" l="l" r="r" t="t"/>
              <a:pathLst>
                <a:path extrusionOk="0" h="4068" w="4138">
                  <a:moveTo>
                    <a:pt x="1015" y="47"/>
                  </a:moveTo>
                  <a:cubicBezTo>
                    <a:pt x="1015" y="47"/>
                    <a:pt x="1006" y="51"/>
                    <a:pt x="983" y="61"/>
                  </a:cubicBezTo>
                  <a:lnTo>
                    <a:pt x="983" y="61"/>
                  </a:lnTo>
                  <a:cubicBezTo>
                    <a:pt x="1002" y="53"/>
                    <a:pt x="1015" y="47"/>
                    <a:pt x="1015" y="47"/>
                  </a:cubicBezTo>
                  <a:close/>
                  <a:moveTo>
                    <a:pt x="1644" y="1259"/>
                  </a:moveTo>
                  <a:cubicBezTo>
                    <a:pt x="1642" y="1263"/>
                    <a:pt x="1640" y="1266"/>
                    <a:pt x="1638" y="1270"/>
                  </a:cubicBezTo>
                  <a:lnTo>
                    <a:pt x="1638" y="1270"/>
                  </a:lnTo>
                  <a:lnTo>
                    <a:pt x="1644" y="1259"/>
                  </a:lnTo>
                  <a:close/>
                  <a:moveTo>
                    <a:pt x="1571" y="1320"/>
                  </a:moveTo>
                  <a:lnTo>
                    <a:pt x="1571" y="1320"/>
                  </a:lnTo>
                  <a:cubicBezTo>
                    <a:pt x="1571" y="1320"/>
                    <a:pt x="1570" y="1320"/>
                    <a:pt x="1569" y="1321"/>
                  </a:cubicBezTo>
                  <a:lnTo>
                    <a:pt x="1569" y="1321"/>
                  </a:lnTo>
                  <a:cubicBezTo>
                    <a:pt x="1570" y="1320"/>
                    <a:pt x="1571" y="1320"/>
                    <a:pt x="1571" y="1320"/>
                  </a:cubicBezTo>
                  <a:close/>
                  <a:moveTo>
                    <a:pt x="1424" y="1389"/>
                  </a:moveTo>
                  <a:lnTo>
                    <a:pt x="1424" y="1389"/>
                  </a:lnTo>
                  <a:cubicBezTo>
                    <a:pt x="1422" y="1389"/>
                    <a:pt x="1421" y="1390"/>
                    <a:pt x="1419" y="1391"/>
                  </a:cubicBezTo>
                  <a:lnTo>
                    <a:pt x="1419" y="1391"/>
                  </a:lnTo>
                  <a:cubicBezTo>
                    <a:pt x="1419" y="1391"/>
                    <a:pt x="1418" y="1391"/>
                    <a:pt x="1418" y="1391"/>
                  </a:cubicBezTo>
                  <a:cubicBezTo>
                    <a:pt x="1418" y="1391"/>
                    <a:pt x="1417" y="1391"/>
                    <a:pt x="1417" y="1391"/>
                  </a:cubicBezTo>
                  <a:lnTo>
                    <a:pt x="1417" y="1391"/>
                  </a:lnTo>
                  <a:cubicBezTo>
                    <a:pt x="1419" y="1390"/>
                    <a:pt x="1420" y="1390"/>
                    <a:pt x="1422" y="1389"/>
                  </a:cubicBezTo>
                  <a:lnTo>
                    <a:pt x="1423" y="1389"/>
                  </a:lnTo>
                  <a:lnTo>
                    <a:pt x="1424" y="1389"/>
                  </a:lnTo>
                  <a:close/>
                  <a:moveTo>
                    <a:pt x="1411" y="1394"/>
                  </a:moveTo>
                  <a:cubicBezTo>
                    <a:pt x="1411" y="1394"/>
                    <a:pt x="1411" y="1394"/>
                    <a:pt x="1412" y="1394"/>
                  </a:cubicBezTo>
                  <a:lnTo>
                    <a:pt x="1412" y="1394"/>
                  </a:lnTo>
                  <a:cubicBezTo>
                    <a:pt x="1398" y="1401"/>
                    <a:pt x="1390" y="1405"/>
                    <a:pt x="1389" y="1405"/>
                  </a:cubicBezTo>
                  <a:cubicBezTo>
                    <a:pt x="1389" y="1405"/>
                    <a:pt x="1395" y="1401"/>
                    <a:pt x="1411" y="1394"/>
                  </a:cubicBezTo>
                  <a:close/>
                  <a:moveTo>
                    <a:pt x="1379" y="1"/>
                  </a:moveTo>
                  <a:cubicBezTo>
                    <a:pt x="1349" y="1"/>
                    <a:pt x="1319" y="2"/>
                    <a:pt x="1289" y="4"/>
                  </a:cubicBezTo>
                  <a:cubicBezTo>
                    <a:pt x="1245" y="7"/>
                    <a:pt x="1202" y="12"/>
                    <a:pt x="1160" y="18"/>
                  </a:cubicBezTo>
                  <a:lnTo>
                    <a:pt x="1101" y="28"/>
                  </a:lnTo>
                  <a:lnTo>
                    <a:pt x="1083" y="34"/>
                  </a:lnTo>
                  <a:lnTo>
                    <a:pt x="1004" y="57"/>
                  </a:lnTo>
                  <a:lnTo>
                    <a:pt x="986" y="61"/>
                  </a:lnTo>
                  <a:lnTo>
                    <a:pt x="983" y="61"/>
                  </a:lnTo>
                  <a:cubicBezTo>
                    <a:pt x="930" y="86"/>
                    <a:pt x="830" y="133"/>
                    <a:pt x="832" y="133"/>
                  </a:cubicBezTo>
                  <a:cubicBezTo>
                    <a:pt x="833" y="133"/>
                    <a:pt x="833" y="133"/>
                    <a:pt x="834" y="133"/>
                  </a:cubicBezTo>
                  <a:lnTo>
                    <a:pt x="834" y="133"/>
                  </a:lnTo>
                  <a:lnTo>
                    <a:pt x="822" y="140"/>
                  </a:lnTo>
                  <a:lnTo>
                    <a:pt x="800" y="157"/>
                  </a:lnTo>
                  <a:lnTo>
                    <a:pt x="712" y="226"/>
                  </a:lnTo>
                  <a:cubicBezTo>
                    <a:pt x="657" y="275"/>
                    <a:pt x="604" y="326"/>
                    <a:pt x="557" y="382"/>
                  </a:cubicBezTo>
                  <a:lnTo>
                    <a:pt x="480" y="497"/>
                  </a:lnTo>
                  <a:cubicBezTo>
                    <a:pt x="433" y="566"/>
                    <a:pt x="391" y="638"/>
                    <a:pt x="358" y="714"/>
                  </a:cubicBezTo>
                  <a:cubicBezTo>
                    <a:pt x="290" y="847"/>
                    <a:pt x="252" y="971"/>
                    <a:pt x="214" y="1089"/>
                  </a:cubicBezTo>
                  <a:cubicBezTo>
                    <a:pt x="146" y="1309"/>
                    <a:pt x="97" y="1533"/>
                    <a:pt x="67" y="1761"/>
                  </a:cubicBezTo>
                  <a:cubicBezTo>
                    <a:pt x="14" y="2146"/>
                    <a:pt x="0" y="2536"/>
                    <a:pt x="26" y="2925"/>
                  </a:cubicBezTo>
                  <a:cubicBezTo>
                    <a:pt x="46" y="3204"/>
                    <a:pt x="87" y="3479"/>
                    <a:pt x="150" y="3752"/>
                  </a:cubicBezTo>
                  <a:cubicBezTo>
                    <a:pt x="175" y="3859"/>
                    <a:pt x="205" y="3963"/>
                    <a:pt x="241" y="4068"/>
                  </a:cubicBezTo>
                  <a:cubicBezTo>
                    <a:pt x="241" y="4068"/>
                    <a:pt x="315" y="3973"/>
                    <a:pt x="424" y="3797"/>
                  </a:cubicBezTo>
                  <a:cubicBezTo>
                    <a:pt x="532" y="3623"/>
                    <a:pt x="671" y="3373"/>
                    <a:pt x="819" y="3078"/>
                  </a:cubicBezTo>
                  <a:cubicBezTo>
                    <a:pt x="966" y="2783"/>
                    <a:pt x="1116" y="2436"/>
                    <a:pt x="1263" y="2079"/>
                  </a:cubicBezTo>
                  <a:cubicBezTo>
                    <a:pt x="1337" y="1911"/>
                    <a:pt x="1410" y="1737"/>
                    <a:pt x="1485" y="1560"/>
                  </a:cubicBezTo>
                  <a:cubicBezTo>
                    <a:pt x="1505" y="1515"/>
                    <a:pt x="1526" y="1471"/>
                    <a:pt x="1548" y="1428"/>
                  </a:cubicBezTo>
                  <a:lnTo>
                    <a:pt x="1548" y="1428"/>
                  </a:lnTo>
                  <a:cubicBezTo>
                    <a:pt x="1690" y="1471"/>
                    <a:pt x="1864" y="1540"/>
                    <a:pt x="2027" y="1602"/>
                  </a:cubicBezTo>
                  <a:cubicBezTo>
                    <a:pt x="2375" y="1742"/>
                    <a:pt x="2723" y="1881"/>
                    <a:pt x="3034" y="1990"/>
                  </a:cubicBezTo>
                  <a:cubicBezTo>
                    <a:pt x="3345" y="2097"/>
                    <a:pt x="3619" y="2177"/>
                    <a:pt x="3816" y="2227"/>
                  </a:cubicBezTo>
                  <a:cubicBezTo>
                    <a:pt x="4013" y="2279"/>
                    <a:pt x="4137" y="2297"/>
                    <a:pt x="4137" y="2297"/>
                  </a:cubicBezTo>
                  <a:cubicBezTo>
                    <a:pt x="4092" y="2197"/>
                    <a:pt x="4042" y="2099"/>
                    <a:pt x="3984" y="2005"/>
                  </a:cubicBezTo>
                  <a:cubicBezTo>
                    <a:pt x="3638" y="1425"/>
                    <a:pt x="3179" y="921"/>
                    <a:pt x="2636" y="520"/>
                  </a:cubicBezTo>
                  <a:cubicBezTo>
                    <a:pt x="2451" y="391"/>
                    <a:pt x="2265" y="261"/>
                    <a:pt x="2012" y="154"/>
                  </a:cubicBezTo>
                  <a:cubicBezTo>
                    <a:pt x="1862" y="84"/>
                    <a:pt x="1705" y="36"/>
                    <a:pt x="1543" y="10"/>
                  </a:cubicBezTo>
                  <a:cubicBezTo>
                    <a:pt x="1488" y="4"/>
                    <a:pt x="1433" y="1"/>
                    <a:pt x="1379"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160526" y="4330468"/>
              <a:ext cx="62769" cy="61707"/>
            </a:xfrm>
            <a:custGeom>
              <a:rect b="b" l="l" r="r" t="t"/>
              <a:pathLst>
                <a:path extrusionOk="0" h="4067" w="4137">
                  <a:moveTo>
                    <a:pt x="1015" y="47"/>
                  </a:moveTo>
                  <a:cubicBezTo>
                    <a:pt x="1015" y="47"/>
                    <a:pt x="1006" y="51"/>
                    <a:pt x="983" y="62"/>
                  </a:cubicBezTo>
                  <a:lnTo>
                    <a:pt x="983" y="62"/>
                  </a:lnTo>
                  <a:cubicBezTo>
                    <a:pt x="1002" y="53"/>
                    <a:pt x="1015" y="47"/>
                    <a:pt x="1015" y="47"/>
                  </a:cubicBezTo>
                  <a:close/>
                  <a:moveTo>
                    <a:pt x="1424" y="1389"/>
                  </a:moveTo>
                  <a:cubicBezTo>
                    <a:pt x="1422" y="1390"/>
                    <a:pt x="1421" y="1391"/>
                    <a:pt x="1419" y="1391"/>
                  </a:cubicBezTo>
                  <a:lnTo>
                    <a:pt x="1419" y="1391"/>
                  </a:lnTo>
                  <a:cubicBezTo>
                    <a:pt x="1419" y="1391"/>
                    <a:pt x="1419" y="1391"/>
                    <a:pt x="1419" y="1391"/>
                  </a:cubicBezTo>
                  <a:lnTo>
                    <a:pt x="1419" y="1391"/>
                  </a:lnTo>
                  <a:cubicBezTo>
                    <a:pt x="1420" y="1391"/>
                    <a:pt x="1422" y="1390"/>
                    <a:pt x="1423" y="1389"/>
                  </a:cubicBezTo>
                  <a:close/>
                  <a:moveTo>
                    <a:pt x="1412" y="1395"/>
                  </a:moveTo>
                  <a:lnTo>
                    <a:pt x="1412" y="1395"/>
                  </a:lnTo>
                  <a:cubicBezTo>
                    <a:pt x="1412" y="1395"/>
                    <a:pt x="1412" y="1395"/>
                    <a:pt x="1412" y="1395"/>
                  </a:cubicBezTo>
                  <a:lnTo>
                    <a:pt x="1412" y="1395"/>
                  </a:lnTo>
                  <a:cubicBezTo>
                    <a:pt x="1399" y="1401"/>
                    <a:pt x="1390" y="1405"/>
                    <a:pt x="1390" y="1405"/>
                  </a:cubicBezTo>
                  <a:cubicBezTo>
                    <a:pt x="1390" y="1405"/>
                    <a:pt x="1397" y="1402"/>
                    <a:pt x="1412" y="1395"/>
                  </a:cubicBezTo>
                  <a:close/>
                  <a:moveTo>
                    <a:pt x="1391" y="1"/>
                  </a:moveTo>
                  <a:cubicBezTo>
                    <a:pt x="1357" y="1"/>
                    <a:pt x="1323" y="2"/>
                    <a:pt x="1288" y="4"/>
                  </a:cubicBezTo>
                  <a:cubicBezTo>
                    <a:pt x="1246" y="7"/>
                    <a:pt x="1204" y="12"/>
                    <a:pt x="1161" y="18"/>
                  </a:cubicBezTo>
                  <a:lnTo>
                    <a:pt x="1101" y="29"/>
                  </a:lnTo>
                  <a:lnTo>
                    <a:pt x="1083" y="35"/>
                  </a:lnTo>
                  <a:lnTo>
                    <a:pt x="1004" y="56"/>
                  </a:lnTo>
                  <a:lnTo>
                    <a:pt x="986" y="62"/>
                  </a:lnTo>
                  <a:lnTo>
                    <a:pt x="983" y="62"/>
                  </a:lnTo>
                  <a:cubicBezTo>
                    <a:pt x="930" y="86"/>
                    <a:pt x="832" y="132"/>
                    <a:pt x="832" y="132"/>
                  </a:cubicBezTo>
                  <a:cubicBezTo>
                    <a:pt x="832" y="132"/>
                    <a:pt x="833" y="132"/>
                    <a:pt x="834" y="132"/>
                  </a:cubicBezTo>
                  <a:lnTo>
                    <a:pt x="834" y="132"/>
                  </a:lnTo>
                  <a:lnTo>
                    <a:pt x="822" y="139"/>
                  </a:lnTo>
                  <a:lnTo>
                    <a:pt x="801" y="157"/>
                  </a:lnTo>
                  <a:lnTo>
                    <a:pt x="713" y="225"/>
                  </a:lnTo>
                  <a:cubicBezTo>
                    <a:pt x="657" y="274"/>
                    <a:pt x="606" y="327"/>
                    <a:pt x="557" y="383"/>
                  </a:cubicBezTo>
                  <a:lnTo>
                    <a:pt x="480" y="498"/>
                  </a:lnTo>
                  <a:cubicBezTo>
                    <a:pt x="433" y="566"/>
                    <a:pt x="392" y="639"/>
                    <a:pt x="358" y="713"/>
                  </a:cubicBezTo>
                  <a:cubicBezTo>
                    <a:pt x="291" y="846"/>
                    <a:pt x="253" y="972"/>
                    <a:pt x="215" y="1088"/>
                  </a:cubicBezTo>
                  <a:cubicBezTo>
                    <a:pt x="147" y="1308"/>
                    <a:pt x="97" y="1533"/>
                    <a:pt x="67" y="1760"/>
                  </a:cubicBezTo>
                  <a:cubicBezTo>
                    <a:pt x="14" y="2146"/>
                    <a:pt x="0" y="2537"/>
                    <a:pt x="28" y="2926"/>
                  </a:cubicBezTo>
                  <a:cubicBezTo>
                    <a:pt x="47" y="3204"/>
                    <a:pt x="88" y="3480"/>
                    <a:pt x="150" y="3752"/>
                  </a:cubicBezTo>
                  <a:cubicBezTo>
                    <a:pt x="174" y="3858"/>
                    <a:pt x="205" y="3964"/>
                    <a:pt x="243" y="4067"/>
                  </a:cubicBezTo>
                  <a:cubicBezTo>
                    <a:pt x="243" y="4067"/>
                    <a:pt x="318" y="3970"/>
                    <a:pt x="426" y="3797"/>
                  </a:cubicBezTo>
                  <a:cubicBezTo>
                    <a:pt x="533" y="3623"/>
                    <a:pt x="674" y="3375"/>
                    <a:pt x="821" y="3080"/>
                  </a:cubicBezTo>
                  <a:cubicBezTo>
                    <a:pt x="968" y="2783"/>
                    <a:pt x="1117" y="2437"/>
                    <a:pt x="1264" y="2081"/>
                  </a:cubicBezTo>
                  <a:cubicBezTo>
                    <a:pt x="1337" y="1911"/>
                    <a:pt x="1411" y="1737"/>
                    <a:pt x="1487" y="1560"/>
                  </a:cubicBezTo>
                  <a:cubicBezTo>
                    <a:pt x="1507" y="1513"/>
                    <a:pt x="1529" y="1469"/>
                    <a:pt x="1550" y="1429"/>
                  </a:cubicBezTo>
                  <a:lnTo>
                    <a:pt x="1550" y="1429"/>
                  </a:lnTo>
                  <a:cubicBezTo>
                    <a:pt x="1691" y="1472"/>
                    <a:pt x="1864" y="1539"/>
                    <a:pt x="2027" y="1603"/>
                  </a:cubicBezTo>
                  <a:cubicBezTo>
                    <a:pt x="2377" y="1740"/>
                    <a:pt x="2723" y="1881"/>
                    <a:pt x="3035" y="1989"/>
                  </a:cubicBezTo>
                  <a:cubicBezTo>
                    <a:pt x="3345" y="2098"/>
                    <a:pt x="3621" y="2178"/>
                    <a:pt x="3818" y="2228"/>
                  </a:cubicBezTo>
                  <a:cubicBezTo>
                    <a:pt x="4014" y="2278"/>
                    <a:pt x="4137" y="2297"/>
                    <a:pt x="4137" y="2297"/>
                  </a:cubicBezTo>
                  <a:cubicBezTo>
                    <a:pt x="4093" y="2198"/>
                    <a:pt x="4042" y="2099"/>
                    <a:pt x="3986" y="2005"/>
                  </a:cubicBezTo>
                  <a:cubicBezTo>
                    <a:pt x="3639" y="1426"/>
                    <a:pt x="3180" y="922"/>
                    <a:pt x="2637" y="520"/>
                  </a:cubicBezTo>
                  <a:cubicBezTo>
                    <a:pt x="2454" y="392"/>
                    <a:pt x="2266" y="262"/>
                    <a:pt x="2012" y="154"/>
                  </a:cubicBezTo>
                  <a:cubicBezTo>
                    <a:pt x="1864" y="85"/>
                    <a:pt x="1708" y="36"/>
                    <a:pt x="1546" y="9"/>
                  </a:cubicBezTo>
                  <a:cubicBezTo>
                    <a:pt x="1494" y="3"/>
                    <a:pt x="1443" y="1"/>
                    <a:pt x="1391"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1038509" y="4352089"/>
              <a:ext cx="62404" cy="65120"/>
            </a:xfrm>
            <a:custGeom>
              <a:rect b="b" l="l" r="r" t="t"/>
              <a:pathLst>
                <a:path extrusionOk="0" h="4292" w="4113">
                  <a:moveTo>
                    <a:pt x="1224" y="1"/>
                  </a:moveTo>
                  <a:cubicBezTo>
                    <a:pt x="1115" y="1"/>
                    <a:pt x="1006" y="11"/>
                    <a:pt x="898" y="31"/>
                  </a:cubicBezTo>
                  <a:cubicBezTo>
                    <a:pt x="816" y="51"/>
                    <a:pt x="734" y="79"/>
                    <a:pt x="655" y="113"/>
                  </a:cubicBezTo>
                  <a:cubicBezTo>
                    <a:pt x="616" y="129"/>
                    <a:pt x="578" y="149"/>
                    <a:pt x="540" y="169"/>
                  </a:cubicBezTo>
                  <a:lnTo>
                    <a:pt x="487" y="199"/>
                  </a:lnTo>
                  <a:lnTo>
                    <a:pt x="471" y="211"/>
                  </a:lnTo>
                  <a:lnTo>
                    <a:pt x="404" y="258"/>
                  </a:lnTo>
                  <a:lnTo>
                    <a:pt x="389" y="270"/>
                  </a:lnTo>
                  <a:lnTo>
                    <a:pt x="387" y="272"/>
                  </a:lnTo>
                  <a:cubicBezTo>
                    <a:pt x="405" y="254"/>
                    <a:pt x="413" y="246"/>
                    <a:pt x="412" y="246"/>
                  </a:cubicBezTo>
                  <a:lnTo>
                    <a:pt x="412" y="246"/>
                  </a:lnTo>
                  <a:cubicBezTo>
                    <a:pt x="411" y="246"/>
                    <a:pt x="266" y="389"/>
                    <a:pt x="269" y="389"/>
                  </a:cubicBezTo>
                  <a:cubicBezTo>
                    <a:pt x="269" y="389"/>
                    <a:pt x="270" y="389"/>
                    <a:pt x="271" y="388"/>
                  </a:cubicBezTo>
                  <a:lnTo>
                    <a:pt x="271" y="388"/>
                  </a:lnTo>
                  <a:lnTo>
                    <a:pt x="262" y="399"/>
                  </a:lnTo>
                  <a:lnTo>
                    <a:pt x="247" y="423"/>
                  </a:lnTo>
                  <a:lnTo>
                    <a:pt x="188" y="518"/>
                  </a:lnTo>
                  <a:cubicBezTo>
                    <a:pt x="151" y="582"/>
                    <a:pt x="120" y="648"/>
                    <a:pt x="94" y="718"/>
                  </a:cubicBezTo>
                  <a:lnTo>
                    <a:pt x="61" y="851"/>
                  </a:lnTo>
                  <a:cubicBezTo>
                    <a:pt x="38" y="931"/>
                    <a:pt x="24" y="1013"/>
                    <a:pt x="18" y="1096"/>
                  </a:cubicBezTo>
                  <a:cubicBezTo>
                    <a:pt x="0" y="1245"/>
                    <a:pt x="6" y="1375"/>
                    <a:pt x="11" y="1498"/>
                  </a:cubicBezTo>
                  <a:cubicBezTo>
                    <a:pt x="23" y="1728"/>
                    <a:pt x="51" y="1955"/>
                    <a:pt x="100" y="2180"/>
                  </a:cubicBezTo>
                  <a:cubicBezTo>
                    <a:pt x="180" y="2562"/>
                    <a:pt x="300" y="2932"/>
                    <a:pt x="457" y="3290"/>
                  </a:cubicBezTo>
                  <a:cubicBezTo>
                    <a:pt x="569" y="3544"/>
                    <a:pt x="702" y="3791"/>
                    <a:pt x="854" y="4025"/>
                  </a:cubicBezTo>
                  <a:cubicBezTo>
                    <a:pt x="913" y="4117"/>
                    <a:pt x="976" y="4207"/>
                    <a:pt x="1047" y="4292"/>
                  </a:cubicBezTo>
                  <a:cubicBezTo>
                    <a:pt x="1047" y="4292"/>
                    <a:pt x="1082" y="4172"/>
                    <a:pt x="1126" y="3972"/>
                  </a:cubicBezTo>
                  <a:cubicBezTo>
                    <a:pt x="1168" y="3772"/>
                    <a:pt x="1217" y="3491"/>
                    <a:pt x="1255" y="3164"/>
                  </a:cubicBezTo>
                  <a:cubicBezTo>
                    <a:pt x="1293" y="2836"/>
                    <a:pt x="1315" y="2459"/>
                    <a:pt x="1333" y="2073"/>
                  </a:cubicBezTo>
                  <a:cubicBezTo>
                    <a:pt x="1344" y="1891"/>
                    <a:pt x="1355" y="1702"/>
                    <a:pt x="1367" y="1510"/>
                  </a:cubicBezTo>
                  <a:cubicBezTo>
                    <a:pt x="1370" y="1459"/>
                    <a:pt x="1376" y="1410"/>
                    <a:pt x="1382" y="1365"/>
                  </a:cubicBezTo>
                  <a:lnTo>
                    <a:pt x="1382" y="1365"/>
                  </a:lnTo>
                  <a:cubicBezTo>
                    <a:pt x="1440" y="1362"/>
                    <a:pt x="1505" y="1361"/>
                    <a:pt x="1572" y="1361"/>
                  </a:cubicBezTo>
                  <a:cubicBezTo>
                    <a:pt x="1675" y="1361"/>
                    <a:pt x="1785" y="1363"/>
                    <a:pt x="1892" y="1366"/>
                  </a:cubicBezTo>
                  <a:cubicBezTo>
                    <a:pt x="2221" y="1376"/>
                    <a:pt x="2548" y="1389"/>
                    <a:pt x="2845" y="1389"/>
                  </a:cubicBezTo>
                  <a:cubicBezTo>
                    <a:pt x="2887" y="1389"/>
                    <a:pt x="2929" y="1389"/>
                    <a:pt x="2970" y="1389"/>
                  </a:cubicBezTo>
                  <a:cubicBezTo>
                    <a:pt x="3300" y="1384"/>
                    <a:pt x="3586" y="1366"/>
                    <a:pt x="3788" y="1348"/>
                  </a:cubicBezTo>
                  <a:cubicBezTo>
                    <a:pt x="3990" y="1328"/>
                    <a:pt x="4112" y="1304"/>
                    <a:pt x="4112" y="1304"/>
                  </a:cubicBezTo>
                  <a:cubicBezTo>
                    <a:pt x="4037" y="1225"/>
                    <a:pt x="3955" y="1151"/>
                    <a:pt x="3870" y="1081"/>
                  </a:cubicBezTo>
                  <a:cubicBezTo>
                    <a:pt x="3348" y="653"/>
                    <a:pt x="2746" y="334"/>
                    <a:pt x="2098" y="141"/>
                  </a:cubicBezTo>
                  <a:cubicBezTo>
                    <a:pt x="1881" y="82"/>
                    <a:pt x="1662" y="23"/>
                    <a:pt x="1386" y="8"/>
                  </a:cubicBezTo>
                  <a:cubicBezTo>
                    <a:pt x="1332" y="3"/>
                    <a:pt x="1278" y="1"/>
                    <a:pt x="1224"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1049418" y="4232332"/>
              <a:ext cx="57231" cy="60113"/>
            </a:xfrm>
            <a:custGeom>
              <a:rect b="b" l="l" r="r" t="t"/>
              <a:pathLst>
                <a:path extrusionOk="0" h="3962" w="3772">
                  <a:moveTo>
                    <a:pt x="1284" y="0"/>
                  </a:moveTo>
                  <a:cubicBezTo>
                    <a:pt x="1236" y="0"/>
                    <a:pt x="1186" y="2"/>
                    <a:pt x="1135" y="5"/>
                  </a:cubicBezTo>
                  <a:cubicBezTo>
                    <a:pt x="984" y="9"/>
                    <a:pt x="834" y="34"/>
                    <a:pt x="690" y="79"/>
                  </a:cubicBezTo>
                  <a:cubicBezTo>
                    <a:pt x="616" y="108"/>
                    <a:pt x="545" y="141"/>
                    <a:pt x="477" y="180"/>
                  </a:cubicBezTo>
                  <a:cubicBezTo>
                    <a:pt x="442" y="202"/>
                    <a:pt x="409" y="223"/>
                    <a:pt x="378" y="246"/>
                  </a:cubicBezTo>
                  <a:lnTo>
                    <a:pt x="333" y="279"/>
                  </a:lnTo>
                  <a:lnTo>
                    <a:pt x="319" y="292"/>
                  </a:lnTo>
                  <a:lnTo>
                    <a:pt x="265" y="342"/>
                  </a:lnTo>
                  <a:lnTo>
                    <a:pt x="253" y="352"/>
                  </a:lnTo>
                  <a:lnTo>
                    <a:pt x="253" y="352"/>
                  </a:lnTo>
                  <a:cubicBezTo>
                    <a:pt x="265" y="337"/>
                    <a:pt x="269" y="330"/>
                    <a:pt x="269" y="330"/>
                  </a:cubicBezTo>
                  <a:lnTo>
                    <a:pt x="269" y="330"/>
                  </a:lnTo>
                  <a:cubicBezTo>
                    <a:pt x="268" y="330"/>
                    <a:pt x="152" y="477"/>
                    <a:pt x="154" y="477"/>
                  </a:cubicBezTo>
                  <a:cubicBezTo>
                    <a:pt x="155" y="477"/>
                    <a:pt x="155" y="477"/>
                    <a:pt x="156" y="476"/>
                  </a:cubicBezTo>
                  <a:lnTo>
                    <a:pt x="156" y="476"/>
                  </a:lnTo>
                  <a:lnTo>
                    <a:pt x="148" y="486"/>
                  </a:lnTo>
                  <a:lnTo>
                    <a:pt x="136" y="510"/>
                  </a:lnTo>
                  <a:lnTo>
                    <a:pt x="94" y="604"/>
                  </a:lnTo>
                  <a:cubicBezTo>
                    <a:pt x="68" y="666"/>
                    <a:pt x="47" y="731"/>
                    <a:pt x="30" y="796"/>
                  </a:cubicBezTo>
                  <a:lnTo>
                    <a:pt x="15" y="924"/>
                  </a:lnTo>
                  <a:cubicBezTo>
                    <a:pt x="5" y="999"/>
                    <a:pt x="0" y="1077"/>
                    <a:pt x="5" y="1154"/>
                  </a:cubicBezTo>
                  <a:cubicBezTo>
                    <a:pt x="5" y="1290"/>
                    <a:pt x="24" y="1408"/>
                    <a:pt x="42" y="1520"/>
                  </a:cubicBezTo>
                  <a:cubicBezTo>
                    <a:pt x="77" y="1729"/>
                    <a:pt x="130" y="1935"/>
                    <a:pt x="200" y="2134"/>
                  </a:cubicBezTo>
                  <a:cubicBezTo>
                    <a:pt x="315" y="2475"/>
                    <a:pt x="466" y="2802"/>
                    <a:pt x="648" y="3111"/>
                  </a:cubicBezTo>
                  <a:cubicBezTo>
                    <a:pt x="780" y="3332"/>
                    <a:pt x="929" y="3542"/>
                    <a:pt x="1093" y="3740"/>
                  </a:cubicBezTo>
                  <a:cubicBezTo>
                    <a:pt x="1158" y="3818"/>
                    <a:pt x="1226" y="3892"/>
                    <a:pt x="1299" y="3961"/>
                  </a:cubicBezTo>
                  <a:cubicBezTo>
                    <a:pt x="1299" y="3961"/>
                    <a:pt x="1317" y="3849"/>
                    <a:pt x="1335" y="3662"/>
                  </a:cubicBezTo>
                  <a:cubicBezTo>
                    <a:pt x="1353" y="3474"/>
                    <a:pt x="1364" y="3211"/>
                    <a:pt x="1362" y="2906"/>
                  </a:cubicBezTo>
                  <a:cubicBezTo>
                    <a:pt x="1361" y="2604"/>
                    <a:pt x="1341" y="2256"/>
                    <a:pt x="1315" y="1900"/>
                  </a:cubicBezTo>
                  <a:cubicBezTo>
                    <a:pt x="1305" y="1732"/>
                    <a:pt x="1293" y="1558"/>
                    <a:pt x="1282" y="1381"/>
                  </a:cubicBezTo>
                  <a:cubicBezTo>
                    <a:pt x="1280" y="1334"/>
                    <a:pt x="1279" y="1289"/>
                    <a:pt x="1280" y="1247"/>
                  </a:cubicBezTo>
                  <a:lnTo>
                    <a:pt x="1280" y="1247"/>
                  </a:lnTo>
                  <a:cubicBezTo>
                    <a:pt x="1415" y="1223"/>
                    <a:pt x="1586" y="1207"/>
                    <a:pt x="1747" y="1192"/>
                  </a:cubicBezTo>
                  <a:cubicBezTo>
                    <a:pt x="2090" y="1161"/>
                    <a:pt x="2437" y="1133"/>
                    <a:pt x="2737" y="1092"/>
                  </a:cubicBezTo>
                  <a:cubicBezTo>
                    <a:pt x="3038" y="1052"/>
                    <a:pt x="3297" y="1004"/>
                    <a:pt x="3480" y="965"/>
                  </a:cubicBezTo>
                  <a:cubicBezTo>
                    <a:pt x="3663" y="924"/>
                    <a:pt x="3772" y="889"/>
                    <a:pt x="3772" y="889"/>
                  </a:cubicBezTo>
                  <a:cubicBezTo>
                    <a:pt x="3693" y="824"/>
                    <a:pt x="3611" y="765"/>
                    <a:pt x="3525" y="710"/>
                  </a:cubicBezTo>
                  <a:cubicBezTo>
                    <a:pt x="3307" y="572"/>
                    <a:pt x="3079" y="451"/>
                    <a:pt x="2841" y="352"/>
                  </a:cubicBezTo>
                  <a:cubicBezTo>
                    <a:pt x="2507" y="211"/>
                    <a:pt x="2158" y="108"/>
                    <a:pt x="1801" y="47"/>
                  </a:cubicBezTo>
                  <a:cubicBezTo>
                    <a:pt x="1637" y="23"/>
                    <a:pt x="1471" y="0"/>
                    <a:pt x="1284"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934350" y="4223835"/>
              <a:ext cx="48795" cy="51253"/>
            </a:xfrm>
            <a:custGeom>
              <a:rect b="b" l="l" r="r" t="t"/>
              <a:pathLst>
                <a:path extrusionOk="0" h="3378" w="3216">
                  <a:moveTo>
                    <a:pt x="989" y="1080"/>
                  </a:moveTo>
                  <a:cubicBezTo>
                    <a:pt x="988" y="1081"/>
                    <a:pt x="987" y="1082"/>
                    <a:pt x="986" y="1083"/>
                  </a:cubicBezTo>
                  <a:lnTo>
                    <a:pt x="986" y="1083"/>
                  </a:lnTo>
                  <a:cubicBezTo>
                    <a:pt x="986" y="1083"/>
                    <a:pt x="986" y="1083"/>
                    <a:pt x="986" y="1083"/>
                  </a:cubicBezTo>
                  <a:lnTo>
                    <a:pt x="986" y="1083"/>
                  </a:lnTo>
                  <a:cubicBezTo>
                    <a:pt x="987" y="1082"/>
                    <a:pt x="988" y="1081"/>
                    <a:pt x="989" y="1080"/>
                  </a:cubicBezTo>
                  <a:close/>
                  <a:moveTo>
                    <a:pt x="982" y="1089"/>
                  </a:moveTo>
                  <a:cubicBezTo>
                    <a:pt x="976" y="1097"/>
                    <a:pt x="972" y="1102"/>
                    <a:pt x="972" y="1102"/>
                  </a:cubicBezTo>
                  <a:cubicBezTo>
                    <a:pt x="972" y="1102"/>
                    <a:pt x="975" y="1098"/>
                    <a:pt x="982" y="1089"/>
                  </a:cubicBezTo>
                  <a:lnTo>
                    <a:pt x="982" y="1089"/>
                  </a:lnTo>
                  <a:cubicBezTo>
                    <a:pt x="982" y="1089"/>
                    <a:pt x="982" y="1089"/>
                    <a:pt x="982" y="1089"/>
                  </a:cubicBezTo>
                  <a:close/>
                  <a:moveTo>
                    <a:pt x="1095" y="0"/>
                  </a:moveTo>
                  <a:cubicBezTo>
                    <a:pt x="1053" y="0"/>
                    <a:pt x="1011" y="2"/>
                    <a:pt x="966" y="5"/>
                  </a:cubicBezTo>
                  <a:cubicBezTo>
                    <a:pt x="838" y="9"/>
                    <a:pt x="710" y="31"/>
                    <a:pt x="588" y="68"/>
                  </a:cubicBezTo>
                  <a:cubicBezTo>
                    <a:pt x="524" y="93"/>
                    <a:pt x="464" y="121"/>
                    <a:pt x="406" y="156"/>
                  </a:cubicBezTo>
                  <a:cubicBezTo>
                    <a:pt x="377" y="173"/>
                    <a:pt x="349" y="191"/>
                    <a:pt x="323" y="211"/>
                  </a:cubicBezTo>
                  <a:lnTo>
                    <a:pt x="285" y="238"/>
                  </a:lnTo>
                  <a:lnTo>
                    <a:pt x="271" y="250"/>
                  </a:lnTo>
                  <a:lnTo>
                    <a:pt x="225" y="292"/>
                  </a:lnTo>
                  <a:lnTo>
                    <a:pt x="214" y="303"/>
                  </a:lnTo>
                  <a:cubicBezTo>
                    <a:pt x="226" y="288"/>
                    <a:pt x="231" y="282"/>
                    <a:pt x="231" y="282"/>
                  </a:cubicBezTo>
                  <a:lnTo>
                    <a:pt x="231" y="282"/>
                  </a:lnTo>
                  <a:cubicBezTo>
                    <a:pt x="231" y="282"/>
                    <a:pt x="131" y="407"/>
                    <a:pt x="132" y="407"/>
                  </a:cubicBezTo>
                  <a:cubicBezTo>
                    <a:pt x="132" y="407"/>
                    <a:pt x="133" y="407"/>
                    <a:pt x="134" y="406"/>
                  </a:cubicBezTo>
                  <a:lnTo>
                    <a:pt x="134" y="406"/>
                  </a:lnTo>
                  <a:lnTo>
                    <a:pt x="128" y="415"/>
                  </a:lnTo>
                  <a:lnTo>
                    <a:pt x="117" y="435"/>
                  </a:lnTo>
                  <a:lnTo>
                    <a:pt x="81" y="513"/>
                  </a:lnTo>
                  <a:cubicBezTo>
                    <a:pt x="60" y="568"/>
                    <a:pt x="41" y="622"/>
                    <a:pt x="26" y="678"/>
                  </a:cubicBezTo>
                  <a:lnTo>
                    <a:pt x="14" y="786"/>
                  </a:lnTo>
                  <a:cubicBezTo>
                    <a:pt x="5" y="851"/>
                    <a:pt x="1" y="916"/>
                    <a:pt x="4" y="981"/>
                  </a:cubicBezTo>
                  <a:cubicBezTo>
                    <a:pt x="5" y="1087"/>
                    <a:pt x="16" y="1192"/>
                    <a:pt x="37" y="1296"/>
                  </a:cubicBezTo>
                  <a:cubicBezTo>
                    <a:pt x="67" y="1473"/>
                    <a:pt x="111" y="1649"/>
                    <a:pt x="170" y="1820"/>
                  </a:cubicBezTo>
                  <a:cubicBezTo>
                    <a:pt x="270" y="2109"/>
                    <a:pt x="397" y="2387"/>
                    <a:pt x="553" y="2652"/>
                  </a:cubicBezTo>
                  <a:cubicBezTo>
                    <a:pt x="665" y="2840"/>
                    <a:pt x="792" y="3020"/>
                    <a:pt x="931" y="3188"/>
                  </a:cubicBezTo>
                  <a:cubicBezTo>
                    <a:pt x="986" y="3255"/>
                    <a:pt x="1045" y="3318"/>
                    <a:pt x="1107" y="3377"/>
                  </a:cubicBezTo>
                  <a:cubicBezTo>
                    <a:pt x="1122" y="3292"/>
                    <a:pt x="1133" y="3208"/>
                    <a:pt x="1139" y="3123"/>
                  </a:cubicBezTo>
                  <a:cubicBezTo>
                    <a:pt x="1154" y="2962"/>
                    <a:pt x="1164" y="2738"/>
                    <a:pt x="1163" y="2480"/>
                  </a:cubicBezTo>
                  <a:cubicBezTo>
                    <a:pt x="1161" y="2219"/>
                    <a:pt x="1143" y="1924"/>
                    <a:pt x="1121" y="1621"/>
                  </a:cubicBezTo>
                  <a:cubicBezTo>
                    <a:pt x="1113" y="1478"/>
                    <a:pt x="1102" y="1329"/>
                    <a:pt x="1093" y="1178"/>
                  </a:cubicBezTo>
                  <a:cubicBezTo>
                    <a:pt x="1092" y="1138"/>
                    <a:pt x="1092" y="1099"/>
                    <a:pt x="1092" y="1063"/>
                  </a:cubicBezTo>
                  <a:lnTo>
                    <a:pt x="1092" y="1063"/>
                  </a:lnTo>
                  <a:cubicBezTo>
                    <a:pt x="1207" y="1043"/>
                    <a:pt x="1352" y="1030"/>
                    <a:pt x="1490" y="1016"/>
                  </a:cubicBezTo>
                  <a:cubicBezTo>
                    <a:pt x="1784" y="990"/>
                    <a:pt x="2077" y="966"/>
                    <a:pt x="2333" y="931"/>
                  </a:cubicBezTo>
                  <a:cubicBezTo>
                    <a:pt x="2589" y="898"/>
                    <a:pt x="2811" y="857"/>
                    <a:pt x="2967" y="822"/>
                  </a:cubicBezTo>
                  <a:cubicBezTo>
                    <a:pt x="3123" y="789"/>
                    <a:pt x="3215" y="759"/>
                    <a:pt x="3215" y="759"/>
                  </a:cubicBezTo>
                  <a:cubicBezTo>
                    <a:pt x="3149" y="703"/>
                    <a:pt x="3078" y="653"/>
                    <a:pt x="3005" y="607"/>
                  </a:cubicBezTo>
                  <a:cubicBezTo>
                    <a:pt x="2820" y="488"/>
                    <a:pt x="2625" y="386"/>
                    <a:pt x="2421" y="302"/>
                  </a:cubicBezTo>
                  <a:cubicBezTo>
                    <a:pt x="2136" y="180"/>
                    <a:pt x="1838" y="93"/>
                    <a:pt x="1534" y="41"/>
                  </a:cubicBezTo>
                  <a:cubicBezTo>
                    <a:pt x="1396" y="21"/>
                    <a:pt x="1255" y="0"/>
                    <a:pt x="1095" y="0"/>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944500" y="4105778"/>
              <a:ext cx="43166" cy="47566"/>
            </a:xfrm>
            <a:custGeom>
              <a:rect b="b" l="l" r="r" t="t"/>
              <a:pathLst>
                <a:path extrusionOk="0" h="3135" w="2845">
                  <a:moveTo>
                    <a:pt x="1027" y="958"/>
                  </a:moveTo>
                  <a:cubicBezTo>
                    <a:pt x="1028" y="962"/>
                    <a:pt x="1029" y="965"/>
                    <a:pt x="1030" y="968"/>
                  </a:cubicBezTo>
                  <a:lnTo>
                    <a:pt x="1030" y="968"/>
                  </a:lnTo>
                  <a:lnTo>
                    <a:pt x="1027" y="958"/>
                  </a:lnTo>
                  <a:close/>
                  <a:moveTo>
                    <a:pt x="984" y="1140"/>
                  </a:moveTo>
                  <a:cubicBezTo>
                    <a:pt x="984" y="1141"/>
                    <a:pt x="983" y="1143"/>
                    <a:pt x="983" y="1144"/>
                  </a:cubicBezTo>
                  <a:lnTo>
                    <a:pt x="983" y="1144"/>
                  </a:lnTo>
                  <a:lnTo>
                    <a:pt x="983" y="1143"/>
                  </a:lnTo>
                  <a:lnTo>
                    <a:pt x="984" y="1140"/>
                  </a:lnTo>
                  <a:close/>
                  <a:moveTo>
                    <a:pt x="1775" y="1"/>
                  </a:moveTo>
                  <a:cubicBezTo>
                    <a:pt x="1561" y="1"/>
                    <a:pt x="1348" y="19"/>
                    <a:pt x="1137" y="56"/>
                  </a:cubicBezTo>
                  <a:cubicBezTo>
                    <a:pt x="977" y="88"/>
                    <a:pt x="812" y="121"/>
                    <a:pt x="626" y="201"/>
                  </a:cubicBezTo>
                  <a:cubicBezTo>
                    <a:pt x="514" y="244"/>
                    <a:pt x="409" y="303"/>
                    <a:pt x="312" y="375"/>
                  </a:cubicBezTo>
                  <a:cubicBezTo>
                    <a:pt x="264" y="416"/>
                    <a:pt x="220" y="460"/>
                    <a:pt x="179" y="510"/>
                  </a:cubicBezTo>
                  <a:cubicBezTo>
                    <a:pt x="159" y="533"/>
                    <a:pt x="140" y="559"/>
                    <a:pt x="122" y="584"/>
                  </a:cubicBezTo>
                  <a:lnTo>
                    <a:pt x="96" y="622"/>
                  </a:lnTo>
                  <a:lnTo>
                    <a:pt x="88" y="636"/>
                  </a:lnTo>
                  <a:lnTo>
                    <a:pt x="61" y="687"/>
                  </a:lnTo>
                  <a:lnTo>
                    <a:pt x="57" y="696"/>
                  </a:lnTo>
                  <a:lnTo>
                    <a:pt x="57" y="696"/>
                  </a:lnTo>
                  <a:cubicBezTo>
                    <a:pt x="61" y="683"/>
                    <a:pt x="63" y="678"/>
                    <a:pt x="63" y="678"/>
                  </a:cubicBezTo>
                  <a:lnTo>
                    <a:pt x="63" y="678"/>
                  </a:lnTo>
                  <a:cubicBezTo>
                    <a:pt x="63" y="678"/>
                    <a:pt x="14" y="819"/>
                    <a:pt x="15" y="819"/>
                  </a:cubicBezTo>
                  <a:cubicBezTo>
                    <a:pt x="15" y="819"/>
                    <a:pt x="15" y="818"/>
                    <a:pt x="16" y="817"/>
                  </a:cubicBezTo>
                  <a:lnTo>
                    <a:pt x="16" y="817"/>
                  </a:lnTo>
                  <a:lnTo>
                    <a:pt x="13" y="828"/>
                  </a:lnTo>
                  <a:lnTo>
                    <a:pt x="11" y="848"/>
                  </a:lnTo>
                  <a:lnTo>
                    <a:pt x="4" y="929"/>
                  </a:lnTo>
                  <a:cubicBezTo>
                    <a:pt x="1" y="984"/>
                    <a:pt x="2" y="1038"/>
                    <a:pt x="8" y="1093"/>
                  </a:cubicBezTo>
                  <a:lnTo>
                    <a:pt x="31" y="1191"/>
                  </a:lnTo>
                  <a:cubicBezTo>
                    <a:pt x="41" y="1252"/>
                    <a:pt x="60" y="1309"/>
                    <a:pt x="82" y="1367"/>
                  </a:cubicBezTo>
                  <a:cubicBezTo>
                    <a:pt x="116" y="1459"/>
                    <a:pt x="158" y="1548"/>
                    <a:pt x="209" y="1633"/>
                  </a:cubicBezTo>
                  <a:cubicBezTo>
                    <a:pt x="291" y="1780"/>
                    <a:pt x="385" y="1921"/>
                    <a:pt x="491" y="2054"/>
                  </a:cubicBezTo>
                  <a:cubicBezTo>
                    <a:pt x="670" y="2278"/>
                    <a:pt x="869" y="2484"/>
                    <a:pt x="1089" y="2667"/>
                  </a:cubicBezTo>
                  <a:cubicBezTo>
                    <a:pt x="1248" y="2799"/>
                    <a:pt x="1416" y="2917"/>
                    <a:pt x="1591" y="3023"/>
                  </a:cubicBezTo>
                  <a:cubicBezTo>
                    <a:pt x="1661" y="3064"/>
                    <a:pt x="1732" y="3101"/>
                    <a:pt x="1806" y="3135"/>
                  </a:cubicBezTo>
                  <a:cubicBezTo>
                    <a:pt x="1793" y="3054"/>
                    <a:pt x="1776" y="2976"/>
                    <a:pt x="1755" y="2897"/>
                  </a:cubicBezTo>
                  <a:cubicBezTo>
                    <a:pt x="1717" y="2752"/>
                    <a:pt x="1655" y="2550"/>
                    <a:pt x="1575" y="2322"/>
                  </a:cubicBezTo>
                  <a:cubicBezTo>
                    <a:pt x="1493" y="2095"/>
                    <a:pt x="1384" y="1838"/>
                    <a:pt x="1269" y="1579"/>
                  </a:cubicBezTo>
                  <a:cubicBezTo>
                    <a:pt x="1216" y="1453"/>
                    <a:pt x="1160" y="1326"/>
                    <a:pt x="1105" y="1196"/>
                  </a:cubicBezTo>
                  <a:cubicBezTo>
                    <a:pt x="1092" y="1162"/>
                    <a:pt x="1079" y="1129"/>
                    <a:pt x="1068" y="1096"/>
                  </a:cubicBezTo>
                  <a:lnTo>
                    <a:pt x="1068" y="1096"/>
                  </a:lnTo>
                  <a:cubicBezTo>
                    <a:pt x="1163" y="1043"/>
                    <a:pt x="1287" y="984"/>
                    <a:pt x="1404" y="929"/>
                  </a:cubicBezTo>
                  <a:cubicBezTo>
                    <a:pt x="1655" y="814"/>
                    <a:pt x="1905" y="701"/>
                    <a:pt x="2121" y="590"/>
                  </a:cubicBezTo>
                  <a:cubicBezTo>
                    <a:pt x="2338" y="480"/>
                    <a:pt x="2519" y="375"/>
                    <a:pt x="2646" y="297"/>
                  </a:cubicBezTo>
                  <a:cubicBezTo>
                    <a:pt x="2773" y="218"/>
                    <a:pt x="2845" y="162"/>
                    <a:pt x="2845" y="162"/>
                  </a:cubicBezTo>
                  <a:cubicBezTo>
                    <a:pt x="2769" y="135"/>
                    <a:pt x="2692" y="112"/>
                    <a:pt x="2613" y="94"/>
                  </a:cubicBezTo>
                  <a:cubicBezTo>
                    <a:pt x="2412" y="49"/>
                    <a:pt x="2207" y="18"/>
                    <a:pt x="2003" y="8"/>
                  </a:cubicBezTo>
                  <a:cubicBezTo>
                    <a:pt x="1927" y="3"/>
                    <a:pt x="1851" y="1"/>
                    <a:pt x="1775" y="1"/>
                  </a:cubicBezTo>
                  <a:close/>
                </a:path>
              </a:pathLst>
            </a:custGeom>
            <a:solidFill>
              <a:srgbClr val="447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69"/>
          <p:cNvGrpSpPr/>
          <p:nvPr/>
        </p:nvGrpSpPr>
        <p:grpSpPr>
          <a:xfrm>
            <a:off x="4924592" y="1256559"/>
            <a:ext cx="1291195" cy="1528682"/>
            <a:chOff x="-3064791" y="3934613"/>
            <a:chExt cx="982644" cy="1163381"/>
          </a:xfrm>
        </p:grpSpPr>
        <p:sp>
          <p:nvSpPr>
            <p:cNvPr id="2146" name="Google Shape;2146;p69"/>
            <p:cNvSpPr/>
            <p:nvPr/>
          </p:nvSpPr>
          <p:spPr>
            <a:xfrm>
              <a:off x="-3010762" y="4354861"/>
              <a:ext cx="589452" cy="607431"/>
            </a:xfrm>
            <a:custGeom>
              <a:rect b="b" l="l" r="r" t="t"/>
              <a:pathLst>
                <a:path extrusionOk="0" h="40035" w="38850">
                  <a:moveTo>
                    <a:pt x="11109" y="0"/>
                  </a:moveTo>
                  <a:cubicBezTo>
                    <a:pt x="11109" y="0"/>
                    <a:pt x="0" y="40034"/>
                    <a:pt x="19291" y="40034"/>
                  </a:cubicBezTo>
                  <a:cubicBezTo>
                    <a:pt x="19328" y="40034"/>
                    <a:pt x="19366" y="40034"/>
                    <a:pt x="19404" y="40034"/>
                  </a:cubicBezTo>
                  <a:cubicBezTo>
                    <a:pt x="38850" y="39878"/>
                    <a:pt x="36356" y="18057"/>
                    <a:pt x="29264" y="1228"/>
                  </a:cubicBezTo>
                  <a:lnTo>
                    <a:pt x="111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2847521" y="4335501"/>
              <a:ext cx="290842" cy="439411"/>
            </a:xfrm>
            <a:custGeom>
              <a:rect b="b" l="l" r="r" t="t"/>
              <a:pathLst>
                <a:path extrusionOk="0" h="28961" w="19169">
                  <a:moveTo>
                    <a:pt x="13513" y="0"/>
                  </a:moveTo>
                  <a:cubicBezTo>
                    <a:pt x="8662" y="0"/>
                    <a:pt x="1402" y="1844"/>
                    <a:pt x="1402" y="1844"/>
                  </a:cubicBezTo>
                  <a:cubicBezTo>
                    <a:pt x="1402" y="1844"/>
                    <a:pt x="1" y="12598"/>
                    <a:pt x="818" y="13999"/>
                  </a:cubicBezTo>
                  <a:cubicBezTo>
                    <a:pt x="979" y="14275"/>
                    <a:pt x="1115" y="14389"/>
                    <a:pt x="1237" y="14389"/>
                  </a:cubicBezTo>
                  <a:cubicBezTo>
                    <a:pt x="1734" y="14389"/>
                    <a:pt x="1989" y="12506"/>
                    <a:pt x="2717" y="12130"/>
                  </a:cubicBezTo>
                  <a:cubicBezTo>
                    <a:pt x="2739" y="12119"/>
                    <a:pt x="2759" y="12113"/>
                    <a:pt x="2779" y="12113"/>
                  </a:cubicBezTo>
                  <a:cubicBezTo>
                    <a:pt x="3579" y="12113"/>
                    <a:pt x="2719" y="21277"/>
                    <a:pt x="3974" y="22531"/>
                  </a:cubicBezTo>
                  <a:cubicBezTo>
                    <a:pt x="4140" y="22698"/>
                    <a:pt x="4289" y="22770"/>
                    <a:pt x="4423" y="22770"/>
                  </a:cubicBezTo>
                  <a:cubicBezTo>
                    <a:pt x="5321" y="22770"/>
                    <a:pt x="5539" y="19493"/>
                    <a:pt x="5844" y="19493"/>
                  </a:cubicBezTo>
                  <a:cubicBezTo>
                    <a:pt x="6194" y="19493"/>
                    <a:pt x="9439" y="28961"/>
                    <a:pt x="10446" y="28961"/>
                  </a:cubicBezTo>
                  <a:cubicBezTo>
                    <a:pt x="11454" y="28961"/>
                    <a:pt x="13558" y="19027"/>
                    <a:pt x="13792" y="18909"/>
                  </a:cubicBezTo>
                  <a:cubicBezTo>
                    <a:pt x="13797" y="18907"/>
                    <a:pt x="13801" y="18906"/>
                    <a:pt x="13805" y="18906"/>
                  </a:cubicBezTo>
                  <a:cubicBezTo>
                    <a:pt x="14043" y="18906"/>
                    <a:pt x="14510" y="21947"/>
                    <a:pt x="15428" y="21947"/>
                  </a:cubicBezTo>
                  <a:cubicBezTo>
                    <a:pt x="16364" y="21947"/>
                    <a:pt x="15760" y="11696"/>
                    <a:pt x="16470" y="11444"/>
                  </a:cubicBezTo>
                  <a:cubicBezTo>
                    <a:pt x="16501" y="11433"/>
                    <a:pt x="16533" y="11428"/>
                    <a:pt x="16564" y="11428"/>
                  </a:cubicBezTo>
                  <a:cubicBezTo>
                    <a:pt x="17211" y="11428"/>
                    <a:pt x="17818" y="13664"/>
                    <a:pt x="18423" y="13664"/>
                  </a:cubicBezTo>
                  <a:cubicBezTo>
                    <a:pt x="18450" y="13664"/>
                    <a:pt x="18478" y="13659"/>
                    <a:pt x="18505" y="13650"/>
                  </a:cubicBezTo>
                  <a:cubicBezTo>
                    <a:pt x="19168" y="13415"/>
                    <a:pt x="19168" y="4450"/>
                    <a:pt x="17649" y="1278"/>
                  </a:cubicBezTo>
                  <a:cubicBezTo>
                    <a:pt x="17196" y="332"/>
                    <a:pt x="15571" y="0"/>
                    <a:pt x="135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2482155" y="4676790"/>
              <a:ext cx="400008" cy="421204"/>
            </a:xfrm>
            <a:custGeom>
              <a:rect b="b" l="l" r="r" t="t"/>
              <a:pathLst>
                <a:path extrusionOk="0" h="27761" w="26364">
                  <a:moveTo>
                    <a:pt x="1" y="0"/>
                  </a:moveTo>
                  <a:lnTo>
                    <a:pt x="1" y="6158"/>
                  </a:lnTo>
                  <a:cubicBezTo>
                    <a:pt x="6896" y="7757"/>
                    <a:pt x="7597" y="10987"/>
                    <a:pt x="6479" y="13936"/>
                  </a:cubicBezTo>
                  <a:cubicBezTo>
                    <a:pt x="5362" y="16884"/>
                    <a:pt x="4909" y="21974"/>
                    <a:pt x="9000" y="25247"/>
                  </a:cubicBezTo>
                  <a:cubicBezTo>
                    <a:pt x="11014" y="26857"/>
                    <a:pt x="14018" y="27760"/>
                    <a:pt x="16871" y="27760"/>
                  </a:cubicBezTo>
                  <a:cubicBezTo>
                    <a:pt x="19814" y="27760"/>
                    <a:pt x="22595" y="26799"/>
                    <a:pt x="23960" y="24662"/>
                  </a:cubicBezTo>
                  <a:cubicBezTo>
                    <a:pt x="26364" y="20903"/>
                    <a:pt x="22980" y="18357"/>
                    <a:pt x="20731" y="18357"/>
                  </a:cubicBezTo>
                  <a:cubicBezTo>
                    <a:pt x="20463" y="18357"/>
                    <a:pt x="20211" y="18393"/>
                    <a:pt x="19987" y="18467"/>
                  </a:cubicBezTo>
                  <a:cubicBezTo>
                    <a:pt x="19027" y="18787"/>
                    <a:pt x="17531" y="19205"/>
                    <a:pt x="16088" y="19205"/>
                  </a:cubicBezTo>
                  <a:cubicBezTo>
                    <a:pt x="14370" y="19205"/>
                    <a:pt x="12728" y="18613"/>
                    <a:pt x="12156" y="16559"/>
                  </a:cubicBezTo>
                  <a:cubicBezTo>
                    <a:pt x="11104" y="12779"/>
                    <a:pt x="14143" y="7948"/>
                    <a:pt x="9819" y="4092"/>
                  </a:cubicBezTo>
                  <a:cubicBezTo>
                    <a:pt x="5493" y="23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3031351" y="3998383"/>
              <a:ext cx="652008" cy="395608"/>
            </a:xfrm>
            <a:custGeom>
              <a:rect b="b" l="l" r="r" t="t"/>
              <a:pathLst>
                <a:path extrusionOk="0" h="26074" w="42973">
                  <a:moveTo>
                    <a:pt x="21669" y="0"/>
                  </a:moveTo>
                  <a:cubicBezTo>
                    <a:pt x="11529" y="0"/>
                    <a:pt x="1512" y="8347"/>
                    <a:pt x="778" y="10622"/>
                  </a:cubicBezTo>
                  <a:cubicBezTo>
                    <a:pt x="0" y="13036"/>
                    <a:pt x="8610" y="23595"/>
                    <a:pt x="18077" y="25699"/>
                  </a:cubicBezTo>
                  <a:cubicBezTo>
                    <a:pt x="19242" y="25958"/>
                    <a:pt x="20498" y="26073"/>
                    <a:pt x="21804" y="26073"/>
                  </a:cubicBezTo>
                  <a:cubicBezTo>
                    <a:pt x="31108" y="26073"/>
                    <a:pt x="42972" y="20209"/>
                    <a:pt x="42972" y="18569"/>
                  </a:cubicBezTo>
                  <a:cubicBezTo>
                    <a:pt x="42972" y="16699"/>
                    <a:pt x="34324" y="1272"/>
                    <a:pt x="23570" y="102"/>
                  </a:cubicBezTo>
                  <a:cubicBezTo>
                    <a:pt x="22937" y="33"/>
                    <a:pt x="22303" y="0"/>
                    <a:pt x="216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2927738" y="4209372"/>
              <a:ext cx="422751" cy="184619"/>
            </a:xfrm>
            <a:custGeom>
              <a:rect b="b" l="l" r="r" t="t"/>
              <a:pathLst>
                <a:path extrusionOk="0" h="12168" w="27863">
                  <a:moveTo>
                    <a:pt x="10950" y="1"/>
                  </a:moveTo>
                  <a:cubicBezTo>
                    <a:pt x="3100" y="1"/>
                    <a:pt x="5" y="5535"/>
                    <a:pt x="1" y="5542"/>
                  </a:cubicBezTo>
                  <a:cubicBezTo>
                    <a:pt x="3103" y="8319"/>
                    <a:pt x="7093" y="10870"/>
                    <a:pt x="11248" y="11793"/>
                  </a:cubicBezTo>
                  <a:cubicBezTo>
                    <a:pt x="12413" y="12052"/>
                    <a:pt x="13668" y="12167"/>
                    <a:pt x="14973" y="12167"/>
                  </a:cubicBezTo>
                  <a:cubicBezTo>
                    <a:pt x="19192" y="12167"/>
                    <a:pt x="23936" y="10961"/>
                    <a:pt x="27862" y="9489"/>
                  </a:cubicBezTo>
                  <a:cubicBezTo>
                    <a:pt x="27855" y="9461"/>
                    <a:pt x="25874" y="2789"/>
                    <a:pt x="15021" y="456"/>
                  </a:cubicBezTo>
                  <a:cubicBezTo>
                    <a:pt x="13542" y="138"/>
                    <a:pt x="12187" y="1"/>
                    <a:pt x="10950" y="1"/>
                  </a:cubicBezTo>
                  <a:close/>
                </a:path>
              </a:pathLst>
            </a:custGeom>
            <a:solidFill>
              <a:srgbClr val="FA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2802899" y="3998429"/>
              <a:ext cx="201855" cy="248025"/>
            </a:xfrm>
            <a:custGeom>
              <a:rect b="b" l="l" r="r" t="t"/>
              <a:pathLst>
                <a:path extrusionOk="0" h="16347" w="13304">
                  <a:moveTo>
                    <a:pt x="6647" y="0"/>
                  </a:moveTo>
                  <a:cubicBezTo>
                    <a:pt x="5765" y="0"/>
                    <a:pt x="4883" y="63"/>
                    <a:pt x="4008" y="179"/>
                  </a:cubicBezTo>
                  <a:cubicBezTo>
                    <a:pt x="3694" y="1241"/>
                    <a:pt x="0" y="13758"/>
                    <a:pt x="448" y="14281"/>
                  </a:cubicBezTo>
                  <a:cubicBezTo>
                    <a:pt x="855" y="14755"/>
                    <a:pt x="9556" y="16347"/>
                    <a:pt x="12138" y="16347"/>
                  </a:cubicBezTo>
                  <a:cubicBezTo>
                    <a:pt x="12527" y="16347"/>
                    <a:pt x="12777" y="16310"/>
                    <a:pt x="12839" y="16229"/>
                  </a:cubicBezTo>
                  <a:cubicBezTo>
                    <a:pt x="13303" y="15610"/>
                    <a:pt x="12843" y="1500"/>
                    <a:pt x="12839" y="1338"/>
                  </a:cubicBezTo>
                  <a:cubicBezTo>
                    <a:pt x="11448" y="704"/>
                    <a:pt x="10002" y="261"/>
                    <a:pt x="8513" y="99"/>
                  </a:cubicBezTo>
                  <a:cubicBezTo>
                    <a:pt x="7892" y="32"/>
                    <a:pt x="7269" y="0"/>
                    <a:pt x="66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2702700" y="3998626"/>
              <a:ext cx="58035" cy="124263"/>
            </a:xfrm>
            <a:custGeom>
              <a:rect b="b" l="l" r="r" t="t"/>
              <a:pathLst>
                <a:path extrusionOk="0" h="8190" w="3825">
                  <a:moveTo>
                    <a:pt x="770" y="1"/>
                  </a:moveTo>
                  <a:cubicBezTo>
                    <a:pt x="757" y="1"/>
                    <a:pt x="744" y="1"/>
                    <a:pt x="731" y="1"/>
                  </a:cubicBezTo>
                  <a:cubicBezTo>
                    <a:pt x="731" y="1"/>
                    <a:pt x="0" y="7585"/>
                    <a:pt x="468" y="8160"/>
                  </a:cubicBezTo>
                  <a:cubicBezTo>
                    <a:pt x="484" y="8180"/>
                    <a:pt x="502" y="8189"/>
                    <a:pt x="523" y="8189"/>
                  </a:cubicBezTo>
                  <a:cubicBezTo>
                    <a:pt x="1126" y="8189"/>
                    <a:pt x="3825" y="450"/>
                    <a:pt x="3825" y="450"/>
                  </a:cubicBezTo>
                  <a:cubicBezTo>
                    <a:pt x="3825" y="450"/>
                    <a:pt x="2344"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2742072" y="3998626"/>
              <a:ext cx="29905" cy="86483"/>
            </a:xfrm>
            <a:custGeom>
              <a:rect b="b" l="l" r="r" t="t"/>
              <a:pathLst>
                <a:path extrusionOk="0" h="5700" w="1971">
                  <a:moveTo>
                    <a:pt x="1970" y="1"/>
                  </a:moveTo>
                  <a:cubicBezTo>
                    <a:pt x="1658" y="11"/>
                    <a:pt x="1" y="166"/>
                    <a:pt x="1" y="166"/>
                  </a:cubicBezTo>
                  <a:cubicBezTo>
                    <a:pt x="1" y="166"/>
                    <a:pt x="253" y="5700"/>
                    <a:pt x="633" y="5700"/>
                  </a:cubicBezTo>
                  <a:cubicBezTo>
                    <a:pt x="638" y="5700"/>
                    <a:pt x="643" y="5698"/>
                    <a:pt x="649" y="5696"/>
                  </a:cubicBezTo>
                  <a:cubicBezTo>
                    <a:pt x="1038" y="5540"/>
                    <a:pt x="1970" y="1"/>
                    <a:pt x="1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2646941" y="4007639"/>
              <a:ext cx="38842" cy="96361"/>
            </a:xfrm>
            <a:custGeom>
              <a:rect b="b" l="l" r="r" t="t"/>
              <a:pathLst>
                <a:path extrusionOk="0" h="6351" w="2560">
                  <a:moveTo>
                    <a:pt x="646" y="0"/>
                  </a:moveTo>
                  <a:cubicBezTo>
                    <a:pt x="646" y="0"/>
                    <a:pt x="0" y="6271"/>
                    <a:pt x="150" y="6350"/>
                  </a:cubicBezTo>
                  <a:cubicBezTo>
                    <a:pt x="151" y="6350"/>
                    <a:pt x="152" y="6350"/>
                    <a:pt x="153" y="6350"/>
                  </a:cubicBezTo>
                  <a:cubicBezTo>
                    <a:pt x="329" y="6350"/>
                    <a:pt x="2560" y="731"/>
                    <a:pt x="2560" y="731"/>
                  </a:cubicBezTo>
                  <a:cubicBezTo>
                    <a:pt x="2560" y="731"/>
                    <a:pt x="1144" y="144"/>
                    <a:pt x="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2842241" y="4103969"/>
              <a:ext cx="38477" cy="50858"/>
            </a:xfrm>
            <a:custGeom>
              <a:rect b="b" l="l" r="r" t="t"/>
              <a:pathLst>
                <a:path extrusionOk="0" h="3352" w="2536">
                  <a:moveTo>
                    <a:pt x="1269" y="1"/>
                  </a:moveTo>
                  <a:cubicBezTo>
                    <a:pt x="568" y="1"/>
                    <a:pt x="1" y="751"/>
                    <a:pt x="1" y="1676"/>
                  </a:cubicBezTo>
                  <a:cubicBezTo>
                    <a:pt x="1" y="2601"/>
                    <a:pt x="568" y="3352"/>
                    <a:pt x="1269" y="3352"/>
                  </a:cubicBezTo>
                  <a:cubicBezTo>
                    <a:pt x="1968" y="3352"/>
                    <a:pt x="2536" y="2601"/>
                    <a:pt x="2536" y="1676"/>
                  </a:cubicBezTo>
                  <a:cubicBezTo>
                    <a:pt x="2536" y="751"/>
                    <a:pt x="1968" y="1"/>
                    <a:pt x="1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2585977" y="4136484"/>
              <a:ext cx="38462" cy="50843"/>
            </a:xfrm>
            <a:custGeom>
              <a:rect b="b" l="l" r="r" t="t"/>
              <a:pathLst>
                <a:path extrusionOk="0" h="3351" w="2535">
                  <a:moveTo>
                    <a:pt x="1267" y="1"/>
                  </a:moveTo>
                  <a:cubicBezTo>
                    <a:pt x="568" y="1"/>
                    <a:pt x="1" y="750"/>
                    <a:pt x="1" y="1676"/>
                  </a:cubicBezTo>
                  <a:cubicBezTo>
                    <a:pt x="1" y="2601"/>
                    <a:pt x="570" y="3350"/>
                    <a:pt x="1267" y="3350"/>
                  </a:cubicBezTo>
                  <a:cubicBezTo>
                    <a:pt x="1967" y="3350"/>
                    <a:pt x="2534" y="2601"/>
                    <a:pt x="2534" y="1676"/>
                  </a:cubicBezTo>
                  <a:cubicBezTo>
                    <a:pt x="2534" y="750"/>
                    <a:pt x="1968" y="1"/>
                    <a:pt x="1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3064791" y="3934613"/>
              <a:ext cx="225691" cy="161269"/>
            </a:xfrm>
            <a:custGeom>
              <a:rect b="b" l="l" r="r" t="t"/>
              <a:pathLst>
                <a:path extrusionOk="0" h="10629" w="14875">
                  <a:moveTo>
                    <a:pt x="9697" y="0"/>
                  </a:moveTo>
                  <a:cubicBezTo>
                    <a:pt x="7165" y="0"/>
                    <a:pt x="4335" y="1479"/>
                    <a:pt x="2934" y="3527"/>
                  </a:cubicBezTo>
                  <a:cubicBezTo>
                    <a:pt x="1" y="7812"/>
                    <a:pt x="7025" y="10628"/>
                    <a:pt x="7025" y="10628"/>
                  </a:cubicBezTo>
                  <a:cubicBezTo>
                    <a:pt x="11458" y="7367"/>
                    <a:pt x="14670" y="6487"/>
                    <a:pt x="14670" y="6487"/>
                  </a:cubicBezTo>
                  <a:cubicBezTo>
                    <a:pt x="14874" y="1767"/>
                    <a:pt x="12464" y="0"/>
                    <a:pt x="96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3003767" y="3976156"/>
              <a:ext cx="143835" cy="102794"/>
            </a:xfrm>
            <a:custGeom>
              <a:rect b="b" l="l" r="r" t="t"/>
              <a:pathLst>
                <a:path extrusionOk="0" h="6775" w="9480">
                  <a:moveTo>
                    <a:pt x="6179" y="0"/>
                  </a:moveTo>
                  <a:cubicBezTo>
                    <a:pt x="4565" y="0"/>
                    <a:pt x="2762" y="943"/>
                    <a:pt x="1870" y="2248"/>
                  </a:cubicBezTo>
                  <a:cubicBezTo>
                    <a:pt x="0" y="4980"/>
                    <a:pt x="4477" y="6775"/>
                    <a:pt x="4477" y="6775"/>
                  </a:cubicBezTo>
                  <a:cubicBezTo>
                    <a:pt x="7303" y="4695"/>
                    <a:pt x="9350" y="4135"/>
                    <a:pt x="9350" y="4135"/>
                  </a:cubicBezTo>
                  <a:cubicBezTo>
                    <a:pt x="9479" y="1126"/>
                    <a:pt x="7943" y="0"/>
                    <a:pt x="6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2541128" y="3990509"/>
              <a:ext cx="205557" cy="170205"/>
            </a:xfrm>
            <a:custGeom>
              <a:rect b="b" l="l" r="r" t="t"/>
              <a:pathLst>
                <a:path extrusionOk="0" h="11218" w="13548">
                  <a:moveTo>
                    <a:pt x="5025" y="0"/>
                  </a:moveTo>
                  <a:cubicBezTo>
                    <a:pt x="2953" y="0"/>
                    <a:pt x="991" y="1346"/>
                    <a:pt x="1" y="4922"/>
                  </a:cubicBezTo>
                  <a:cubicBezTo>
                    <a:pt x="1" y="4922"/>
                    <a:pt x="2786" y="6749"/>
                    <a:pt x="5997" y="11217"/>
                  </a:cubicBezTo>
                  <a:cubicBezTo>
                    <a:pt x="5997" y="11217"/>
                    <a:pt x="13547" y="10702"/>
                    <a:pt x="12079" y="5723"/>
                  </a:cubicBezTo>
                  <a:cubicBezTo>
                    <a:pt x="11212" y="2785"/>
                    <a:pt x="8005" y="0"/>
                    <a:pt x="50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2524195" y="4029229"/>
              <a:ext cx="131030" cy="108483"/>
            </a:xfrm>
            <a:custGeom>
              <a:rect b="b" l="l" r="r" t="t"/>
              <a:pathLst>
                <a:path extrusionOk="0" h="7150" w="8636">
                  <a:moveTo>
                    <a:pt x="3202" y="0"/>
                  </a:moveTo>
                  <a:cubicBezTo>
                    <a:pt x="1882" y="0"/>
                    <a:pt x="631" y="858"/>
                    <a:pt x="0" y="3136"/>
                  </a:cubicBezTo>
                  <a:cubicBezTo>
                    <a:pt x="0" y="3138"/>
                    <a:pt x="1776" y="4303"/>
                    <a:pt x="3822" y="7150"/>
                  </a:cubicBezTo>
                  <a:cubicBezTo>
                    <a:pt x="3822" y="7150"/>
                    <a:pt x="8635" y="6822"/>
                    <a:pt x="7698" y="3648"/>
                  </a:cubicBezTo>
                  <a:cubicBezTo>
                    <a:pt x="7146" y="1775"/>
                    <a:pt x="5102" y="0"/>
                    <a:pt x="32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2804477" y="4198402"/>
              <a:ext cx="188245" cy="67609"/>
            </a:xfrm>
            <a:custGeom>
              <a:rect b="b" l="l" r="r" t="t"/>
              <a:pathLst>
                <a:path extrusionOk="0" h="4456" w="12407">
                  <a:moveTo>
                    <a:pt x="5493" y="1"/>
                  </a:moveTo>
                  <a:cubicBezTo>
                    <a:pt x="2748" y="1"/>
                    <a:pt x="1" y="651"/>
                    <a:pt x="478" y="1739"/>
                  </a:cubicBezTo>
                  <a:cubicBezTo>
                    <a:pt x="1008" y="2949"/>
                    <a:pt x="3885" y="4193"/>
                    <a:pt x="6923" y="4417"/>
                  </a:cubicBezTo>
                  <a:cubicBezTo>
                    <a:pt x="7279" y="4443"/>
                    <a:pt x="7627" y="4456"/>
                    <a:pt x="7963" y="4456"/>
                  </a:cubicBezTo>
                  <a:cubicBezTo>
                    <a:pt x="10500" y="4456"/>
                    <a:pt x="12407" y="3740"/>
                    <a:pt x="12383" y="2743"/>
                  </a:cubicBezTo>
                  <a:cubicBezTo>
                    <a:pt x="12357" y="1614"/>
                    <a:pt x="9392" y="186"/>
                    <a:pt x="6389" y="25"/>
                  </a:cubicBezTo>
                  <a:cubicBezTo>
                    <a:pt x="6093" y="9"/>
                    <a:pt x="5793" y="1"/>
                    <a:pt x="54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2774283" y="4260397"/>
              <a:ext cx="71645" cy="69111"/>
            </a:xfrm>
            <a:custGeom>
              <a:rect b="b" l="l" r="r" t="t"/>
              <a:pathLst>
                <a:path extrusionOk="0" h="4555" w="4722">
                  <a:moveTo>
                    <a:pt x="4439" y="1"/>
                  </a:moveTo>
                  <a:cubicBezTo>
                    <a:pt x="4292" y="1"/>
                    <a:pt x="4137" y="94"/>
                    <a:pt x="4120" y="281"/>
                  </a:cubicBezTo>
                  <a:lnTo>
                    <a:pt x="4120" y="282"/>
                  </a:lnTo>
                  <a:cubicBezTo>
                    <a:pt x="4033" y="1250"/>
                    <a:pt x="3945" y="2218"/>
                    <a:pt x="3855" y="3185"/>
                  </a:cubicBezTo>
                  <a:cubicBezTo>
                    <a:pt x="3843" y="3328"/>
                    <a:pt x="3830" y="3470"/>
                    <a:pt x="3818" y="3612"/>
                  </a:cubicBezTo>
                  <a:lnTo>
                    <a:pt x="3818" y="3612"/>
                  </a:lnTo>
                  <a:cubicBezTo>
                    <a:pt x="3802" y="3618"/>
                    <a:pt x="3784" y="3626"/>
                    <a:pt x="3763" y="3637"/>
                  </a:cubicBezTo>
                  <a:cubicBezTo>
                    <a:pt x="3295" y="3868"/>
                    <a:pt x="2795" y="3978"/>
                    <a:pt x="2295" y="3978"/>
                  </a:cubicBezTo>
                  <a:cubicBezTo>
                    <a:pt x="1705" y="3978"/>
                    <a:pt x="1116" y="3825"/>
                    <a:pt x="580" y="3541"/>
                  </a:cubicBezTo>
                  <a:cubicBezTo>
                    <a:pt x="532" y="3515"/>
                    <a:pt x="484" y="3504"/>
                    <a:pt x="439" y="3504"/>
                  </a:cubicBezTo>
                  <a:cubicBezTo>
                    <a:pt x="174" y="3504"/>
                    <a:pt x="0" y="3894"/>
                    <a:pt x="285" y="4045"/>
                  </a:cubicBezTo>
                  <a:cubicBezTo>
                    <a:pt x="924" y="4385"/>
                    <a:pt x="1578" y="4554"/>
                    <a:pt x="2254" y="4554"/>
                  </a:cubicBezTo>
                  <a:cubicBezTo>
                    <a:pt x="2602" y="4554"/>
                    <a:pt x="2957" y="4509"/>
                    <a:pt x="3318" y="4419"/>
                  </a:cubicBezTo>
                  <a:cubicBezTo>
                    <a:pt x="3650" y="4336"/>
                    <a:pt x="4350" y="4178"/>
                    <a:pt x="4388" y="3758"/>
                  </a:cubicBezTo>
                  <a:cubicBezTo>
                    <a:pt x="4494" y="2600"/>
                    <a:pt x="4599" y="1440"/>
                    <a:pt x="4705" y="281"/>
                  </a:cubicBezTo>
                  <a:cubicBezTo>
                    <a:pt x="4722" y="94"/>
                    <a:pt x="4585" y="1"/>
                    <a:pt x="4439" y="1"/>
                  </a:cubicBezTo>
                  <a:close/>
                </a:path>
              </a:pathLst>
            </a:custGeom>
            <a:solidFill>
              <a:srgbClr val="675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2717326" y="4313622"/>
              <a:ext cx="68398" cy="24883"/>
            </a:xfrm>
            <a:custGeom>
              <a:rect b="b" l="l" r="r" t="t"/>
              <a:pathLst>
                <a:path extrusionOk="0" h="1640" w="4508">
                  <a:moveTo>
                    <a:pt x="356" y="0"/>
                  </a:moveTo>
                  <a:cubicBezTo>
                    <a:pt x="182" y="0"/>
                    <a:pt x="0" y="144"/>
                    <a:pt x="58" y="363"/>
                  </a:cubicBezTo>
                  <a:cubicBezTo>
                    <a:pt x="320" y="1374"/>
                    <a:pt x="1396" y="1639"/>
                    <a:pt x="2463" y="1639"/>
                  </a:cubicBezTo>
                  <a:cubicBezTo>
                    <a:pt x="3085" y="1639"/>
                    <a:pt x="3705" y="1549"/>
                    <a:pt x="4158" y="1463"/>
                  </a:cubicBezTo>
                  <a:cubicBezTo>
                    <a:pt x="4507" y="1398"/>
                    <a:pt x="4388" y="894"/>
                    <a:pt x="4065" y="894"/>
                  </a:cubicBezTo>
                  <a:cubicBezTo>
                    <a:pt x="4045" y="894"/>
                    <a:pt x="4025" y="896"/>
                    <a:pt x="4003" y="900"/>
                  </a:cubicBezTo>
                  <a:cubicBezTo>
                    <a:pt x="3630" y="971"/>
                    <a:pt x="3024" y="1067"/>
                    <a:pt x="2426" y="1067"/>
                  </a:cubicBezTo>
                  <a:cubicBezTo>
                    <a:pt x="1605" y="1067"/>
                    <a:pt x="797" y="886"/>
                    <a:pt x="621" y="209"/>
                  </a:cubicBezTo>
                  <a:cubicBezTo>
                    <a:pt x="583" y="63"/>
                    <a:pt x="471"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2518278" y="4183291"/>
              <a:ext cx="121532" cy="53862"/>
            </a:xfrm>
            <a:custGeom>
              <a:rect b="b" l="l" r="r" t="t"/>
              <a:pathLst>
                <a:path extrusionOk="0" h="3550" w="8010">
                  <a:moveTo>
                    <a:pt x="5835" y="0"/>
                  </a:moveTo>
                  <a:cubicBezTo>
                    <a:pt x="5835" y="0"/>
                    <a:pt x="1" y="1420"/>
                    <a:pt x="79" y="1720"/>
                  </a:cubicBezTo>
                  <a:cubicBezTo>
                    <a:pt x="156" y="2019"/>
                    <a:pt x="7973" y="3513"/>
                    <a:pt x="8009" y="3550"/>
                  </a:cubicBezTo>
                  <a:lnTo>
                    <a:pt x="8009" y="3550"/>
                  </a:lnTo>
                  <a:cubicBezTo>
                    <a:pt x="7985" y="3511"/>
                    <a:pt x="6266" y="615"/>
                    <a:pt x="5835" y="0"/>
                  </a:cubicBezTo>
                  <a:close/>
                  <a:moveTo>
                    <a:pt x="8009" y="3550"/>
                  </a:moveTo>
                  <a:cubicBezTo>
                    <a:pt x="8009" y="3550"/>
                    <a:pt x="8009" y="3550"/>
                    <a:pt x="8009" y="3550"/>
                  </a:cubicBezTo>
                  <a:cubicBezTo>
                    <a:pt x="8009" y="3550"/>
                    <a:pt x="8009" y="3550"/>
                    <a:pt x="8009" y="3550"/>
                  </a:cubicBezTo>
                  <a:cubicBezTo>
                    <a:pt x="8009" y="3550"/>
                    <a:pt x="8009" y="3550"/>
                    <a:pt x="8009" y="35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2525166" y="4243890"/>
              <a:ext cx="145823" cy="77167"/>
            </a:xfrm>
            <a:custGeom>
              <a:rect b="b" l="l" r="r" t="t"/>
              <a:pathLst>
                <a:path extrusionOk="0" h="5086" w="9611">
                  <a:moveTo>
                    <a:pt x="1320" y="1"/>
                  </a:moveTo>
                  <a:cubicBezTo>
                    <a:pt x="903" y="1"/>
                    <a:pt x="619" y="50"/>
                    <a:pt x="532" y="169"/>
                  </a:cubicBezTo>
                  <a:cubicBezTo>
                    <a:pt x="1" y="889"/>
                    <a:pt x="5444" y="5085"/>
                    <a:pt x="6116" y="5085"/>
                  </a:cubicBezTo>
                  <a:cubicBezTo>
                    <a:pt x="6132" y="5085"/>
                    <a:pt x="6144" y="5083"/>
                    <a:pt x="6155" y="5079"/>
                  </a:cubicBezTo>
                  <a:cubicBezTo>
                    <a:pt x="8274" y="3962"/>
                    <a:pt x="9610" y="2937"/>
                    <a:pt x="9610" y="2389"/>
                  </a:cubicBezTo>
                  <a:cubicBezTo>
                    <a:pt x="9610" y="2191"/>
                    <a:pt x="9509" y="1835"/>
                    <a:pt x="9324" y="1369"/>
                  </a:cubicBezTo>
                  <a:cubicBezTo>
                    <a:pt x="9284" y="1360"/>
                    <a:pt x="3498" y="1"/>
                    <a:pt x="13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3020214" y="4122874"/>
              <a:ext cx="148660" cy="56715"/>
            </a:xfrm>
            <a:custGeom>
              <a:rect b="b" l="l" r="r" t="t"/>
              <a:pathLst>
                <a:path extrusionOk="0" h="3738" w="9798">
                  <a:moveTo>
                    <a:pt x="1976" y="0"/>
                  </a:moveTo>
                  <a:cubicBezTo>
                    <a:pt x="900" y="1016"/>
                    <a:pt x="217" y="1883"/>
                    <a:pt x="44" y="2417"/>
                  </a:cubicBezTo>
                  <a:cubicBezTo>
                    <a:pt x="13" y="2514"/>
                    <a:pt x="2" y="2628"/>
                    <a:pt x="1" y="2750"/>
                  </a:cubicBezTo>
                  <a:cubicBezTo>
                    <a:pt x="266" y="2727"/>
                    <a:pt x="546" y="2716"/>
                    <a:pt x="836" y="2716"/>
                  </a:cubicBezTo>
                  <a:cubicBezTo>
                    <a:pt x="3663" y="2716"/>
                    <a:pt x="7484" y="3737"/>
                    <a:pt x="9010" y="3737"/>
                  </a:cubicBezTo>
                  <a:cubicBezTo>
                    <a:pt x="9544" y="3737"/>
                    <a:pt x="9798" y="3612"/>
                    <a:pt x="9628" y="3274"/>
                  </a:cubicBezTo>
                  <a:cubicBezTo>
                    <a:pt x="8850" y="1717"/>
                    <a:pt x="1985" y="2"/>
                    <a:pt x="19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3004283" y="4199358"/>
              <a:ext cx="131166" cy="46382"/>
            </a:xfrm>
            <a:custGeom>
              <a:rect b="b" l="l" r="r" t="t"/>
              <a:pathLst>
                <a:path extrusionOk="0" h="3057" w="8645">
                  <a:moveTo>
                    <a:pt x="5028" y="1"/>
                  </a:moveTo>
                  <a:cubicBezTo>
                    <a:pt x="3453" y="1"/>
                    <a:pt x="1491" y="203"/>
                    <a:pt x="1" y="393"/>
                  </a:cubicBezTo>
                  <a:cubicBezTo>
                    <a:pt x="502" y="1209"/>
                    <a:pt x="1169" y="2115"/>
                    <a:pt x="1970" y="3057"/>
                  </a:cubicBezTo>
                  <a:cubicBezTo>
                    <a:pt x="4707" y="2000"/>
                    <a:pt x="8645" y="1010"/>
                    <a:pt x="7411" y="337"/>
                  </a:cubicBezTo>
                  <a:cubicBezTo>
                    <a:pt x="6961" y="91"/>
                    <a:pt x="6081" y="1"/>
                    <a:pt x="5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2952029" y="4345136"/>
              <a:ext cx="148888" cy="605322"/>
            </a:xfrm>
            <a:custGeom>
              <a:rect b="b" l="l" r="r" t="t"/>
              <a:pathLst>
                <a:path extrusionOk="0" h="39896" w="9813">
                  <a:moveTo>
                    <a:pt x="6142" y="1"/>
                  </a:moveTo>
                  <a:cubicBezTo>
                    <a:pt x="6142" y="1"/>
                    <a:pt x="0" y="10927"/>
                    <a:pt x="347" y="20658"/>
                  </a:cubicBezTo>
                  <a:cubicBezTo>
                    <a:pt x="694" y="30389"/>
                    <a:pt x="1655" y="38650"/>
                    <a:pt x="1017" y="39896"/>
                  </a:cubicBezTo>
                  <a:lnTo>
                    <a:pt x="9772" y="39896"/>
                  </a:lnTo>
                  <a:cubicBezTo>
                    <a:pt x="9772" y="39896"/>
                    <a:pt x="9813" y="27428"/>
                    <a:pt x="9772" y="21973"/>
                  </a:cubicBezTo>
                  <a:cubicBezTo>
                    <a:pt x="9731" y="16520"/>
                    <a:pt x="9772" y="1867"/>
                    <a:pt x="9772" y="1867"/>
                  </a:cubicBezTo>
                  <a:lnTo>
                    <a:pt x="61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2953334" y="4899493"/>
              <a:ext cx="150193" cy="101944"/>
            </a:xfrm>
            <a:custGeom>
              <a:rect b="b" l="l" r="r" t="t"/>
              <a:pathLst>
                <a:path extrusionOk="0" h="6719" w="9899">
                  <a:moveTo>
                    <a:pt x="1462" y="0"/>
                  </a:moveTo>
                  <a:cubicBezTo>
                    <a:pt x="705" y="0"/>
                    <a:pt x="0" y="849"/>
                    <a:pt x="0" y="2709"/>
                  </a:cubicBezTo>
                  <a:cubicBezTo>
                    <a:pt x="0" y="4857"/>
                    <a:pt x="218" y="5361"/>
                    <a:pt x="739" y="5863"/>
                  </a:cubicBezTo>
                  <a:cubicBezTo>
                    <a:pt x="1301" y="6406"/>
                    <a:pt x="3061" y="6718"/>
                    <a:pt x="4865" y="6718"/>
                  </a:cubicBezTo>
                  <a:cubicBezTo>
                    <a:pt x="7101" y="6718"/>
                    <a:pt x="9407" y="6238"/>
                    <a:pt x="9582" y="5123"/>
                  </a:cubicBezTo>
                  <a:cubicBezTo>
                    <a:pt x="9898" y="3132"/>
                    <a:pt x="9580" y="550"/>
                    <a:pt x="7952" y="550"/>
                  </a:cubicBezTo>
                  <a:cubicBezTo>
                    <a:pt x="7934" y="550"/>
                    <a:pt x="7916" y="550"/>
                    <a:pt x="7898" y="551"/>
                  </a:cubicBezTo>
                  <a:cubicBezTo>
                    <a:pt x="6222" y="608"/>
                    <a:pt x="6109" y="1902"/>
                    <a:pt x="6109" y="1902"/>
                  </a:cubicBezTo>
                  <a:cubicBezTo>
                    <a:pt x="6109" y="1902"/>
                    <a:pt x="5649" y="60"/>
                    <a:pt x="4402" y="60"/>
                  </a:cubicBezTo>
                  <a:cubicBezTo>
                    <a:pt x="4389" y="60"/>
                    <a:pt x="4376" y="60"/>
                    <a:pt x="4364" y="60"/>
                  </a:cubicBezTo>
                  <a:cubicBezTo>
                    <a:pt x="3088" y="97"/>
                    <a:pt x="2619" y="1834"/>
                    <a:pt x="2619" y="1834"/>
                  </a:cubicBezTo>
                  <a:cubicBezTo>
                    <a:pt x="2619" y="1834"/>
                    <a:pt x="2685" y="357"/>
                    <a:pt x="1813" y="60"/>
                  </a:cubicBezTo>
                  <a:cubicBezTo>
                    <a:pt x="1696" y="21"/>
                    <a:pt x="1578" y="0"/>
                    <a:pt x="14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2617900" y="4365861"/>
              <a:ext cx="169871" cy="584627"/>
            </a:xfrm>
            <a:custGeom>
              <a:rect b="b" l="l" r="r" t="t"/>
              <a:pathLst>
                <a:path extrusionOk="0" h="38532" w="11196">
                  <a:moveTo>
                    <a:pt x="5061" y="0"/>
                  </a:moveTo>
                  <a:lnTo>
                    <a:pt x="1" y="1293"/>
                  </a:lnTo>
                  <a:cubicBezTo>
                    <a:pt x="1" y="1293"/>
                    <a:pt x="2006" y="11258"/>
                    <a:pt x="2105" y="18582"/>
                  </a:cubicBezTo>
                  <a:cubicBezTo>
                    <a:pt x="2203" y="25906"/>
                    <a:pt x="2671" y="38531"/>
                    <a:pt x="2671" y="38531"/>
                  </a:cubicBezTo>
                  <a:lnTo>
                    <a:pt x="11195" y="38531"/>
                  </a:lnTo>
                  <a:cubicBezTo>
                    <a:pt x="11195" y="38531"/>
                    <a:pt x="11180" y="9626"/>
                    <a:pt x="50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2592486" y="4899493"/>
              <a:ext cx="150193" cy="101944"/>
            </a:xfrm>
            <a:custGeom>
              <a:rect b="b" l="l" r="r" t="t"/>
              <a:pathLst>
                <a:path extrusionOk="0" h="6719" w="9899">
                  <a:moveTo>
                    <a:pt x="8437" y="0"/>
                  </a:moveTo>
                  <a:cubicBezTo>
                    <a:pt x="8320" y="0"/>
                    <a:pt x="8202" y="21"/>
                    <a:pt x="8085" y="60"/>
                  </a:cubicBezTo>
                  <a:cubicBezTo>
                    <a:pt x="7213" y="357"/>
                    <a:pt x="7280" y="1834"/>
                    <a:pt x="7280" y="1834"/>
                  </a:cubicBezTo>
                  <a:cubicBezTo>
                    <a:pt x="7280" y="1834"/>
                    <a:pt x="6809" y="97"/>
                    <a:pt x="5535" y="60"/>
                  </a:cubicBezTo>
                  <a:cubicBezTo>
                    <a:pt x="5522" y="60"/>
                    <a:pt x="5510" y="60"/>
                    <a:pt x="5497" y="60"/>
                  </a:cubicBezTo>
                  <a:cubicBezTo>
                    <a:pt x="4250" y="60"/>
                    <a:pt x="3790" y="1902"/>
                    <a:pt x="3790" y="1902"/>
                  </a:cubicBezTo>
                  <a:cubicBezTo>
                    <a:pt x="3790" y="1902"/>
                    <a:pt x="3676" y="608"/>
                    <a:pt x="2001" y="551"/>
                  </a:cubicBezTo>
                  <a:cubicBezTo>
                    <a:pt x="1983" y="550"/>
                    <a:pt x="1965" y="550"/>
                    <a:pt x="1947" y="550"/>
                  </a:cubicBezTo>
                  <a:cubicBezTo>
                    <a:pt x="318" y="550"/>
                    <a:pt x="0" y="3132"/>
                    <a:pt x="316" y="5123"/>
                  </a:cubicBezTo>
                  <a:cubicBezTo>
                    <a:pt x="492" y="6238"/>
                    <a:pt x="2797" y="6718"/>
                    <a:pt x="5033" y="6718"/>
                  </a:cubicBezTo>
                  <a:cubicBezTo>
                    <a:pt x="6837" y="6718"/>
                    <a:pt x="8597" y="6406"/>
                    <a:pt x="9160" y="5863"/>
                  </a:cubicBezTo>
                  <a:cubicBezTo>
                    <a:pt x="9681" y="5361"/>
                    <a:pt x="9899" y="4857"/>
                    <a:pt x="9899" y="2709"/>
                  </a:cubicBezTo>
                  <a:cubicBezTo>
                    <a:pt x="9899" y="849"/>
                    <a:pt x="9193" y="0"/>
                    <a:pt x="84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2613834" y="4304322"/>
              <a:ext cx="131986" cy="15719"/>
            </a:xfrm>
            <a:custGeom>
              <a:rect b="b" l="l" r="r" t="t"/>
              <a:pathLst>
                <a:path extrusionOk="0" h="1036" w="8699">
                  <a:moveTo>
                    <a:pt x="358" y="1"/>
                  </a:moveTo>
                  <a:cubicBezTo>
                    <a:pt x="1" y="1"/>
                    <a:pt x="9" y="565"/>
                    <a:pt x="378" y="586"/>
                  </a:cubicBezTo>
                  <a:lnTo>
                    <a:pt x="8322" y="1035"/>
                  </a:lnTo>
                  <a:cubicBezTo>
                    <a:pt x="8329" y="1036"/>
                    <a:pt x="8336" y="1036"/>
                    <a:pt x="8342" y="1036"/>
                  </a:cubicBezTo>
                  <a:cubicBezTo>
                    <a:pt x="8699" y="1036"/>
                    <a:pt x="8689" y="472"/>
                    <a:pt x="8322" y="451"/>
                  </a:cubicBezTo>
                  <a:lnTo>
                    <a:pt x="378" y="1"/>
                  </a:lnTo>
                  <a:cubicBezTo>
                    <a:pt x="371" y="1"/>
                    <a:pt x="364" y="1"/>
                    <a:pt x="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2611391" y="4323743"/>
              <a:ext cx="178778" cy="42620"/>
            </a:xfrm>
            <a:custGeom>
              <a:rect b="b" l="l" r="r" t="t"/>
              <a:pathLst>
                <a:path extrusionOk="0" h="2809" w="11783">
                  <a:moveTo>
                    <a:pt x="435" y="1"/>
                  </a:moveTo>
                  <a:cubicBezTo>
                    <a:pt x="116" y="1"/>
                    <a:pt x="0" y="502"/>
                    <a:pt x="345" y="572"/>
                  </a:cubicBezTo>
                  <a:lnTo>
                    <a:pt x="11281" y="2802"/>
                  </a:lnTo>
                  <a:cubicBezTo>
                    <a:pt x="11304" y="2807"/>
                    <a:pt x="11326" y="2809"/>
                    <a:pt x="11347" y="2809"/>
                  </a:cubicBezTo>
                  <a:cubicBezTo>
                    <a:pt x="11666" y="2809"/>
                    <a:pt x="11783" y="2308"/>
                    <a:pt x="11437" y="2237"/>
                  </a:cubicBezTo>
                  <a:cubicBezTo>
                    <a:pt x="7792" y="1494"/>
                    <a:pt x="4146" y="751"/>
                    <a:pt x="501" y="8"/>
                  </a:cubicBezTo>
                  <a:cubicBezTo>
                    <a:pt x="478" y="3"/>
                    <a:pt x="456"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2614198" y="4341327"/>
              <a:ext cx="164091" cy="74269"/>
            </a:xfrm>
            <a:custGeom>
              <a:rect b="b" l="l" r="r" t="t"/>
              <a:pathLst>
                <a:path extrusionOk="0" h="4895" w="10815">
                  <a:moveTo>
                    <a:pt x="470" y="0"/>
                  </a:moveTo>
                  <a:cubicBezTo>
                    <a:pt x="189" y="0"/>
                    <a:pt x="0" y="401"/>
                    <a:pt x="302" y="534"/>
                  </a:cubicBezTo>
                  <a:lnTo>
                    <a:pt x="10219" y="4867"/>
                  </a:lnTo>
                  <a:cubicBezTo>
                    <a:pt x="10262" y="4886"/>
                    <a:pt x="10305" y="4894"/>
                    <a:pt x="10346" y="4894"/>
                  </a:cubicBezTo>
                  <a:cubicBezTo>
                    <a:pt x="10626" y="4894"/>
                    <a:pt x="10815" y="4495"/>
                    <a:pt x="10514" y="4363"/>
                  </a:cubicBezTo>
                  <a:lnTo>
                    <a:pt x="597" y="28"/>
                  </a:lnTo>
                  <a:cubicBezTo>
                    <a:pt x="553" y="9"/>
                    <a:pt x="511" y="0"/>
                    <a:pt x="4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2931501" y="4249367"/>
              <a:ext cx="130104" cy="37840"/>
            </a:xfrm>
            <a:custGeom>
              <a:rect b="b" l="l" r="r" t="t"/>
              <a:pathLst>
                <a:path extrusionOk="0" h="2494" w="8575">
                  <a:moveTo>
                    <a:pt x="433" y="1"/>
                  </a:moveTo>
                  <a:cubicBezTo>
                    <a:pt x="124" y="1"/>
                    <a:pt x="1" y="484"/>
                    <a:pt x="339" y="569"/>
                  </a:cubicBezTo>
                  <a:cubicBezTo>
                    <a:pt x="2914" y="1208"/>
                    <a:pt x="5489" y="1846"/>
                    <a:pt x="8063" y="2484"/>
                  </a:cubicBezTo>
                  <a:cubicBezTo>
                    <a:pt x="8090" y="2490"/>
                    <a:pt x="8117" y="2494"/>
                    <a:pt x="8142" y="2494"/>
                  </a:cubicBezTo>
                  <a:cubicBezTo>
                    <a:pt x="8450" y="2494"/>
                    <a:pt x="8575" y="2011"/>
                    <a:pt x="8236" y="1925"/>
                  </a:cubicBezTo>
                  <a:cubicBezTo>
                    <a:pt x="5661" y="1288"/>
                    <a:pt x="3087" y="649"/>
                    <a:pt x="512" y="11"/>
                  </a:cubicBezTo>
                  <a:cubicBezTo>
                    <a:pt x="485" y="4"/>
                    <a:pt x="458" y="1"/>
                    <a:pt x="4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2990734" y="4279272"/>
              <a:ext cx="179779" cy="25611"/>
            </a:xfrm>
            <a:custGeom>
              <a:rect b="b" l="l" r="r" t="t"/>
              <a:pathLst>
                <a:path extrusionOk="0" h="1688" w="11849">
                  <a:moveTo>
                    <a:pt x="345" y="1"/>
                  </a:moveTo>
                  <a:cubicBezTo>
                    <a:pt x="5" y="1"/>
                    <a:pt x="1" y="550"/>
                    <a:pt x="363" y="587"/>
                  </a:cubicBezTo>
                  <a:cubicBezTo>
                    <a:pt x="4065" y="953"/>
                    <a:pt x="7766" y="1319"/>
                    <a:pt x="11468" y="1686"/>
                  </a:cubicBezTo>
                  <a:lnTo>
                    <a:pt x="11466" y="1686"/>
                  </a:lnTo>
                  <a:cubicBezTo>
                    <a:pt x="11478" y="1687"/>
                    <a:pt x="11489" y="1687"/>
                    <a:pt x="11499" y="1687"/>
                  </a:cubicBezTo>
                  <a:cubicBezTo>
                    <a:pt x="11842" y="1687"/>
                    <a:pt x="11849" y="1137"/>
                    <a:pt x="11486" y="1100"/>
                  </a:cubicBezTo>
                  <a:lnTo>
                    <a:pt x="379" y="3"/>
                  </a:lnTo>
                  <a:cubicBezTo>
                    <a:pt x="368" y="1"/>
                    <a:pt x="356" y="1"/>
                    <a:pt x="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2989096" y="4313425"/>
              <a:ext cx="176138" cy="27128"/>
            </a:xfrm>
            <a:custGeom>
              <a:rect b="b" l="l" r="r" t="t"/>
              <a:pathLst>
                <a:path extrusionOk="0" h="1788" w="11609">
                  <a:moveTo>
                    <a:pt x="11152" y="0"/>
                  </a:moveTo>
                  <a:cubicBezTo>
                    <a:pt x="11140" y="0"/>
                    <a:pt x="11127" y="1"/>
                    <a:pt x="11115" y="2"/>
                  </a:cubicBezTo>
                  <a:cubicBezTo>
                    <a:pt x="7530" y="406"/>
                    <a:pt x="3946" y="812"/>
                    <a:pt x="361" y="1216"/>
                  </a:cubicBezTo>
                  <a:cubicBezTo>
                    <a:pt x="0" y="1257"/>
                    <a:pt x="114" y="1788"/>
                    <a:pt x="455" y="1788"/>
                  </a:cubicBezTo>
                  <a:cubicBezTo>
                    <a:pt x="468" y="1788"/>
                    <a:pt x="481" y="1787"/>
                    <a:pt x="494" y="1785"/>
                  </a:cubicBezTo>
                  <a:cubicBezTo>
                    <a:pt x="4078" y="1381"/>
                    <a:pt x="7664" y="977"/>
                    <a:pt x="11248" y="571"/>
                  </a:cubicBezTo>
                  <a:cubicBezTo>
                    <a:pt x="11609" y="530"/>
                    <a:pt x="11496" y="0"/>
                    <a:pt x="11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2575751" y="4189178"/>
              <a:ext cx="117329" cy="114522"/>
            </a:xfrm>
            <a:custGeom>
              <a:rect b="b" l="l" r="r" t="t"/>
              <a:pathLst>
                <a:path extrusionOk="0" h="7548" w="7733">
                  <a:moveTo>
                    <a:pt x="3863" y="0"/>
                  </a:moveTo>
                  <a:cubicBezTo>
                    <a:pt x="1860" y="0"/>
                    <a:pt x="191" y="1578"/>
                    <a:pt x="97" y="3599"/>
                  </a:cubicBezTo>
                  <a:cubicBezTo>
                    <a:pt x="0" y="5680"/>
                    <a:pt x="1609" y="7447"/>
                    <a:pt x="3692" y="7543"/>
                  </a:cubicBezTo>
                  <a:cubicBezTo>
                    <a:pt x="3751" y="7546"/>
                    <a:pt x="3811" y="7548"/>
                    <a:pt x="3870" y="7548"/>
                  </a:cubicBezTo>
                  <a:cubicBezTo>
                    <a:pt x="5873" y="7548"/>
                    <a:pt x="7542" y="5970"/>
                    <a:pt x="7636" y="3949"/>
                  </a:cubicBezTo>
                  <a:cubicBezTo>
                    <a:pt x="7733" y="1868"/>
                    <a:pt x="6123" y="101"/>
                    <a:pt x="4041" y="4"/>
                  </a:cubicBezTo>
                  <a:cubicBezTo>
                    <a:pt x="3982" y="2"/>
                    <a:pt x="3922" y="0"/>
                    <a:pt x="38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2948540" y="4152111"/>
              <a:ext cx="117344" cy="114522"/>
            </a:xfrm>
            <a:custGeom>
              <a:rect b="b" l="l" r="r" t="t"/>
              <a:pathLst>
                <a:path extrusionOk="0" h="7548" w="7734">
                  <a:moveTo>
                    <a:pt x="3866" y="0"/>
                  </a:moveTo>
                  <a:cubicBezTo>
                    <a:pt x="1862" y="0"/>
                    <a:pt x="190" y="1575"/>
                    <a:pt x="97" y="3599"/>
                  </a:cubicBezTo>
                  <a:cubicBezTo>
                    <a:pt x="0" y="5680"/>
                    <a:pt x="1609" y="7448"/>
                    <a:pt x="3692" y="7544"/>
                  </a:cubicBezTo>
                  <a:cubicBezTo>
                    <a:pt x="3752" y="7546"/>
                    <a:pt x="3811" y="7548"/>
                    <a:pt x="3870" y="7548"/>
                  </a:cubicBezTo>
                  <a:cubicBezTo>
                    <a:pt x="5873" y="7548"/>
                    <a:pt x="7542" y="5970"/>
                    <a:pt x="7636" y="3949"/>
                  </a:cubicBezTo>
                  <a:cubicBezTo>
                    <a:pt x="7733" y="1868"/>
                    <a:pt x="6123" y="101"/>
                    <a:pt x="4042" y="5"/>
                  </a:cubicBezTo>
                  <a:cubicBezTo>
                    <a:pt x="3983" y="2"/>
                    <a:pt x="3924" y="0"/>
                    <a:pt x="38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69"/>
          <p:cNvGrpSpPr/>
          <p:nvPr/>
        </p:nvGrpSpPr>
        <p:grpSpPr>
          <a:xfrm>
            <a:off x="7695970" y="2848717"/>
            <a:ext cx="1099871" cy="658852"/>
            <a:chOff x="-1054389" y="3934613"/>
            <a:chExt cx="840238" cy="503363"/>
          </a:xfrm>
        </p:grpSpPr>
        <p:sp>
          <p:nvSpPr>
            <p:cNvPr id="2181" name="Google Shape;2181;p69"/>
            <p:cNvSpPr/>
            <p:nvPr/>
          </p:nvSpPr>
          <p:spPr>
            <a:xfrm>
              <a:off x="-742883" y="4387194"/>
              <a:ext cx="98955" cy="50782"/>
            </a:xfrm>
            <a:custGeom>
              <a:rect b="b" l="l" r="r" t="t"/>
              <a:pathLst>
                <a:path extrusionOk="0" h="3347" w="6522">
                  <a:moveTo>
                    <a:pt x="3923" y="1"/>
                  </a:moveTo>
                  <a:cubicBezTo>
                    <a:pt x="3920" y="1"/>
                    <a:pt x="3925" y="3"/>
                    <a:pt x="3937" y="8"/>
                  </a:cubicBezTo>
                  <a:lnTo>
                    <a:pt x="3937" y="8"/>
                  </a:lnTo>
                  <a:cubicBezTo>
                    <a:pt x="3940" y="6"/>
                    <a:pt x="3942" y="5"/>
                    <a:pt x="3942" y="5"/>
                  </a:cubicBezTo>
                  <a:cubicBezTo>
                    <a:pt x="3931" y="2"/>
                    <a:pt x="3925" y="1"/>
                    <a:pt x="3923" y="1"/>
                  </a:cubicBezTo>
                  <a:close/>
                  <a:moveTo>
                    <a:pt x="3937" y="8"/>
                  </a:moveTo>
                  <a:cubicBezTo>
                    <a:pt x="3783" y="98"/>
                    <a:pt x="0" y="2310"/>
                    <a:pt x="853" y="3105"/>
                  </a:cubicBezTo>
                  <a:cubicBezTo>
                    <a:pt x="1031" y="3271"/>
                    <a:pt x="1320" y="3346"/>
                    <a:pt x="1677" y="3346"/>
                  </a:cubicBezTo>
                  <a:cubicBezTo>
                    <a:pt x="3065" y="3346"/>
                    <a:pt x="5491" y="2210"/>
                    <a:pt x="6521" y="833"/>
                  </a:cubicBezTo>
                  <a:cubicBezTo>
                    <a:pt x="6521" y="833"/>
                    <a:pt x="4147" y="87"/>
                    <a:pt x="3937" y="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364739" y="4387194"/>
              <a:ext cx="98955" cy="50782"/>
            </a:xfrm>
            <a:custGeom>
              <a:rect b="b" l="l" r="r" t="t"/>
              <a:pathLst>
                <a:path extrusionOk="0" h="3347" w="6522">
                  <a:moveTo>
                    <a:pt x="2598" y="1"/>
                  </a:moveTo>
                  <a:cubicBezTo>
                    <a:pt x="2596" y="1"/>
                    <a:pt x="2590" y="2"/>
                    <a:pt x="2579" y="5"/>
                  </a:cubicBezTo>
                  <a:cubicBezTo>
                    <a:pt x="2579" y="5"/>
                    <a:pt x="2581" y="6"/>
                    <a:pt x="2584" y="8"/>
                  </a:cubicBezTo>
                  <a:lnTo>
                    <a:pt x="2584" y="8"/>
                  </a:lnTo>
                  <a:cubicBezTo>
                    <a:pt x="2596" y="3"/>
                    <a:pt x="2601" y="1"/>
                    <a:pt x="2598" y="1"/>
                  </a:cubicBezTo>
                  <a:close/>
                  <a:moveTo>
                    <a:pt x="2584" y="8"/>
                  </a:moveTo>
                  <a:lnTo>
                    <a:pt x="2584" y="8"/>
                  </a:lnTo>
                  <a:cubicBezTo>
                    <a:pt x="2374" y="87"/>
                    <a:pt x="0" y="833"/>
                    <a:pt x="0" y="833"/>
                  </a:cubicBezTo>
                  <a:cubicBezTo>
                    <a:pt x="1030" y="2210"/>
                    <a:pt x="3456" y="3346"/>
                    <a:pt x="4844" y="3346"/>
                  </a:cubicBezTo>
                  <a:cubicBezTo>
                    <a:pt x="5202" y="3346"/>
                    <a:pt x="5490" y="3271"/>
                    <a:pt x="5669" y="3105"/>
                  </a:cubicBezTo>
                  <a:cubicBezTo>
                    <a:pt x="6521" y="2310"/>
                    <a:pt x="2739" y="98"/>
                    <a:pt x="2584" y="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019022" y="4161867"/>
              <a:ext cx="317697" cy="228695"/>
            </a:xfrm>
            <a:custGeom>
              <a:rect b="b" l="l" r="r" t="t"/>
              <a:pathLst>
                <a:path extrusionOk="0" h="15073" w="20939">
                  <a:moveTo>
                    <a:pt x="13407" y="0"/>
                  </a:moveTo>
                  <a:cubicBezTo>
                    <a:pt x="11454" y="3237"/>
                    <a:pt x="8648" y="4149"/>
                    <a:pt x="6108" y="4149"/>
                  </a:cubicBezTo>
                  <a:cubicBezTo>
                    <a:pt x="2834" y="4149"/>
                    <a:pt x="0" y="2636"/>
                    <a:pt x="0" y="2635"/>
                  </a:cubicBezTo>
                  <a:lnTo>
                    <a:pt x="0" y="2635"/>
                  </a:lnTo>
                  <a:cubicBezTo>
                    <a:pt x="0" y="2636"/>
                    <a:pt x="2069" y="12183"/>
                    <a:pt x="7532" y="14405"/>
                  </a:cubicBezTo>
                  <a:cubicBezTo>
                    <a:pt x="8711" y="14885"/>
                    <a:pt x="9891" y="15073"/>
                    <a:pt x="11015" y="15073"/>
                  </a:cubicBezTo>
                  <a:cubicBezTo>
                    <a:pt x="15098" y="15073"/>
                    <a:pt x="18455" y="12593"/>
                    <a:pt x="18455" y="12593"/>
                  </a:cubicBezTo>
                  <a:cubicBezTo>
                    <a:pt x="20939" y="2552"/>
                    <a:pt x="13407" y="0"/>
                    <a:pt x="134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054389" y="4168877"/>
              <a:ext cx="62222" cy="55698"/>
            </a:xfrm>
            <a:custGeom>
              <a:rect b="b" l="l" r="r" t="t"/>
              <a:pathLst>
                <a:path extrusionOk="0" h="3671" w="4101">
                  <a:moveTo>
                    <a:pt x="1147" y="0"/>
                  </a:moveTo>
                  <a:cubicBezTo>
                    <a:pt x="945" y="0"/>
                    <a:pt x="772" y="32"/>
                    <a:pt x="650" y="100"/>
                  </a:cubicBezTo>
                  <a:cubicBezTo>
                    <a:pt x="53" y="428"/>
                    <a:pt x="0" y="1473"/>
                    <a:pt x="533" y="2431"/>
                  </a:cubicBezTo>
                  <a:cubicBezTo>
                    <a:pt x="957" y="3192"/>
                    <a:pt x="1622" y="3670"/>
                    <a:pt x="2178" y="3670"/>
                  </a:cubicBezTo>
                  <a:cubicBezTo>
                    <a:pt x="2321" y="3670"/>
                    <a:pt x="2458" y="3638"/>
                    <a:pt x="2581" y="3570"/>
                  </a:cubicBezTo>
                  <a:cubicBezTo>
                    <a:pt x="3177" y="3242"/>
                    <a:pt x="4100" y="2198"/>
                    <a:pt x="3566" y="1239"/>
                  </a:cubicBezTo>
                  <a:cubicBezTo>
                    <a:pt x="3143" y="479"/>
                    <a:pt x="1927" y="0"/>
                    <a:pt x="1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846997" y="3934613"/>
              <a:ext cx="632845" cy="483335"/>
            </a:xfrm>
            <a:custGeom>
              <a:rect b="b" l="l" r="r" t="t"/>
              <a:pathLst>
                <a:path extrusionOk="0" h="31856" w="41710">
                  <a:moveTo>
                    <a:pt x="17683" y="0"/>
                  </a:moveTo>
                  <a:cubicBezTo>
                    <a:pt x="12026" y="0"/>
                    <a:pt x="7620" y="4692"/>
                    <a:pt x="7620" y="4692"/>
                  </a:cubicBezTo>
                  <a:lnTo>
                    <a:pt x="9186" y="1728"/>
                  </a:lnTo>
                  <a:lnTo>
                    <a:pt x="9186" y="1728"/>
                  </a:lnTo>
                  <a:cubicBezTo>
                    <a:pt x="3062" y="3620"/>
                    <a:pt x="3062" y="10123"/>
                    <a:pt x="3062" y="10123"/>
                  </a:cubicBezTo>
                  <a:lnTo>
                    <a:pt x="2069" y="7819"/>
                  </a:lnTo>
                  <a:cubicBezTo>
                    <a:pt x="0" y="11193"/>
                    <a:pt x="2069" y="14978"/>
                    <a:pt x="2069" y="14978"/>
                  </a:cubicBezTo>
                  <a:cubicBezTo>
                    <a:pt x="8275" y="19999"/>
                    <a:pt x="6599" y="27915"/>
                    <a:pt x="6599" y="27916"/>
                  </a:cubicBezTo>
                  <a:cubicBezTo>
                    <a:pt x="7709" y="30895"/>
                    <a:pt x="14498" y="31855"/>
                    <a:pt x="21313" y="31855"/>
                  </a:cubicBezTo>
                  <a:cubicBezTo>
                    <a:pt x="28086" y="31855"/>
                    <a:pt x="34885" y="30907"/>
                    <a:pt x="36164" y="30050"/>
                  </a:cubicBezTo>
                  <a:cubicBezTo>
                    <a:pt x="38729" y="28332"/>
                    <a:pt x="38813" y="25021"/>
                    <a:pt x="38813" y="25021"/>
                  </a:cubicBezTo>
                  <a:lnTo>
                    <a:pt x="40964" y="26174"/>
                  </a:lnTo>
                  <a:cubicBezTo>
                    <a:pt x="41710" y="23376"/>
                    <a:pt x="37820" y="19342"/>
                    <a:pt x="37820" y="19342"/>
                  </a:cubicBezTo>
                  <a:lnTo>
                    <a:pt x="37820" y="19342"/>
                  </a:lnTo>
                  <a:lnTo>
                    <a:pt x="40136" y="20824"/>
                  </a:lnTo>
                  <a:cubicBezTo>
                    <a:pt x="40467" y="16543"/>
                    <a:pt x="34510" y="11606"/>
                    <a:pt x="34510" y="11606"/>
                  </a:cubicBezTo>
                  <a:lnTo>
                    <a:pt x="34510" y="11606"/>
                  </a:lnTo>
                  <a:lnTo>
                    <a:pt x="37488" y="12181"/>
                  </a:lnTo>
                  <a:cubicBezTo>
                    <a:pt x="35999" y="6337"/>
                    <a:pt x="28054" y="5679"/>
                    <a:pt x="28054" y="5679"/>
                  </a:cubicBezTo>
                  <a:lnTo>
                    <a:pt x="31198" y="5350"/>
                  </a:lnTo>
                  <a:cubicBezTo>
                    <a:pt x="29015" y="1985"/>
                    <a:pt x="24243" y="1412"/>
                    <a:pt x="21244" y="1412"/>
                  </a:cubicBezTo>
                  <a:cubicBezTo>
                    <a:pt x="19696" y="1412"/>
                    <a:pt x="18620" y="1565"/>
                    <a:pt x="18620" y="1565"/>
                  </a:cubicBezTo>
                  <a:lnTo>
                    <a:pt x="20524" y="412"/>
                  </a:lnTo>
                  <a:cubicBezTo>
                    <a:pt x="19553" y="124"/>
                    <a:pt x="18602" y="0"/>
                    <a:pt x="176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9"/>
            <p:cNvSpPr/>
            <p:nvPr/>
          </p:nvSpPr>
          <p:spPr>
            <a:xfrm>
              <a:off x="-865962" y="4216397"/>
              <a:ext cx="28115" cy="46109"/>
            </a:xfrm>
            <a:custGeom>
              <a:rect b="b" l="l" r="r" t="t"/>
              <a:pathLst>
                <a:path extrusionOk="0" h="3039" w="1853">
                  <a:moveTo>
                    <a:pt x="925" y="1"/>
                  </a:moveTo>
                  <a:cubicBezTo>
                    <a:pt x="412" y="1"/>
                    <a:pt x="0" y="681"/>
                    <a:pt x="0" y="1519"/>
                  </a:cubicBezTo>
                  <a:cubicBezTo>
                    <a:pt x="0" y="2358"/>
                    <a:pt x="413" y="3039"/>
                    <a:pt x="925" y="3039"/>
                  </a:cubicBezTo>
                  <a:cubicBezTo>
                    <a:pt x="1436" y="3039"/>
                    <a:pt x="1853" y="2358"/>
                    <a:pt x="1853" y="1519"/>
                  </a:cubicBezTo>
                  <a:cubicBezTo>
                    <a:pt x="1853" y="681"/>
                    <a:pt x="1438" y="1"/>
                    <a:pt x="9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9"/>
            <p:cNvSpPr/>
            <p:nvPr/>
          </p:nvSpPr>
          <p:spPr>
            <a:xfrm>
              <a:off x="-846450" y="4242767"/>
              <a:ext cx="95298" cy="92522"/>
            </a:xfrm>
            <a:custGeom>
              <a:rect b="b" l="l" r="r" t="t"/>
              <a:pathLst>
                <a:path extrusionOk="0" h="6098" w="6281">
                  <a:moveTo>
                    <a:pt x="3136" y="0"/>
                  </a:moveTo>
                  <a:cubicBezTo>
                    <a:pt x="1510" y="0"/>
                    <a:pt x="154" y="1273"/>
                    <a:pt x="78" y="2907"/>
                  </a:cubicBezTo>
                  <a:cubicBezTo>
                    <a:pt x="1" y="4590"/>
                    <a:pt x="1307" y="6015"/>
                    <a:pt x="2997" y="6094"/>
                  </a:cubicBezTo>
                  <a:cubicBezTo>
                    <a:pt x="3045" y="6096"/>
                    <a:pt x="3093" y="6097"/>
                    <a:pt x="3141" y="6097"/>
                  </a:cubicBezTo>
                  <a:cubicBezTo>
                    <a:pt x="4770" y="6097"/>
                    <a:pt x="6125" y="4824"/>
                    <a:pt x="6202" y="3190"/>
                  </a:cubicBezTo>
                  <a:cubicBezTo>
                    <a:pt x="6280" y="1508"/>
                    <a:pt x="4973" y="82"/>
                    <a:pt x="3282" y="4"/>
                  </a:cubicBezTo>
                  <a:cubicBezTo>
                    <a:pt x="3233" y="1"/>
                    <a:pt x="3185" y="0"/>
                    <a:pt x="31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770922" y="4081013"/>
              <a:ext cx="15855" cy="28631"/>
            </a:xfrm>
            <a:custGeom>
              <a:rect b="b" l="l" r="r" t="t"/>
              <a:pathLst>
                <a:path extrusionOk="0" h="1887" w="1045">
                  <a:moveTo>
                    <a:pt x="472" y="0"/>
                  </a:moveTo>
                  <a:cubicBezTo>
                    <a:pt x="336" y="0"/>
                    <a:pt x="168" y="74"/>
                    <a:pt x="135" y="201"/>
                  </a:cubicBezTo>
                  <a:lnTo>
                    <a:pt x="137" y="200"/>
                  </a:lnTo>
                  <a:lnTo>
                    <a:pt x="137" y="200"/>
                  </a:lnTo>
                  <a:cubicBezTo>
                    <a:pt x="1" y="742"/>
                    <a:pt x="75" y="1388"/>
                    <a:pt x="453" y="1816"/>
                  </a:cubicBezTo>
                  <a:cubicBezTo>
                    <a:pt x="497" y="1866"/>
                    <a:pt x="564" y="1886"/>
                    <a:pt x="634" y="1886"/>
                  </a:cubicBezTo>
                  <a:cubicBezTo>
                    <a:pt x="825" y="1886"/>
                    <a:pt x="1044" y="1735"/>
                    <a:pt x="915" y="1589"/>
                  </a:cubicBezTo>
                  <a:cubicBezTo>
                    <a:pt x="576" y="1206"/>
                    <a:pt x="530" y="652"/>
                    <a:pt x="650" y="169"/>
                  </a:cubicBezTo>
                  <a:cubicBezTo>
                    <a:pt x="679" y="53"/>
                    <a:pt x="587" y="0"/>
                    <a:pt x="472"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731883" y="4042020"/>
              <a:ext cx="13822" cy="21408"/>
            </a:xfrm>
            <a:custGeom>
              <a:rect b="b" l="l" r="r" t="t"/>
              <a:pathLst>
                <a:path extrusionOk="0" h="1411" w="911">
                  <a:moveTo>
                    <a:pt x="506" y="0"/>
                  </a:moveTo>
                  <a:cubicBezTo>
                    <a:pt x="418" y="0"/>
                    <a:pt x="338" y="20"/>
                    <a:pt x="303" y="68"/>
                  </a:cubicBezTo>
                  <a:cubicBezTo>
                    <a:pt x="58" y="406"/>
                    <a:pt x="1" y="878"/>
                    <a:pt x="300" y="1285"/>
                  </a:cubicBezTo>
                  <a:cubicBezTo>
                    <a:pt x="361" y="1368"/>
                    <a:pt x="513" y="1410"/>
                    <a:pt x="641" y="1410"/>
                  </a:cubicBezTo>
                  <a:cubicBezTo>
                    <a:pt x="779" y="1410"/>
                    <a:pt x="887" y="1361"/>
                    <a:pt x="814" y="1261"/>
                  </a:cubicBezTo>
                  <a:cubicBezTo>
                    <a:pt x="546" y="896"/>
                    <a:pt x="612" y="496"/>
                    <a:pt x="832" y="195"/>
                  </a:cubicBezTo>
                  <a:cubicBezTo>
                    <a:pt x="911" y="88"/>
                    <a:pt x="691"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720458" y="4102543"/>
              <a:ext cx="13777" cy="21393"/>
            </a:xfrm>
            <a:custGeom>
              <a:rect b="b" l="l" r="r" t="t"/>
              <a:pathLst>
                <a:path extrusionOk="0" h="1410" w="908">
                  <a:moveTo>
                    <a:pt x="505" y="1"/>
                  </a:moveTo>
                  <a:cubicBezTo>
                    <a:pt x="417" y="1"/>
                    <a:pt x="336" y="21"/>
                    <a:pt x="301" y="69"/>
                  </a:cubicBezTo>
                  <a:cubicBezTo>
                    <a:pt x="56" y="406"/>
                    <a:pt x="0" y="877"/>
                    <a:pt x="298" y="1284"/>
                  </a:cubicBezTo>
                  <a:cubicBezTo>
                    <a:pt x="359" y="1368"/>
                    <a:pt x="512" y="1410"/>
                    <a:pt x="639" y="1410"/>
                  </a:cubicBezTo>
                  <a:cubicBezTo>
                    <a:pt x="777" y="1410"/>
                    <a:pt x="885" y="1360"/>
                    <a:pt x="811" y="1260"/>
                  </a:cubicBezTo>
                  <a:cubicBezTo>
                    <a:pt x="545" y="895"/>
                    <a:pt x="610" y="496"/>
                    <a:pt x="828" y="196"/>
                  </a:cubicBezTo>
                  <a:cubicBezTo>
                    <a:pt x="908" y="88"/>
                    <a:pt x="689" y="1"/>
                    <a:pt x="505"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686684" y="4056130"/>
              <a:ext cx="15825" cy="28631"/>
            </a:xfrm>
            <a:custGeom>
              <a:rect b="b" l="l" r="r" t="t"/>
              <a:pathLst>
                <a:path extrusionOk="0" h="1887" w="1043">
                  <a:moveTo>
                    <a:pt x="470" y="0"/>
                  </a:moveTo>
                  <a:cubicBezTo>
                    <a:pt x="334" y="0"/>
                    <a:pt x="166" y="75"/>
                    <a:pt x="135" y="202"/>
                  </a:cubicBezTo>
                  <a:lnTo>
                    <a:pt x="135" y="201"/>
                  </a:lnTo>
                  <a:lnTo>
                    <a:pt x="135" y="201"/>
                  </a:lnTo>
                  <a:cubicBezTo>
                    <a:pt x="0" y="742"/>
                    <a:pt x="73" y="1389"/>
                    <a:pt x="452" y="1817"/>
                  </a:cubicBezTo>
                  <a:cubicBezTo>
                    <a:pt x="495" y="1866"/>
                    <a:pt x="562" y="1887"/>
                    <a:pt x="632" y="1887"/>
                  </a:cubicBezTo>
                  <a:cubicBezTo>
                    <a:pt x="823" y="1887"/>
                    <a:pt x="1043" y="1736"/>
                    <a:pt x="913" y="1589"/>
                  </a:cubicBezTo>
                  <a:cubicBezTo>
                    <a:pt x="574" y="1206"/>
                    <a:pt x="529" y="652"/>
                    <a:pt x="648" y="170"/>
                  </a:cubicBezTo>
                  <a:cubicBezTo>
                    <a:pt x="677" y="53"/>
                    <a:pt x="585" y="0"/>
                    <a:pt x="470"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770345" y="4139093"/>
              <a:ext cx="13792" cy="21408"/>
            </a:xfrm>
            <a:custGeom>
              <a:rect b="b" l="l" r="r" t="t"/>
              <a:pathLst>
                <a:path extrusionOk="0" h="1411" w="909">
                  <a:moveTo>
                    <a:pt x="505" y="1"/>
                  </a:moveTo>
                  <a:cubicBezTo>
                    <a:pt x="416" y="1"/>
                    <a:pt x="337" y="21"/>
                    <a:pt x="302" y="68"/>
                  </a:cubicBezTo>
                  <a:cubicBezTo>
                    <a:pt x="55" y="407"/>
                    <a:pt x="1" y="878"/>
                    <a:pt x="297" y="1285"/>
                  </a:cubicBezTo>
                  <a:cubicBezTo>
                    <a:pt x="359" y="1368"/>
                    <a:pt x="512" y="1410"/>
                    <a:pt x="639" y="1410"/>
                  </a:cubicBezTo>
                  <a:cubicBezTo>
                    <a:pt x="777" y="1410"/>
                    <a:pt x="884" y="1361"/>
                    <a:pt x="812" y="1261"/>
                  </a:cubicBezTo>
                  <a:cubicBezTo>
                    <a:pt x="544" y="896"/>
                    <a:pt x="611" y="496"/>
                    <a:pt x="828" y="195"/>
                  </a:cubicBezTo>
                  <a:cubicBezTo>
                    <a:pt x="908" y="88"/>
                    <a:pt x="689" y="1"/>
                    <a:pt x="505"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669145" y="4011492"/>
              <a:ext cx="13792" cy="21393"/>
            </a:xfrm>
            <a:custGeom>
              <a:rect b="b" l="l" r="r" t="t"/>
              <a:pathLst>
                <a:path extrusionOk="0" h="1410" w="909">
                  <a:moveTo>
                    <a:pt x="506" y="1"/>
                  </a:moveTo>
                  <a:cubicBezTo>
                    <a:pt x="417" y="1"/>
                    <a:pt x="337" y="21"/>
                    <a:pt x="302" y="69"/>
                  </a:cubicBezTo>
                  <a:cubicBezTo>
                    <a:pt x="55" y="406"/>
                    <a:pt x="1" y="877"/>
                    <a:pt x="298" y="1284"/>
                  </a:cubicBezTo>
                  <a:cubicBezTo>
                    <a:pt x="358" y="1367"/>
                    <a:pt x="511" y="1409"/>
                    <a:pt x="638" y="1409"/>
                  </a:cubicBezTo>
                  <a:cubicBezTo>
                    <a:pt x="777" y="1409"/>
                    <a:pt x="885" y="1360"/>
                    <a:pt x="812" y="1260"/>
                  </a:cubicBezTo>
                  <a:cubicBezTo>
                    <a:pt x="544" y="895"/>
                    <a:pt x="609" y="495"/>
                    <a:pt x="830" y="196"/>
                  </a:cubicBezTo>
                  <a:cubicBezTo>
                    <a:pt x="909" y="87"/>
                    <a:pt x="690"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641394" y="4079769"/>
              <a:ext cx="15840" cy="28631"/>
            </a:xfrm>
            <a:custGeom>
              <a:rect b="b" l="l" r="r" t="t"/>
              <a:pathLst>
                <a:path extrusionOk="0" h="1887" w="1044">
                  <a:moveTo>
                    <a:pt x="472" y="0"/>
                  </a:moveTo>
                  <a:cubicBezTo>
                    <a:pt x="336" y="0"/>
                    <a:pt x="169" y="74"/>
                    <a:pt x="136" y="202"/>
                  </a:cubicBezTo>
                  <a:cubicBezTo>
                    <a:pt x="0" y="743"/>
                    <a:pt x="74" y="1388"/>
                    <a:pt x="454" y="1817"/>
                  </a:cubicBezTo>
                  <a:cubicBezTo>
                    <a:pt x="498" y="1866"/>
                    <a:pt x="565" y="1887"/>
                    <a:pt x="635" y="1887"/>
                  </a:cubicBezTo>
                  <a:cubicBezTo>
                    <a:pt x="825" y="1887"/>
                    <a:pt x="1044" y="1736"/>
                    <a:pt x="914" y="1589"/>
                  </a:cubicBezTo>
                  <a:cubicBezTo>
                    <a:pt x="574" y="1207"/>
                    <a:pt x="528" y="653"/>
                    <a:pt x="650" y="170"/>
                  </a:cubicBezTo>
                  <a:cubicBezTo>
                    <a:pt x="679" y="53"/>
                    <a:pt x="587" y="0"/>
                    <a:pt x="472"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602340" y="4040791"/>
              <a:ext cx="13807" cy="21393"/>
            </a:xfrm>
            <a:custGeom>
              <a:rect b="b" l="l" r="r" t="t"/>
              <a:pathLst>
                <a:path extrusionOk="0" h="1410" w="910">
                  <a:moveTo>
                    <a:pt x="507" y="1"/>
                  </a:moveTo>
                  <a:cubicBezTo>
                    <a:pt x="418" y="1"/>
                    <a:pt x="338" y="21"/>
                    <a:pt x="304" y="69"/>
                  </a:cubicBezTo>
                  <a:cubicBezTo>
                    <a:pt x="57" y="406"/>
                    <a:pt x="1" y="877"/>
                    <a:pt x="299" y="1284"/>
                  </a:cubicBezTo>
                  <a:cubicBezTo>
                    <a:pt x="360" y="1368"/>
                    <a:pt x="513" y="1410"/>
                    <a:pt x="640" y="1410"/>
                  </a:cubicBezTo>
                  <a:cubicBezTo>
                    <a:pt x="778" y="1410"/>
                    <a:pt x="885" y="1360"/>
                    <a:pt x="812" y="1260"/>
                  </a:cubicBezTo>
                  <a:cubicBezTo>
                    <a:pt x="546" y="895"/>
                    <a:pt x="611" y="496"/>
                    <a:pt x="830" y="196"/>
                  </a:cubicBezTo>
                  <a:cubicBezTo>
                    <a:pt x="910" y="88"/>
                    <a:pt x="691"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590945" y="4101314"/>
              <a:ext cx="13792" cy="21393"/>
            </a:xfrm>
            <a:custGeom>
              <a:rect b="b" l="l" r="r" t="t"/>
              <a:pathLst>
                <a:path extrusionOk="0" h="1410" w="909">
                  <a:moveTo>
                    <a:pt x="506" y="0"/>
                  </a:moveTo>
                  <a:cubicBezTo>
                    <a:pt x="417" y="0"/>
                    <a:pt x="337" y="20"/>
                    <a:pt x="302" y="68"/>
                  </a:cubicBezTo>
                  <a:cubicBezTo>
                    <a:pt x="57" y="406"/>
                    <a:pt x="1" y="876"/>
                    <a:pt x="299" y="1283"/>
                  </a:cubicBezTo>
                  <a:cubicBezTo>
                    <a:pt x="360" y="1367"/>
                    <a:pt x="512" y="1410"/>
                    <a:pt x="639" y="1410"/>
                  </a:cubicBezTo>
                  <a:cubicBezTo>
                    <a:pt x="777" y="1410"/>
                    <a:pt x="885" y="1360"/>
                    <a:pt x="812" y="1259"/>
                  </a:cubicBezTo>
                  <a:cubicBezTo>
                    <a:pt x="545" y="894"/>
                    <a:pt x="611" y="495"/>
                    <a:pt x="830" y="195"/>
                  </a:cubicBezTo>
                  <a:cubicBezTo>
                    <a:pt x="909" y="87"/>
                    <a:pt x="690"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557156" y="4054886"/>
              <a:ext cx="15825" cy="28631"/>
            </a:xfrm>
            <a:custGeom>
              <a:rect b="b" l="l" r="r" t="t"/>
              <a:pathLst>
                <a:path extrusionOk="0" h="1887" w="1043">
                  <a:moveTo>
                    <a:pt x="471" y="1"/>
                  </a:moveTo>
                  <a:cubicBezTo>
                    <a:pt x="335" y="1"/>
                    <a:pt x="167" y="75"/>
                    <a:pt x="135" y="202"/>
                  </a:cubicBezTo>
                  <a:cubicBezTo>
                    <a:pt x="0" y="743"/>
                    <a:pt x="74" y="1389"/>
                    <a:pt x="453" y="1817"/>
                  </a:cubicBezTo>
                  <a:cubicBezTo>
                    <a:pt x="496" y="1866"/>
                    <a:pt x="562" y="1887"/>
                    <a:pt x="632" y="1887"/>
                  </a:cubicBezTo>
                  <a:cubicBezTo>
                    <a:pt x="823" y="1887"/>
                    <a:pt x="1042" y="1736"/>
                    <a:pt x="913" y="1589"/>
                  </a:cubicBezTo>
                  <a:cubicBezTo>
                    <a:pt x="574" y="1206"/>
                    <a:pt x="528" y="652"/>
                    <a:pt x="648" y="171"/>
                  </a:cubicBezTo>
                  <a:cubicBezTo>
                    <a:pt x="678" y="53"/>
                    <a:pt x="585" y="1"/>
                    <a:pt x="471"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640817" y="4137864"/>
              <a:ext cx="13777" cy="21393"/>
            </a:xfrm>
            <a:custGeom>
              <a:rect b="b" l="l" r="r" t="t"/>
              <a:pathLst>
                <a:path extrusionOk="0" h="1410" w="908">
                  <a:moveTo>
                    <a:pt x="506" y="1"/>
                  </a:moveTo>
                  <a:cubicBezTo>
                    <a:pt x="417" y="1"/>
                    <a:pt x="337" y="21"/>
                    <a:pt x="303" y="69"/>
                  </a:cubicBezTo>
                  <a:cubicBezTo>
                    <a:pt x="55" y="406"/>
                    <a:pt x="0" y="877"/>
                    <a:pt x="297" y="1284"/>
                  </a:cubicBezTo>
                  <a:cubicBezTo>
                    <a:pt x="358" y="1367"/>
                    <a:pt x="512" y="1410"/>
                    <a:pt x="639" y="1410"/>
                  </a:cubicBezTo>
                  <a:cubicBezTo>
                    <a:pt x="777" y="1410"/>
                    <a:pt x="885" y="1360"/>
                    <a:pt x="811" y="1260"/>
                  </a:cubicBezTo>
                  <a:cubicBezTo>
                    <a:pt x="545" y="895"/>
                    <a:pt x="610" y="495"/>
                    <a:pt x="828" y="196"/>
                  </a:cubicBezTo>
                  <a:cubicBezTo>
                    <a:pt x="908" y="88"/>
                    <a:pt x="689"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539647" y="4010248"/>
              <a:ext cx="13807" cy="21408"/>
            </a:xfrm>
            <a:custGeom>
              <a:rect b="b" l="l" r="r" t="t"/>
              <a:pathLst>
                <a:path extrusionOk="0" h="1411" w="910">
                  <a:moveTo>
                    <a:pt x="507" y="1"/>
                  </a:moveTo>
                  <a:cubicBezTo>
                    <a:pt x="418" y="1"/>
                    <a:pt x="338" y="21"/>
                    <a:pt x="304" y="69"/>
                  </a:cubicBezTo>
                  <a:cubicBezTo>
                    <a:pt x="57" y="406"/>
                    <a:pt x="1" y="877"/>
                    <a:pt x="299" y="1284"/>
                  </a:cubicBezTo>
                  <a:cubicBezTo>
                    <a:pt x="360" y="1368"/>
                    <a:pt x="512" y="1410"/>
                    <a:pt x="639" y="1410"/>
                  </a:cubicBezTo>
                  <a:cubicBezTo>
                    <a:pt x="778" y="1410"/>
                    <a:pt x="886" y="1360"/>
                    <a:pt x="814" y="1260"/>
                  </a:cubicBezTo>
                  <a:cubicBezTo>
                    <a:pt x="546" y="895"/>
                    <a:pt x="611" y="496"/>
                    <a:pt x="830" y="196"/>
                  </a:cubicBezTo>
                  <a:cubicBezTo>
                    <a:pt x="910" y="88"/>
                    <a:pt x="691"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704891" y="4251157"/>
              <a:ext cx="15840" cy="28615"/>
            </a:xfrm>
            <a:custGeom>
              <a:rect b="b" l="l" r="r" t="t"/>
              <a:pathLst>
                <a:path extrusionOk="0" h="1886" w="1044">
                  <a:moveTo>
                    <a:pt x="472" y="0"/>
                  </a:moveTo>
                  <a:cubicBezTo>
                    <a:pt x="336" y="0"/>
                    <a:pt x="168" y="74"/>
                    <a:pt x="136" y="201"/>
                  </a:cubicBezTo>
                  <a:cubicBezTo>
                    <a:pt x="0" y="742"/>
                    <a:pt x="74" y="1388"/>
                    <a:pt x="453" y="1816"/>
                  </a:cubicBezTo>
                  <a:cubicBezTo>
                    <a:pt x="496" y="1865"/>
                    <a:pt x="563" y="1886"/>
                    <a:pt x="634" y="1886"/>
                  </a:cubicBezTo>
                  <a:cubicBezTo>
                    <a:pt x="824" y="1886"/>
                    <a:pt x="1044" y="1735"/>
                    <a:pt x="914" y="1589"/>
                  </a:cubicBezTo>
                  <a:cubicBezTo>
                    <a:pt x="575" y="1206"/>
                    <a:pt x="528" y="652"/>
                    <a:pt x="650" y="169"/>
                  </a:cubicBezTo>
                  <a:cubicBezTo>
                    <a:pt x="679" y="53"/>
                    <a:pt x="587" y="0"/>
                    <a:pt x="472"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665837" y="4212179"/>
              <a:ext cx="13807" cy="21378"/>
            </a:xfrm>
            <a:custGeom>
              <a:rect b="b" l="l" r="r" t="t"/>
              <a:pathLst>
                <a:path extrusionOk="0" h="1409" w="910">
                  <a:moveTo>
                    <a:pt x="506" y="0"/>
                  </a:moveTo>
                  <a:cubicBezTo>
                    <a:pt x="418" y="0"/>
                    <a:pt x="338" y="20"/>
                    <a:pt x="304" y="67"/>
                  </a:cubicBezTo>
                  <a:cubicBezTo>
                    <a:pt x="57" y="405"/>
                    <a:pt x="1" y="877"/>
                    <a:pt x="299" y="1284"/>
                  </a:cubicBezTo>
                  <a:cubicBezTo>
                    <a:pt x="360" y="1367"/>
                    <a:pt x="512" y="1409"/>
                    <a:pt x="638" y="1409"/>
                  </a:cubicBezTo>
                  <a:cubicBezTo>
                    <a:pt x="776" y="1409"/>
                    <a:pt x="885" y="1359"/>
                    <a:pt x="812" y="1260"/>
                  </a:cubicBezTo>
                  <a:cubicBezTo>
                    <a:pt x="546" y="895"/>
                    <a:pt x="611" y="495"/>
                    <a:pt x="830" y="194"/>
                  </a:cubicBezTo>
                  <a:cubicBezTo>
                    <a:pt x="909" y="87"/>
                    <a:pt x="690"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654442" y="4272687"/>
              <a:ext cx="13792" cy="21393"/>
            </a:xfrm>
            <a:custGeom>
              <a:rect b="b" l="l" r="r" t="t"/>
              <a:pathLst>
                <a:path extrusionOk="0" h="1410" w="909">
                  <a:moveTo>
                    <a:pt x="506" y="1"/>
                  </a:moveTo>
                  <a:cubicBezTo>
                    <a:pt x="417" y="1"/>
                    <a:pt x="337" y="21"/>
                    <a:pt x="302" y="69"/>
                  </a:cubicBezTo>
                  <a:cubicBezTo>
                    <a:pt x="55" y="405"/>
                    <a:pt x="1" y="877"/>
                    <a:pt x="299" y="1284"/>
                  </a:cubicBezTo>
                  <a:cubicBezTo>
                    <a:pt x="360" y="1368"/>
                    <a:pt x="512" y="1410"/>
                    <a:pt x="639" y="1410"/>
                  </a:cubicBezTo>
                  <a:cubicBezTo>
                    <a:pt x="777" y="1410"/>
                    <a:pt x="885" y="1360"/>
                    <a:pt x="812" y="1260"/>
                  </a:cubicBezTo>
                  <a:cubicBezTo>
                    <a:pt x="545" y="895"/>
                    <a:pt x="611" y="496"/>
                    <a:pt x="828" y="196"/>
                  </a:cubicBezTo>
                  <a:cubicBezTo>
                    <a:pt x="908" y="88"/>
                    <a:pt x="689"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620653" y="4226259"/>
              <a:ext cx="15840" cy="28646"/>
            </a:xfrm>
            <a:custGeom>
              <a:rect b="b" l="l" r="r" t="t"/>
              <a:pathLst>
                <a:path extrusionOk="0" h="1888" w="1044">
                  <a:moveTo>
                    <a:pt x="469" y="1"/>
                  </a:moveTo>
                  <a:cubicBezTo>
                    <a:pt x="333" y="1"/>
                    <a:pt x="166" y="75"/>
                    <a:pt x="135" y="203"/>
                  </a:cubicBezTo>
                  <a:lnTo>
                    <a:pt x="135" y="202"/>
                  </a:lnTo>
                  <a:lnTo>
                    <a:pt x="135" y="202"/>
                  </a:lnTo>
                  <a:cubicBezTo>
                    <a:pt x="0" y="743"/>
                    <a:pt x="74" y="1390"/>
                    <a:pt x="451" y="1818"/>
                  </a:cubicBezTo>
                  <a:cubicBezTo>
                    <a:pt x="495" y="1867"/>
                    <a:pt x="561" y="1888"/>
                    <a:pt x="632" y="1888"/>
                  </a:cubicBezTo>
                  <a:cubicBezTo>
                    <a:pt x="823" y="1888"/>
                    <a:pt x="1043" y="1737"/>
                    <a:pt x="913" y="1590"/>
                  </a:cubicBezTo>
                  <a:cubicBezTo>
                    <a:pt x="574" y="1207"/>
                    <a:pt x="527" y="653"/>
                    <a:pt x="648" y="171"/>
                  </a:cubicBezTo>
                  <a:cubicBezTo>
                    <a:pt x="677" y="54"/>
                    <a:pt x="584" y="1"/>
                    <a:pt x="469"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704314" y="4309253"/>
              <a:ext cx="13777" cy="21393"/>
            </a:xfrm>
            <a:custGeom>
              <a:rect b="b" l="l" r="r" t="t"/>
              <a:pathLst>
                <a:path extrusionOk="0" h="1410" w="908">
                  <a:moveTo>
                    <a:pt x="506" y="0"/>
                  </a:moveTo>
                  <a:cubicBezTo>
                    <a:pt x="417" y="0"/>
                    <a:pt x="337" y="21"/>
                    <a:pt x="303" y="68"/>
                  </a:cubicBezTo>
                  <a:cubicBezTo>
                    <a:pt x="55" y="406"/>
                    <a:pt x="0" y="875"/>
                    <a:pt x="297" y="1284"/>
                  </a:cubicBezTo>
                  <a:cubicBezTo>
                    <a:pt x="358" y="1367"/>
                    <a:pt x="512" y="1409"/>
                    <a:pt x="639" y="1409"/>
                  </a:cubicBezTo>
                  <a:cubicBezTo>
                    <a:pt x="777" y="1409"/>
                    <a:pt x="885" y="1360"/>
                    <a:pt x="811" y="1260"/>
                  </a:cubicBezTo>
                  <a:cubicBezTo>
                    <a:pt x="545" y="895"/>
                    <a:pt x="610" y="495"/>
                    <a:pt x="828" y="196"/>
                  </a:cubicBezTo>
                  <a:cubicBezTo>
                    <a:pt x="908" y="87"/>
                    <a:pt x="689"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603144" y="4181637"/>
              <a:ext cx="13822" cy="21393"/>
            </a:xfrm>
            <a:custGeom>
              <a:rect b="b" l="l" r="r" t="t"/>
              <a:pathLst>
                <a:path extrusionOk="0" h="1410" w="911">
                  <a:moveTo>
                    <a:pt x="508" y="1"/>
                  </a:moveTo>
                  <a:cubicBezTo>
                    <a:pt x="419" y="1"/>
                    <a:pt x="339" y="21"/>
                    <a:pt x="304" y="69"/>
                  </a:cubicBezTo>
                  <a:cubicBezTo>
                    <a:pt x="57" y="405"/>
                    <a:pt x="1" y="877"/>
                    <a:pt x="299" y="1284"/>
                  </a:cubicBezTo>
                  <a:cubicBezTo>
                    <a:pt x="360" y="1367"/>
                    <a:pt x="513" y="1409"/>
                    <a:pt x="640" y="1409"/>
                  </a:cubicBezTo>
                  <a:cubicBezTo>
                    <a:pt x="778" y="1409"/>
                    <a:pt x="885" y="1360"/>
                    <a:pt x="812" y="1260"/>
                  </a:cubicBezTo>
                  <a:cubicBezTo>
                    <a:pt x="546" y="895"/>
                    <a:pt x="611" y="495"/>
                    <a:pt x="832" y="196"/>
                  </a:cubicBezTo>
                  <a:cubicBezTo>
                    <a:pt x="910" y="87"/>
                    <a:pt x="691" y="1"/>
                    <a:pt x="508"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544851" y="4134117"/>
              <a:ext cx="15840" cy="28631"/>
            </a:xfrm>
            <a:custGeom>
              <a:rect b="b" l="l" r="r" t="t"/>
              <a:pathLst>
                <a:path extrusionOk="0" h="1887" w="1044">
                  <a:moveTo>
                    <a:pt x="472" y="0"/>
                  </a:moveTo>
                  <a:cubicBezTo>
                    <a:pt x="335" y="0"/>
                    <a:pt x="168" y="75"/>
                    <a:pt x="137" y="202"/>
                  </a:cubicBezTo>
                  <a:cubicBezTo>
                    <a:pt x="0" y="742"/>
                    <a:pt x="76" y="1389"/>
                    <a:pt x="454" y="1817"/>
                  </a:cubicBezTo>
                  <a:cubicBezTo>
                    <a:pt x="498" y="1866"/>
                    <a:pt x="564" y="1887"/>
                    <a:pt x="634" y="1887"/>
                  </a:cubicBezTo>
                  <a:cubicBezTo>
                    <a:pt x="824" y="1887"/>
                    <a:pt x="1044" y="1736"/>
                    <a:pt x="914" y="1590"/>
                  </a:cubicBezTo>
                  <a:cubicBezTo>
                    <a:pt x="575" y="1207"/>
                    <a:pt x="530" y="652"/>
                    <a:pt x="650" y="170"/>
                  </a:cubicBezTo>
                  <a:cubicBezTo>
                    <a:pt x="679" y="53"/>
                    <a:pt x="586" y="0"/>
                    <a:pt x="472"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505797" y="4095123"/>
              <a:ext cx="13807" cy="21408"/>
            </a:xfrm>
            <a:custGeom>
              <a:rect b="b" l="l" r="r" t="t"/>
              <a:pathLst>
                <a:path extrusionOk="0" h="1411" w="910">
                  <a:moveTo>
                    <a:pt x="507" y="1"/>
                  </a:moveTo>
                  <a:cubicBezTo>
                    <a:pt x="418" y="1"/>
                    <a:pt x="338" y="21"/>
                    <a:pt x="304" y="69"/>
                  </a:cubicBezTo>
                  <a:lnTo>
                    <a:pt x="302" y="69"/>
                  </a:lnTo>
                  <a:cubicBezTo>
                    <a:pt x="57" y="406"/>
                    <a:pt x="1" y="877"/>
                    <a:pt x="298" y="1286"/>
                  </a:cubicBezTo>
                  <a:cubicBezTo>
                    <a:pt x="359" y="1369"/>
                    <a:pt x="511" y="1411"/>
                    <a:pt x="638" y="1411"/>
                  </a:cubicBezTo>
                  <a:cubicBezTo>
                    <a:pt x="777" y="1411"/>
                    <a:pt x="886" y="1361"/>
                    <a:pt x="812" y="1260"/>
                  </a:cubicBezTo>
                  <a:cubicBezTo>
                    <a:pt x="546" y="895"/>
                    <a:pt x="611" y="497"/>
                    <a:pt x="830" y="196"/>
                  </a:cubicBezTo>
                  <a:cubicBezTo>
                    <a:pt x="910" y="88"/>
                    <a:pt x="691"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494403" y="4155662"/>
              <a:ext cx="13792" cy="21393"/>
            </a:xfrm>
            <a:custGeom>
              <a:rect b="b" l="l" r="r" t="t"/>
              <a:pathLst>
                <a:path extrusionOk="0" h="1410" w="909">
                  <a:moveTo>
                    <a:pt x="505" y="0"/>
                  </a:moveTo>
                  <a:cubicBezTo>
                    <a:pt x="417" y="0"/>
                    <a:pt x="337" y="20"/>
                    <a:pt x="302" y="67"/>
                  </a:cubicBezTo>
                  <a:cubicBezTo>
                    <a:pt x="57" y="405"/>
                    <a:pt x="1" y="877"/>
                    <a:pt x="299" y="1284"/>
                  </a:cubicBezTo>
                  <a:cubicBezTo>
                    <a:pt x="360" y="1368"/>
                    <a:pt x="512" y="1410"/>
                    <a:pt x="640" y="1410"/>
                  </a:cubicBezTo>
                  <a:cubicBezTo>
                    <a:pt x="778" y="1410"/>
                    <a:pt x="885" y="1360"/>
                    <a:pt x="812" y="1260"/>
                  </a:cubicBezTo>
                  <a:cubicBezTo>
                    <a:pt x="545" y="895"/>
                    <a:pt x="611" y="496"/>
                    <a:pt x="829" y="194"/>
                  </a:cubicBezTo>
                  <a:cubicBezTo>
                    <a:pt x="908" y="87"/>
                    <a:pt x="689" y="0"/>
                    <a:pt x="505"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460644" y="4109249"/>
              <a:ext cx="15855" cy="28646"/>
            </a:xfrm>
            <a:custGeom>
              <a:rect b="b" l="l" r="r" t="t"/>
              <a:pathLst>
                <a:path extrusionOk="0" h="1888" w="1045">
                  <a:moveTo>
                    <a:pt x="472" y="0"/>
                  </a:moveTo>
                  <a:cubicBezTo>
                    <a:pt x="336" y="0"/>
                    <a:pt x="169" y="74"/>
                    <a:pt x="137" y="202"/>
                  </a:cubicBezTo>
                  <a:cubicBezTo>
                    <a:pt x="1" y="744"/>
                    <a:pt x="75" y="1389"/>
                    <a:pt x="453" y="1817"/>
                  </a:cubicBezTo>
                  <a:cubicBezTo>
                    <a:pt x="497" y="1866"/>
                    <a:pt x="564" y="1887"/>
                    <a:pt x="634" y="1887"/>
                  </a:cubicBezTo>
                  <a:cubicBezTo>
                    <a:pt x="825" y="1887"/>
                    <a:pt x="1044" y="1735"/>
                    <a:pt x="915" y="1588"/>
                  </a:cubicBezTo>
                  <a:cubicBezTo>
                    <a:pt x="576" y="1205"/>
                    <a:pt x="530" y="651"/>
                    <a:pt x="650" y="170"/>
                  </a:cubicBezTo>
                  <a:cubicBezTo>
                    <a:pt x="679" y="53"/>
                    <a:pt x="587" y="0"/>
                    <a:pt x="472"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544275" y="4192227"/>
              <a:ext cx="13792" cy="21393"/>
            </a:xfrm>
            <a:custGeom>
              <a:rect b="b" l="l" r="r" t="t"/>
              <a:pathLst>
                <a:path extrusionOk="0" h="1410" w="909">
                  <a:moveTo>
                    <a:pt x="506" y="0"/>
                  </a:moveTo>
                  <a:cubicBezTo>
                    <a:pt x="418" y="0"/>
                    <a:pt x="337" y="20"/>
                    <a:pt x="303" y="68"/>
                  </a:cubicBezTo>
                  <a:cubicBezTo>
                    <a:pt x="56" y="406"/>
                    <a:pt x="0" y="877"/>
                    <a:pt x="298" y="1284"/>
                  </a:cubicBezTo>
                  <a:cubicBezTo>
                    <a:pt x="359" y="1367"/>
                    <a:pt x="512" y="1409"/>
                    <a:pt x="639" y="1409"/>
                  </a:cubicBezTo>
                  <a:cubicBezTo>
                    <a:pt x="777" y="1409"/>
                    <a:pt x="885" y="1360"/>
                    <a:pt x="813" y="1259"/>
                  </a:cubicBezTo>
                  <a:cubicBezTo>
                    <a:pt x="545" y="895"/>
                    <a:pt x="610" y="495"/>
                    <a:pt x="830" y="194"/>
                  </a:cubicBezTo>
                  <a:cubicBezTo>
                    <a:pt x="908" y="87"/>
                    <a:pt x="690"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443074" y="4064596"/>
              <a:ext cx="13792" cy="21408"/>
            </a:xfrm>
            <a:custGeom>
              <a:rect b="b" l="l" r="r" t="t"/>
              <a:pathLst>
                <a:path extrusionOk="0" h="1411" w="909">
                  <a:moveTo>
                    <a:pt x="504" y="0"/>
                  </a:moveTo>
                  <a:cubicBezTo>
                    <a:pt x="416" y="0"/>
                    <a:pt x="336" y="20"/>
                    <a:pt x="302" y="68"/>
                  </a:cubicBezTo>
                  <a:cubicBezTo>
                    <a:pt x="55" y="405"/>
                    <a:pt x="0" y="878"/>
                    <a:pt x="297" y="1285"/>
                  </a:cubicBezTo>
                  <a:cubicBezTo>
                    <a:pt x="358" y="1368"/>
                    <a:pt x="511" y="1410"/>
                    <a:pt x="638" y="1410"/>
                  </a:cubicBezTo>
                  <a:cubicBezTo>
                    <a:pt x="776" y="1410"/>
                    <a:pt x="884" y="1361"/>
                    <a:pt x="812" y="1261"/>
                  </a:cubicBezTo>
                  <a:cubicBezTo>
                    <a:pt x="544" y="896"/>
                    <a:pt x="609" y="496"/>
                    <a:pt x="828" y="195"/>
                  </a:cubicBezTo>
                  <a:cubicBezTo>
                    <a:pt x="908" y="88"/>
                    <a:pt x="688" y="0"/>
                    <a:pt x="504"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588260" y="4304261"/>
              <a:ext cx="15855" cy="28631"/>
            </a:xfrm>
            <a:custGeom>
              <a:rect b="b" l="l" r="r" t="t"/>
              <a:pathLst>
                <a:path extrusionOk="0" h="1887" w="1045">
                  <a:moveTo>
                    <a:pt x="473" y="1"/>
                  </a:moveTo>
                  <a:cubicBezTo>
                    <a:pt x="337" y="1"/>
                    <a:pt x="170" y="75"/>
                    <a:pt x="138" y="202"/>
                  </a:cubicBezTo>
                  <a:lnTo>
                    <a:pt x="137" y="201"/>
                  </a:lnTo>
                  <a:lnTo>
                    <a:pt x="137" y="201"/>
                  </a:lnTo>
                  <a:cubicBezTo>
                    <a:pt x="1" y="742"/>
                    <a:pt x="76" y="1389"/>
                    <a:pt x="453" y="1817"/>
                  </a:cubicBezTo>
                  <a:cubicBezTo>
                    <a:pt x="497" y="1866"/>
                    <a:pt x="564" y="1887"/>
                    <a:pt x="634" y="1887"/>
                  </a:cubicBezTo>
                  <a:cubicBezTo>
                    <a:pt x="825" y="1887"/>
                    <a:pt x="1044" y="1736"/>
                    <a:pt x="915" y="1590"/>
                  </a:cubicBezTo>
                  <a:cubicBezTo>
                    <a:pt x="574" y="1207"/>
                    <a:pt x="529" y="653"/>
                    <a:pt x="650" y="170"/>
                  </a:cubicBezTo>
                  <a:cubicBezTo>
                    <a:pt x="680" y="53"/>
                    <a:pt x="587" y="1"/>
                    <a:pt x="473"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549221" y="4265283"/>
              <a:ext cx="13837" cy="21393"/>
            </a:xfrm>
            <a:custGeom>
              <a:rect b="b" l="l" r="r" t="t"/>
              <a:pathLst>
                <a:path extrusionOk="0" h="1410" w="912">
                  <a:moveTo>
                    <a:pt x="507" y="0"/>
                  </a:moveTo>
                  <a:cubicBezTo>
                    <a:pt x="418" y="0"/>
                    <a:pt x="338" y="20"/>
                    <a:pt x="303" y="68"/>
                  </a:cubicBezTo>
                  <a:cubicBezTo>
                    <a:pt x="58" y="405"/>
                    <a:pt x="1" y="876"/>
                    <a:pt x="300" y="1285"/>
                  </a:cubicBezTo>
                  <a:cubicBezTo>
                    <a:pt x="361" y="1368"/>
                    <a:pt x="513" y="1410"/>
                    <a:pt x="640" y="1410"/>
                  </a:cubicBezTo>
                  <a:cubicBezTo>
                    <a:pt x="779" y="1410"/>
                    <a:pt x="887" y="1360"/>
                    <a:pt x="814" y="1261"/>
                  </a:cubicBezTo>
                  <a:cubicBezTo>
                    <a:pt x="547" y="896"/>
                    <a:pt x="612" y="496"/>
                    <a:pt x="832" y="195"/>
                  </a:cubicBezTo>
                  <a:cubicBezTo>
                    <a:pt x="911" y="88"/>
                    <a:pt x="691" y="0"/>
                    <a:pt x="507"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537811" y="4325806"/>
              <a:ext cx="13807" cy="21393"/>
            </a:xfrm>
            <a:custGeom>
              <a:rect b="b" l="l" r="r" t="t"/>
              <a:pathLst>
                <a:path extrusionOk="0" h="1410" w="910">
                  <a:moveTo>
                    <a:pt x="505" y="0"/>
                  </a:moveTo>
                  <a:cubicBezTo>
                    <a:pt x="417" y="0"/>
                    <a:pt x="338" y="20"/>
                    <a:pt x="304" y="67"/>
                  </a:cubicBezTo>
                  <a:cubicBezTo>
                    <a:pt x="57" y="405"/>
                    <a:pt x="1" y="877"/>
                    <a:pt x="299" y="1284"/>
                  </a:cubicBezTo>
                  <a:cubicBezTo>
                    <a:pt x="360" y="1367"/>
                    <a:pt x="512" y="1409"/>
                    <a:pt x="639" y="1409"/>
                  </a:cubicBezTo>
                  <a:cubicBezTo>
                    <a:pt x="778" y="1409"/>
                    <a:pt x="886" y="1359"/>
                    <a:pt x="814" y="1260"/>
                  </a:cubicBezTo>
                  <a:cubicBezTo>
                    <a:pt x="546" y="895"/>
                    <a:pt x="611" y="496"/>
                    <a:pt x="830" y="196"/>
                  </a:cubicBezTo>
                  <a:cubicBezTo>
                    <a:pt x="909" y="87"/>
                    <a:pt x="689" y="0"/>
                    <a:pt x="505"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9"/>
            <p:cNvSpPr/>
            <p:nvPr/>
          </p:nvSpPr>
          <p:spPr>
            <a:xfrm>
              <a:off x="-504022" y="4279393"/>
              <a:ext cx="15825" cy="28631"/>
            </a:xfrm>
            <a:custGeom>
              <a:rect b="b" l="l" r="r" t="t"/>
              <a:pathLst>
                <a:path extrusionOk="0" h="1887" w="1043">
                  <a:moveTo>
                    <a:pt x="471" y="0"/>
                  </a:moveTo>
                  <a:cubicBezTo>
                    <a:pt x="335" y="0"/>
                    <a:pt x="167" y="74"/>
                    <a:pt x="135" y="202"/>
                  </a:cubicBezTo>
                  <a:lnTo>
                    <a:pt x="135" y="200"/>
                  </a:lnTo>
                  <a:lnTo>
                    <a:pt x="135" y="200"/>
                  </a:lnTo>
                  <a:cubicBezTo>
                    <a:pt x="0" y="742"/>
                    <a:pt x="75" y="1389"/>
                    <a:pt x="453" y="1817"/>
                  </a:cubicBezTo>
                  <a:cubicBezTo>
                    <a:pt x="496" y="1866"/>
                    <a:pt x="563" y="1887"/>
                    <a:pt x="633" y="1887"/>
                  </a:cubicBezTo>
                  <a:cubicBezTo>
                    <a:pt x="823" y="1887"/>
                    <a:pt x="1042" y="1736"/>
                    <a:pt x="913" y="1590"/>
                  </a:cubicBezTo>
                  <a:cubicBezTo>
                    <a:pt x="574" y="1205"/>
                    <a:pt x="529" y="651"/>
                    <a:pt x="648" y="170"/>
                  </a:cubicBezTo>
                  <a:cubicBezTo>
                    <a:pt x="678" y="53"/>
                    <a:pt x="586" y="0"/>
                    <a:pt x="471"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9"/>
            <p:cNvSpPr/>
            <p:nvPr/>
          </p:nvSpPr>
          <p:spPr>
            <a:xfrm>
              <a:off x="-587714" y="4362357"/>
              <a:ext cx="13837" cy="21393"/>
            </a:xfrm>
            <a:custGeom>
              <a:rect b="b" l="l" r="r" t="t"/>
              <a:pathLst>
                <a:path extrusionOk="0" h="1410" w="912">
                  <a:moveTo>
                    <a:pt x="507" y="0"/>
                  </a:moveTo>
                  <a:cubicBezTo>
                    <a:pt x="419" y="0"/>
                    <a:pt x="339" y="20"/>
                    <a:pt x="304" y="68"/>
                  </a:cubicBezTo>
                  <a:cubicBezTo>
                    <a:pt x="57" y="405"/>
                    <a:pt x="1" y="878"/>
                    <a:pt x="299" y="1285"/>
                  </a:cubicBezTo>
                  <a:cubicBezTo>
                    <a:pt x="361" y="1368"/>
                    <a:pt x="513" y="1410"/>
                    <a:pt x="640" y="1410"/>
                  </a:cubicBezTo>
                  <a:cubicBezTo>
                    <a:pt x="779" y="1410"/>
                    <a:pt x="887" y="1360"/>
                    <a:pt x="814" y="1260"/>
                  </a:cubicBezTo>
                  <a:cubicBezTo>
                    <a:pt x="547" y="894"/>
                    <a:pt x="612" y="496"/>
                    <a:pt x="832" y="195"/>
                  </a:cubicBezTo>
                  <a:cubicBezTo>
                    <a:pt x="912" y="87"/>
                    <a:pt x="691" y="0"/>
                    <a:pt x="507"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a:off x="-486498" y="4234741"/>
              <a:ext cx="13807" cy="21408"/>
            </a:xfrm>
            <a:custGeom>
              <a:rect b="b" l="l" r="r" t="t"/>
              <a:pathLst>
                <a:path extrusionOk="0" h="1411" w="910">
                  <a:moveTo>
                    <a:pt x="506" y="1"/>
                  </a:moveTo>
                  <a:cubicBezTo>
                    <a:pt x="418" y="1"/>
                    <a:pt x="338" y="21"/>
                    <a:pt x="303" y="68"/>
                  </a:cubicBezTo>
                  <a:cubicBezTo>
                    <a:pt x="56" y="407"/>
                    <a:pt x="0" y="878"/>
                    <a:pt x="298" y="1285"/>
                  </a:cubicBezTo>
                  <a:cubicBezTo>
                    <a:pt x="359" y="1368"/>
                    <a:pt x="512" y="1410"/>
                    <a:pt x="639" y="1410"/>
                  </a:cubicBezTo>
                  <a:cubicBezTo>
                    <a:pt x="778" y="1410"/>
                    <a:pt x="886" y="1361"/>
                    <a:pt x="813" y="1261"/>
                  </a:cubicBezTo>
                  <a:cubicBezTo>
                    <a:pt x="545" y="896"/>
                    <a:pt x="612" y="496"/>
                    <a:pt x="830" y="195"/>
                  </a:cubicBezTo>
                  <a:cubicBezTo>
                    <a:pt x="910" y="88"/>
                    <a:pt x="690"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a:off x="-431361" y="4221283"/>
              <a:ext cx="15840" cy="28631"/>
            </a:xfrm>
            <a:custGeom>
              <a:rect b="b" l="l" r="r" t="t"/>
              <a:pathLst>
                <a:path extrusionOk="0" h="1887" w="1044">
                  <a:moveTo>
                    <a:pt x="471" y="1"/>
                  </a:moveTo>
                  <a:cubicBezTo>
                    <a:pt x="335" y="1"/>
                    <a:pt x="167" y="75"/>
                    <a:pt x="135" y="203"/>
                  </a:cubicBezTo>
                  <a:lnTo>
                    <a:pt x="137" y="201"/>
                  </a:lnTo>
                  <a:lnTo>
                    <a:pt x="137" y="201"/>
                  </a:lnTo>
                  <a:cubicBezTo>
                    <a:pt x="0" y="743"/>
                    <a:pt x="75" y="1388"/>
                    <a:pt x="453" y="1816"/>
                  </a:cubicBezTo>
                  <a:cubicBezTo>
                    <a:pt x="497" y="1866"/>
                    <a:pt x="564" y="1887"/>
                    <a:pt x="635" y="1887"/>
                  </a:cubicBezTo>
                  <a:cubicBezTo>
                    <a:pt x="825" y="1887"/>
                    <a:pt x="1043" y="1736"/>
                    <a:pt x="913" y="1589"/>
                  </a:cubicBezTo>
                  <a:cubicBezTo>
                    <a:pt x="574" y="1206"/>
                    <a:pt x="529" y="652"/>
                    <a:pt x="648" y="171"/>
                  </a:cubicBezTo>
                  <a:cubicBezTo>
                    <a:pt x="678" y="53"/>
                    <a:pt x="586" y="1"/>
                    <a:pt x="471"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a:off x="-392307" y="4182304"/>
              <a:ext cx="13807" cy="21393"/>
            </a:xfrm>
            <a:custGeom>
              <a:rect b="b" l="l" r="r" t="t"/>
              <a:pathLst>
                <a:path extrusionOk="0" h="1410" w="910">
                  <a:moveTo>
                    <a:pt x="508" y="0"/>
                  </a:moveTo>
                  <a:cubicBezTo>
                    <a:pt x="419" y="0"/>
                    <a:pt x="339" y="21"/>
                    <a:pt x="304" y="68"/>
                  </a:cubicBezTo>
                  <a:cubicBezTo>
                    <a:pt x="57" y="406"/>
                    <a:pt x="1" y="877"/>
                    <a:pt x="299" y="1284"/>
                  </a:cubicBezTo>
                  <a:cubicBezTo>
                    <a:pt x="360" y="1368"/>
                    <a:pt x="512" y="1410"/>
                    <a:pt x="639" y="1410"/>
                  </a:cubicBezTo>
                  <a:cubicBezTo>
                    <a:pt x="777" y="1410"/>
                    <a:pt x="885" y="1360"/>
                    <a:pt x="812" y="1260"/>
                  </a:cubicBezTo>
                  <a:cubicBezTo>
                    <a:pt x="546" y="895"/>
                    <a:pt x="611" y="495"/>
                    <a:pt x="830" y="196"/>
                  </a:cubicBezTo>
                  <a:cubicBezTo>
                    <a:pt x="910" y="87"/>
                    <a:pt x="691" y="0"/>
                    <a:pt x="508"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a:off x="-380913" y="4242812"/>
              <a:ext cx="13792" cy="21408"/>
            </a:xfrm>
            <a:custGeom>
              <a:rect b="b" l="l" r="r" t="t"/>
              <a:pathLst>
                <a:path extrusionOk="0" h="1411" w="909">
                  <a:moveTo>
                    <a:pt x="506" y="1"/>
                  </a:moveTo>
                  <a:cubicBezTo>
                    <a:pt x="417" y="1"/>
                    <a:pt x="337" y="21"/>
                    <a:pt x="302" y="69"/>
                  </a:cubicBezTo>
                  <a:cubicBezTo>
                    <a:pt x="55" y="406"/>
                    <a:pt x="1" y="877"/>
                    <a:pt x="297" y="1286"/>
                  </a:cubicBezTo>
                  <a:cubicBezTo>
                    <a:pt x="359" y="1369"/>
                    <a:pt x="511" y="1411"/>
                    <a:pt x="638" y="1411"/>
                  </a:cubicBezTo>
                  <a:cubicBezTo>
                    <a:pt x="777" y="1411"/>
                    <a:pt x="885" y="1361"/>
                    <a:pt x="812" y="1261"/>
                  </a:cubicBezTo>
                  <a:cubicBezTo>
                    <a:pt x="546" y="895"/>
                    <a:pt x="611" y="495"/>
                    <a:pt x="829" y="196"/>
                  </a:cubicBezTo>
                  <a:cubicBezTo>
                    <a:pt x="908" y="88"/>
                    <a:pt x="690"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a:off x="-347123" y="4196385"/>
              <a:ext cx="15825" cy="28661"/>
            </a:xfrm>
            <a:custGeom>
              <a:rect b="b" l="l" r="r" t="t"/>
              <a:pathLst>
                <a:path extrusionOk="0" h="1889" w="1043">
                  <a:moveTo>
                    <a:pt x="470" y="1"/>
                  </a:moveTo>
                  <a:cubicBezTo>
                    <a:pt x="333" y="1"/>
                    <a:pt x="165" y="75"/>
                    <a:pt x="133" y="203"/>
                  </a:cubicBezTo>
                  <a:lnTo>
                    <a:pt x="135" y="203"/>
                  </a:lnTo>
                  <a:cubicBezTo>
                    <a:pt x="0" y="745"/>
                    <a:pt x="74" y="1390"/>
                    <a:pt x="451" y="1818"/>
                  </a:cubicBezTo>
                  <a:cubicBezTo>
                    <a:pt x="495" y="1867"/>
                    <a:pt x="562" y="1888"/>
                    <a:pt x="632" y="1888"/>
                  </a:cubicBezTo>
                  <a:cubicBezTo>
                    <a:pt x="823" y="1888"/>
                    <a:pt x="1042" y="1736"/>
                    <a:pt x="913" y="1589"/>
                  </a:cubicBezTo>
                  <a:cubicBezTo>
                    <a:pt x="574" y="1206"/>
                    <a:pt x="528" y="652"/>
                    <a:pt x="648" y="171"/>
                  </a:cubicBezTo>
                  <a:cubicBezTo>
                    <a:pt x="678" y="53"/>
                    <a:pt x="585" y="1"/>
                    <a:pt x="470"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a:off x="-430785" y="4279378"/>
              <a:ext cx="13777" cy="21393"/>
            </a:xfrm>
            <a:custGeom>
              <a:rect b="b" l="l" r="r" t="t"/>
              <a:pathLst>
                <a:path extrusionOk="0" h="1410" w="908">
                  <a:moveTo>
                    <a:pt x="505" y="0"/>
                  </a:moveTo>
                  <a:cubicBezTo>
                    <a:pt x="417" y="0"/>
                    <a:pt x="336" y="20"/>
                    <a:pt x="301" y="68"/>
                  </a:cubicBezTo>
                  <a:cubicBezTo>
                    <a:pt x="56" y="406"/>
                    <a:pt x="0" y="876"/>
                    <a:pt x="297" y="1284"/>
                  </a:cubicBezTo>
                  <a:cubicBezTo>
                    <a:pt x="359" y="1367"/>
                    <a:pt x="511" y="1409"/>
                    <a:pt x="638" y="1409"/>
                  </a:cubicBezTo>
                  <a:cubicBezTo>
                    <a:pt x="776" y="1409"/>
                    <a:pt x="884" y="1360"/>
                    <a:pt x="811" y="1259"/>
                  </a:cubicBezTo>
                  <a:cubicBezTo>
                    <a:pt x="545" y="895"/>
                    <a:pt x="610" y="495"/>
                    <a:pt x="828" y="195"/>
                  </a:cubicBezTo>
                  <a:cubicBezTo>
                    <a:pt x="908" y="87"/>
                    <a:pt x="689" y="0"/>
                    <a:pt x="505"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a:off x="-329614" y="4151762"/>
              <a:ext cx="13807" cy="21408"/>
            </a:xfrm>
            <a:custGeom>
              <a:rect b="b" l="l" r="r" t="t"/>
              <a:pathLst>
                <a:path extrusionOk="0" h="1411" w="910">
                  <a:moveTo>
                    <a:pt x="507" y="0"/>
                  </a:moveTo>
                  <a:cubicBezTo>
                    <a:pt x="418" y="0"/>
                    <a:pt x="338" y="21"/>
                    <a:pt x="304" y="68"/>
                  </a:cubicBezTo>
                  <a:cubicBezTo>
                    <a:pt x="55" y="406"/>
                    <a:pt x="1" y="877"/>
                    <a:pt x="299" y="1285"/>
                  </a:cubicBezTo>
                  <a:cubicBezTo>
                    <a:pt x="360" y="1369"/>
                    <a:pt x="512" y="1410"/>
                    <a:pt x="639" y="1410"/>
                  </a:cubicBezTo>
                  <a:cubicBezTo>
                    <a:pt x="777" y="1410"/>
                    <a:pt x="886" y="1361"/>
                    <a:pt x="812" y="1261"/>
                  </a:cubicBezTo>
                  <a:cubicBezTo>
                    <a:pt x="546" y="895"/>
                    <a:pt x="611" y="497"/>
                    <a:pt x="830" y="196"/>
                  </a:cubicBezTo>
                  <a:cubicBezTo>
                    <a:pt x="909" y="87"/>
                    <a:pt x="690" y="0"/>
                    <a:pt x="507"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a:off x="-687033" y="4144965"/>
              <a:ext cx="13807" cy="21393"/>
            </a:xfrm>
            <a:custGeom>
              <a:rect b="b" l="l" r="r" t="t"/>
              <a:pathLst>
                <a:path extrusionOk="0" h="1410" w="910">
                  <a:moveTo>
                    <a:pt x="506" y="0"/>
                  </a:moveTo>
                  <a:cubicBezTo>
                    <a:pt x="418" y="0"/>
                    <a:pt x="337" y="21"/>
                    <a:pt x="303" y="68"/>
                  </a:cubicBezTo>
                  <a:cubicBezTo>
                    <a:pt x="55" y="406"/>
                    <a:pt x="1" y="877"/>
                    <a:pt x="297" y="1285"/>
                  </a:cubicBezTo>
                  <a:cubicBezTo>
                    <a:pt x="358" y="1368"/>
                    <a:pt x="511" y="1409"/>
                    <a:pt x="638" y="1409"/>
                  </a:cubicBezTo>
                  <a:cubicBezTo>
                    <a:pt x="777" y="1409"/>
                    <a:pt x="885" y="1360"/>
                    <a:pt x="812" y="1260"/>
                  </a:cubicBezTo>
                  <a:cubicBezTo>
                    <a:pt x="544" y="895"/>
                    <a:pt x="611" y="495"/>
                    <a:pt x="829" y="195"/>
                  </a:cubicBezTo>
                  <a:cubicBezTo>
                    <a:pt x="909" y="87"/>
                    <a:pt x="690"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a:off x="-731852" y="4192986"/>
              <a:ext cx="13792" cy="21408"/>
            </a:xfrm>
            <a:custGeom>
              <a:rect b="b" l="l" r="r" t="t"/>
              <a:pathLst>
                <a:path extrusionOk="0" h="1411" w="909">
                  <a:moveTo>
                    <a:pt x="505" y="1"/>
                  </a:moveTo>
                  <a:cubicBezTo>
                    <a:pt x="417" y="1"/>
                    <a:pt x="337" y="21"/>
                    <a:pt x="303" y="68"/>
                  </a:cubicBezTo>
                  <a:cubicBezTo>
                    <a:pt x="55" y="406"/>
                    <a:pt x="0" y="876"/>
                    <a:pt x="298" y="1285"/>
                  </a:cubicBezTo>
                  <a:cubicBezTo>
                    <a:pt x="359" y="1369"/>
                    <a:pt x="511" y="1411"/>
                    <a:pt x="639" y="1411"/>
                  </a:cubicBezTo>
                  <a:cubicBezTo>
                    <a:pt x="777" y="1411"/>
                    <a:pt x="885" y="1361"/>
                    <a:pt x="812" y="1261"/>
                  </a:cubicBezTo>
                  <a:cubicBezTo>
                    <a:pt x="544" y="896"/>
                    <a:pt x="610" y="497"/>
                    <a:pt x="830" y="195"/>
                  </a:cubicBezTo>
                  <a:cubicBezTo>
                    <a:pt x="909" y="88"/>
                    <a:pt x="689" y="1"/>
                    <a:pt x="505"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a:off x="-629256" y="3976884"/>
              <a:ext cx="13792" cy="21408"/>
            </a:xfrm>
            <a:custGeom>
              <a:rect b="b" l="l" r="r" t="t"/>
              <a:pathLst>
                <a:path extrusionOk="0" h="1411" w="909">
                  <a:moveTo>
                    <a:pt x="506" y="1"/>
                  </a:moveTo>
                  <a:cubicBezTo>
                    <a:pt x="418" y="1"/>
                    <a:pt x="338" y="21"/>
                    <a:pt x="304" y="69"/>
                  </a:cubicBezTo>
                  <a:cubicBezTo>
                    <a:pt x="55" y="406"/>
                    <a:pt x="1" y="878"/>
                    <a:pt x="298" y="1285"/>
                  </a:cubicBezTo>
                  <a:cubicBezTo>
                    <a:pt x="359" y="1369"/>
                    <a:pt x="511" y="1411"/>
                    <a:pt x="638" y="1411"/>
                  </a:cubicBezTo>
                  <a:cubicBezTo>
                    <a:pt x="777" y="1411"/>
                    <a:pt x="885" y="1361"/>
                    <a:pt x="812" y="1261"/>
                  </a:cubicBezTo>
                  <a:cubicBezTo>
                    <a:pt x="546" y="895"/>
                    <a:pt x="611" y="497"/>
                    <a:pt x="829" y="196"/>
                  </a:cubicBezTo>
                  <a:cubicBezTo>
                    <a:pt x="909" y="88"/>
                    <a:pt x="689"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a:off x="-568399" y="3979175"/>
              <a:ext cx="13822" cy="21393"/>
            </a:xfrm>
            <a:custGeom>
              <a:rect b="b" l="l" r="r" t="t"/>
              <a:pathLst>
                <a:path extrusionOk="0" h="1410" w="911">
                  <a:moveTo>
                    <a:pt x="506" y="0"/>
                  </a:moveTo>
                  <a:cubicBezTo>
                    <a:pt x="418" y="0"/>
                    <a:pt x="338" y="20"/>
                    <a:pt x="304" y="67"/>
                  </a:cubicBezTo>
                  <a:cubicBezTo>
                    <a:pt x="57" y="405"/>
                    <a:pt x="1" y="876"/>
                    <a:pt x="299" y="1284"/>
                  </a:cubicBezTo>
                  <a:cubicBezTo>
                    <a:pt x="360" y="1368"/>
                    <a:pt x="513" y="1410"/>
                    <a:pt x="640" y="1410"/>
                  </a:cubicBezTo>
                  <a:cubicBezTo>
                    <a:pt x="778" y="1410"/>
                    <a:pt x="886" y="1360"/>
                    <a:pt x="814" y="1260"/>
                  </a:cubicBezTo>
                  <a:cubicBezTo>
                    <a:pt x="546" y="894"/>
                    <a:pt x="612" y="496"/>
                    <a:pt x="830" y="195"/>
                  </a:cubicBezTo>
                  <a:cubicBezTo>
                    <a:pt x="910" y="87"/>
                    <a:pt x="690"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a:off x="-486710" y="3993331"/>
              <a:ext cx="13792" cy="21393"/>
            </a:xfrm>
            <a:custGeom>
              <a:rect b="b" l="l" r="r" t="t"/>
              <a:pathLst>
                <a:path extrusionOk="0" h="1410" w="909">
                  <a:moveTo>
                    <a:pt x="506" y="0"/>
                  </a:moveTo>
                  <a:cubicBezTo>
                    <a:pt x="418" y="0"/>
                    <a:pt x="338" y="21"/>
                    <a:pt x="303" y="68"/>
                  </a:cubicBezTo>
                  <a:cubicBezTo>
                    <a:pt x="55" y="406"/>
                    <a:pt x="1" y="877"/>
                    <a:pt x="297" y="1284"/>
                  </a:cubicBezTo>
                  <a:cubicBezTo>
                    <a:pt x="358" y="1368"/>
                    <a:pt x="511" y="1410"/>
                    <a:pt x="638" y="1410"/>
                  </a:cubicBezTo>
                  <a:cubicBezTo>
                    <a:pt x="777" y="1410"/>
                    <a:pt x="885" y="1360"/>
                    <a:pt x="812" y="1259"/>
                  </a:cubicBezTo>
                  <a:cubicBezTo>
                    <a:pt x="546" y="895"/>
                    <a:pt x="611" y="495"/>
                    <a:pt x="830" y="195"/>
                  </a:cubicBezTo>
                  <a:cubicBezTo>
                    <a:pt x="909" y="87"/>
                    <a:pt x="690" y="0"/>
                    <a:pt x="506"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a:off x="-392307" y="4084609"/>
              <a:ext cx="13807" cy="21408"/>
            </a:xfrm>
            <a:custGeom>
              <a:rect b="b" l="l" r="r" t="t"/>
              <a:pathLst>
                <a:path extrusionOk="0" h="1411" w="910">
                  <a:moveTo>
                    <a:pt x="507" y="1"/>
                  </a:moveTo>
                  <a:cubicBezTo>
                    <a:pt x="418" y="1"/>
                    <a:pt x="338" y="21"/>
                    <a:pt x="304" y="69"/>
                  </a:cubicBezTo>
                  <a:cubicBezTo>
                    <a:pt x="55" y="406"/>
                    <a:pt x="1" y="877"/>
                    <a:pt x="299" y="1286"/>
                  </a:cubicBezTo>
                  <a:cubicBezTo>
                    <a:pt x="360" y="1369"/>
                    <a:pt x="512" y="1411"/>
                    <a:pt x="638" y="1411"/>
                  </a:cubicBezTo>
                  <a:cubicBezTo>
                    <a:pt x="777" y="1411"/>
                    <a:pt x="885" y="1361"/>
                    <a:pt x="812" y="1261"/>
                  </a:cubicBezTo>
                  <a:cubicBezTo>
                    <a:pt x="546" y="895"/>
                    <a:pt x="611" y="496"/>
                    <a:pt x="830" y="196"/>
                  </a:cubicBezTo>
                  <a:cubicBezTo>
                    <a:pt x="910" y="88"/>
                    <a:pt x="691"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a:off x="-424033" y="4151186"/>
              <a:ext cx="13777" cy="21393"/>
            </a:xfrm>
            <a:custGeom>
              <a:rect b="b" l="l" r="r" t="t"/>
              <a:pathLst>
                <a:path extrusionOk="0" h="1410" w="908">
                  <a:moveTo>
                    <a:pt x="504" y="1"/>
                  </a:moveTo>
                  <a:cubicBezTo>
                    <a:pt x="415" y="1"/>
                    <a:pt x="335" y="21"/>
                    <a:pt x="300" y="69"/>
                  </a:cubicBezTo>
                  <a:cubicBezTo>
                    <a:pt x="55" y="406"/>
                    <a:pt x="0" y="877"/>
                    <a:pt x="297" y="1284"/>
                  </a:cubicBezTo>
                  <a:cubicBezTo>
                    <a:pt x="358" y="1367"/>
                    <a:pt x="511" y="1409"/>
                    <a:pt x="638" y="1409"/>
                  </a:cubicBezTo>
                  <a:cubicBezTo>
                    <a:pt x="776" y="1409"/>
                    <a:pt x="883" y="1360"/>
                    <a:pt x="810" y="1260"/>
                  </a:cubicBezTo>
                  <a:cubicBezTo>
                    <a:pt x="544" y="895"/>
                    <a:pt x="609" y="495"/>
                    <a:pt x="828" y="196"/>
                  </a:cubicBezTo>
                  <a:cubicBezTo>
                    <a:pt x="908" y="87"/>
                    <a:pt x="688" y="1"/>
                    <a:pt x="504"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a:off x="-654184" y="4347184"/>
              <a:ext cx="13807" cy="21393"/>
            </a:xfrm>
            <a:custGeom>
              <a:rect b="b" l="l" r="r" t="t"/>
              <a:pathLst>
                <a:path extrusionOk="0" h="1410" w="910">
                  <a:moveTo>
                    <a:pt x="506" y="1"/>
                  </a:moveTo>
                  <a:cubicBezTo>
                    <a:pt x="418" y="1"/>
                    <a:pt x="337" y="21"/>
                    <a:pt x="303" y="69"/>
                  </a:cubicBezTo>
                  <a:cubicBezTo>
                    <a:pt x="55" y="406"/>
                    <a:pt x="0" y="877"/>
                    <a:pt x="298" y="1284"/>
                  </a:cubicBezTo>
                  <a:cubicBezTo>
                    <a:pt x="359" y="1368"/>
                    <a:pt x="512" y="1410"/>
                    <a:pt x="639" y="1410"/>
                  </a:cubicBezTo>
                  <a:cubicBezTo>
                    <a:pt x="777" y="1410"/>
                    <a:pt x="885" y="1360"/>
                    <a:pt x="811" y="1260"/>
                  </a:cubicBezTo>
                  <a:cubicBezTo>
                    <a:pt x="545" y="895"/>
                    <a:pt x="612" y="496"/>
                    <a:pt x="830" y="196"/>
                  </a:cubicBezTo>
                  <a:cubicBezTo>
                    <a:pt x="909" y="88"/>
                    <a:pt x="690" y="1"/>
                    <a:pt x="506"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a:off x="-488728" y="4357865"/>
              <a:ext cx="13837" cy="21408"/>
            </a:xfrm>
            <a:custGeom>
              <a:rect b="b" l="l" r="r" t="t"/>
              <a:pathLst>
                <a:path extrusionOk="0" h="1411" w="912">
                  <a:moveTo>
                    <a:pt x="507" y="1"/>
                  </a:moveTo>
                  <a:cubicBezTo>
                    <a:pt x="419" y="1"/>
                    <a:pt x="339" y="21"/>
                    <a:pt x="305" y="69"/>
                  </a:cubicBezTo>
                  <a:lnTo>
                    <a:pt x="303" y="69"/>
                  </a:lnTo>
                  <a:cubicBezTo>
                    <a:pt x="58" y="406"/>
                    <a:pt x="0" y="877"/>
                    <a:pt x="299" y="1286"/>
                  </a:cubicBezTo>
                  <a:cubicBezTo>
                    <a:pt x="359" y="1369"/>
                    <a:pt x="512" y="1410"/>
                    <a:pt x="639" y="1410"/>
                  </a:cubicBezTo>
                  <a:cubicBezTo>
                    <a:pt x="777" y="1410"/>
                    <a:pt x="886" y="1361"/>
                    <a:pt x="813" y="1261"/>
                  </a:cubicBezTo>
                  <a:cubicBezTo>
                    <a:pt x="547" y="895"/>
                    <a:pt x="612" y="497"/>
                    <a:pt x="831" y="196"/>
                  </a:cubicBezTo>
                  <a:cubicBezTo>
                    <a:pt x="911" y="88"/>
                    <a:pt x="691"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9"/>
            <p:cNvSpPr/>
            <p:nvPr/>
          </p:nvSpPr>
          <p:spPr>
            <a:xfrm>
              <a:off x="-443560" y="4337125"/>
              <a:ext cx="13807" cy="21408"/>
            </a:xfrm>
            <a:custGeom>
              <a:rect b="b" l="l" r="r" t="t"/>
              <a:pathLst>
                <a:path extrusionOk="0" h="1411" w="910">
                  <a:moveTo>
                    <a:pt x="507" y="1"/>
                  </a:moveTo>
                  <a:cubicBezTo>
                    <a:pt x="418" y="1"/>
                    <a:pt x="338" y="21"/>
                    <a:pt x="303" y="69"/>
                  </a:cubicBezTo>
                  <a:cubicBezTo>
                    <a:pt x="55" y="406"/>
                    <a:pt x="1" y="877"/>
                    <a:pt x="299" y="1286"/>
                  </a:cubicBezTo>
                  <a:cubicBezTo>
                    <a:pt x="360" y="1369"/>
                    <a:pt x="511" y="1411"/>
                    <a:pt x="638" y="1411"/>
                  </a:cubicBezTo>
                  <a:cubicBezTo>
                    <a:pt x="777" y="1411"/>
                    <a:pt x="886" y="1361"/>
                    <a:pt x="812" y="1260"/>
                  </a:cubicBezTo>
                  <a:cubicBezTo>
                    <a:pt x="546" y="895"/>
                    <a:pt x="611" y="496"/>
                    <a:pt x="830" y="196"/>
                  </a:cubicBezTo>
                  <a:cubicBezTo>
                    <a:pt x="910" y="88"/>
                    <a:pt x="690"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9"/>
            <p:cNvSpPr/>
            <p:nvPr/>
          </p:nvSpPr>
          <p:spPr>
            <a:xfrm>
              <a:off x="-377802" y="4299102"/>
              <a:ext cx="13761" cy="21393"/>
            </a:xfrm>
            <a:custGeom>
              <a:rect b="b" l="l" r="r" t="t"/>
              <a:pathLst>
                <a:path extrusionOk="0" h="1410" w="907">
                  <a:moveTo>
                    <a:pt x="504" y="0"/>
                  </a:moveTo>
                  <a:cubicBezTo>
                    <a:pt x="416" y="0"/>
                    <a:pt x="336" y="21"/>
                    <a:pt x="301" y="68"/>
                  </a:cubicBezTo>
                  <a:cubicBezTo>
                    <a:pt x="53" y="406"/>
                    <a:pt x="0" y="877"/>
                    <a:pt x="297" y="1285"/>
                  </a:cubicBezTo>
                  <a:cubicBezTo>
                    <a:pt x="357" y="1368"/>
                    <a:pt x="510" y="1409"/>
                    <a:pt x="637" y="1409"/>
                  </a:cubicBezTo>
                  <a:cubicBezTo>
                    <a:pt x="775" y="1409"/>
                    <a:pt x="883" y="1360"/>
                    <a:pt x="810" y="1260"/>
                  </a:cubicBezTo>
                  <a:cubicBezTo>
                    <a:pt x="543" y="895"/>
                    <a:pt x="608" y="495"/>
                    <a:pt x="828" y="196"/>
                  </a:cubicBezTo>
                  <a:cubicBezTo>
                    <a:pt x="907" y="87"/>
                    <a:pt x="688" y="0"/>
                    <a:pt x="504"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9"/>
            <p:cNvSpPr/>
            <p:nvPr/>
          </p:nvSpPr>
          <p:spPr>
            <a:xfrm>
              <a:off x="-341525" y="4348003"/>
              <a:ext cx="13792" cy="21393"/>
            </a:xfrm>
            <a:custGeom>
              <a:rect b="b" l="l" r="r" t="t"/>
              <a:pathLst>
                <a:path extrusionOk="0" h="1410" w="909">
                  <a:moveTo>
                    <a:pt x="504" y="0"/>
                  </a:moveTo>
                  <a:cubicBezTo>
                    <a:pt x="416" y="0"/>
                    <a:pt x="336" y="20"/>
                    <a:pt x="302" y="68"/>
                  </a:cubicBezTo>
                  <a:cubicBezTo>
                    <a:pt x="55" y="405"/>
                    <a:pt x="0" y="876"/>
                    <a:pt x="297" y="1285"/>
                  </a:cubicBezTo>
                  <a:cubicBezTo>
                    <a:pt x="358" y="1368"/>
                    <a:pt x="509" y="1409"/>
                    <a:pt x="636" y="1409"/>
                  </a:cubicBezTo>
                  <a:cubicBezTo>
                    <a:pt x="775" y="1409"/>
                    <a:pt x="884" y="1359"/>
                    <a:pt x="810" y="1259"/>
                  </a:cubicBezTo>
                  <a:cubicBezTo>
                    <a:pt x="544" y="894"/>
                    <a:pt x="610" y="495"/>
                    <a:pt x="828" y="195"/>
                  </a:cubicBezTo>
                  <a:cubicBezTo>
                    <a:pt x="908" y="87"/>
                    <a:pt x="688" y="0"/>
                    <a:pt x="504" y="0"/>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9"/>
            <p:cNvSpPr/>
            <p:nvPr/>
          </p:nvSpPr>
          <p:spPr>
            <a:xfrm>
              <a:off x="-318220" y="4268666"/>
              <a:ext cx="13807" cy="21408"/>
            </a:xfrm>
            <a:custGeom>
              <a:rect b="b" l="l" r="r" t="t"/>
              <a:pathLst>
                <a:path extrusionOk="0" h="1411" w="910">
                  <a:moveTo>
                    <a:pt x="507" y="1"/>
                  </a:moveTo>
                  <a:cubicBezTo>
                    <a:pt x="418" y="1"/>
                    <a:pt x="338" y="21"/>
                    <a:pt x="303" y="69"/>
                  </a:cubicBezTo>
                  <a:cubicBezTo>
                    <a:pt x="55" y="406"/>
                    <a:pt x="1" y="877"/>
                    <a:pt x="299" y="1286"/>
                  </a:cubicBezTo>
                  <a:cubicBezTo>
                    <a:pt x="360" y="1369"/>
                    <a:pt x="512" y="1411"/>
                    <a:pt x="639" y="1411"/>
                  </a:cubicBezTo>
                  <a:cubicBezTo>
                    <a:pt x="777" y="1411"/>
                    <a:pt x="885" y="1361"/>
                    <a:pt x="812" y="1262"/>
                  </a:cubicBezTo>
                  <a:cubicBezTo>
                    <a:pt x="546" y="897"/>
                    <a:pt x="611" y="497"/>
                    <a:pt x="830" y="196"/>
                  </a:cubicBezTo>
                  <a:cubicBezTo>
                    <a:pt x="910" y="88"/>
                    <a:pt x="690" y="1"/>
                    <a:pt x="507"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9"/>
            <p:cNvSpPr/>
            <p:nvPr/>
          </p:nvSpPr>
          <p:spPr>
            <a:xfrm>
              <a:off x="-294930" y="4192986"/>
              <a:ext cx="13792" cy="21408"/>
            </a:xfrm>
            <a:custGeom>
              <a:rect b="b" l="l" r="r" t="t"/>
              <a:pathLst>
                <a:path extrusionOk="0" h="1411" w="909">
                  <a:moveTo>
                    <a:pt x="505" y="1"/>
                  </a:moveTo>
                  <a:cubicBezTo>
                    <a:pt x="416" y="1"/>
                    <a:pt x="337" y="21"/>
                    <a:pt x="302" y="68"/>
                  </a:cubicBezTo>
                  <a:cubicBezTo>
                    <a:pt x="55" y="406"/>
                    <a:pt x="0" y="876"/>
                    <a:pt x="297" y="1285"/>
                  </a:cubicBezTo>
                  <a:cubicBezTo>
                    <a:pt x="359" y="1369"/>
                    <a:pt x="512" y="1411"/>
                    <a:pt x="639" y="1411"/>
                  </a:cubicBezTo>
                  <a:cubicBezTo>
                    <a:pt x="777" y="1411"/>
                    <a:pt x="885" y="1361"/>
                    <a:pt x="812" y="1261"/>
                  </a:cubicBezTo>
                  <a:cubicBezTo>
                    <a:pt x="544" y="896"/>
                    <a:pt x="610" y="497"/>
                    <a:pt x="828" y="195"/>
                  </a:cubicBezTo>
                  <a:cubicBezTo>
                    <a:pt x="908" y="88"/>
                    <a:pt x="689" y="1"/>
                    <a:pt x="505" y="1"/>
                  </a:cubicBezTo>
                  <a:close/>
                </a:path>
              </a:pathLst>
            </a:custGeom>
            <a:solidFill>
              <a:srgbClr val="C4A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69"/>
          <p:cNvGrpSpPr/>
          <p:nvPr/>
        </p:nvGrpSpPr>
        <p:grpSpPr>
          <a:xfrm>
            <a:off x="4037276" y="2736442"/>
            <a:ext cx="818632" cy="883404"/>
            <a:chOff x="-1987787" y="4182517"/>
            <a:chExt cx="818632" cy="883404"/>
          </a:xfrm>
        </p:grpSpPr>
        <p:sp>
          <p:nvSpPr>
            <p:cNvPr id="2239" name="Google Shape;2239;p69"/>
            <p:cNvSpPr/>
            <p:nvPr/>
          </p:nvSpPr>
          <p:spPr>
            <a:xfrm>
              <a:off x="-1685262" y="4921236"/>
              <a:ext cx="72843" cy="144685"/>
            </a:xfrm>
            <a:custGeom>
              <a:rect b="b" l="l" r="r" t="t"/>
              <a:pathLst>
                <a:path extrusionOk="0" h="9536" w="4801">
                  <a:moveTo>
                    <a:pt x="4214" y="0"/>
                  </a:moveTo>
                  <a:cubicBezTo>
                    <a:pt x="3798" y="0"/>
                    <a:pt x="3313" y="233"/>
                    <a:pt x="3313" y="580"/>
                  </a:cubicBezTo>
                  <a:lnTo>
                    <a:pt x="3313" y="5755"/>
                  </a:lnTo>
                  <a:cubicBezTo>
                    <a:pt x="3313" y="5806"/>
                    <a:pt x="3317" y="5842"/>
                    <a:pt x="3324" y="5867"/>
                  </a:cubicBezTo>
                  <a:lnTo>
                    <a:pt x="3324" y="5867"/>
                  </a:lnTo>
                  <a:cubicBezTo>
                    <a:pt x="3306" y="5882"/>
                    <a:pt x="3286" y="5902"/>
                    <a:pt x="3263" y="5926"/>
                  </a:cubicBezTo>
                  <a:lnTo>
                    <a:pt x="2149" y="7085"/>
                  </a:lnTo>
                  <a:cubicBezTo>
                    <a:pt x="1564" y="7694"/>
                    <a:pt x="979" y="8304"/>
                    <a:pt x="393" y="8914"/>
                  </a:cubicBezTo>
                  <a:cubicBezTo>
                    <a:pt x="1" y="9322"/>
                    <a:pt x="401" y="9535"/>
                    <a:pt x="863" y="9535"/>
                  </a:cubicBezTo>
                  <a:cubicBezTo>
                    <a:pt x="1146" y="9535"/>
                    <a:pt x="1452" y="9455"/>
                    <a:pt x="1611" y="9289"/>
                  </a:cubicBezTo>
                  <a:cubicBezTo>
                    <a:pt x="2197" y="8679"/>
                    <a:pt x="2781" y="8069"/>
                    <a:pt x="3367" y="7461"/>
                  </a:cubicBezTo>
                  <a:cubicBezTo>
                    <a:pt x="3670" y="7144"/>
                    <a:pt x="4800" y="6336"/>
                    <a:pt x="4800" y="5824"/>
                  </a:cubicBezTo>
                  <a:lnTo>
                    <a:pt x="4800" y="445"/>
                  </a:lnTo>
                  <a:cubicBezTo>
                    <a:pt x="4800" y="132"/>
                    <a:pt x="4527" y="0"/>
                    <a:pt x="4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9"/>
            <p:cNvSpPr/>
            <p:nvPr/>
          </p:nvSpPr>
          <p:spPr>
            <a:xfrm>
              <a:off x="-1635390" y="5004806"/>
              <a:ext cx="68701" cy="60690"/>
            </a:xfrm>
            <a:custGeom>
              <a:rect b="b" l="l" r="r" t="t"/>
              <a:pathLst>
                <a:path extrusionOk="0" h="4000" w="4528">
                  <a:moveTo>
                    <a:pt x="1051" y="1"/>
                  </a:moveTo>
                  <a:cubicBezTo>
                    <a:pt x="603" y="1"/>
                    <a:pt x="0" y="264"/>
                    <a:pt x="32" y="609"/>
                  </a:cubicBezTo>
                  <a:cubicBezTo>
                    <a:pt x="132" y="1670"/>
                    <a:pt x="230" y="2731"/>
                    <a:pt x="330" y="3790"/>
                  </a:cubicBezTo>
                  <a:cubicBezTo>
                    <a:pt x="343" y="3937"/>
                    <a:pt x="516" y="4000"/>
                    <a:pt x="739" y="4000"/>
                  </a:cubicBezTo>
                  <a:cubicBezTo>
                    <a:pt x="1187" y="4000"/>
                    <a:pt x="1837" y="3745"/>
                    <a:pt x="1806" y="3395"/>
                  </a:cubicBezTo>
                  <a:lnTo>
                    <a:pt x="1804" y="3395"/>
                  </a:lnTo>
                  <a:lnTo>
                    <a:pt x="1726" y="2555"/>
                  </a:lnTo>
                  <a:lnTo>
                    <a:pt x="1726" y="2555"/>
                  </a:lnTo>
                  <a:cubicBezTo>
                    <a:pt x="2113" y="2994"/>
                    <a:pt x="2500" y="3434"/>
                    <a:pt x="2888" y="3873"/>
                  </a:cubicBezTo>
                  <a:cubicBezTo>
                    <a:pt x="2961" y="3957"/>
                    <a:pt x="3095" y="3992"/>
                    <a:pt x="3252" y="3992"/>
                  </a:cubicBezTo>
                  <a:cubicBezTo>
                    <a:pt x="3765" y="3992"/>
                    <a:pt x="4527" y="3615"/>
                    <a:pt x="4262" y="3313"/>
                  </a:cubicBezTo>
                  <a:cubicBezTo>
                    <a:pt x="3327" y="2254"/>
                    <a:pt x="2393" y="1193"/>
                    <a:pt x="1457" y="132"/>
                  </a:cubicBezTo>
                  <a:cubicBezTo>
                    <a:pt x="1377" y="41"/>
                    <a:pt x="1226" y="1"/>
                    <a:pt x="10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9"/>
            <p:cNvSpPr/>
            <p:nvPr/>
          </p:nvSpPr>
          <p:spPr>
            <a:xfrm>
              <a:off x="-1500188" y="4921236"/>
              <a:ext cx="72828" cy="144685"/>
            </a:xfrm>
            <a:custGeom>
              <a:rect b="b" l="l" r="r" t="t"/>
              <a:pathLst>
                <a:path extrusionOk="0" h="9536" w="4800">
                  <a:moveTo>
                    <a:pt x="587" y="0"/>
                  </a:moveTo>
                  <a:cubicBezTo>
                    <a:pt x="274" y="0"/>
                    <a:pt x="1" y="132"/>
                    <a:pt x="1" y="445"/>
                  </a:cubicBezTo>
                  <a:lnTo>
                    <a:pt x="1" y="5824"/>
                  </a:lnTo>
                  <a:cubicBezTo>
                    <a:pt x="1" y="6336"/>
                    <a:pt x="1131" y="7144"/>
                    <a:pt x="1434" y="7461"/>
                  </a:cubicBezTo>
                  <a:cubicBezTo>
                    <a:pt x="2020" y="8069"/>
                    <a:pt x="2604" y="8679"/>
                    <a:pt x="3190" y="9289"/>
                  </a:cubicBezTo>
                  <a:cubicBezTo>
                    <a:pt x="3349" y="9455"/>
                    <a:pt x="3655" y="9535"/>
                    <a:pt x="3938" y="9535"/>
                  </a:cubicBezTo>
                  <a:cubicBezTo>
                    <a:pt x="4399" y="9535"/>
                    <a:pt x="4799" y="9322"/>
                    <a:pt x="4408" y="8914"/>
                  </a:cubicBezTo>
                  <a:cubicBezTo>
                    <a:pt x="3823" y="8304"/>
                    <a:pt x="3238" y="7694"/>
                    <a:pt x="2653" y="7085"/>
                  </a:cubicBezTo>
                  <a:cubicBezTo>
                    <a:pt x="2282" y="6698"/>
                    <a:pt x="1911" y="6312"/>
                    <a:pt x="1540" y="5926"/>
                  </a:cubicBezTo>
                  <a:cubicBezTo>
                    <a:pt x="1516" y="5901"/>
                    <a:pt x="1496" y="5881"/>
                    <a:pt x="1478" y="5866"/>
                  </a:cubicBezTo>
                  <a:lnTo>
                    <a:pt x="1478" y="5866"/>
                  </a:lnTo>
                  <a:cubicBezTo>
                    <a:pt x="1485" y="5841"/>
                    <a:pt x="1489" y="5805"/>
                    <a:pt x="1489" y="5755"/>
                  </a:cubicBezTo>
                  <a:lnTo>
                    <a:pt x="1489" y="580"/>
                  </a:lnTo>
                  <a:cubicBezTo>
                    <a:pt x="1489" y="233"/>
                    <a:pt x="1003" y="0"/>
                    <a:pt x="5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9"/>
            <p:cNvSpPr/>
            <p:nvPr/>
          </p:nvSpPr>
          <p:spPr>
            <a:xfrm>
              <a:off x="-1545918" y="5004806"/>
              <a:ext cx="68716" cy="60690"/>
            </a:xfrm>
            <a:custGeom>
              <a:rect b="b" l="l" r="r" t="t"/>
              <a:pathLst>
                <a:path extrusionOk="0" h="4000" w="4529">
                  <a:moveTo>
                    <a:pt x="3478" y="1"/>
                  </a:moveTo>
                  <a:cubicBezTo>
                    <a:pt x="3303" y="1"/>
                    <a:pt x="3152" y="41"/>
                    <a:pt x="3072" y="132"/>
                  </a:cubicBezTo>
                  <a:cubicBezTo>
                    <a:pt x="2137" y="1193"/>
                    <a:pt x="1202" y="2254"/>
                    <a:pt x="266" y="3313"/>
                  </a:cubicBezTo>
                  <a:cubicBezTo>
                    <a:pt x="1" y="3615"/>
                    <a:pt x="763" y="3992"/>
                    <a:pt x="1276" y="3992"/>
                  </a:cubicBezTo>
                  <a:cubicBezTo>
                    <a:pt x="1433" y="3992"/>
                    <a:pt x="1567" y="3957"/>
                    <a:pt x="1640" y="3873"/>
                  </a:cubicBezTo>
                  <a:cubicBezTo>
                    <a:pt x="2028" y="3434"/>
                    <a:pt x="2416" y="2994"/>
                    <a:pt x="2803" y="2555"/>
                  </a:cubicBezTo>
                  <a:lnTo>
                    <a:pt x="2803" y="2555"/>
                  </a:lnTo>
                  <a:cubicBezTo>
                    <a:pt x="2777" y="2835"/>
                    <a:pt x="2751" y="3115"/>
                    <a:pt x="2724" y="3395"/>
                  </a:cubicBezTo>
                  <a:cubicBezTo>
                    <a:pt x="2692" y="3745"/>
                    <a:pt x="3342" y="4000"/>
                    <a:pt x="3790" y="4000"/>
                  </a:cubicBezTo>
                  <a:cubicBezTo>
                    <a:pt x="4013" y="4000"/>
                    <a:pt x="4185" y="3937"/>
                    <a:pt x="4198" y="3790"/>
                  </a:cubicBezTo>
                  <a:cubicBezTo>
                    <a:pt x="4298" y="2731"/>
                    <a:pt x="4398" y="1670"/>
                    <a:pt x="4497" y="609"/>
                  </a:cubicBezTo>
                  <a:cubicBezTo>
                    <a:pt x="4528" y="264"/>
                    <a:pt x="3925" y="1"/>
                    <a:pt x="34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9"/>
            <p:cNvSpPr/>
            <p:nvPr/>
          </p:nvSpPr>
          <p:spPr>
            <a:xfrm>
              <a:off x="-1910968" y="4182517"/>
              <a:ext cx="661248" cy="776453"/>
            </a:xfrm>
            <a:custGeom>
              <a:rect b="b" l="l" r="r" t="t"/>
              <a:pathLst>
                <a:path extrusionOk="0" h="51175" w="43582">
                  <a:moveTo>
                    <a:pt x="8037" y="1"/>
                  </a:moveTo>
                  <a:cubicBezTo>
                    <a:pt x="8019" y="1"/>
                    <a:pt x="8002" y="1"/>
                    <a:pt x="7984" y="3"/>
                  </a:cubicBezTo>
                  <a:cubicBezTo>
                    <a:pt x="7984" y="3"/>
                    <a:pt x="3124" y="14840"/>
                    <a:pt x="1557" y="24766"/>
                  </a:cubicBezTo>
                  <a:cubicBezTo>
                    <a:pt x="0" y="34622"/>
                    <a:pt x="6912" y="51174"/>
                    <a:pt x="22540" y="51174"/>
                  </a:cubicBezTo>
                  <a:cubicBezTo>
                    <a:pt x="22650" y="51174"/>
                    <a:pt x="22760" y="51174"/>
                    <a:pt x="22870" y="51172"/>
                  </a:cubicBezTo>
                  <a:cubicBezTo>
                    <a:pt x="38729" y="50936"/>
                    <a:pt x="43582" y="38080"/>
                    <a:pt x="43120" y="28750"/>
                  </a:cubicBezTo>
                  <a:cubicBezTo>
                    <a:pt x="42660" y="19420"/>
                    <a:pt x="36544" y="950"/>
                    <a:pt x="35837" y="284"/>
                  </a:cubicBezTo>
                  <a:cubicBezTo>
                    <a:pt x="35802" y="252"/>
                    <a:pt x="35759" y="236"/>
                    <a:pt x="35707" y="236"/>
                  </a:cubicBezTo>
                  <a:cubicBezTo>
                    <a:pt x="34699" y="236"/>
                    <a:pt x="30594" y="6148"/>
                    <a:pt x="29660" y="6941"/>
                  </a:cubicBezTo>
                  <a:cubicBezTo>
                    <a:pt x="29223" y="7314"/>
                    <a:pt x="26538" y="7382"/>
                    <a:pt x="23505" y="7382"/>
                  </a:cubicBezTo>
                  <a:cubicBezTo>
                    <a:pt x="21738" y="7382"/>
                    <a:pt x="19853" y="7359"/>
                    <a:pt x="18226" y="7359"/>
                  </a:cubicBezTo>
                  <a:cubicBezTo>
                    <a:pt x="16382" y="7359"/>
                    <a:pt x="14867" y="7389"/>
                    <a:pt x="14229" y="7516"/>
                  </a:cubicBezTo>
                  <a:cubicBezTo>
                    <a:pt x="14173" y="7528"/>
                    <a:pt x="14116" y="7533"/>
                    <a:pt x="14060" y="7533"/>
                  </a:cubicBezTo>
                  <a:cubicBezTo>
                    <a:pt x="11965" y="7533"/>
                    <a:pt x="9821" y="1"/>
                    <a:pt x="80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9"/>
            <p:cNvSpPr/>
            <p:nvPr/>
          </p:nvSpPr>
          <p:spPr>
            <a:xfrm>
              <a:off x="-1834028" y="4612657"/>
              <a:ext cx="536940" cy="346312"/>
            </a:xfrm>
            <a:custGeom>
              <a:rect b="b" l="l" r="r" t="t"/>
              <a:pathLst>
                <a:path extrusionOk="0" h="22825" w="35389">
                  <a:moveTo>
                    <a:pt x="17275" y="0"/>
                  </a:moveTo>
                  <a:cubicBezTo>
                    <a:pt x="8714" y="0"/>
                    <a:pt x="1466" y="5237"/>
                    <a:pt x="1" y="12457"/>
                  </a:cubicBezTo>
                  <a:cubicBezTo>
                    <a:pt x="3434" y="18239"/>
                    <a:pt x="9244" y="22824"/>
                    <a:pt x="17470" y="22824"/>
                  </a:cubicBezTo>
                  <a:cubicBezTo>
                    <a:pt x="17579" y="22824"/>
                    <a:pt x="17689" y="22824"/>
                    <a:pt x="17799" y="22822"/>
                  </a:cubicBezTo>
                  <a:cubicBezTo>
                    <a:pt x="26994" y="22686"/>
                    <a:pt x="32484" y="18304"/>
                    <a:pt x="35388" y="12828"/>
                  </a:cubicBezTo>
                  <a:cubicBezTo>
                    <a:pt x="33835" y="6117"/>
                    <a:pt x="27263" y="742"/>
                    <a:pt x="18990" y="70"/>
                  </a:cubicBezTo>
                  <a:cubicBezTo>
                    <a:pt x="18414" y="23"/>
                    <a:pt x="17842" y="0"/>
                    <a:pt x="17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9"/>
            <p:cNvSpPr/>
            <p:nvPr/>
          </p:nvSpPr>
          <p:spPr>
            <a:xfrm>
              <a:off x="-1831586" y="4347806"/>
              <a:ext cx="244975" cy="244975"/>
            </a:xfrm>
            <a:custGeom>
              <a:rect b="b" l="l" r="r" t="t"/>
              <a:pathLst>
                <a:path extrusionOk="0" h="16146" w="16146">
                  <a:moveTo>
                    <a:pt x="8074" y="1"/>
                  </a:moveTo>
                  <a:cubicBezTo>
                    <a:pt x="3615" y="1"/>
                    <a:pt x="0" y="3615"/>
                    <a:pt x="0" y="8072"/>
                  </a:cubicBezTo>
                  <a:cubicBezTo>
                    <a:pt x="0" y="12531"/>
                    <a:pt x="3615" y="16146"/>
                    <a:pt x="8074" y="16146"/>
                  </a:cubicBezTo>
                  <a:cubicBezTo>
                    <a:pt x="12533" y="16146"/>
                    <a:pt x="16146" y="12531"/>
                    <a:pt x="16146" y="8072"/>
                  </a:cubicBezTo>
                  <a:cubicBezTo>
                    <a:pt x="16146" y="3615"/>
                    <a:pt x="12531" y="1"/>
                    <a:pt x="8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9"/>
            <p:cNvSpPr/>
            <p:nvPr/>
          </p:nvSpPr>
          <p:spPr>
            <a:xfrm>
              <a:off x="-1729717" y="4436262"/>
              <a:ext cx="41254" cy="68064"/>
            </a:xfrm>
            <a:custGeom>
              <a:rect b="b" l="l" r="r" t="t"/>
              <a:pathLst>
                <a:path extrusionOk="0" h="4486" w="2719">
                  <a:moveTo>
                    <a:pt x="1360" y="1"/>
                  </a:moveTo>
                  <a:cubicBezTo>
                    <a:pt x="609" y="1"/>
                    <a:pt x="1" y="1004"/>
                    <a:pt x="1" y="2242"/>
                  </a:cubicBezTo>
                  <a:cubicBezTo>
                    <a:pt x="1" y="3480"/>
                    <a:pt x="609" y="4486"/>
                    <a:pt x="1360" y="4486"/>
                  </a:cubicBezTo>
                  <a:cubicBezTo>
                    <a:pt x="2111" y="4486"/>
                    <a:pt x="2719" y="3480"/>
                    <a:pt x="2719" y="2242"/>
                  </a:cubicBezTo>
                  <a:cubicBezTo>
                    <a:pt x="2719" y="1004"/>
                    <a:pt x="2111" y="1"/>
                    <a:pt x="1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9"/>
            <p:cNvSpPr/>
            <p:nvPr/>
          </p:nvSpPr>
          <p:spPr>
            <a:xfrm>
              <a:off x="-1573350" y="4347806"/>
              <a:ext cx="244975" cy="244975"/>
            </a:xfrm>
            <a:custGeom>
              <a:rect b="b" l="l" r="r" t="t"/>
              <a:pathLst>
                <a:path extrusionOk="0" h="16146" w="16146">
                  <a:moveTo>
                    <a:pt x="8074" y="1"/>
                  </a:moveTo>
                  <a:cubicBezTo>
                    <a:pt x="3615" y="1"/>
                    <a:pt x="1" y="3615"/>
                    <a:pt x="1" y="8072"/>
                  </a:cubicBezTo>
                  <a:cubicBezTo>
                    <a:pt x="1" y="12531"/>
                    <a:pt x="3615" y="16146"/>
                    <a:pt x="8074" y="16146"/>
                  </a:cubicBezTo>
                  <a:cubicBezTo>
                    <a:pt x="12533" y="16146"/>
                    <a:pt x="16146" y="12531"/>
                    <a:pt x="16146" y="8072"/>
                  </a:cubicBezTo>
                  <a:cubicBezTo>
                    <a:pt x="16146" y="3615"/>
                    <a:pt x="12531" y="1"/>
                    <a:pt x="8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9"/>
            <p:cNvSpPr/>
            <p:nvPr/>
          </p:nvSpPr>
          <p:spPr>
            <a:xfrm>
              <a:off x="-1471482" y="4436262"/>
              <a:ext cx="41269" cy="68064"/>
            </a:xfrm>
            <a:custGeom>
              <a:rect b="b" l="l" r="r" t="t"/>
              <a:pathLst>
                <a:path extrusionOk="0" h="4486" w="2720">
                  <a:moveTo>
                    <a:pt x="1360" y="1"/>
                  </a:moveTo>
                  <a:cubicBezTo>
                    <a:pt x="609" y="1"/>
                    <a:pt x="1" y="1004"/>
                    <a:pt x="1" y="2242"/>
                  </a:cubicBezTo>
                  <a:cubicBezTo>
                    <a:pt x="1" y="3480"/>
                    <a:pt x="609" y="4486"/>
                    <a:pt x="1360" y="4486"/>
                  </a:cubicBezTo>
                  <a:cubicBezTo>
                    <a:pt x="2111" y="4486"/>
                    <a:pt x="2719" y="3480"/>
                    <a:pt x="2719" y="2242"/>
                  </a:cubicBezTo>
                  <a:cubicBezTo>
                    <a:pt x="2719" y="1004"/>
                    <a:pt x="2111" y="1"/>
                    <a:pt x="1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9"/>
            <p:cNvSpPr/>
            <p:nvPr/>
          </p:nvSpPr>
          <p:spPr>
            <a:xfrm>
              <a:off x="-1646178" y="4510789"/>
              <a:ext cx="129649" cy="76318"/>
            </a:xfrm>
            <a:custGeom>
              <a:rect b="b" l="l" r="r" t="t"/>
              <a:pathLst>
                <a:path extrusionOk="0" h="5030" w="8545">
                  <a:moveTo>
                    <a:pt x="5264" y="1"/>
                  </a:moveTo>
                  <a:cubicBezTo>
                    <a:pt x="4974" y="1"/>
                    <a:pt x="4787" y="5"/>
                    <a:pt x="4787" y="5"/>
                  </a:cubicBezTo>
                  <a:cubicBezTo>
                    <a:pt x="4787" y="5"/>
                    <a:pt x="667" y="421"/>
                    <a:pt x="334" y="919"/>
                  </a:cubicBezTo>
                  <a:cubicBezTo>
                    <a:pt x="1" y="1417"/>
                    <a:pt x="4001" y="4703"/>
                    <a:pt x="4787" y="5013"/>
                  </a:cubicBezTo>
                  <a:cubicBezTo>
                    <a:pt x="4815" y="5024"/>
                    <a:pt x="4845" y="5029"/>
                    <a:pt x="4877" y="5029"/>
                  </a:cubicBezTo>
                  <a:cubicBezTo>
                    <a:pt x="5767" y="5029"/>
                    <a:pt x="8401" y="1064"/>
                    <a:pt x="8480" y="503"/>
                  </a:cubicBezTo>
                  <a:cubicBezTo>
                    <a:pt x="8545" y="51"/>
                    <a:pt x="6277" y="1"/>
                    <a:pt x="5264" y="1"/>
                  </a:cubicBezTo>
                  <a:close/>
                </a:path>
              </a:pathLst>
            </a:custGeom>
            <a:solidFill>
              <a:srgbClr val="F1A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9"/>
            <p:cNvSpPr/>
            <p:nvPr/>
          </p:nvSpPr>
          <p:spPr>
            <a:xfrm>
              <a:off x="-1748243" y="4685409"/>
              <a:ext cx="73329" cy="71311"/>
            </a:xfrm>
            <a:custGeom>
              <a:rect b="b" l="l" r="r" t="t"/>
              <a:pathLst>
                <a:path extrusionOk="0" h="4700" w="4833">
                  <a:moveTo>
                    <a:pt x="4771" y="0"/>
                  </a:moveTo>
                  <a:cubicBezTo>
                    <a:pt x="4771" y="1"/>
                    <a:pt x="4497" y="476"/>
                    <a:pt x="4176" y="1186"/>
                  </a:cubicBezTo>
                  <a:cubicBezTo>
                    <a:pt x="4010" y="1540"/>
                    <a:pt x="3830" y="1953"/>
                    <a:pt x="3636" y="2383"/>
                  </a:cubicBezTo>
                  <a:cubicBezTo>
                    <a:pt x="3542" y="2598"/>
                    <a:pt x="3427" y="2810"/>
                    <a:pt x="3324" y="3022"/>
                  </a:cubicBezTo>
                  <a:cubicBezTo>
                    <a:pt x="3223" y="3215"/>
                    <a:pt x="3080" y="3460"/>
                    <a:pt x="3003" y="3550"/>
                  </a:cubicBezTo>
                  <a:cubicBezTo>
                    <a:pt x="2977" y="3574"/>
                    <a:pt x="3005" y="3588"/>
                    <a:pt x="2933" y="3636"/>
                  </a:cubicBezTo>
                  <a:lnTo>
                    <a:pt x="2863" y="3694"/>
                  </a:lnTo>
                  <a:lnTo>
                    <a:pt x="2863" y="3694"/>
                  </a:lnTo>
                  <a:cubicBezTo>
                    <a:pt x="2838" y="3703"/>
                    <a:pt x="2811" y="3707"/>
                    <a:pt x="2784" y="3707"/>
                  </a:cubicBezTo>
                  <a:cubicBezTo>
                    <a:pt x="2781" y="3707"/>
                    <a:pt x="2777" y="3707"/>
                    <a:pt x="2773" y="3707"/>
                  </a:cubicBezTo>
                  <a:cubicBezTo>
                    <a:pt x="2635" y="3697"/>
                    <a:pt x="2420" y="3622"/>
                    <a:pt x="2231" y="3536"/>
                  </a:cubicBezTo>
                  <a:cubicBezTo>
                    <a:pt x="2039" y="3435"/>
                    <a:pt x="1841" y="3341"/>
                    <a:pt x="1655" y="3229"/>
                  </a:cubicBezTo>
                  <a:cubicBezTo>
                    <a:pt x="1468" y="3115"/>
                    <a:pt x="1291" y="3009"/>
                    <a:pt x="1129" y="2911"/>
                  </a:cubicBezTo>
                  <a:lnTo>
                    <a:pt x="321" y="2415"/>
                  </a:lnTo>
                  <a:cubicBezTo>
                    <a:pt x="120" y="2295"/>
                    <a:pt x="0" y="2228"/>
                    <a:pt x="0" y="2228"/>
                  </a:cubicBezTo>
                  <a:lnTo>
                    <a:pt x="0" y="2228"/>
                  </a:lnTo>
                  <a:cubicBezTo>
                    <a:pt x="0" y="2229"/>
                    <a:pt x="224" y="2731"/>
                    <a:pt x="746" y="3350"/>
                  </a:cubicBezTo>
                  <a:cubicBezTo>
                    <a:pt x="1007" y="3662"/>
                    <a:pt x="1335" y="4005"/>
                    <a:pt x="1785" y="4311"/>
                  </a:cubicBezTo>
                  <a:cubicBezTo>
                    <a:pt x="2022" y="4452"/>
                    <a:pt x="2261" y="4620"/>
                    <a:pt x="2637" y="4685"/>
                  </a:cubicBezTo>
                  <a:cubicBezTo>
                    <a:pt x="2704" y="4693"/>
                    <a:pt x="2775" y="4700"/>
                    <a:pt x="2850" y="4700"/>
                  </a:cubicBezTo>
                  <a:cubicBezTo>
                    <a:pt x="2989" y="4700"/>
                    <a:pt x="3140" y="4677"/>
                    <a:pt x="3301" y="4603"/>
                  </a:cubicBezTo>
                  <a:lnTo>
                    <a:pt x="3345" y="4585"/>
                  </a:lnTo>
                  <a:lnTo>
                    <a:pt x="3366" y="4574"/>
                  </a:lnTo>
                  <a:lnTo>
                    <a:pt x="3433" y="4531"/>
                  </a:lnTo>
                  <a:lnTo>
                    <a:pt x="3471" y="4500"/>
                  </a:lnTo>
                  <a:lnTo>
                    <a:pt x="3548" y="4441"/>
                  </a:lnTo>
                  <a:cubicBezTo>
                    <a:pt x="3589" y="4419"/>
                    <a:pt x="3681" y="4313"/>
                    <a:pt x="3745" y="4245"/>
                  </a:cubicBezTo>
                  <a:cubicBezTo>
                    <a:pt x="4001" y="3931"/>
                    <a:pt x="4096" y="3709"/>
                    <a:pt x="4217" y="3442"/>
                  </a:cubicBezTo>
                  <a:cubicBezTo>
                    <a:pt x="4329" y="3188"/>
                    <a:pt x="4403" y="2932"/>
                    <a:pt x="4477" y="2690"/>
                  </a:cubicBezTo>
                  <a:cubicBezTo>
                    <a:pt x="4603" y="2248"/>
                    <a:pt x="4691" y="1797"/>
                    <a:pt x="4739" y="1341"/>
                  </a:cubicBezTo>
                  <a:cubicBezTo>
                    <a:pt x="4833" y="547"/>
                    <a:pt x="4771" y="1"/>
                    <a:pt x="4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9"/>
            <p:cNvSpPr/>
            <p:nvPr/>
          </p:nvSpPr>
          <p:spPr>
            <a:xfrm>
              <a:off x="-1622888" y="4666095"/>
              <a:ext cx="110183" cy="62723"/>
            </a:xfrm>
            <a:custGeom>
              <a:rect b="b" l="l" r="r" t="t"/>
              <a:pathLst>
                <a:path extrusionOk="0" h="4134" w="7262">
                  <a:moveTo>
                    <a:pt x="7261" y="1"/>
                  </a:moveTo>
                  <a:cubicBezTo>
                    <a:pt x="7261" y="1"/>
                    <a:pt x="6763" y="458"/>
                    <a:pt x="6078" y="1152"/>
                  </a:cubicBezTo>
                  <a:cubicBezTo>
                    <a:pt x="5731" y="1496"/>
                    <a:pt x="5336" y="1900"/>
                    <a:pt x="4905" y="2300"/>
                  </a:cubicBezTo>
                  <a:cubicBezTo>
                    <a:pt x="4694" y="2506"/>
                    <a:pt x="4458" y="2684"/>
                    <a:pt x="4234" y="2860"/>
                  </a:cubicBezTo>
                  <a:cubicBezTo>
                    <a:pt x="4127" y="2929"/>
                    <a:pt x="3987" y="3022"/>
                    <a:pt x="3941" y="3040"/>
                  </a:cubicBezTo>
                  <a:cubicBezTo>
                    <a:pt x="3925" y="3050"/>
                    <a:pt x="3909" y="3063"/>
                    <a:pt x="3895" y="3075"/>
                  </a:cubicBezTo>
                  <a:lnTo>
                    <a:pt x="3777" y="3105"/>
                  </a:lnTo>
                  <a:lnTo>
                    <a:pt x="3718" y="3119"/>
                  </a:lnTo>
                  <a:lnTo>
                    <a:pt x="3718" y="3119"/>
                  </a:lnTo>
                  <a:lnTo>
                    <a:pt x="3717" y="3119"/>
                  </a:lnTo>
                  <a:lnTo>
                    <a:pt x="3709" y="3115"/>
                  </a:lnTo>
                  <a:cubicBezTo>
                    <a:pt x="3703" y="3112"/>
                    <a:pt x="3698" y="3111"/>
                    <a:pt x="3692" y="3111"/>
                  </a:cubicBezTo>
                  <a:cubicBezTo>
                    <a:pt x="3589" y="3103"/>
                    <a:pt x="3315" y="2981"/>
                    <a:pt x="3093" y="2804"/>
                  </a:cubicBezTo>
                  <a:cubicBezTo>
                    <a:pt x="2854" y="2633"/>
                    <a:pt x="2625" y="2448"/>
                    <a:pt x="2407" y="2251"/>
                  </a:cubicBezTo>
                  <a:cubicBezTo>
                    <a:pt x="2189" y="2050"/>
                    <a:pt x="1977" y="1855"/>
                    <a:pt x="1776" y="1669"/>
                  </a:cubicBezTo>
                  <a:lnTo>
                    <a:pt x="1210" y="1127"/>
                  </a:lnTo>
                  <a:cubicBezTo>
                    <a:pt x="509" y="446"/>
                    <a:pt x="1" y="2"/>
                    <a:pt x="1" y="2"/>
                  </a:cubicBezTo>
                  <a:lnTo>
                    <a:pt x="1" y="2"/>
                  </a:lnTo>
                  <a:cubicBezTo>
                    <a:pt x="1" y="2"/>
                    <a:pt x="229" y="639"/>
                    <a:pt x="758" y="1491"/>
                  </a:cubicBezTo>
                  <a:cubicBezTo>
                    <a:pt x="1054" y="1983"/>
                    <a:pt x="1395" y="2448"/>
                    <a:pt x="1773" y="2881"/>
                  </a:cubicBezTo>
                  <a:cubicBezTo>
                    <a:pt x="1991" y="3117"/>
                    <a:pt x="2212" y="3367"/>
                    <a:pt x="2495" y="3589"/>
                  </a:cubicBezTo>
                  <a:lnTo>
                    <a:pt x="2710" y="3756"/>
                  </a:lnTo>
                  <a:lnTo>
                    <a:pt x="2960" y="3910"/>
                  </a:lnTo>
                  <a:cubicBezTo>
                    <a:pt x="3037" y="3962"/>
                    <a:pt x="3149" y="4002"/>
                    <a:pt x="3255" y="4042"/>
                  </a:cubicBezTo>
                  <a:lnTo>
                    <a:pt x="3414" y="4099"/>
                  </a:lnTo>
                  <a:cubicBezTo>
                    <a:pt x="3479" y="4111"/>
                    <a:pt x="3553" y="4119"/>
                    <a:pt x="3623" y="4125"/>
                  </a:cubicBezTo>
                  <a:lnTo>
                    <a:pt x="3729" y="4131"/>
                  </a:lnTo>
                  <a:lnTo>
                    <a:pt x="3782" y="4133"/>
                  </a:lnTo>
                  <a:lnTo>
                    <a:pt x="3827" y="4133"/>
                  </a:lnTo>
                  <a:cubicBezTo>
                    <a:pt x="3832" y="4132"/>
                    <a:pt x="3834" y="4131"/>
                    <a:pt x="3835" y="4131"/>
                  </a:cubicBezTo>
                  <a:lnTo>
                    <a:pt x="3835" y="4131"/>
                  </a:lnTo>
                  <a:cubicBezTo>
                    <a:pt x="3835" y="4131"/>
                    <a:pt x="3824" y="4134"/>
                    <a:pt x="3826" y="4134"/>
                  </a:cubicBezTo>
                  <a:cubicBezTo>
                    <a:pt x="3827" y="4134"/>
                    <a:pt x="3843" y="4131"/>
                    <a:pt x="3903" y="4120"/>
                  </a:cubicBezTo>
                  <a:lnTo>
                    <a:pt x="4021" y="4089"/>
                  </a:lnTo>
                  <a:lnTo>
                    <a:pt x="4139" y="4055"/>
                  </a:lnTo>
                  <a:lnTo>
                    <a:pt x="4310" y="3980"/>
                  </a:lnTo>
                  <a:cubicBezTo>
                    <a:pt x="4564" y="3866"/>
                    <a:pt x="4678" y="3753"/>
                    <a:pt x="4837" y="3642"/>
                  </a:cubicBezTo>
                  <a:cubicBezTo>
                    <a:pt x="5114" y="3414"/>
                    <a:pt x="5344" y="3162"/>
                    <a:pt x="5553" y="2920"/>
                  </a:cubicBezTo>
                  <a:cubicBezTo>
                    <a:pt x="5767" y="2681"/>
                    <a:pt x="5945" y="2430"/>
                    <a:pt x="6108" y="2192"/>
                  </a:cubicBezTo>
                  <a:cubicBezTo>
                    <a:pt x="6278" y="1959"/>
                    <a:pt x="6417" y="1725"/>
                    <a:pt x="6542" y="1508"/>
                  </a:cubicBezTo>
                  <a:cubicBezTo>
                    <a:pt x="7049" y="644"/>
                    <a:pt x="7261" y="1"/>
                    <a:pt x="72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9"/>
            <p:cNvSpPr/>
            <p:nvPr/>
          </p:nvSpPr>
          <p:spPr>
            <a:xfrm>
              <a:off x="-1473135" y="4693648"/>
              <a:ext cx="76257" cy="52558"/>
            </a:xfrm>
            <a:custGeom>
              <a:rect b="b" l="l" r="r" t="t"/>
              <a:pathLst>
                <a:path extrusionOk="0" h="3464" w="5026">
                  <a:moveTo>
                    <a:pt x="1" y="1"/>
                  </a:moveTo>
                  <a:cubicBezTo>
                    <a:pt x="1" y="1"/>
                    <a:pt x="11" y="484"/>
                    <a:pt x="214" y="1153"/>
                  </a:cubicBezTo>
                  <a:cubicBezTo>
                    <a:pt x="325" y="1540"/>
                    <a:pt x="476" y="1915"/>
                    <a:pt x="668" y="2270"/>
                  </a:cubicBezTo>
                  <a:cubicBezTo>
                    <a:pt x="780" y="2468"/>
                    <a:pt x="903" y="2671"/>
                    <a:pt x="1071" y="2869"/>
                  </a:cubicBezTo>
                  <a:cubicBezTo>
                    <a:pt x="1239" y="3064"/>
                    <a:pt x="1436" y="3284"/>
                    <a:pt x="1831" y="3421"/>
                  </a:cubicBezTo>
                  <a:cubicBezTo>
                    <a:pt x="1925" y="3439"/>
                    <a:pt x="2004" y="3464"/>
                    <a:pt x="2102" y="3464"/>
                  </a:cubicBezTo>
                  <a:cubicBezTo>
                    <a:pt x="2128" y="3464"/>
                    <a:pt x="2156" y="3462"/>
                    <a:pt x="2186" y="3458"/>
                  </a:cubicBezTo>
                  <a:cubicBezTo>
                    <a:pt x="2247" y="3449"/>
                    <a:pt x="2285" y="3449"/>
                    <a:pt x="2365" y="3432"/>
                  </a:cubicBezTo>
                  <a:cubicBezTo>
                    <a:pt x="2451" y="3412"/>
                    <a:pt x="2534" y="3390"/>
                    <a:pt x="2618" y="3362"/>
                  </a:cubicBezTo>
                  <a:cubicBezTo>
                    <a:pt x="2693" y="3335"/>
                    <a:pt x="2743" y="3309"/>
                    <a:pt x="2807" y="3284"/>
                  </a:cubicBezTo>
                  <a:cubicBezTo>
                    <a:pt x="3046" y="3178"/>
                    <a:pt x="3243" y="3048"/>
                    <a:pt x="3427" y="2917"/>
                  </a:cubicBezTo>
                  <a:cubicBezTo>
                    <a:pt x="3754" y="2683"/>
                    <a:pt x="4056" y="2413"/>
                    <a:pt x="4325" y="2115"/>
                  </a:cubicBezTo>
                  <a:cubicBezTo>
                    <a:pt x="4802" y="1605"/>
                    <a:pt x="5026" y="1178"/>
                    <a:pt x="5026" y="1178"/>
                  </a:cubicBezTo>
                  <a:lnTo>
                    <a:pt x="5026" y="1178"/>
                  </a:lnTo>
                  <a:cubicBezTo>
                    <a:pt x="5026" y="1178"/>
                    <a:pt x="4576" y="1346"/>
                    <a:pt x="3974" y="1649"/>
                  </a:cubicBezTo>
                  <a:cubicBezTo>
                    <a:pt x="3679" y="1794"/>
                    <a:pt x="3335" y="1962"/>
                    <a:pt x="2966" y="2144"/>
                  </a:cubicBezTo>
                  <a:cubicBezTo>
                    <a:pt x="2787" y="2227"/>
                    <a:pt x="2603" y="2311"/>
                    <a:pt x="2432" y="2371"/>
                  </a:cubicBezTo>
                  <a:cubicBezTo>
                    <a:pt x="2392" y="2383"/>
                    <a:pt x="2341" y="2404"/>
                    <a:pt x="2310" y="2412"/>
                  </a:cubicBezTo>
                  <a:cubicBezTo>
                    <a:pt x="2285" y="2413"/>
                    <a:pt x="2261" y="2421"/>
                    <a:pt x="2238" y="2432"/>
                  </a:cubicBezTo>
                  <a:cubicBezTo>
                    <a:pt x="2213" y="2441"/>
                    <a:pt x="2150" y="2445"/>
                    <a:pt x="2101" y="2450"/>
                  </a:cubicBezTo>
                  <a:lnTo>
                    <a:pt x="2101" y="2450"/>
                  </a:lnTo>
                  <a:cubicBezTo>
                    <a:pt x="2104" y="2448"/>
                    <a:pt x="2104" y="2445"/>
                    <a:pt x="2105" y="2443"/>
                  </a:cubicBezTo>
                  <a:lnTo>
                    <a:pt x="2105" y="2443"/>
                  </a:lnTo>
                  <a:cubicBezTo>
                    <a:pt x="2106" y="2443"/>
                    <a:pt x="2107" y="2444"/>
                    <a:pt x="2108" y="2444"/>
                  </a:cubicBezTo>
                  <a:cubicBezTo>
                    <a:pt x="2106" y="2442"/>
                    <a:pt x="2106" y="2441"/>
                    <a:pt x="2105" y="2441"/>
                  </a:cubicBezTo>
                  <a:lnTo>
                    <a:pt x="2105" y="2441"/>
                  </a:lnTo>
                  <a:cubicBezTo>
                    <a:pt x="2105" y="2441"/>
                    <a:pt x="2105" y="2442"/>
                    <a:pt x="2105" y="2443"/>
                  </a:cubicBezTo>
                  <a:lnTo>
                    <a:pt x="2105" y="2443"/>
                  </a:lnTo>
                  <a:cubicBezTo>
                    <a:pt x="2069" y="2434"/>
                    <a:pt x="1924" y="2338"/>
                    <a:pt x="1803" y="2211"/>
                  </a:cubicBezTo>
                  <a:cubicBezTo>
                    <a:pt x="1675" y="2080"/>
                    <a:pt x="1545" y="1926"/>
                    <a:pt x="1420" y="1775"/>
                  </a:cubicBezTo>
                  <a:cubicBezTo>
                    <a:pt x="1168" y="1451"/>
                    <a:pt x="933" y="1150"/>
                    <a:pt x="733" y="891"/>
                  </a:cubicBezTo>
                  <a:cubicBezTo>
                    <a:pt x="326" y="354"/>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9"/>
            <p:cNvSpPr/>
            <p:nvPr/>
          </p:nvSpPr>
          <p:spPr>
            <a:xfrm>
              <a:off x="-1662336" y="4738498"/>
              <a:ext cx="66380" cy="62769"/>
            </a:xfrm>
            <a:custGeom>
              <a:rect b="b" l="l" r="r" t="t"/>
              <a:pathLst>
                <a:path extrusionOk="0" h="4137" w="4375">
                  <a:moveTo>
                    <a:pt x="2541" y="3069"/>
                  </a:moveTo>
                  <a:cubicBezTo>
                    <a:pt x="2541" y="3069"/>
                    <a:pt x="2541" y="3070"/>
                    <a:pt x="2542" y="3070"/>
                  </a:cubicBezTo>
                  <a:lnTo>
                    <a:pt x="2542" y="3070"/>
                  </a:lnTo>
                  <a:cubicBezTo>
                    <a:pt x="2542" y="3069"/>
                    <a:pt x="2542" y="3069"/>
                    <a:pt x="2541" y="3069"/>
                  </a:cubicBezTo>
                  <a:close/>
                  <a:moveTo>
                    <a:pt x="2492" y="3126"/>
                  </a:moveTo>
                  <a:cubicBezTo>
                    <a:pt x="2497" y="3126"/>
                    <a:pt x="2498" y="3132"/>
                    <a:pt x="2489" y="3132"/>
                  </a:cubicBezTo>
                  <a:cubicBezTo>
                    <a:pt x="2489" y="3132"/>
                    <a:pt x="2489" y="3132"/>
                    <a:pt x="2489" y="3132"/>
                  </a:cubicBezTo>
                  <a:lnTo>
                    <a:pt x="2489" y="3132"/>
                  </a:lnTo>
                  <a:lnTo>
                    <a:pt x="2489" y="3131"/>
                  </a:lnTo>
                  <a:lnTo>
                    <a:pt x="2492" y="3126"/>
                  </a:lnTo>
                  <a:close/>
                  <a:moveTo>
                    <a:pt x="2410" y="3160"/>
                  </a:moveTo>
                  <a:cubicBezTo>
                    <a:pt x="2411" y="3160"/>
                    <a:pt x="2393" y="3166"/>
                    <a:pt x="2392" y="3166"/>
                  </a:cubicBezTo>
                  <a:cubicBezTo>
                    <a:pt x="2392" y="3166"/>
                    <a:pt x="2395" y="3165"/>
                    <a:pt x="2403" y="3163"/>
                  </a:cubicBezTo>
                  <a:lnTo>
                    <a:pt x="2403" y="3163"/>
                  </a:lnTo>
                  <a:lnTo>
                    <a:pt x="2402" y="3163"/>
                  </a:lnTo>
                  <a:cubicBezTo>
                    <a:pt x="2408" y="3161"/>
                    <a:pt x="2410" y="3160"/>
                    <a:pt x="2410" y="3160"/>
                  </a:cubicBezTo>
                  <a:close/>
                  <a:moveTo>
                    <a:pt x="4328" y="1"/>
                  </a:moveTo>
                  <a:lnTo>
                    <a:pt x="4328" y="1"/>
                  </a:lnTo>
                  <a:cubicBezTo>
                    <a:pt x="4328" y="1"/>
                    <a:pt x="4043" y="420"/>
                    <a:pt x="3709" y="1051"/>
                  </a:cubicBezTo>
                  <a:cubicBezTo>
                    <a:pt x="3545" y="1362"/>
                    <a:pt x="3351" y="1722"/>
                    <a:pt x="3146" y="2109"/>
                  </a:cubicBezTo>
                  <a:cubicBezTo>
                    <a:pt x="3046" y="2298"/>
                    <a:pt x="2938" y="2488"/>
                    <a:pt x="2831" y="2668"/>
                  </a:cubicBezTo>
                  <a:cubicBezTo>
                    <a:pt x="2779" y="2763"/>
                    <a:pt x="2716" y="2833"/>
                    <a:pt x="2664" y="2922"/>
                  </a:cubicBezTo>
                  <a:lnTo>
                    <a:pt x="2583" y="3022"/>
                  </a:lnTo>
                  <a:lnTo>
                    <a:pt x="2543" y="3070"/>
                  </a:lnTo>
                  <a:cubicBezTo>
                    <a:pt x="2542" y="3070"/>
                    <a:pt x="2542" y="3070"/>
                    <a:pt x="2542" y="3070"/>
                  </a:cubicBezTo>
                  <a:lnTo>
                    <a:pt x="2542" y="3070"/>
                  </a:lnTo>
                  <a:cubicBezTo>
                    <a:pt x="2542" y="3070"/>
                    <a:pt x="2542" y="3070"/>
                    <a:pt x="2542" y="3070"/>
                  </a:cubicBezTo>
                  <a:cubicBezTo>
                    <a:pt x="2542" y="3073"/>
                    <a:pt x="2581" y="3087"/>
                    <a:pt x="2501" y="3117"/>
                  </a:cubicBezTo>
                  <a:lnTo>
                    <a:pt x="2475" y="3129"/>
                  </a:lnTo>
                  <a:lnTo>
                    <a:pt x="2475" y="3129"/>
                  </a:lnTo>
                  <a:cubicBezTo>
                    <a:pt x="2473" y="3128"/>
                    <a:pt x="2470" y="3127"/>
                    <a:pt x="2468" y="3126"/>
                  </a:cubicBezTo>
                  <a:cubicBezTo>
                    <a:pt x="2445" y="3122"/>
                    <a:pt x="2425" y="3128"/>
                    <a:pt x="2384" y="3105"/>
                  </a:cubicBezTo>
                  <a:cubicBezTo>
                    <a:pt x="2248" y="3063"/>
                    <a:pt x="2068" y="2943"/>
                    <a:pt x="1903" y="2839"/>
                  </a:cubicBezTo>
                  <a:cubicBezTo>
                    <a:pt x="1568" y="2607"/>
                    <a:pt x="1251" y="2348"/>
                    <a:pt x="969" y="2133"/>
                  </a:cubicBezTo>
                  <a:cubicBezTo>
                    <a:pt x="417" y="1689"/>
                    <a:pt x="1" y="1401"/>
                    <a:pt x="0" y="1401"/>
                  </a:cubicBezTo>
                  <a:lnTo>
                    <a:pt x="0" y="1401"/>
                  </a:lnTo>
                  <a:cubicBezTo>
                    <a:pt x="0" y="1401"/>
                    <a:pt x="141" y="1890"/>
                    <a:pt x="535" y="2518"/>
                  </a:cubicBezTo>
                  <a:cubicBezTo>
                    <a:pt x="756" y="2889"/>
                    <a:pt x="1024" y="3229"/>
                    <a:pt x="1331" y="3532"/>
                  </a:cubicBezTo>
                  <a:cubicBezTo>
                    <a:pt x="1519" y="3700"/>
                    <a:pt x="1700" y="3876"/>
                    <a:pt x="2000" y="4013"/>
                  </a:cubicBezTo>
                  <a:cubicBezTo>
                    <a:pt x="2062" y="4050"/>
                    <a:pt x="2159" y="4077"/>
                    <a:pt x="2251" y="4103"/>
                  </a:cubicBezTo>
                  <a:cubicBezTo>
                    <a:pt x="2313" y="4125"/>
                    <a:pt x="2394" y="4137"/>
                    <a:pt x="2484" y="4137"/>
                  </a:cubicBezTo>
                  <a:cubicBezTo>
                    <a:pt x="2515" y="4137"/>
                    <a:pt x="2546" y="4136"/>
                    <a:pt x="2578" y="4133"/>
                  </a:cubicBezTo>
                  <a:lnTo>
                    <a:pt x="2669" y="4125"/>
                  </a:lnTo>
                  <a:lnTo>
                    <a:pt x="2713" y="4121"/>
                  </a:lnTo>
                  <a:lnTo>
                    <a:pt x="2808" y="4089"/>
                  </a:lnTo>
                  <a:lnTo>
                    <a:pt x="2813" y="4086"/>
                  </a:lnTo>
                  <a:lnTo>
                    <a:pt x="2823" y="4081"/>
                  </a:lnTo>
                  <a:lnTo>
                    <a:pt x="2905" y="4045"/>
                  </a:lnTo>
                  <a:cubicBezTo>
                    <a:pt x="2940" y="4038"/>
                    <a:pt x="3059" y="3959"/>
                    <a:pt x="3150" y="3886"/>
                  </a:cubicBezTo>
                  <a:cubicBezTo>
                    <a:pt x="3480" y="3586"/>
                    <a:pt x="3559" y="3391"/>
                    <a:pt x="3695" y="3146"/>
                  </a:cubicBezTo>
                  <a:cubicBezTo>
                    <a:pt x="3806" y="2927"/>
                    <a:pt x="3899" y="2698"/>
                    <a:pt x="3977" y="2463"/>
                  </a:cubicBezTo>
                  <a:cubicBezTo>
                    <a:pt x="4111" y="2064"/>
                    <a:pt x="4207" y="1652"/>
                    <a:pt x="4264" y="1234"/>
                  </a:cubicBezTo>
                  <a:cubicBezTo>
                    <a:pt x="4375" y="506"/>
                    <a:pt x="4328" y="1"/>
                    <a:pt x="43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9"/>
            <p:cNvSpPr/>
            <p:nvPr/>
          </p:nvSpPr>
          <p:spPr>
            <a:xfrm>
              <a:off x="-1776236" y="4774229"/>
              <a:ext cx="73814" cy="65272"/>
            </a:xfrm>
            <a:custGeom>
              <a:rect b="b" l="l" r="r" t="t"/>
              <a:pathLst>
                <a:path extrusionOk="0" h="4302" w="4865">
                  <a:moveTo>
                    <a:pt x="3164" y="3291"/>
                  </a:moveTo>
                  <a:cubicBezTo>
                    <a:pt x="3163" y="3293"/>
                    <a:pt x="3160" y="3294"/>
                    <a:pt x="3155" y="3294"/>
                  </a:cubicBezTo>
                  <a:cubicBezTo>
                    <a:pt x="3154" y="3294"/>
                    <a:pt x="3152" y="3294"/>
                    <a:pt x="3151" y="3294"/>
                  </a:cubicBezTo>
                  <a:lnTo>
                    <a:pt x="3151" y="3294"/>
                  </a:lnTo>
                  <a:cubicBezTo>
                    <a:pt x="3156" y="3291"/>
                    <a:pt x="3162" y="3292"/>
                    <a:pt x="3164" y="3291"/>
                  </a:cubicBezTo>
                  <a:close/>
                  <a:moveTo>
                    <a:pt x="4772" y="1"/>
                  </a:moveTo>
                  <a:cubicBezTo>
                    <a:pt x="4772" y="1"/>
                    <a:pt x="4526" y="496"/>
                    <a:pt x="4228" y="1222"/>
                  </a:cubicBezTo>
                  <a:cubicBezTo>
                    <a:pt x="4073" y="1583"/>
                    <a:pt x="3904" y="2003"/>
                    <a:pt x="3710" y="2426"/>
                  </a:cubicBezTo>
                  <a:cubicBezTo>
                    <a:pt x="3618" y="2638"/>
                    <a:pt x="3496" y="2837"/>
                    <a:pt x="3389" y="3020"/>
                  </a:cubicBezTo>
                  <a:lnTo>
                    <a:pt x="3301" y="3143"/>
                  </a:lnTo>
                  <a:cubicBezTo>
                    <a:pt x="3271" y="3185"/>
                    <a:pt x="3265" y="3175"/>
                    <a:pt x="3254" y="3201"/>
                  </a:cubicBezTo>
                  <a:cubicBezTo>
                    <a:pt x="3268" y="3213"/>
                    <a:pt x="3197" y="3257"/>
                    <a:pt x="3146" y="3293"/>
                  </a:cubicBezTo>
                  <a:lnTo>
                    <a:pt x="3146" y="3293"/>
                  </a:lnTo>
                  <a:cubicBezTo>
                    <a:pt x="3088" y="3287"/>
                    <a:pt x="2905" y="3234"/>
                    <a:pt x="2758" y="3151"/>
                  </a:cubicBezTo>
                  <a:cubicBezTo>
                    <a:pt x="2554" y="3045"/>
                    <a:pt x="2357" y="2927"/>
                    <a:pt x="2169" y="2796"/>
                  </a:cubicBezTo>
                  <a:cubicBezTo>
                    <a:pt x="1783" y="2533"/>
                    <a:pt x="1420" y="2261"/>
                    <a:pt x="1100" y="2032"/>
                  </a:cubicBezTo>
                  <a:cubicBezTo>
                    <a:pt x="468" y="1566"/>
                    <a:pt x="0" y="1272"/>
                    <a:pt x="0" y="1272"/>
                  </a:cubicBezTo>
                  <a:lnTo>
                    <a:pt x="0" y="1272"/>
                  </a:lnTo>
                  <a:cubicBezTo>
                    <a:pt x="0" y="1272"/>
                    <a:pt x="209" y="1787"/>
                    <a:pt x="687" y="2442"/>
                  </a:cubicBezTo>
                  <a:cubicBezTo>
                    <a:pt x="958" y="2824"/>
                    <a:pt x="1269" y="3176"/>
                    <a:pt x="1611" y="3494"/>
                  </a:cubicBezTo>
                  <a:cubicBezTo>
                    <a:pt x="1806" y="3668"/>
                    <a:pt x="2012" y="3853"/>
                    <a:pt x="2270" y="4007"/>
                  </a:cubicBezTo>
                  <a:cubicBezTo>
                    <a:pt x="2503" y="4133"/>
                    <a:pt x="2742" y="4302"/>
                    <a:pt x="3164" y="4302"/>
                  </a:cubicBezTo>
                  <a:cubicBezTo>
                    <a:pt x="3221" y="4302"/>
                    <a:pt x="3281" y="4299"/>
                    <a:pt x="3345" y="4292"/>
                  </a:cubicBezTo>
                  <a:cubicBezTo>
                    <a:pt x="3409" y="4286"/>
                    <a:pt x="3481" y="4257"/>
                    <a:pt x="3548" y="4231"/>
                  </a:cubicBezTo>
                  <a:lnTo>
                    <a:pt x="3598" y="4210"/>
                  </a:lnTo>
                  <a:lnTo>
                    <a:pt x="3666" y="4169"/>
                  </a:lnTo>
                  <a:lnTo>
                    <a:pt x="3671" y="4166"/>
                  </a:lnTo>
                  <a:lnTo>
                    <a:pt x="3680" y="4159"/>
                  </a:lnTo>
                  <a:lnTo>
                    <a:pt x="3720" y="4130"/>
                  </a:lnTo>
                  <a:cubicBezTo>
                    <a:pt x="3773" y="4088"/>
                    <a:pt x="3817" y="4066"/>
                    <a:pt x="3908" y="3971"/>
                  </a:cubicBezTo>
                  <a:cubicBezTo>
                    <a:pt x="3981" y="3895"/>
                    <a:pt x="4075" y="3795"/>
                    <a:pt x="4114" y="3729"/>
                  </a:cubicBezTo>
                  <a:lnTo>
                    <a:pt x="4238" y="3525"/>
                  </a:lnTo>
                  <a:cubicBezTo>
                    <a:pt x="4385" y="3257"/>
                    <a:pt x="4473" y="2990"/>
                    <a:pt x="4550" y="2739"/>
                  </a:cubicBezTo>
                  <a:cubicBezTo>
                    <a:pt x="4630" y="2489"/>
                    <a:pt x="4676" y="2243"/>
                    <a:pt x="4715" y="2011"/>
                  </a:cubicBezTo>
                  <a:cubicBezTo>
                    <a:pt x="4756" y="1796"/>
                    <a:pt x="4781" y="1578"/>
                    <a:pt x="4797" y="1359"/>
                  </a:cubicBezTo>
                  <a:cubicBezTo>
                    <a:pt x="4865" y="549"/>
                    <a:pt x="4772" y="1"/>
                    <a:pt x="4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9"/>
            <p:cNvSpPr/>
            <p:nvPr/>
          </p:nvSpPr>
          <p:spPr>
            <a:xfrm>
              <a:off x="-1532885" y="4742367"/>
              <a:ext cx="59749" cy="58960"/>
            </a:xfrm>
            <a:custGeom>
              <a:rect b="b" l="l" r="r" t="t"/>
              <a:pathLst>
                <a:path extrusionOk="0" h="3886" w="3938">
                  <a:moveTo>
                    <a:pt x="1683" y="2870"/>
                  </a:moveTo>
                  <a:cubicBezTo>
                    <a:pt x="1687" y="2870"/>
                    <a:pt x="1690" y="2870"/>
                    <a:pt x="1693" y="2871"/>
                  </a:cubicBezTo>
                  <a:cubicBezTo>
                    <a:pt x="1706" y="2873"/>
                    <a:pt x="1699" y="2874"/>
                    <a:pt x="1686" y="2875"/>
                  </a:cubicBezTo>
                  <a:lnTo>
                    <a:pt x="1686" y="2875"/>
                  </a:lnTo>
                  <a:cubicBezTo>
                    <a:pt x="1685" y="2874"/>
                    <a:pt x="1685" y="2873"/>
                    <a:pt x="1684" y="2873"/>
                  </a:cubicBezTo>
                  <a:cubicBezTo>
                    <a:pt x="1682" y="2873"/>
                    <a:pt x="1682" y="2874"/>
                    <a:pt x="1681" y="2876"/>
                  </a:cubicBezTo>
                  <a:lnTo>
                    <a:pt x="1681" y="2876"/>
                  </a:lnTo>
                  <a:cubicBezTo>
                    <a:pt x="1682" y="2876"/>
                    <a:pt x="1684" y="2875"/>
                    <a:pt x="1686" y="2875"/>
                  </a:cubicBezTo>
                  <a:lnTo>
                    <a:pt x="1686" y="2875"/>
                  </a:lnTo>
                  <a:cubicBezTo>
                    <a:pt x="1687" y="2878"/>
                    <a:pt x="1687" y="2880"/>
                    <a:pt x="1687" y="2883"/>
                  </a:cubicBezTo>
                  <a:cubicBezTo>
                    <a:pt x="1684" y="2882"/>
                    <a:pt x="1682" y="2880"/>
                    <a:pt x="1679" y="2878"/>
                  </a:cubicBezTo>
                  <a:lnTo>
                    <a:pt x="1679" y="2878"/>
                  </a:lnTo>
                  <a:lnTo>
                    <a:pt x="1680" y="2876"/>
                  </a:lnTo>
                  <a:cubicBezTo>
                    <a:pt x="1681" y="2876"/>
                    <a:pt x="1681" y="2876"/>
                    <a:pt x="1681" y="2876"/>
                  </a:cubicBezTo>
                  <a:lnTo>
                    <a:pt x="1681" y="2876"/>
                  </a:lnTo>
                  <a:cubicBezTo>
                    <a:pt x="1679" y="2876"/>
                    <a:pt x="1677" y="2876"/>
                    <a:pt x="1675" y="2876"/>
                  </a:cubicBezTo>
                  <a:lnTo>
                    <a:pt x="1675" y="2876"/>
                  </a:lnTo>
                  <a:cubicBezTo>
                    <a:pt x="1673" y="2875"/>
                    <a:pt x="1670" y="2873"/>
                    <a:pt x="1668" y="2872"/>
                  </a:cubicBezTo>
                  <a:lnTo>
                    <a:pt x="1668" y="2872"/>
                  </a:lnTo>
                  <a:cubicBezTo>
                    <a:pt x="1673" y="2871"/>
                    <a:pt x="1679" y="2870"/>
                    <a:pt x="1683" y="2870"/>
                  </a:cubicBezTo>
                  <a:close/>
                  <a:moveTo>
                    <a:pt x="3937" y="0"/>
                  </a:moveTo>
                  <a:cubicBezTo>
                    <a:pt x="3937" y="0"/>
                    <a:pt x="3600" y="380"/>
                    <a:pt x="3182" y="963"/>
                  </a:cubicBezTo>
                  <a:cubicBezTo>
                    <a:pt x="2969" y="1250"/>
                    <a:pt x="2732" y="1591"/>
                    <a:pt x="2481" y="1939"/>
                  </a:cubicBezTo>
                  <a:cubicBezTo>
                    <a:pt x="2360" y="2116"/>
                    <a:pt x="2218" y="2284"/>
                    <a:pt x="2089" y="2451"/>
                  </a:cubicBezTo>
                  <a:cubicBezTo>
                    <a:pt x="1956" y="2609"/>
                    <a:pt x="1811" y="2767"/>
                    <a:pt x="1700" y="2843"/>
                  </a:cubicBezTo>
                  <a:cubicBezTo>
                    <a:pt x="1687" y="2852"/>
                    <a:pt x="1674" y="2860"/>
                    <a:pt x="1661" y="2868"/>
                  </a:cubicBezTo>
                  <a:lnTo>
                    <a:pt x="1661" y="2868"/>
                  </a:lnTo>
                  <a:cubicBezTo>
                    <a:pt x="1654" y="2864"/>
                    <a:pt x="1646" y="2861"/>
                    <a:pt x="1638" y="2859"/>
                  </a:cubicBezTo>
                  <a:cubicBezTo>
                    <a:pt x="1503" y="2753"/>
                    <a:pt x="1387" y="2628"/>
                    <a:pt x="1292" y="2487"/>
                  </a:cubicBezTo>
                  <a:cubicBezTo>
                    <a:pt x="1181" y="2323"/>
                    <a:pt x="1064" y="2155"/>
                    <a:pt x="965" y="1986"/>
                  </a:cubicBezTo>
                  <a:cubicBezTo>
                    <a:pt x="863" y="1813"/>
                    <a:pt x="768" y="1650"/>
                    <a:pt x="680" y="1499"/>
                  </a:cubicBezTo>
                  <a:cubicBezTo>
                    <a:pt x="332" y="881"/>
                    <a:pt x="58" y="454"/>
                    <a:pt x="58" y="454"/>
                  </a:cubicBezTo>
                  <a:lnTo>
                    <a:pt x="58" y="454"/>
                  </a:lnTo>
                  <a:cubicBezTo>
                    <a:pt x="58" y="454"/>
                    <a:pt x="0" y="960"/>
                    <a:pt x="131" y="1695"/>
                  </a:cubicBezTo>
                  <a:cubicBezTo>
                    <a:pt x="165" y="1895"/>
                    <a:pt x="211" y="2092"/>
                    <a:pt x="270" y="2286"/>
                  </a:cubicBezTo>
                  <a:cubicBezTo>
                    <a:pt x="332" y="2494"/>
                    <a:pt x="405" y="2717"/>
                    <a:pt x="520" y="2941"/>
                  </a:cubicBezTo>
                  <a:cubicBezTo>
                    <a:pt x="639" y="3165"/>
                    <a:pt x="766" y="3410"/>
                    <a:pt x="1036" y="3642"/>
                  </a:cubicBezTo>
                  <a:cubicBezTo>
                    <a:pt x="1117" y="3699"/>
                    <a:pt x="1201" y="3754"/>
                    <a:pt x="1288" y="3801"/>
                  </a:cubicBezTo>
                  <a:cubicBezTo>
                    <a:pt x="1346" y="3822"/>
                    <a:pt x="1404" y="3840"/>
                    <a:pt x="1463" y="3855"/>
                  </a:cubicBezTo>
                  <a:lnTo>
                    <a:pt x="1553" y="3875"/>
                  </a:lnTo>
                  <a:lnTo>
                    <a:pt x="1599" y="3882"/>
                  </a:lnTo>
                  <a:lnTo>
                    <a:pt x="1609" y="3884"/>
                  </a:lnTo>
                  <a:lnTo>
                    <a:pt x="1615" y="3885"/>
                  </a:lnTo>
                  <a:lnTo>
                    <a:pt x="1688" y="3885"/>
                  </a:lnTo>
                  <a:cubicBezTo>
                    <a:pt x="1727" y="3885"/>
                    <a:pt x="1767" y="3882"/>
                    <a:pt x="1806" y="3875"/>
                  </a:cubicBezTo>
                  <a:cubicBezTo>
                    <a:pt x="1880" y="3864"/>
                    <a:pt x="1953" y="3845"/>
                    <a:pt x="2024" y="3816"/>
                  </a:cubicBezTo>
                  <a:cubicBezTo>
                    <a:pt x="2115" y="3779"/>
                    <a:pt x="2201" y="3733"/>
                    <a:pt x="2283" y="3677"/>
                  </a:cubicBezTo>
                  <a:cubicBezTo>
                    <a:pt x="2558" y="3471"/>
                    <a:pt x="2726" y="3257"/>
                    <a:pt x="2878" y="3042"/>
                  </a:cubicBezTo>
                  <a:cubicBezTo>
                    <a:pt x="3029" y="2830"/>
                    <a:pt x="3141" y="2609"/>
                    <a:pt x="3250" y="2401"/>
                  </a:cubicBezTo>
                  <a:cubicBezTo>
                    <a:pt x="3438" y="2022"/>
                    <a:pt x="3592" y="1626"/>
                    <a:pt x="3707" y="1219"/>
                  </a:cubicBezTo>
                  <a:cubicBezTo>
                    <a:pt x="3918" y="510"/>
                    <a:pt x="3937" y="0"/>
                    <a:pt x="39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9"/>
            <p:cNvSpPr/>
            <p:nvPr/>
          </p:nvSpPr>
          <p:spPr>
            <a:xfrm>
              <a:off x="-1418621" y="4761682"/>
              <a:ext cx="60371" cy="60948"/>
            </a:xfrm>
            <a:custGeom>
              <a:rect b="b" l="l" r="r" t="t"/>
              <a:pathLst>
                <a:path extrusionOk="0" h="4017" w="3979">
                  <a:moveTo>
                    <a:pt x="1251" y="2990"/>
                  </a:moveTo>
                  <a:cubicBezTo>
                    <a:pt x="1249" y="2990"/>
                    <a:pt x="1247" y="2990"/>
                    <a:pt x="1245" y="2991"/>
                  </a:cubicBezTo>
                  <a:cubicBezTo>
                    <a:pt x="1241" y="2992"/>
                    <a:pt x="1239" y="2993"/>
                    <a:pt x="1240" y="2993"/>
                  </a:cubicBezTo>
                  <a:cubicBezTo>
                    <a:pt x="1242" y="2993"/>
                    <a:pt x="1245" y="2992"/>
                    <a:pt x="1252" y="2990"/>
                  </a:cubicBezTo>
                  <a:lnTo>
                    <a:pt x="1252" y="2990"/>
                  </a:lnTo>
                  <a:cubicBezTo>
                    <a:pt x="1252" y="2990"/>
                    <a:pt x="1251" y="2990"/>
                    <a:pt x="1251" y="2990"/>
                  </a:cubicBezTo>
                  <a:close/>
                  <a:moveTo>
                    <a:pt x="1250" y="3029"/>
                  </a:moveTo>
                  <a:cubicBezTo>
                    <a:pt x="1251" y="3030"/>
                    <a:pt x="1253" y="3032"/>
                    <a:pt x="1254" y="3035"/>
                  </a:cubicBezTo>
                  <a:cubicBezTo>
                    <a:pt x="1255" y="3036"/>
                    <a:pt x="1255" y="3037"/>
                    <a:pt x="1255" y="3037"/>
                  </a:cubicBezTo>
                  <a:cubicBezTo>
                    <a:pt x="1255" y="3037"/>
                    <a:pt x="1253" y="3033"/>
                    <a:pt x="1250" y="3029"/>
                  </a:cubicBezTo>
                  <a:close/>
                  <a:moveTo>
                    <a:pt x="289" y="0"/>
                  </a:moveTo>
                  <a:cubicBezTo>
                    <a:pt x="289" y="0"/>
                    <a:pt x="114" y="468"/>
                    <a:pt x="46" y="1184"/>
                  </a:cubicBezTo>
                  <a:cubicBezTo>
                    <a:pt x="1" y="1598"/>
                    <a:pt x="1" y="2016"/>
                    <a:pt x="46" y="2431"/>
                  </a:cubicBezTo>
                  <a:cubicBezTo>
                    <a:pt x="77" y="2667"/>
                    <a:pt x="110" y="2906"/>
                    <a:pt x="207" y="3172"/>
                  </a:cubicBezTo>
                  <a:cubicBezTo>
                    <a:pt x="254" y="3322"/>
                    <a:pt x="323" y="3465"/>
                    <a:pt x="413" y="3595"/>
                  </a:cubicBezTo>
                  <a:cubicBezTo>
                    <a:pt x="481" y="3675"/>
                    <a:pt x="523" y="3748"/>
                    <a:pt x="623" y="3826"/>
                  </a:cubicBezTo>
                  <a:cubicBezTo>
                    <a:pt x="679" y="3866"/>
                    <a:pt x="737" y="3902"/>
                    <a:pt x="797" y="3934"/>
                  </a:cubicBezTo>
                  <a:lnTo>
                    <a:pt x="888" y="3978"/>
                  </a:lnTo>
                  <a:lnTo>
                    <a:pt x="992" y="4002"/>
                  </a:lnTo>
                  <a:lnTo>
                    <a:pt x="997" y="4002"/>
                  </a:lnTo>
                  <a:lnTo>
                    <a:pt x="1009" y="4003"/>
                  </a:lnTo>
                  <a:lnTo>
                    <a:pt x="1030" y="4006"/>
                  </a:lnTo>
                  <a:cubicBezTo>
                    <a:pt x="1075" y="4008"/>
                    <a:pt x="1098" y="4017"/>
                    <a:pt x="1156" y="4017"/>
                  </a:cubicBezTo>
                  <a:cubicBezTo>
                    <a:pt x="1184" y="4017"/>
                    <a:pt x="1219" y="4015"/>
                    <a:pt x="1269" y="4009"/>
                  </a:cubicBezTo>
                  <a:cubicBezTo>
                    <a:pt x="1333" y="4002"/>
                    <a:pt x="1396" y="3991"/>
                    <a:pt x="1459" y="3978"/>
                  </a:cubicBezTo>
                  <a:cubicBezTo>
                    <a:pt x="1510" y="3969"/>
                    <a:pt x="1558" y="3953"/>
                    <a:pt x="1605" y="3934"/>
                  </a:cubicBezTo>
                  <a:cubicBezTo>
                    <a:pt x="1742" y="3881"/>
                    <a:pt x="1872" y="3814"/>
                    <a:pt x="1994" y="3732"/>
                  </a:cubicBezTo>
                  <a:cubicBezTo>
                    <a:pt x="2224" y="3590"/>
                    <a:pt x="2406" y="3428"/>
                    <a:pt x="2579" y="3269"/>
                  </a:cubicBezTo>
                  <a:cubicBezTo>
                    <a:pt x="2878" y="2983"/>
                    <a:pt x="3149" y="2667"/>
                    <a:pt x="3384" y="2323"/>
                  </a:cubicBezTo>
                  <a:cubicBezTo>
                    <a:pt x="3803" y="1736"/>
                    <a:pt x="3979" y="1270"/>
                    <a:pt x="3979" y="1270"/>
                  </a:cubicBezTo>
                  <a:lnTo>
                    <a:pt x="3979" y="1270"/>
                  </a:lnTo>
                  <a:cubicBezTo>
                    <a:pt x="3979" y="1270"/>
                    <a:pt x="3544" y="1511"/>
                    <a:pt x="2972" y="1910"/>
                  </a:cubicBezTo>
                  <a:cubicBezTo>
                    <a:pt x="2692" y="2102"/>
                    <a:pt x="2364" y="2326"/>
                    <a:pt x="2012" y="2567"/>
                  </a:cubicBezTo>
                  <a:cubicBezTo>
                    <a:pt x="1841" y="2678"/>
                    <a:pt x="1663" y="2793"/>
                    <a:pt x="1496" y="2880"/>
                  </a:cubicBezTo>
                  <a:cubicBezTo>
                    <a:pt x="1422" y="2921"/>
                    <a:pt x="1343" y="2956"/>
                    <a:pt x="1265" y="2983"/>
                  </a:cubicBezTo>
                  <a:cubicBezTo>
                    <a:pt x="1260" y="2986"/>
                    <a:pt x="1255" y="2988"/>
                    <a:pt x="1252" y="2990"/>
                  </a:cubicBezTo>
                  <a:lnTo>
                    <a:pt x="1252" y="2990"/>
                  </a:lnTo>
                  <a:cubicBezTo>
                    <a:pt x="1256" y="2990"/>
                    <a:pt x="1261" y="2992"/>
                    <a:pt x="1265" y="2995"/>
                  </a:cubicBezTo>
                  <a:cubicBezTo>
                    <a:pt x="1280" y="3005"/>
                    <a:pt x="1276" y="3008"/>
                    <a:pt x="1261" y="3008"/>
                  </a:cubicBezTo>
                  <a:cubicBezTo>
                    <a:pt x="1253" y="3008"/>
                    <a:pt x="1243" y="3007"/>
                    <a:pt x="1231" y="3006"/>
                  </a:cubicBezTo>
                  <a:lnTo>
                    <a:pt x="1231" y="3006"/>
                  </a:lnTo>
                  <a:cubicBezTo>
                    <a:pt x="1205" y="2961"/>
                    <a:pt x="1157" y="2904"/>
                    <a:pt x="1126" y="2817"/>
                  </a:cubicBezTo>
                  <a:cubicBezTo>
                    <a:pt x="1050" y="2656"/>
                    <a:pt x="991" y="2452"/>
                    <a:pt x="932" y="2261"/>
                  </a:cubicBezTo>
                  <a:cubicBezTo>
                    <a:pt x="820" y="1851"/>
                    <a:pt x="717" y="1468"/>
                    <a:pt x="629" y="1141"/>
                  </a:cubicBezTo>
                  <a:cubicBezTo>
                    <a:pt x="455" y="466"/>
                    <a:pt x="289" y="0"/>
                    <a:pt x="2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9"/>
            <p:cNvSpPr/>
            <p:nvPr/>
          </p:nvSpPr>
          <p:spPr>
            <a:xfrm>
              <a:off x="-1675840" y="4822508"/>
              <a:ext cx="71417" cy="72373"/>
            </a:xfrm>
            <a:custGeom>
              <a:rect b="b" l="l" r="r" t="t"/>
              <a:pathLst>
                <a:path extrusionOk="0" h="4770" w="4707">
                  <a:moveTo>
                    <a:pt x="3028" y="3748"/>
                  </a:moveTo>
                  <a:cubicBezTo>
                    <a:pt x="3030" y="3748"/>
                    <a:pt x="3032" y="3749"/>
                    <a:pt x="3034" y="3750"/>
                  </a:cubicBezTo>
                  <a:cubicBezTo>
                    <a:pt x="3037" y="3751"/>
                    <a:pt x="3041" y="3756"/>
                    <a:pt x="3040" y="3757"/>
                  </a:cubicBezTo>
                  <a:lnTo>
                    <a:pt x="3023" y="3749"/>
                  </a:lnTo>
                  <a:lnTo>
                    <a:pt x="3023" y="3749"/>
                  </a:lnTo>
                  <a:cubicBezTo>
                    <a:pt x="3025" y="3749"/>
                    <a:pt x="3026" y="3748"/>
                    <a:pt x="3028" y="3748"/>
                  </a:cubicBezTo>
                  <a:close/>
                  <a:moveTo>
                    <a:pt x="2945" y="3768"/>
                  </a:moveTo>
                  <a:lnTo>
                    <a:pt x="2940" y="3769"/>
                  </a:lnTo>
                  <a:lnTo>
                    <a:pt x="2937" y="3769"/>
                  </a:lnTo>
                  <a:lnTo>
                    <a:pt x="2945" y="3768"/>
                  </a:lnTo>
                  <a:close/>
                  <a:moveTo>
                    <a:pt x="4644" y="0"/>
                  </a:moveTo>
                  <a:cubicBezTo>
                    <a:pt x="4644" y="1"/>
                    <a:pt x="4370" y="514"/>
                    <a:pt x="4054" y="1284"/>
                  </a:cubicBezTo>
                  <a:cubicBezTo>
                    <a:pt x="3889" y="1668"/>
                    <a:pt x="3712" y="2118"/>
                    <a:pt x="3521" y="2586"/>
                  </a:cubicBezTo>
                  <a:cubicBezTo>
                    <a:pt x="3429" y="2820"/>
                    <a:pt x="3317" y="3053"/>
                    <a:pt x="3212" y="3280"/>
                  </a:cubicBezTo>
                  <a:cubicBezTo>
                    <a:pt x="3138" y="3440"/>
                    <a:pt x="3033" y="3625"/>
                    <a:pt x="2961" y="3723"/>
                  </a:cubicBezTo>
                  <a:lnTo>
                    <a:pt x="2961" y="3723"/>
                  </a:lnTo>
                  <a:cubicBezTo>
                    <a:pt x="2907" y="3697"/>
                    <a:pt x="2835" y="3656"/>
                    <a:pt x="2769" y="3616"/>
                  </a:cubicBezTo>
                  <a:cubicBezTo>
                    <a:pt x="2577" y="3479"/>
                    <a:pt x="2369" y="3339"/>
                    <a:pt x="2180" y="3174"/>
                  </a:cubicBezTo>
                  <a:lnTo>
                    <a:pt x="1110" y="2274"/>
                  </a:lnTo>
                  <a:cubicBezTo>
                    <a:pt x="474" y="1734"/>
                    <a:pt x="1" y="1399"/>
                    <a:pt x="0" y="1399"/>
                  </a:cubicBezTo>
                  <a:lnTo>
                    <a:pt x="0" y="1399"/>
                  </a:lnTo>
                  <a:cubicBezTo>
                    <a:pt x="1" y="1399"/>
                    <a:pt x="206" y="1944"/>
                    <a:pt x="672" y="2658"/>
                  </a:cubicBezTo>
                  <a:cubicBezTo>
                    <a:pt x="788" y="2837"/>
                    <a:pt x="918" y="3028"/>
                    <a:pt x="1068" y="3223"/>
                  </a:cubicBezTo>
                  <a:cubicBezTo>
                    <a:pt x="1217" y="3418"/>
                    <a:pt x="1373" y="3625"/>
                    <a:pt x="1564" y="3822"/>
                  </a:cubicBezTo>
                  <a:cubicBezTo>
                    <a:pt x="1749" y="4022"/>
                    <a:pt x="1953" y="4229"/>
                    <a:pt x="2198" y="4420"/>
                  </a:cubicBezTo>
                  <a:cubicBezTo>
                    <a:pt x="2337" y="4512"/>
                    <a:pt x="2463" y="4614"/>
                    <a:pt x="2670" y="4692"/>
                  </a:cubicBezTo>
                  <a:cubicBezTo>
                    <a:pt x="2739" y="4736"/>
                    <a:pt x="2941" y="4762"/>
                    <a:pt x="3078" y="4767"/>
                  </a:cubicBezTo>
                  <a:lnTo>
                    <a:pt x="3091" y="4767"/>
                  </a:lnTo>
                  <a:cubicBezTo>
                    <a:pt x="3080" y="4768"/>
                    <a:pt x="3076" y="4769"/>
                    <a:pt x="3076" y="4769"/>
                  </a:cubicBezTo>
                  <a:cubicBezTo>
                    <a:pt x="3077" y="4769"/>
                    <a:pt x="3172" y="4754"/>
                    <a:pt x="3174" y="4754"/>
                  </a:cubicBezTo>
                  <a:lnTo>
                    <a:pt x="3174" y="4754"/>
                  </a:lnTo>
                  <a:cubicBezTo>
                    <a:pt x="3174" y="4754"/>
                    <a:pt x="3174" y="4754"/>
                    <a:pt x="3173" y="4755"/>
                  </a:cubicBezTo>
                  <a:lnTo>
                    <a:pt x="3177" y="4755"/>
                  </a:lnTo>
                  <a:lnTo>
                    <a:pt x="3190" y="4752"/>
                  </a:lnTo>
                  <a:lnTo>
                    <a:pt x="3215" y="4745"/>
                  </a:lnTo>
                  <a:cubicBezTo>
                    <a:pt x="3249" y="4738"/>
                    <a:pt x="3280" y="4727"/>
                    <a:pt x="3312" y="4714"/>
                  </a:cubicBezTo>
                  <a:cubicBezTo>
                    <a:pt x="3367" y="4691"/>
                    <a:pt x="3418" y="4665"/>
                    <a:pt x="3468" y="4633"/>
                  </a:cubicBezTo>
                  <a:cubicBezTo>
                    <a:pt x="3500" y="4614"/>
                    <a:pt x="3529" y="4591"/>
                    <a:pt x="3556" y="4567"/>
                  </a:cubicBezTo>
                  <a:cubicBezTo>
                    <a:pt x="3912" y="4225"/>
                    <a:pt x="3992" y="3957"/>
                    <a:pt x="4117" y="3674"/>
                  </a:cubicBezTo>
                  <a:cubicBezTo>
                    <a:pt x="4232" y="3398"/>
                    <a:pt x="4301" y="3124"/>
                    <a:pt x="4372" y="2864"/>
                  </a:cubicBezTo>
                  <a:cubicBezTo>
                    <a:pt x="4493" y="2392"/>
                    <a:pt x="4574" y="1912"/>
                    <a:pt x="4620" y="1426"/>
                  </a:cubicBezTo>
                  <a:cubicBezTo>
                    <a:pt x="4706" y="580"/>
                    <a:pt x="4644" y="1"/>
                    <a:pt x="46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9"/>
            <p:cNvSpPr/>
            <p:nvPr/>
          </p:nvSpPr>
          <p:spPr>
            <a:xfrm>
              <a:off x="-1537801" y="4815043"/>
              <a:ext cx="91687" cy="71144"/>
            </a:xfrm>
            <a:custGeom>
              <a:rect b="b" l="l" r="r" t="t"/>
              <a:pathLst>
                <a:path extrusionOk="0" h="4689" w="6043">
                  <a:moveTo>
                    <a:pt x="2945" y="3675"/>
                  </a:moveTo>
                  <a:cubicBezTo>
                    <a:pt x="2951" y="3675"/>
                    <a:pt x="2959" y="3675"/>
                    <a:pt x="2967" y="3675"/>
                  </a:cubicBezTo>
                  <a:lnTo>
                    <a:pt x="2967" y="3675"/>
                  </a:lnTo>
                  <a:lnTo>
                    <a:pt x="2961" y="3675"/>
                  </a:lnTo>
                  <a:lnTo>
                    <a:pt x="2955" y="3675"/>
                  </a:lnTo>
                  <a:cubicBezTo>
                    <a:pt x="2928" y="3675"/>
                    <a:pt x="2931" y="3675"/>
                    <a:pt x="2945" y="3675"/>
                  </a:cubicBezTo>
                  <a:close/>
                  <a:moveTo>
                    <a:pt x="3040" y="3675"/>
                  </a:moveTo>
                  <a:lnTo>
                    <a:pt x="3040" y="3675"/>
                  </a:lnTo>
                  <a:cubicBezTo>
                    <a:pt x="3041" y="3675"/>
                    <a:pt x="3042" y="3675"/>
                    <a:pt x="3040" y="3675"/>
                  </a:cubicBezTo>
                  <a:lnTo>
                    <a:pt x="3040" y="3675"/>
                  </a:lnTo>
                  <a:close/>
                  <a:moveTo>
                    <a:pt x="1" y="1"/>
                  </a:moveTo>
                  <a:cubicBezTo>
                    <a:pt x="1" y="1"/>
                    <a:pt x="90" y="659"/>
                    <a:pt x="432" y="1576"/>
                  </a:cubicBezTo>
                  <a:cubicBezTo>
                    <a:pt x="623" y="2106"/>
                    <a:pt x="863" y="2616"/>
                    <a:pt x="1149" y="3102"/>
                  </a:cubicBezTo>
                  <a:cubicBezTo>
                    <a:pt x="1317" y="3368"/>
                    <a:pt x="1485" y="3650"/>
                    <a:pt x="1721" y="3913"/>
                  </a:cubicBezTo>
                  <a:cubicBezTo>
                    <a:pt x="1945" y="4176"/>
                    <a:pt x="2221" y="4455"/>
                    <a:pt x="2692" y="4626"/>
                  </a:cubicBezTo>
                  <a:cubicBezTo>
                    <a:pt x="2755" y="4646"/>
                    <a:pt x="2819" y="4661"/>
                    <a:pt x="2882" y="4674"/>
                  </a:cubicBezTo>
                  <a:lnTo>
                    <a:pt x="2931" y="4685"/>
                  </a:lnTo>
                  <a:lnTo>
                    <a:pt x="2937" y="4687"/>
                  </a:lnTo>
                  <a:cubicBezTo>
                    <a:pt x="2924" y="4688"/>
                    <a:pt x="3015" y="4689"/>
                    <a:pt x="3041" y="4689"/>
                  </a:cubicBezTo>
                  <a:cubicBezTo>
                    <a:pt x="3052" y="4689"/>
                    <a:pt x="3052" y="4688"/>
                    <a:pt x="3029" y="4688"/>
                  </a:cubicBezTo>
                  <a:lnTo>
                    <a:pt x="3037" y="4688"/>
                  </a:lnTo>
                  <a:lnTo>
                    <a:pt x="3052" y="4687"/>
                  </a:lnTo>
                  <a:lnTo>
                    <a:pt x="3111" y="4680"/>
                  </a:lnTo>
                  <a:cubicBezTo>
                    <a:pt x="3197" y="4668"/>
                    <a:pt x="3244" y="4682"/>
                    <a:pt x="3405" y="4628"/>
                  </a:cubicBezTo>
                  <a:cubicBezTo>
                    <a:pt x="3530" y="4587"/>
                    <a:pt x="3695" y="4526"/>
                    <a:pt x="3772" y="4470"/>
                  </a:cubicBezTo>
                  <a:lnTo>
                    <a:pt x="4018" y="4298"/>
                  </a:lnTo>
                  <a:cubicBezTo>
                    <a:pt x="4308" y="4060"/>
                    <a:pt x="4528" y="3792"/>
                    <a:pt x="4714" y="3535"/>
                  </a:cubicBezTo>
                  <a:cubicBezTo>
                    <a:pt x="4911" y="3280"/>
                    <a:pt x="5060" y="3017"/>
                    <a:pt x="5195" y="2766"/>
                  </a:cubicBezTo>
                  <a:cubicBezTo>
                    <a:pt x="5325" y="2534"/>
                    <a:pt x="5442" y="2295"/>
                    <a:pt x="5542" y="2048"/>
                  </a:cubicBezTo>
                  <a:cubicBezTo>
                    <a:pt x="5934" y="1146"/>
                    <a:pt x="6043" y="493"/>
                    <a:pt x="6043" y="492"/>
                  </a:cubicBezTo>
                  <a:lnTo>
                    <a:pt x="6043" y="492"/>
                  </a:lnTo>
                  <a:lnTo>
                    <a:pt x="5758" y="839"/>
                  </a:lnTo>
                  <a:cubicBezTo>
                    <a:pt x="5586" y="1060"/>
                    <a:pt x="5337" y="1375"/>
                    <a:pt x="5039" y="1752"/>
                  </a:cubicBezTo>
                  <a:cubicBezTo>
                    <a:pt x="4892" y="1935"/>
                    <a:pt x="4733" y="2133"/>
                    <a:pt x="4564" y="2344"/>
                  </a:cubicBezTo>
                  <a:cubicBezTo>
                    <a:pt x="4396" y="2551"/>
                    <a:pt x="4210" y="2761"/>
                    <a:pt x="4022" y="2966"/>
                  </a:cubicBezTo>
                  <a:cubicBezTo>
                    <a:pt x="3837" y="3178"/>
                    <a:pt x="3621" y="3356"/>
                    <a:pt x="3423" y="3510"/>
                  </a:cubicBezTo>
                  <a:lnTo>
                    <a:pt x="3274" y="3601"/>
                  </a:lnTo>
                  <a:cubicBezTo>
                    <a:pt x="3221" y="3635"/>
                    <a:pt x="3227" y="3612"/>
                    <a:pt x="3209" y="3638"/>
                  </a:cubicBezTo>
                  <a:cubicBezTo>
                    <a:pt x="3227" y="3663"/>
                    <a:pt x="3108" y="3662"/>
                    <a:pt x="3037" y="3669"/>
                  </a:cubicBezTo>
                  <a:lnTo>
                    <a:pt x="3030" y="3670"/>
                  </a:lnTo>
                  <a:lnTo>
                    <a:pt x="3030" y="3670"/>
                  </a:lnTo>
                  <a:lnTo>
                    <a:pt x="3029" y="3669"/>
                  </a:lnTo>
                  <a:cubicBezTo>
                    <a:pt x="3017" y="3663"/>
                    <a:pt x="3003" y="3657"/>
                    <a:pt x="2990" y="3654"/>
                  </a:cubicBezTo>
                  <a:cubicBezTo>
                    <a:pt x="2863" y="3612"/>
                    <a:pt x="2634" y="3454"/>
                    <a:pt x="2448" y="3247"/>
                  </a:cubicBezTo>
                  <a:cubicBezTo>
                    <a:pt x="2250" y="3043"/>
                    <a:pt x="2064" y="2826"/>
                    <a:pt x="1889" y="2601"/>
                  </a:cubicBezTo>
                  <a:cubicBezTo>
                    <a:pt x="1717" y="2368"/>
                    <a:pt x="1550" y="2144"/>
                    <a:pt x="1390" y="1930"/>
                  </a:cubicBezTo>
                  <a:cubicBezTo>
                    <a:pt x="1234" y="1709"/>
                    <a:pt x="1086" y="1500"/>
                    <a:pt x="948" y="1307"/>
                  </a:cubicBezTo>
                  <a:cubicBezTo>
                    <a:pt x="405" y="524"/>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9"/>
            <p:cNvSpPr/>
            <p:nvPr/>
          </p:nvSpPr>
          <p:spPr>
            <a:xfrm>
              <a:off x="-1987787" y="4565198"/>
              <a:ext cx="263926" cy="370649"/>
            </a:xfrm>
            <a:custGeom>
              <a:rect b="b" l="l" r="r" t="t"/>
              <a:pathLst>
                <a:path extrusionOk="0" h="24429" w="17395">
                  <a:moveTo>
                    <a:pt x="9432" y="0"/>
                  </a:moveTo>
                  <a:cubicBezTo>
                    <a:pt x="8646" y="0"/>
                    <a:pt x="7803" y="116"/>
                    <a:pt x="6908" y="365"/>
                  </a:cubicBezTo>
                  <a:cubicBezTo>
                    <a:pt x="0" y="2285"/>
                    <a:pt x="4909" y="24429"/>
                    <a:pt x="4909" y="24429"/>
                  </a:cubicBezTo>
                  <a:cubicBezTo>
                    <a:pt x="4913" y="24429"/>
                    <a:pt x="4917" y="24429"/>
                    <a:pt x="4922" y="24429"/>
                  </a:cubicBezTo>
                  <a:cubicBezTo>
                    <a:pt x="7730" y="24429"/>
                    <a:pt x="14633" y="16210"/>
                    <a:pt x="16109" y="10336"/>
                  </a:cubicBezTo>
                  <a:cubicBezTo>
                    <a:pt x="17395" y="5217"/>
                    <a:pt x="14705" y="0"/>
                    <a:pt x="94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9"/>
            <p:cNvSpPr/>
            <p:nvPr/>
          </p:nvSpPr>
          <p:spPr>
            <a:xfrm>
              <a:off x="-1922666" y="4580916"/>
              <a:ext cx="170114" cy="309534"/>
            </a:xfrm>
            <a:custGeom>
              <a:rect b="b" l="l" r="r" t="t"/>
              <a:pathLst>
                <a:path extrusionOk="0" h="20401" w="11212">
                  <a:moveTo>
                    <a:pt x="4882" y="0"/>
                  </a:moveTo>
                  <a:cubicBezTo>
                    <a:pt x="3190" y="0"/>
                    <a:pt x="1014" y="973"/>
                    <a:pt x="508" y="3347"/>
                  </a:cubicBezTo>
                  <a:cubicBezTo>
                    <a:pt x="31" y="5580"/>
                    <a:pt x="1" y="20186"/>
                    <a:pt x="1307" y="20388"/>
                  </a:cubicBezTo>
                  <a:cubicBezTo>
                    <a:pt x="1358" y="20396"/>
                    <a:pt x="1411" y="20400"/>
                    <a:pt x="1464" y="20400"/>
                  </a:cubicBezTo>
                  <a:cubicBezTo>
                    <a:pt x="2765" y="20400"/>
                    <a:pt x="4564" y="18044"/>
                    <a:pt x="4628" y="15447"/>
                  </a:cubicBezTo>
                  <a:cubicBezTo>
                    <a:pt x="4628" y="15447"/>
                    <a:pt x="8452" y="15359"/>
                    <a:pt x="7983" y="10126"/>
                  </a:cubicBezTo>
                  <a:cubicBezTo>
                    <a:pt x="7983" y="10126"/>
                    <a:pt x="11212" y="3063"/>
                    <a:pt x="6373" y="331"/>
                  </a:cubicBezTo>
                  <a:cubicBezTo>
                    <a:pt x="5993" y="116"/>
                    <a:pt x="5466" y="0"/>
                    <a:pt x="4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9"/>
            <p:cNvSpPr/>
            <p:nvPr/>
          </p:nvSpPr>
          <p:spPr>
            <a:xfrm>
              <a:off x="-1433095" y="4565198"/>
              <a:ext cx="263941" cy="370649"/>
            </a:xfrm>
            <a:custGeom>
              <a:rect b="b" l="l" r="r" t="t"/>
              <a:pathLst>
                <a:path extrusionOk="0" h="24429" w="17396">
                  <a:moveTo>
                    <a:pt x="7964" y="0"/>
                  </a:moveTo>
                  <a:cubicBezTo>
                    <a:pt x="2690" y="0"/>
                    <a:pt x="1" y="5217"/>
                    <a:pt x="1286" y="10336"/>
                  </a:cubicBezTo>
                  <a:cubicBezTo>
                    <a:pt x="2763" y="16210"/>
                    <a:pt x="9665" y="24429"/>
                    <a:pt x="12472" y="24429"/>
                  </a:cubicBezTo>
                  <a:cubicBezTo>
                    <a:pt x="12477" y="24429"/>
                    <a:pt x="12481" y="24429"/>
                    <a:pt x="12485" y="24429"/>
                  </a:cubicBezTo>
                  <a:cubicBezTo>
                    <a:pt x="12485" y="24429"/>
                    <a:pt x="17395" y="2285"/>
                    <a:pt x="10487" y="365"/>
                  </a:cubicBezTo>
                  <a:cubicBezTo>
                    <a:pt x="9592" y="116"/>
                    <a:pt x="8749" y="0"/>
                    <a:pt x="79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9"/>
            <p:cNvSpPr/>
            <p:nvPr/>
          </p:nvSpPr>
          <p:spPr>
            <a:xfrm>
              <a:off x="-1404404" y="4580916"/>
              <a:ext cx="170099" cy="309534"/>
            </a:xfrm>
            <a:custGeom>
              <a:rect b="b" l="l" r="r" t="t"/>
              <a:pathLst>
                <a:path extrusionOk="0" h="20401" w="11211">
                  <a:moveTo>
                    <a:pt x="6330" y="0"/>
                  </a:moveTo>
                  <a:cubicBezTo>
                    <a:pt x="5745" y="0"/>
                    <a:pt x="5218" y="116"/>
                    <a:pt x="4838" y="331"/>
                  </a:cubicBezTo>
                  <a:cubicBezTo>
                    <a:pt x="1" y="3063"/>
                    <a:pt x="3229" y="10126"/>
                    <a:pt x="3229" y="10126"/>
                  </a:cubicBezTo>
                  <a:cubicBezTo>
                    <a:pt x="2759" y="15359"/>
                    <a:pt x="6583" y="15447"/>
                    <a:pt x="6583" y="15447"/>
                  </a:cubicBezTo>
                  <a:cubicBezTo>
                    <a:pt x="6649" y="18044"/>
                    <a:pt x="8446" y="20400"/>
                    <a:pt x="9746" y="20400"/>
                  </a:cubicBezTo>
                  <a:cubicBezTo>
                    <a:pt x="9799" y="20400"/>
                    <a:pt x="9851" y="20396"/>
                    <a:pt x="9903" y="20388"/>
                  </a:cubicBezTo>
                  <a:cubicBezTo>
                    <a:pt x="11210" y="20186"/>
                    <a:pt x="11180" y="5580"/>
                    <a:pt x="10703" y="3347"/>
                  </a:cubicBezTo>
                  <a:cubicBezTo>
                    <a:pt x="10197" y="973"/>
                    <a:pt x="8021" y="0"/>
                    <a:pt x="63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9"/>
            <p:cNvSpPr/>
            <p:nvPr/>
          </p:nvSpPr>
          <p:spPr>
            <a:xfrm>
              <a:off x="-1418423" y="4228717"/>
              <a:ext cx="60174" cy="76576"/>
            </a:xfrm>
            <a:custGeom>
              <a:rect b="b" l="l" r="r" t="t"/>
              <a:pathLst>
                <a:path extrusionOk="0" h="5047" w="3966">
                  <a:moveTo>
                    <a:pt x="2584" y="0"/>
                  </a:moveTo>
                  <a:cubicBezTo>
                    <a:pt x="1940" y="0"/>
                    <a:pt x="0" y="4176"/>
                    <a:pt x="0" y="4176"/>
                  </a:cubicBezTo>
                  <a:cubicBezTo>
                    <a:pt x="66" y="4170"/>
                    <a:pt x="138" y="4167"/>
                    <a:pt x="213" y="4167"/>
                  </a:cubicBezTo>
                  <a:cubicBezTo>
                    <a:pt x="1489" y="4167"/>
                    <a:pt x="3966" y="5046"/>
                    <a:pt x="3966" y="5046"/>
                  </a:cubicBezTo>
                  <a:cubicBezTo>
                    <a:pt x="3966" y="5046"/>
                    <a:pt x="3224" y="221"/>
                    <a:pt x="2629" y="8"/>
                  </a:cubicBezTo>
                  <a:cubicBezTo>
                    <a:pt x="2615" y="3"/>
                    <a:pt x="2600" y="0"/>
                    <a:pt x="25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9"/>
            <p:cNvSpPr/>
            <p:nvPr/>
          </p:nvSpPr>
          <p:spPr>
            <a:xfrm>
              <a:off x="-1798707" y="4228717"/>
              <a:ext cx="60159" cy="76576"/>
            </a:xfrm>
            <a:custGeom>
              <a:rect b="b" l="l" r="r" t="t"/>
              <a:pathLst>
                <a:path extrusionOk="0" h="5047" w="3965">
                  <a:moveTo>
                    <a:pt x="1381" y="0"/>
                  </a:moveTo>
                  <a:cubicBezTo>
                    <a:pt x="1365" y="0"/>
                    <a:pt x="1350" y="3"/>
                    <a:pt x="1336" y="8"/>
                  </a:cubicBezTo>
                  <a:cubicBezTo>
                    <a:pt x="743" y="221"/>
                    <a:pt x="1" y="5046"/>
                    <a:pt x="1" y="5046"/>
                  </a:cubicBezTo>
                  <a:cubicBezTo>
                    <a:pt x="1" y="5046"/>
                    <a:pt x="2476" y="4167"/>
                    <a:pt x="3752" y="4167"/>
                  </a:cubicBezTo>
                  <a:cubicBezTo>
                    <a:pt x="3827" y="4167"/>
                    <a:pt x="3899" y="4170"/>
                    <a:pt x="3965" y="4176"/>
                  </a:cubicBezTo>
                  <a:cubicBezTo>
                    <a:pt x="3965" y="4176"/>
                    <a:pt x="2027" y="0"/>
                    <a:pt x="13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9"/>
            <p:cNvSpPr/>
            <p:nvPr/>
          </p:nvSpPr>
          <p:spPr>
            <a:xfrm>
              <a:off x="-1418514" y="4473981"/>
              <a:ext cx="120530" cy="117010"/>
            </a:xfrm>
            <a:custGeom>
              <a:rect b="b" l="l" r="r" t="t"/>
              <a:pathLst>
                <a:path extrusionOk="0" h="7712" w="7944">
                  <a:moveTo>
                    <a:pt x="3968" y="0"/>
                  </a:moveTo>
                  <a:cubicBezTo>
                    <a:pt x="1909" y="0"/>
                    <a:pt x="195" y="1611"/>
                    <a:pt x="98" y="3678"/>
                  </a:cubicBezTo>
                  <a:cubicBezTo>
                    <a:pt x="0" y="5805"/>
                    <a:pt x="1651" y="7609"/>
                    <a:pt x="3792" y="7707"/>
                  </a:cubicBezTo>
                  <a:cubicBezTo>
                    <a:pt x="3853" y="7710"/>
                    <a:pt x="3913" y="7711"/>
                    <a:pt x="3974" y="7711"/>
                  </a:cubicBezTo>
                  <a:cubicBezTo>
                    <a:pt x="6032" y="7711"/>
                    <a:pt x="7746" y="6101"/>
                    <a:pt x="7843" y="4035"/>
                  </a:cubicBezTo>
                  <a:cubicBezTo>
                    <a:pt x="7943" y="1907"/>
                    <a:pt x="6289" y="103"/>
                    <a:pt x="4150" y="5"/>
                  </a:cubicBezTo>
                  <a:cubicBezTo>
                    <a:pt x="4089" y="2"/>
                    <a:pt x="4028" y="0"/>
                    <a:pt x="3968" y="0"/>
                  </a:cubicBezTo>
                  <a:close/>
                </a:path>
              </a:pathLst>
            </a:custGeom>
            <a:solidFill>
              <a:srgbClr val="EB8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9"/>
            <p:cNvSpPr/>
            <p:nvPr/>
          </p:nvSpPr>
          <p:spPr>
            <a:xfrm>
              <a:off x="-1858957" y="4473981"/>
              <a:ext cx="120530" cy="117010"/>
            </a:xfrm>
            <a:custGeom>
              <a:rect b="b" l="l" r="r" t="t"/>
              <a:pathLst>
                <a:path extrusionOk="0" h="7712" w="7944">
                  <a:moveTo>
                    <a:pt x="3968" y="0"/>
                  </a:moveTo>
                  <a:cubicBezTo>
                    <a:pt x="1910" y="0"/>
                    <a:pt x="196" y="1611"/>
                    <a:pt x="99" y="3678"/>
                  </a:cubicBezTo>
                  <a:cubicBezTo>
                    <a:pt x="0" y="5805"/>
                    <a:pt x="1652" y="7609"/>
                    <a:pt x="3792" y="7707"/>
                  </a:cubicBezTo>
                  <a:cubicBezTo>
                    <a:pt x="3853" y="7710"/>
                    <a:pt x="3914" y="7711"/>
                    <a:pt x="3974" y="7711"/>
                  </a:cubicBezTo>
                  <a:cubicBezTo>
                    <a:pt x="6032" y="7711"/>
                    <a:pt x="7747" y="6101"/>
                    <a:pt x="7844" y="4035"/>
                  </a:cubicBezTo>
                  <a:cubicBezTo>
                    <a:pt x="7943" y="1907"/>
                    <a:pt x="6289" y="103"/>
                    <a:pt x="4150" y="5"/>
                  </a:cubicBezTo>
                  <a:cubicBezTo>
                    <a:pt x="4089" y="2"/>
                    <a:pt x="4029" y="0"/>
                    <a:pt x="3968" y="0"/>
                  </a:cubicBezTo>
                  <a:close/>
                </a:path>
              </a:pathLst>
            </a:custGeom>
            <a:solidFill>
              <a:srgbClr val="EB8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 name="Google Shape;2267;p69"/>
          <p:cNvGrpSpPr/>
          <p:nvPr/>
        </p:nvGrpSpPr>
        <p:grpSpPr>
          <a:xfrm>
            <a:off x="6563871" y="430027"/>
            <a:ext cx="1389783" cy="1564379"/>
            <a:chOff x="-4351844" y="5523523"/>
            <a:chExt cx="1247225" cy="1403911"/>
          </a:xfrm>
        </p:grpSpPr>
        <p:sp>
          <p:nvSpPr>
            <p:cNvPr id="2268" name="Google Shape;2268;p69"/>
            <p:cNvSpPr/>
            <p:nvPr/>
          </p:nvSpPr>
          <p:spPr>
            <a:xfrm>
              <a:off x="-3927181" y="5787995"/>
              <a:ext cx="145110" cy="161936"/>
            </a:xfrm>
            <a:custGeom>
              <a:rect b="b" l="l" r="r" t="t"/>
              <a:pathLst>
                <a:path extrusionOk="0" h="10673" w="9564">
                  <a:moveTo>
                    <a:pt x="9291" y="0"/>
                  </a:moveTo>
                  <a:cubicBezTo>
                    <a:pt x="9200" y="0"/>
                    <a:pt x="9108" y="45"/>
                    <a:pt x="9067" y="150"/>
                  </a:cubicBezTo>
                  <a:cubicBezTo>
                    <a:pt x="8181" y="2373"/>
                    <a:pt x="6863" y="4437"/>
                    <a:pt x="5315" y="6255"/>
                  </a:cubicBezTo>
                  <a:cubicBezTo>
                    <a:pt x="3939" y="7873"/>
                    <a:pt x="2282" y="9500"/>
                    <a:pt x="244" y="10225"/>
                  </a:cubicBezTo>
                  <a:cubicBezTo>
                    <a:pt x="0" y="10311"/>
                    <a:pt x="71" y="10672"/>
                    <a:pt x="286" y="10672"/>
                  </a:cubicBezTo>
                  <a:cubicBezTo>
                    <a:pt x="310" y="10672"/>
                    <a:pt x="335" y="10668"/>
                    <a:pt x="362" y="10658"/>
                  </a:cubicBezTo>
                  <a:cubicBezTo>
                    <a:pt x="2480" y="9906"/>
                    <a:pt x="4201" y="8253"/>
                    <a:pt x="5631" y="6573"/>
                  </a:cubicBezTo>
                  <a:cubicBezTo>
                    <a:pt x="7234" y="4692"/>
                    <a:pt x="8584" y="2568"/>
                    <a:pt x="9498" y="269"/>
                  </a:cubicBezTo>
                  <a:cubicBezTo>
                    <a:pt x="9563" y="107"/>
                    <a:pt x="9430" y="0"/>
                    <a:pt x="9291" y="0"/>
                  </a:cubicBezTo>
                  <a:close/>
                </a:path>
              </a:pathLst>
            </a:custGeom>
            <a:solidFill>
              <a:srgbClr val="70B2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9"/>
            <p:cNvSpPr/>
            <p:nvPr/>
          </p:nvSpPr>
          <p:spPr>
            <a:xfrm>
              <a:off x="-3747296" y="6352882"/>
              <a:ext cx="509235" cy="393408"/>
            </a:xfrm>
            <a:custGeom>
              <a:rect b="b" l="l" r="r" t="t"/>
              <a:pathLst>
                <a:path extrusionOk="0" h="25929" w="33563">
                  <a:moveTo>
                    <a:pt x="30060" y="1"/>
                  </a:moveTo>
                  <a:cubicBezTo>
                    <a:pt x="27646" y="1"/>
                    <a:pt x="25261" y="959"/>
                    <a:pt x="23435" y="2743"/>
                  </a:cubicBezTo>
                  <a:cubicBezTo>
                    <a:pt x="20783" y="5333"/>
                    <a:pt x="20473" y="8665"/>
                    <a:pt x="20172" y="11887"/>
                  </a:cubicBezTo>
                  <a:cubicBezTo>
                    <a:pt x="19940" y="14375"/>
                    <a:pt x="19721" y="16726"/>
                    <a:pt x="18481" y="18718"/>
                  </a:cubicBezTo>
                  <a:cubicBezTo>
                    <a:pt x="16654" y="21652"/>
                    <a:pt x="13727" y="23644"/>
                    <a:pt x="10650" y="24044"/>
                  </a:cubicBezTo>
                  <a:cubicBezTo>
                    <a:pt x="10184" y="24104"/>
                    <a:pt x="9720" y="24134"/>
                    <a:pt x="9263" y="24134"/>
                  </a:cubicBezTo>
                  <a:cubicBezTo>
                    <a:pt x="7170" y="24134"/>
                    <a:pt x="5213" y="23512"/>
                    <a:pt x="3849" y="22382"/>
                  </a:cubicBezTo>
                  <a:cubicBezTo>
                    <a:pt x="2601" y="21345"/>
                    <a:pt x="1918" y="19957"/>
                    <a:pt x="1821" y="18257"/>
                  </a:cubicBezTo>
                  <a:cubicBezTo>
                    <a:pt x="1793" y="17780"/>
                    <a:pt x="1398" y="17411"/>
                    <a:pt x="927" y="17411"/>
                  </a:cubicBezTo>
                  <a:cubicBezTo>
                    <a:pt x="909" y="17411"/>
                    <a:pt x="891" y="17412"/>
                    <a:pt x="874" y="17413"/>
                  </a:cubicBezTo>
                  <a:cubicBezTo>
                    <a:pt x="379" y="17440"/>
                    <a:pt x="0" y="17864"/>
                    <a:pt x="29" y="18359"/>
                  </a:cubicBezTo>
                  <a:cubicBezTo>
                    <a:pt x="153" y="20546"/>
                    <a:pt x="1078" y="22415"/>
                    <a:pt x="2705" y="23764"/>
                  </a:cubicBezTo>
                  <a:cubicBezTo>
                    <a:pt x="4388" y="25159"/>
                    <a:pt x="6766" y="25928"/>
                    <a:pt x="9279" y="25928"/>
                  </a:cubicBezTo>
                  <a:cubicBezTo>
                    <a:pt x="9814" y="25928"/>
                    <a:pt x="10350" y="25893"/>
                    <a:pt x="10881" y="25824"/>
                  </a:cubicBezTo>
                  <a:cubicBezTo>
                    <a:pt x="14485" y="25355"/>
                    <a:pt x="17897" y="23052"/>
                    <a:pt x="20004" y="19665"/>
                  </a:cubicBezTo>
                  <a:cubicBezTo>
                    <a:pt x="21467" y="17315"/>
                    <a:pt x="21717" y="14640"/>
                    <a:pt x="21958" y="12053"/>
                  </a:cubicBezTo>
                  <a:cubicBezTo>
                    <a:pt x="22241" y="9022"/>
                    <a:pt x="22509" y="6157"/>
                    <a:pt x="24687" y="4027"/>
                  </a:cubicBezTo>
                  <a:cubicBezTo>
                    <a:pt x="26173" y="2575"/>
                    <a:pt x="28107" y="1795"/>
                    <a:pt x="30060" y="1795"/>
                  </a:cubicBezTo>
                  <a:cubicBezTo>
                    <a:pt x="30803" y="1795"/>
                    <a:pt x="31548" y="1908"/>
                    <a:pt x="32273" y="2140"/>
                  </a:cubicBezTo>
                  <a:cubicBezTo>
                    <a:pt x="32366" y="2171"/>
                    <a:pt x="32462" y="2185"/>
                    <a:pt x="32555" y="2185"/>
                  </a:cubicBezTo>
                  <a:cubicBezTo>
                    <a:pt x="32935" y="2185"/>
                    <a:pt x="33288" y="1943"/>
                    <a:pt x="33409" y="1561"/>
                  </a:cubicBezTo>
                  <a:cubicBezTo>
                    <a:pt x="33562" y="1085"/>
                    <a:pt x="33296" y="576"/>
                    <a:pt x="32818" y="431"/>
                  </a:cubicBezTo>
                  <a:cubicBezTo>
                    <a:pt x="31914" y="142"/>
                    <a:pt x="30985" y="1"/>
                    <a:pt x="300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9"/>
            <p:cNvSpPr/>
            <p:nvPr/>
          </p:nvSpPr>
          <p:spPr>
            <a:xfrm>
              <a:off x="-3925254" y="6234962"/>
              <a:ext cx="436968" cy="442794"/>
            </a:xfrm>
            <a:custGeom>
              <a:rect b="b" l="l" r="r" t="t"/>
              <a:pathLst>
                <a:path extrusionOk="0" h="29184" w="28800">
                  <a:moveTo>
                    <a:pt x="14635" y="1"/>
                  </a:moveTo>
                  <a:cubicBezTo>
                    <a:pt x="11778" y="1"/>
                    <a:pt x="8953" y="920"/>
                    <a:pt x="6557" y="2663"/>
                  </a:cubicBezTo>
                  <a:cubicBezTo>
                    <a:pt x="3497" y="4891"/>
                    <a:pt x="1387" y="8286"/>
                    <a:pt x="694" y="12099"/>
                  </a:cubicBezTo>
                  <a:cubicBezTo>
                    <a:pt x="1" y="15911"/>
                    <a:pt x="779" y="19831"/>
                    <a:pt x="2860" y="22995"/>
                  </a:cubicBezTo>
                  <a:cubicBezTo>
                    <a:pt x="4939" y="26158"/>
                    <a:pt x="8150" y="28307"/>
                    <a:pt x="11785" y="28969"/>
                  </a:cubicBezTo>
                  <a:cubicBezTo>
                    <a:pt x="12575" y="29113"/>
                    <a:pt x="13372" y="29184"/>
                    <a:pt x="14165" y="29184"/>
                  </a:cubicBezTo>
                  <a:cubicBezTo>
                    <a:pt x="17022" y="29184"/>
                    <a:pt x="19848" y="28265"/>
                    <a:pt x="22243" y="26521"/>
                  </a:cubicBezTo>
                  <a:cubicBezTo>
                    <a:pt x="25303" y="24292"/>
                    <a:pt x="27413" y="20899"/>
                    <a:pt x="28106" y="17086"/>
                  </a:cubicBezTo>
                  <a:cubicBezTo>
                    <a:pt x="28799" y="13272"/>
                    <a:pt x="28021" y="9353"/>
                    <a:pt x="25940" y="6190"/>
                  </a:cubicBezTo>
                  <a:cubicBezTo>
                    <a:pt x="23861" y="3025"/>
                    <a:pt x="20650" y="877"/>
                    <a:pt x="17015" y="216"/>
                  </a:cubicBezTo>
                  <a:cubicBezTo>
                    <a:pt x="16225" y="72"/>
                    <a:pt x="15428" y="1"/>
                    <a:pt x="146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9"/>
            <p:cNvSpPr/>
            <p:nvPr/>
          </p:nvSpPr>
          <p:spPr>
            <a:xfrm>
              <a:off x="-3638509" y="5897434"/>
              <a:ext cx="337846" cy="416136"/>
            </a:xfrm>
            <a:custGeom>
              <a:rect b="b" l="l" r="r" t="t"/>
              <a:pathLst>
                <a:path extrusionOk="0" h="27427" w="22267">
                  <a:moveTo>
                    <a:pt x="20317" y="0"/>
                  </a:moveTo>
                  <a:cubicBezTo>
                    <a:pt x="19672" y="5487"/>
                    <a:pt x="17362" y="10766"/>
                    <a:pt x="13771" y="14963"/>
                  </a:cubicBezTo>
                  <a:cubicBezTo>
                    <a:pt x="10180" y="19162"/>
                    <a:pt x="5322" y="22260"/>
                    <a:pt x="0" y="23748"/>
                  </a:cubicBezTo>
                  <a:lnTo>
                    <a:pt x="3052" y="27426"/>
                  </a:lnTo>
                  <a:cubicBezTo>
                    <a:pt x="8372" y="25940"/>
                    <a:pt x="13124" y="22466"/>
                    <a:pt x="16715" y="18269"/>
                  </a:cubicBezTo>
                  <a:cubicBezTo>
                    <a:pt x="20306" y="14072"/>
                    <a:pt x="21620" y="7458"/>
                    <a:pt x="22266" y="1971"/>
                  </a:cubicBezTo>
                  <a:lnTo>
                    <a:pt x="203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9"/>
            <p:cNvSpPr/>
            <p:nvPr/>
          </p:nvSpPr>
          <p:spPr>
            <a:xfrm>
              <a:off x="-3335787" y="5875191"/>
              <a:ext cx="61054" cy="62450"/>
            </a:xfrm>
            <a:custGeom>
              <a:rect b="b" l="l" r="r" t="t"/>
              <a:pathLst>
                <a:path extrusionOk="0" h="4116" w="4024">
                  <a:moveTo>
                    <a:pt x="1833" y="0"/>
                  </a:moveTo>
                  <a:cubicBezTo>
                    <a:pt x="1547" y="0"/>
                    <a:pt x="892" y="976"/>
                    <a:pt x="952" y="1206"/>
                  </a:cubicBezTo>
                  <a:cubicBezTo>
                    <a:pt x="881" y="938"/>
                    <a:pt x="780" y="239"/>
                    <a:pt x="422" y="204"/>
                  </a:cubicBezTo>
                  <a:cubicBezTo>
                    <a:pt x="411" y="203"/>
                    <a:pt x="401" y="202"/>
                    <a:pt x="390" y="202"/>
                  </a:cubicBezTo>
                  <a:cubicBezTo>
                    <a:pt x="81" y="202"/>
                    <a:pt x="51" y="673"/>
                    <a:pt x="36" y="903"/>
                  </a:cubicBezTo>
                  <a:cubicBezTo>
                    <a:pt x="0" y="1531"/>
                    <a:pt x="126" y="2157"/>
                    <a:pt x="401" y="2723"/>
                  </a:cubicBezTo>
                  <a:lnTo>
                    <a:pt x="1654" y="4115"/>
                  </a:lnTo>
                  <a:cubicBezTo>
                    <a:pt x="2508" y="3408"/>
                    <a:pt x="3472" y="2585"/>
                    <a:pt x="3843" y="1506"/>
                  </a:cubicBezTo>
                  <a:cubicBezTo>
                    <a:pt x="3935" y="1239"/>
                    <a:pt x="4023" y="808"/>
                    <a:pt x="3764" y="602"/>
                  </a:cubicBezTo>
                  <a:cubicBezTo>
                    <a:pt x="3694" y="545"/>
                    <a:pt x="3604" y="527"/>
                    <a:pt x="3511" y="527"/>
                  </a:cubicBezTo>
                  <a:cubicBezTo>
                    <a:pt x="3451" y="527"/>
                    <a:pt x="3390" y="534"/>
                    <a:pt x="3331" y="545"/>
                  </a:cubicBezTo>
                  <a:cubicBezTo>
                    <a:pt x="2838" y="632"/>
                    <a:pt x="2190" y="1292"/>
                    <a:pt x="2190" y="1292"/>
                  </a:cubicBezTo>
                  <a:cubicBezTo>
                    <a:pt x="2190" y="1292"/>
                    <a:pt x="2286" y="98"/>
                    <a:pt x="1857" y="3"/>
                  </a:cubicBezTo>
                  <a:cubicBezTo>
                    <a:pt x="1850" y="1"/>
                    <a:pt x="1842" y="0"/>
                    <a:pt x="18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9"/>
            <p:cNvSpPr/>
            <p:nvPr/>
          </p:nvSpPr>
          <p:spPr>
            <a:xfrm>
              <a:off x="-3609924" y="5523523"/>
              <a:ext cx="505305" cy="496490"/>
            </a:xfrm>
            <a:custGeom>
              <a:rect b="b" l="l" r="r" t="t"/>
              <a:pathLst>
                <a:path extrusionOk="0" h="32723" w="33304">
                  <a:moveTo>
                    <a:pt x="1281" y="1"/>
                  </a:moveTo>
                  <a:cubicBezTo>
                    <a:pt x="1086" y="1"/>
                    <a:pt x="888" y="52"/>
                    <a:pt x="709" y="159"/>
                  </a:cubicBezTo>
                  <a:cubicBezTo>
                    <a:pt x="176" y="476"/>
                    <a:pt x="1" y="1164"/>
                    <a:pt x="318" y="1696"/>
                  </a:cubicBezTo>
                  <a:cubicBezTo>
                    <a:pt x="8843" y="16014"/>
                    <a:pt x="21145" y="28157"/>
                    <a:pt x="31658" y="32633"/>
                  </a:cubicBezTo>
                  <a:cubicBezTo>
                    <a:pt x="31798" y="32692"/>
                    <a:pt x="31946" y="32722"/>
                    <a:pt x="32097" y="32722"/>
                  </a:cubicBezTo>
                  <a:cubicBezTo>
                    <a:pt x="32098" y="32722"/>
                    <a:pt x="32099" y="32722"/>
                    <a:pt x="32101" y="32722"/>
                  </a:cubicBezTo>
                  <a:cubicBezTo>
                    <a:pt x="32632" y="32722"/>
                    <a:pt x="33090" y="32347"/>
                    <a:pt x="33198" y="31826"/>
                  </a:cubicBezTo>
                  <a:cubicBezTo>
                    <a:pt x="33304" y="31303"/>
                    <a:pt x="33028" y="30777"/>
                    <a:pt x="32538" y="30568"/>
                  </a:cubicBezTo>
                  <a:cubicBezTo>
                    <a:pt x="22588" y="26335"/>
                    <a:pt x="10415" y="14270"/>
                    <a:pt x="2245" y="548"/>
                  </a:cubicBezTo>
                  <a:cubicBezTo>
                    <a:pt x="2036" y="197"/>
                    <a:pt x="1663" y="1"/>
                    <a:pt x="1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9"/>
            <p:cNvSpPr/>
            <p:nvPr/>
          </p:nvSpPr>
          <p:spPr>
            <a:xfrm>
              <a:off x="-4306463" y="6209168"/>
              <a:ext cx="470879" cy="184331"/>
            </a:xfrm>
            <a:custGeom>
              <a:rect b="b" l="l" r="r" t="t"/>
              <a:pathLst>
                <a:path extrusionOk="0" h="12149" w="31035">
                  <a:moveTo>
                    <a:pt x="247" y="1"/>
                  </a:moveTo>
                  <a:lnTo>
                    <a:pt x="0" y="2762"/>
                  </a:lnTo>
                  <a:cubicBezTo>
                    <a:pt x="3058" y="6695"/>
                    <a:pt x="8493" y="10699"/>
                    <a:pt x="13934" y="11651"/>
                  </a:cubicBezTo>
                  <a:cubicBezTo>
                    <a:pt x="15785" y="11975"/>
                    <a:pt x="17686" y="12148"/>
                    <a:pt x="19588" y="12148"/>
                  </a:cubicBezTo>
                  <a:cubicBezTo>
                    <a:pt x="23278" y="12148"/>
                    <a:pt x="26970" y="11495"/>
                    <a:pt x="30302" y="10016"/>
                  </a:cubicBezTo>
                  <a:lnTo>
                    <a:pt x="31035" y="5385"/>
                  </a:lnTo>
                  <a:lnTo>
                    <a:pt x="31035" y="5385"/>
                  </a:lnTo>
                  <a:cubicBezTo>
                    <a:pt x="27453" y="6974"/>
                    <a:pt x="23534" y="7789"/>
                    <a:pt x="19616" y="7789"/>
                  </a:cubicBezTo>
                  <a:cubicBezTo>
                    <a:pt x="18010" y="7789"/>
                    <a:pt x="16405" y="7652"/>
                    <a:pt x="14823" y="7375"/>
                  </a:cubicBezTo>
                  <a:cubicBezTo>
                    <a:pt x="9380" y="6423"/>
                    <a:pt x="4238" y="3821"/>
                    <a:pt x="2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9"/>
            <p:cNvSpPr/>
            <p:nvPr/>
          </p:nvSpPr>
          <p:spPr>
            <a:xfrm>
              <a:off x="-4351844" y="6193738"/>
              <a:ext cx="60902" cy="58930"/>
            </a:xfrm>
            <a:custGeom>
              <a:rect b="b" l="l" r="r" t="t"/>
              <a:pathLst>
                <a:path extrusionOk="0" h="3884" w="4014">
                  <a:moveTo>
                    <a:pt x="2578" y="1"/>
                  </a:moveTo>
                  <a:cubicBezTo>
                    <a:pt x="2513" y="1"/>
                    <a:pt x="2451" y="24"/>
                    <a:pt x="2394" y="81"/>
                  </a:cubicBezTo>
                  <a:cubicBezTo>
                    <a:pt x="2139" y="335"/>
                    <a:pt x="2507" y="941"/>
                    <a:pt x="2622" y="1191"/>
                  </a:cubicBezTo>
                  <a:cubicBezTo>
                    <a:pt x="2543" y="1020"/>
                    <a:pt x="1808" y="771"/>
                    <a:pt x="1403" y="771"/>
                  </a:cubicBezTo>
                  <a:cubicBezTo>
                    <a:pt x="1286" y="771"/>
                    <a:pt x="1197" y="792"/>
                    <a:pt x="1159" y="841"/>
                  </a:cubicBezTo>
                  <a:cubicBezTo>
                    <a:pt x="889" y="1186"/>
                    <a:pt x="1723" y="2046"/>
                    <a:pt x="1723" y="2046"/>
                  </a:cubicBezTo>
                  <a:cubicBezTo>
                    <a:pt x="1723" y="2046"/>
                    <a:pt x="1548" y="2028"/>
                    <a:pt x="1315" y="2028"/>
                  </a:cubicBezTo>
                  <a:cubicBezTo>
                    <a:pt x="1013" y="2028"/>
                    <a:pt x="613" y="2058"/>
                    <a:pt x="367" y="2197"/>
                  </a:cubicBezTo>
                  <a:cubicBezTo>
                    <a:pt x="235" y="2271"/>
                    <a:pt x="101" y="2371"/>
                    <a:pt x="69" y="2518"/>
                  </a:cubicBezTo>
                  <a:cubicBezTo>
                    <a:pt x="1" y="2842"/>
                    <a:pt x="344" y="3117"/>
                    <a:pt x="583" y="3266"/>
                  </a:cubicBezTo>
                  <a:cubicBezTo>
                    <a:pt x="1557" y="3860"/>
                    <a:pt x="2825" y="3882"/>
                    <a:pt x="3933" y="3883"/>
                  </a:cubicBezTo>
                  <a:lnTo>
                    <a:pt x="4013" y="2011"/>
                  </a:lnTo>
                  <a:cubicBezTo>
                    <a:pt x="3865" y="1399"/>
                    <a:pt x="3564" y="836"/>
                    <a:pt x="3135" y="376"/>
                  </a:cubicBezTo>
                  <a:cubicBezTo>
                    <a:pt x="3012" y="242"/>
                    <a:pt x="2785" y="1"/>
                    <a:pt x="25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9"/>
            <p:cNvSpPr/>
            <p:nvPr/>
          </p:nvSpPr>
          <p:spPr>
            <a:xfrm>
              <a:off x="-4075462" y="6515031"/>
              <a:ext cx="304027" cy="273894"/>
            </a:xfrm>
            <a:custGeom>
              <a:rect b="b" l="l" r="r" t="t"/>
              <a:pathLst>
                <a:path extrusionOk="0" h="18052" w="20038">
                  <a:moveTo>
                    <a:pt x="13865" y="0"/>
                  </a:moveTo>
                  <a:cubicBezTo>
                    <a:pt x="12727" y="0"/>
                    <a:pt x="11609" y="141"/>
                    <a:pt x="10630" y="392"/>
                  </a:cubicBezTo>
                  <a:cubicBezTo>
                    <a:pt x="7932" y="1083"/>
                    <a:pt x="5698" y="2461"/>
                    <a:pt x="3804" y="4571"/>
                  </a:cubicBezTo>
                  <a:cubicBezTo>
                    <a:pt x="1228" y="7440"/>
                    <a:pt x="0" y="12532"/>
                    <a:pt x="672" y="16087"/>
                  </a:cubicBezTo>
                  <a:lnTo>
                    <a:pt x="2981" y="18052"/>
                  </a:lnTo>
                  <a:cubicBezTo>
                    <a:pt x="3896" y="7141"/>
                    <a:pt x="10803" y="4674"/>
                    <a:pt x="15618" y="4674"/>
                  </a:cubicBezTo>
                  <a:cubicBezTo>
                    <a:pt x="17701" y="4674"/>
                    <a:pt x="19392" y="5136"/>
                    <a:pt x="20037" y="5576"/>
                  </a:cubicBezTo>
                  <a:lnTo>
                    <a:pt x="19397" y="1472"/>
                  </a:lnTo>
                  <a:cubicBezTo>
                    <a:pt x="17930" y="436"/>
                    <a:pt x="15867" y="0"/>
                    <a:pt x="138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9"/>
            <p:cNvSpPr/>
            <p:nvPr/>
          </p:nvSpPr>
          <p:spPr>
            <a:xfrm>
              <a:off x="-4109888" y="6758094"/>
              <a:ext cx="106162" cy="69050"/>
            </a:xfrm>
            <a:custGeom>
              <a:rect b="b" l="l" r="r" t="t"/>
              <a:pathLst>
                <a:path extrusionOk="0" h="4551" w="6997">
                  <a:moveTo>
                    <a:pt x="2899" y="1"/>
                  </a:moveTo>
                  <a:cubicBezTo>
                    <a:pt x="2899" y="1"/>
                    <a:pt x="1" y="1534"/>
                    <a:pt x="302" y="2433"/>
                  </a:cubicBezTo>
                  <a:cubicBezTo>
                    <a:pt x="335" y="2534"/>
                    <a:pt x="435" y="2573"/>
                    <a:pt x="571" y="2573"/>
                  </a:cubicBezTo>
                  <a:cubicBezTo>
                    <a:pt x="1071" y="2573"/>
                    <a:pt x="2060" y="2038"/>
                    <a:pt x="2061" y="2038"/>
                  </a:cubicBezTo>
                  <a:lnTo>
                    <a:pt x="2061" y="2038"/>
                  </a:lnTo>
                  <a:cubicBezTo>
                    <a:pt x="2061" y="2038"/>
                    <a:pt x="1296" y="4277"/>
                    <a:pt x="2018" y="4337"/>
                  </a:cubicBezTo>
                  <a:cubicBezTo>
                    <a:pt x="2033" y="4338"/>
                    <a:pt x="2048" y="4339"/>
                    <a:pt x="2063" y="4339"/>
                  </a:cubicBezTo>
                  <a:cubicBezTo>
                    <a:pt x="2768" y="4339"/>
                    <a:pt x="3408" y="2976"/>
                    <a:pt x="3408" y="2976"/>
                  </a:cubicBezTo>
                  <a:cubicBezTo>
                    <a:pt x="3408" y="2976"/>
                    <a:pt x="3568" y="4550"/>
                    <a:pt x="4084" y="4550"/>
                  </a:cubicBezTo>
                  <a:cubicBezTo>
                    <a:pt x="4112" y="4550"/>
                    <a:pt x="4142" y="4545"/>
                    <a:pt x="4172" y="4535"/>
                  </a:cubicBezTo>
                  <a:cubicBezTo>
                    <a:pt x="4756" y="4345"/>
                    <a:pt x="4724" y="2680"/>
                    <a:pt x="4724" y="2680"/>
                  </a:cubicBezTo>
                  <a:lnTo>
                    <a:pt x="4724" y="2680"/>
                  </a:lnTo>
                  <a:cubicBezTo>
                    <a:pt x="4725" y="2680"/>
                    <a:pt x="5413" y="3300"/>
                    <a:pt x="6003" y="3300"/>
                  </a:cubicBezTo>
                  <a:cubicBezTo>
                    <a:pt x="6136" y="3300"/>
                    <a:pt x="6263" y="3268"/>
                    <a:pt x="6377" y="3191"/>
                  </a:cubicBezTo>
                  <a:cubicBezTo>
                    <a:pt x="6996" y="2772"/>
                    <a:pt x="4992" y="319"/>
                    <a:pt x="4992" y="319"/>
                  </a:cubicBezTo>
                  <a:lnTo>
                    <a:pt x="28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9"/>
            <p:cNvSpPr/>
            <p:nvPr/>
          </p:nvSpPr>
          <p:spPr>
            <a:xfrm>
              <a:off x="-3767597" y="6548426"/>
              <a:ext cx="204267" cy="329835"/>
            </a:xfrm>
            <a:custGeom>
              <a:rect b="b" l="l" r="r" t="t"/>
              <a:pathLst>
                <a:path extrusionOk="0" h="21739" w="13463">
                  <a:moveTo>
                    <a:pt x="10143" y="1"/>
                  </a:moveTo>
                  <a:lnTo>
                    <a:pt x="5752" y="911"/>
                  </a:lnTo>
                  <a:cubicBezTo>
                    <a:pt x="7797" y="2494"/>
                    <a:pt x="12163" y="16125"/>
                    <a:pt x="0" y="20149"/>
                  </a:cubicBezTo>
                  <a:lnTo>
                    <a:pt x="2581" y="21739"/>
                  </a:lnTo>
                  <a:cubicBezTo>
                    <a:pt x="5569" y="21424"/>
                    <a:pt x="9807" y="18584"/>
                    <a:pt x="11743" y="15249"/>
                  </a:cubicBezTo>
                  <a:cubicBezTo>
                    <a:pt x="13165" y="12798"/>
                    <a:pt x="13462" y="9925"/>
                    <a:pt x="13288" y="7143"/>
                  </a:cubicBezTo>
                  <a:cubicBezTo>
                    <a:pt x="13114" y="4361"/>
                    <a:pt x="12397" y="1687"/>
                    <a:pt x="101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9"/>
            <p:cNvSpPr/>
            <p:nvPr/>
          </p:nvSpPr>
          <p:spPr>
            <a:xfrm>
              <a:off x="-3798700" y="6839692"/>
              <a:ext cx="71447" cy="87743"/>
            </a:xfrm>
            <a:custGeom>
              <a:rect b="b" l="l" r="r" t="t"/>
              <a:pathLst>
                <a:path extrusionOk="0" h="5783" w="4709">
                  <a:moveTo>
                    <a:pt x="1138" y="1"/>
                  </a:moveTo>
                  <a:cubicBezTo>
                    <a:pt x="855" y="1"/>
                    <a:pt x="650" y="66"/>
                    <a:pt x="600" y="237"/>
                  </a:cubicBezTo>
                  <a:cubicBezTo>
                    <a:pt x="393" y="954"/>
                    <a:pt x="1596" y="1652"/>
                    <a:pt x="1596" y="1652"/>
                  </a:cubicBezTo>
                  <a:cubicBezTo>
                    <a:pt x="1596" y="1652"/>
                    <a:pt x="4" y="2133"/>
                    <a:pt x="1" y="2749"/>
                  </a:cubicBezTo>
                  <a:cubicBezTo>
                    <a:pt x="0" y="3029"/>
                    <a:pt x="356" y="3106"/>
                    <a:pt x="744" y="3106"/>
                  </a:cubicBezTo>
                  <a:cubicBezTo>
                    <a:pt x="1209" y="3106"/>
                    <a:pt x="1720" y="2996"/>
                    <a:pt x="1720" y="2996"/>
                  </a:cubicBezTo>
                  <a:lnTo>
                    <a:pt x="1720" y="2996"/>
                  </a:lnTo>
                  <a:cubicBezTo>
                    <a:pt x="1720" y="2996"/>
                    <a:pt x="575" y="4069"/>
                    <a:pt x="855" y="4736"/>
                  </a:cubicBezTo>
                  <a:cubicBezTo>
                    <a:pt x="908" y="4864"/>
                    <a:pt x="1020" y="4916"/>
                    <a:pt x="1167" y="4916"/>
                  </a:cubicBezTo>
                  <a:cubicBezTo>
                    <a:pt x="1789" y="4916"/>
                    <a:pt x="3028" y="3989"/>
                    <a:pt x="3028" y="3989"/>
                  </a:cubicBezTo>
                  <a:lnTo>
                    <a:pt x="3028" y="3989"/>
                  </a:lnTo>
                  <a:cubicBezTo>
                    <a:pt x="3028" y="3989"/>
                    <a:pt x="2700" y="5778"/>
                    <a:pt x="3195" y="5782"/>
                  </a:cubicBezTo>
                  <a:cubicBezTo>
                    <a:pt x="3196" y="5782"/>
                    <a:pt x="3197" y="5782"/>
                    <a:pt x="3199" y="5782"/>
                  </a:cubicBezTo>
                  <a:cubicBezTo>
                    <a:pt x="4145" y="5782"/>
                    <a:pt x="4708" y="2561"/>
                    <a:pt x="4708" y="2561"/>
                  </a:cubicBezTo>
                  <a:lnTo>
                    <a:pt x="3761" y="669"/>
                  </a:lnTo>
                  <a:cubicBezTo>
                    <a:pt x="3761" y="669"/>
                    <a:pt x="2046" y="1"/>
                    <a:pt x="11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9"/>
            <p:cNvSpPr/>
            <p:nvPr/>
          </p:nvSpPr>
          <p:spPr>
            <a:xfrm>
              <a:off x="-3889766" y="6504182"/>
              <a:ext cx="29040" cy="36793"/>
            </a:xfrm>
            <a:custGeom>
              <a:rect b="b" l="l" r="r" t="t"/>
              <a:pathLst>
                <a:path extrusionOk="0" h="2425" w="1914">
                  <a:moveTo>
                    <a:pt x="713" y="1"/>
                  </a:moveTo>
                  <a:cubicBezTo>
                    <a:pt x="658" y="1"/>
                    <a:pt x="603" y="9"/>
                    <a:pt x="551" y="27"/>
                  </a:cubicBezTo>
                  <a:cubicBezTo>
                    <a:pt x="147" y="165"/>
                    <a:pt x="0" y="808"/>
                    <a:pt x="224" y="1464"/>
                  </a:cubicBezTo>
                  <a:cubicBezTo>
                    <a:pt x="419" y="2033"/>
                    <a:pt x="831" y="2424"/>
                    <a:pt x="1201" y="2424"/>
                  </a:cubicBezTo>
                  <a:cubicBezTo>
                    <a:pt x="1256" y="2424"/>
                    <a:pt x="1310" y="2416"/>
                    <a:pt x="1362" y="2398"/>
                  </a:cubicBezTo>
                  <a:cubicBezTo>
                    <a:pt x="1768" y="2258"/>
                    <a:pt x="1913" y="1617"/>
                    <a:pt x="1689" y="961"/>
                  </a:cubicBezTo>
                  <a:cubicBezTo>
                    <a:pt x="1494" y="392"/>
                    <a:pt x="1083" y="1"/>
                    <a:pt x="7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9"/>
            <p:cNvSpPr/>
            <p:nvPr/>
          </p:nvSpPr>
          <p:spPr>
            <a:xfrm>
              <a:off x="-3869677" y="6557438"/>
              <a:ext cx="21621" cy="27402"/>
            </a:xfrm>
            <a:custGeom>
              <a:rect b="b" l="l" r="r" t="t"/>
              <a:pathLst>
                <a:path extrusionOk="0" h="1806" w="1425">
                  <a:moveTo>
                    <a:pt x="529" y="0"/>
                  </a:moveTo>
                  <a:cubicBezTo>
                    <a:pt x="488" y="0"/>
                    <a:pt x="448" y="7"/>
                    <a:pt x="409" y="20"/>
                  </a:cubicBezTo>
                  <a:cubicBezTo>
                    <a:pt x="108" y="124"/>
                    <a:pt x="1" y="603"/>
                    <a:pt x="167" y="1090"/>
                  </a:cubicBezTo>
                  <a:cubicBezTo>
                    <a:pt x="312" y="1515"/>
                    <a:pt x="619" y="1806"/>
                    <a:pt x="895" y="1806"/>
                  </a:cubicBezTo>
                  <a:cubicBezTo>
                    <a:pt x="936" y="1806"/>
                    <a:pt x="976" y="1799"/>
                    <a:pt x="1015" y="1786"/>
                  </a:cubicBezTo>
                  <a:cubicBezTo>
                    <a:pt x="1316" y="1683"/>
                    <a:pt x="1425" y="1203"/>
                    <a:pt x="1258" y="716"/>
                  </a:cubicBezTo>
                  <a:cubicBezTo>
                    <a:pt x="1112" y="292"/>
                    <a:pt x="805" y="0"/>
                    <a:pt x="5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9"/>
            <p:cNvSpPr/>
            <p:nvPr/>
          </p:nvSpPr>
          <p:spPr>
            <a:xfrm>
              <a:off x="-3840425" y="6571730"/>
              <a:ext cx="29844" cy="30664"/>
            </a:xfrm>
            <a:custGeom>
              <a:rect b="b" l="l" r="r" t="t"/>
              <a:pathLst>
                <a:path extrusionOk="0" h="2021" w="1967">
                  <a:moveTo>
                    <a:pt x="607" y="0"/>
                  </a:moveTo>
                  <a:cubicBezTo>
                    <a:pt x="498" y="0"/>
                    <a:pt x="399" y="29"/>
                    <a:pt x="316" y="89"/>
                  </a:cubicBezTo>
                  <a:cubicBezTo>
                    <a:pt x="1" y="317"/>
                    <a:pt x="46" y="915"/>
                    <a:pt x="414" y="1424"/>
                  </a:cubicBezTo>
                  <a:cubicBezTo>
                    <a:pt x="686" y="1799"/>
                    <a:pt x="1059" y="2020"/>
                    <a:pt x="1362" y="2020"/>
                  </a:cubicBezTo>
                  <a:cubicBezTo>
                    <a:pt x="1470" y="2020"/>
                    <a:pt x="1569" y="1992"/>
                    <a:pt x="1652" y="1932"/>
                  </a:cubicBezTo>
                  <a:cubicBezTo>
                    <a:pt x="1967" y="1704"/>
                    <a:pt x="1923" y="1106"/>
                    <a:pt x="1554" y="597"/>
                  </a:cubicBezTo>
                  <a:cubicBezTo>
                    <a:pt x="1282" y="223"/>
                    <a:pt x="910" y="0"/>
                    <a:pt x="6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9"/>
            <p:cNvSpPr/>
            <p:nvPr/>
          </p:nvSpPr>
          <p:spPr>
            <a:xfrm>
              <a:off x="-3846645" y="6533693"/>
              <a:ext cx="10818" cy="13701"/>
            </a:xfrm>
            <a:custGeom>
              <a:rect b="b" l="l" r="r" t="t"/>
              <a:pathLst>
                <a:path extrusionOk="0" h="903" w="713">
                  <a:moveTo>
                    <a:pt x="267" y="0"/>
                  </a:moveTo>
                  <a:cubicBezTo>
                    <a:pt x="246" y="0"/>
                    <a:pt x="225" y="4"/>
                    <a:pt x="205" y="11"/>
                  </a:cubicBezTo>
                  <a:cubicBezTo>
                    <a:pt x="55" y="62"/>
                    <a:pt x="1" y="301"/>
                    <a:pt x="84" y="545"/>
                  </a:cubicBezTo>
                  <a:cubicBezTo>
                    <a:pt x="156" y="757"/>
                    <a:pt x="309" y="903"/>
                    <a:pt x="448" y="903"/>
                  </a:cubicBezTo>
                  <a:cubicBezTo>
                    <a:pt x="468" y="903"/>
                    <a:pt x="488" y="900"/>
                    <a:pt x="508" y="893"/>
                  </a:cubicBezTo>
                  <a:cubicBezTo>
                    <a:pt x="658" y="842"/>
                    <a:pt x="712" y="601"/>
                    <a:pt x="629" y="357"/>
                  </a:cubicBezTo>
                  <a:cubicBezTo>
                    <a:pt x="557" y="146"/>
                    <a:pt x="404"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9"/>
            <p:cNvSpPr/>
            <p:nvPr/>
          </p:nvSpPr>
          <p:spPr>
            <a:xfrm>
              <a:off x="-3921582" y="6235751"/>
              <a:ext cx="318213" cy="110456"/>
            </a:xfrm>
            <a:custGeom>
              <a:rect b="b" l="l" r="r" t="t"/>
              <a:pathLst>
                <a:path extrusionOk="0" h="7280" w="20973">
                  <a:moveTo>
                    <a:pt x="14391" y="0"/>
                  </a:moveTo>
                  <a:cubicBezTo>
                    <a:pt x="10696" y="0"/>
                    <a:pt x="7212" y="1542"/>
                    <a:pt x="4620" y="4126"/>
                  </a:cubicBezTo>
                  <a:cubicBezTo>
                    <a:pt x="3123" y="4716"/>
                    <a:pt x="1577" y="5177"/>
                    <a:pt x="1" y="5502"/>
                  </a:cubicBezTo>
                  <a:cubicBezTo>
                    <a:pt x="2449" y="6664"/>
                    <a:pt x="5174" y="7280"/>
                    <a:pt x="7968" y="7280"/>
                  </a:cubicBezTo>
                  <a:cubicBezTo>
                    <a:pt x="10766" y="7280"/>
                    <a:pt x="13632" y="6662"/>
                    <a:pt x="16357" y="5358"/>
                  </a:cubicBezTo>
                  <a:cubicBezTo>
                    <a:pt x="18239" y="4458"/>
                    <a:pt x="19721" y="3141"/>
                    <a:pt x="20973" y="1733"/>
                  </a:cubicBezTo>
                  <a:cubicBezTo>
                    <a:pt x="19606" y="902"/>
                    <a:pt x="18439" y="518"/>
                    <a:pt x="16783" y="217"/>
                  </a:cubicBezTo>
                  <a:cubicBezTo>
                    <a:pt x="15981" y="71"/>
                    <a:pt x="15181" y="0"/>
                    <a:pt x="14391" y="0"/>
                  </a:cubicBezTo>
                  <a:close/>
                </a:path>
              </a:pathLst>
            </a:custGeom>
            <a:solidFill>
              <a:srgbClr val="9560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9"/>
            <p:cNvSpPr/>
            <p:nvPr/>
          </p:nvSpPr>
          <p:spPr>
            <a:xfrm>
              <a:off x="-4252935" y="5993233"/>
              <a:ext cx="309534" cy="311461"/>
            </a:xfrm>
            <a:custGeom>
              <a:rect b="b" l="l" r="r" t="t"/>
              <a:pathLst>
                <a:path extrusionOk="0" h="20528" w="20401">
                  <a:moveTo>
                    <a:pt x="9728" y="0"/>
                  </a:moveTo>
                  <a:cubicBezTo>
                    <a:pt x="8345" y="0"/>
                    <a:pt x="6978" y="303"/>
                    <a:pt x="5720" y="905"/>
                  </a:cubicBezTo>
                  <a:cubicBezTo>
                    <a:pt x="3386" y="2022"/>
                    <a:pt x="1620" y="4078"/>
                    <a:pt x="810" y="6624"/>
                  </a:cubicBezTo>
                  <a:cubicBezTo>
                    <a:pt x="1" y="9169"/>
                    <a:pt x="214" y="11993"/>
                    <a:pt x="1402" y="14475"/>
                  </a:cubicBezTo>
                  <a:cubicBezTo>
                    <a:pt x="2590" y="16959"/>
                    <a:pt x="4656" y="18895"/>
                    <a:pt x="7148" y="19860"/>
                  </a:cubicBezTo>
                  <a:cubicBezTo>
                    <a:pt x="8297" y="20306"/>
                    <a:pt x="9493" y="20528"/>
                    <a:pt x="10677" y="20528"/>
                  </a:cubicBezTo>
                  <a:cubicBezTo>
                    <a:pt x="12059" y="20528"/>
                    <a:pt x="13425" y="20226"/>
                    <a:pt x="14681" y="19624"/>
                  </a:cubicBezTo>
                  <a:cubicBezTo>
                    <a:pt x="17015" y="18507"/>
                    <a:pt x="18781" y="16449"/>
                    <a:pt x="19591" y="13905"/>
                  </a:cubicBezTo>
                  <a:cubicBezTo>
                    <a:pt x="20400" y="11359"/>
                    <a:pt x="20189" y="8534"/>
                    <a:pt x="19000" y="6052"/>
                  </a:cubicBezTo>
                  <a:cubicBezTo>
                    <a:pt x="17811" y="3570"/>
                    <a:pt x="15745" y="1633"/>
                    <a:pt x="13255" y="667"/>
                  </a:cubicBezTo>
                  <a:cubicBezTo>
                    <a:pt x="12106" y="222"/>
                    <a:pt x="10911" y="0"/>
                    <a:pt x="9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9"/>
            <p:cNvSpPr/>
            <p:nvPr/>
          </p:nvSpPr>
          <p:spPr>
            <a:xfrm>
              <a:off x="-3685316" y="5721524"/>
              <a:ext cx="309534" cy="311491"/>
            </a:xfrm>
            <a:custGeom>
              <a:rect b="b" l="l" r="r" t="t"/>
              <a:pathLst>
                <a:path extrusionOk="0" h="20530" w="20401">
                  <a:moveTo>
                    <a:pt x="9724" y="0"/>
                  </a:moveTo>
                  <a:cubicBezTo>
                    <a:pt x="8342" y="0"/>
                    <a:pt x="6976" y="303"/>
                    <a:pt x="5719" y="904"/>
                  </a:cubicBezTo>
                  <a:cubicBezTo>
                    <a:pt x="3385" y="2021"/>
                    <a:pt x="1620" y="4080"/>
                    <a:pt x="810" y="6624"/>
                  </a:cubicBezTo>
                  <a:cubicBezTo>
                    <a:pt x="0" y="9170"/>
                    <a:pt x="212" y="11994"/>
                    <a:pt x="1401" y="14476"/>
                  </a:cubicBezTo>
                  <a:cubicBezTo>
                    <a:pt x="2589" y="16958"/>
                    <a:pt x="4656" y="18896"/>
                    <a:pt x="7146" y="19861"/>
                  </a:cubicBezTo>
                  <a:cubicBezTo>
                    <a:pt x="8295" y="20307"/>
                    <a:pt x="9491" y="20529"/>
                    <a:pt x="10676" y="20529"/>
                  </a:cubicBezTo>
                  <a:cubicBezTo>
                    <a:pt x="12058" y="20529"/>
                    <a:pt x="13424" y="20227"/>
                    <a:pt x="14681" y="19625"/>
                  </a:cubicBezTo>
                  <a:cubicBezTo>
                    <a:pt x="17015" y="18507"/>
                    <a:pt x="18779" y="16450"/>
                    <a:pt x="19589" y="13904"/>
                  </a:cubicBezTo>
                  <a:cubicBezTo>
                    <a:pt x="20400" y="11360"/>
                    <a:pt x="20187" y="8535"/>
                    <a:pt x="18999" y="6053"/>
                  </a:cubicBezTo>
                  <a:cubicBezTo>
                    <a:pt x="17811" y="3569"/>
                    <a:pt x="15743" y="1634"/>
                    <a:pt x="13253" y="668"/>
                  </a:cubicBezTo>
                  <a:cubicBezTo>
                    <a:pt x="12104" y="222"/>
                    <a:pt x="10908" y="0"/>
                    <a:pt x="97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9"/>
            <p:cNvSpPr/>
            <p:nvPr/>
          </p:nvSpPr>
          <p:spPr>
            <a:xfrm>
              <a:off x="-4179742" y="6052194"/>
              <a:ext cx="200262" cy="175743"/>
            </a:xfrm>
            <a:custGeom>
              <a:rect b="b" l="l" r="r" t="t"/>
              <a:pathLst>
                <a:path extrusionOk="0" h="11583" w="13199">
                  <a:moveTo>
                    <a:pt x="7431" y="0"/>
                  </a:moveTo>
                  <a:cubicBezTo>
                    <a:pt x="6367" y="0"/>
                    <a:pt x="5254" y="242"/>
                    <a:pt x="4188" y="753"/>
                  </a:cubicBezTo>
                  <a:cubicBezTo>
                    <a:pt x="2607" y="1509"/>
                    <a:pt x="1346" y="2766"/>
                    <a:pt x="680" y="4246"/>
                  </a:cubicBezTo>
                  <a:cubicBezTo>
                    <a:pt x="15" y="5726"/>
                    <a:pt x="0" y="7308"/>
                    <a:pt x="641" y="8644"/>
                  </a:cubicBezTo>
                  <a:cubicBezTo>
                    <a:pt x="1281" y="9981"/>
                    <a:pt x="2522" y="10963"/>
                    <a:pt x="4092" y="11373"/>
                  </a:cubicBezTo>
                  <a:cubicBezTo>
                    <a:pt x="4630" y="11513"/>
                    <a:pt x="5192" y="11583"/>
                    <a:pt x="5762" y="11583"/>
                  </a:cubicBezTo>
                  <a:cubicBezTo>
                    <a:pt x="6854" y="11583"/>
                    <a:pt x="7974" y="11329"/>
                    <a:pt x="9012" y="10831"/>
                  </a:cubicBezTo>
                  <a:cubicBezTo>
                    <a:pt x="10592" y="10075"/>
                    <a:pt x="11855" y="8818"/>
                    <a:pt x="12519" y="7338"/>
                  </a:cubicBezTo>
                  <a:cubicBezTo>
                    <a:pt x="13185" y="5858"/>
                    <a:pt x="13199" y="4276"/>
                    <a:pt x="12560" y="2940"/>
                  </a:cubicBezTo>
                  <a:cubicBezTo>
                    <a:pt x="11658" y="1057"/>
                    <a:pt x="9652" y="0"/>
                    <a:pt x="74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9"/>
            <p:cNvSpPr/>
            <p:nvPr/>
          </p:nvSpPr>
          <p:spPr>
            <a:xfrm>
              <a:off x="-3649221" y="5798252"/>
              <a:ext cx="200277" cy="175728"/>
            </a:xfrm>
            <a:custGeom>
              <a:rect b="b" l="l" r="r" t="t"/>
              <a:pathLst>
                <a:path extrusionOk="0" h="11582" w="13200">
                  <a:moveTo>
                    <a:pt x="7431" y="0"/>
                  </a:moveTo>
                  <a:cubicBezTo>
                    <a:pt x="6367" y="0"/>
                    <a:pt x="5253" y="242"/>
                    <a:pt x="4187" y="753"/>
                  </a:cubicBezTo>
                  <a:cubicBezTo>
                    <a:pt x="2607" y="1509"/>
                    <a:pt x="1345" y="2766"/>
                    <a:pt x="680" y="4246"/>
                  </a:cubicBezTo>
                  <a:cubicBezTo>
                    <a:pt x="14" y="5725"/>
                    <a:pt x="1" y="7308"/>
                    <a:pt x="641" y="8644"/>
                  </a:cubicBezTo>
                  <a:cubicBezTo>
                    <a:pt x="1280" y="9981"/>
                    <a:pt x="2521" y="10962"/>
                    <a:pt x="4092" y="11372"/>
                  </a:cubicBezTo>
                  <a:cubicBezTo>
                    <a:pt x="4630" y="11512"/>
                    <a:pt x="5192" y="11582"/>
                    <a:pt x="5762" y="11582"/>
                  </a:cubicBezTo>
                  <a:cubicBezTo>
                    <a:pt x="6853" y="11582"/>
                    <a:pt x="7973" y="11327"/>
                    <a:pt x="9013" y="10830"/>
                  </a:cubicBezTo>
                  <a:cubicBezTo>
                    <a:pt x="10593" y="10075"/>
                    <a:pt x="11854" y="8817"/>
                    <a:pt x="12520" y="7338"/>
                  </a:cubicBezTo>
                  <a:cubicBezTo>
                    <a:pt x="13184" y="5858"/>
                    <a:pt x="13199" y="4275"/>
                    <a:pt x="12559" y="2938"/>
                  </a:cubicBezTo>
                  <a:cubicBezTo>
                    <a:pt x="11658" y="1057"/>
                    <a:pt x="9653" y="0"/>
                    <a:pt x="74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9"/>
            <p:cNvSpPr/>
            <p:nvPr/>
          </p:nvSpPr>
          <p:spPr>
            <a:xfrm>
              <a:off x="-4060350" y="5779423"/>
              <a:ext cx="578072" cy="543342"/>
            </a:xfrm>
            <a:custGeom>
              <a:rect b="b" l="l" r="r" t="t"/>
              <a:pathLst>
                <a:path extrusionOk="0" h="35811" w="38100">
                  <a:moveTo>
                    <a:pt x="19809" y="1"/>
                  </a:moveTo>
                  <a:cubicBezTo>
                    <a:pt x="16942" y="1"/>
                    <a:pt x="14060" y="646"/>
                    <a:pt x="11399" y="1921"/>
                  </a:cubicBezTo>
                  <a:cubicBezTo>
                    <a:pt x="6930" y="4060"/>
                    <a:pt x="3450" y="7795"/>
                    <a:pt x="1726" y="12305"/>
                  </a:cubicBezTo>
                  <a:cubicBezTo>
                    <a:pt x="0" y="16816"/>
                    <a:pt x="171" y="21732"/>
                    <a:pt x="2201" y="25971"/>
                  </a:cubicBezTo>
                  <a:cubicBezTo>
                    <a:pt x="4231" y="30211"/>
                    <a:pt x="7953" y="33427"/>
                    <a:pt x="12548" y="34912"/>
                  </a:cubicBezTo>
                  <a:cubicBezTo>
                    <a:pt x="14406" y="35513"/>
                    <a:pt x="16345" y="35810"/>
                    <a:pt x="18292" y="35810"/>
                  </a:cubicBezTo>
                  <a:cubicBezTo>
                    <a:pt x="21159" y="35810"/>
                    <a:pt x="24041" y="35165"/>
                    <a:pt x="26703" y="33890"/>
                  </a:cubicBezTo>
                  <a:cubicBezTo>
                    <a:pt x="31171" y="31752"/>
                    <a:pt x="34651" y="28016"/>
                    <a:pt x="36376" y="23506"/>
                  </a:cubicBezTo>
                  <a:cubicBezTo>
                    <a:pt x="38100" y="18995"/>
                    <a:pt x="37929" y="14079"/>
                    <a:pt x="35899" y="9840"/>
                  </a:cubicBezTo>
                  <a:cubicBezTo>
                    <a:pt x="33870" y="5600"/>
                    <a:pt x="30149" y="2384"/>
                    <a:pt x="25554" y="899"/>
                  </a:cubicBezTo>
                  <a:cubicBezTo>
                    <a:pt x="23695" y="299"/>
                    <a:pt x="21755" y="1"/>
                    <a:pt x="198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9"/>
            <p:cNvSpPr/>
            <p:nvPr/>
          </p:nvSpPr>
          <p:spPr>
            <a:xfrm>
              <a:off x="-3995351" y="5866057"/>
              <a:ext cx="469179" cy="385275"/>
            </a:xfrm>
            <a:custGeom>
              <a:rect b="b" l="l" r="r" t="t"/>
              <a:pathLst>
                <a:path extrusionOk="0" h="25393" w="30923">
                  <a:moveTo>
                    <a:pt x="15929" y="0"/>
                  </a:moveTo>
                  <a:cubicBezTo>
                    <a:pt x="13561" y="0"/>
                    <a:pt x="11506" y="925"/>
                    <a:pt x="10463" y="3222"/>
                  </a:cubicBezTo>
                  <a:cubicBezTo>
                    <a:pt x="9837" y="3061"/>
                    <a:pt x="9244" y="2985"/>
                    <a:pt x="8685" y="2985"/>
                  </a:cubicBezTo>
                  <a:cubicBezTo>
                    <a:pt x="1825" y="2985"/>
                    <a:pt x="1" y="14382"/>
                    <a:pt x="2500" y="19606"/>
                  </a:cubicBezTo>
                  <a:cubicBezTo>
                    <a:pt x="4283" y="23330"/>
                    <a:pt x="8345" y="25393"/>
                    <a:pt x="12941" y="25393"/>
                  </a:cubicBezTo>
                  <a:cubicBezTo>
                    <a:pt x="15317" y="25393"/>
                    <a:pt x="17836" y="24842"/>
                    <a:pt x="20256" y="23684"/>
                  </a:cubicBezTo>
                  <a:cubicBezTo>
                    <a:pt x="27358" y="20284"/>
                    <a:pt x="30922" y="12949"/>
                    <a:pt x="28217" y="7299"/>
                  </a:cubicBezTo>
                  <a:cubicBezTo>
                    <a:pt x="26427" y="3557"/>
                    <a:pt x="20575" y="0"/>
                    <a:pt x="159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9"/>
            <p:cNvSpPr/>
            <p:nvPr/>
          </p:nvSpPr>
          <p:spPr>
            <a:xfrm>
              <a:off x="-3792358" y="6039206"/>
              <a:ext cx="66759" cy="45502"/>
            </a:xfrm>
            <a:custGeom>
              <a:rect b="b" l="l" r="r" t="t"/>
              <a:pathLst>
                <a:path extrusionOk="0" h="2999" w="4400">
                  <a:moveTo>
                    <a:pt x="3354" y="1"/>
                  </a:moveTo>
                  <a:cubicBezTo>
                    <a:pt x="2946" y="1"/>
                    <a:pt x="2421" y="178"/>
                    <a:pt x="1850" y="452"/>
                  </a:cubicBezTo>
                  <a:cubicBezTo>
                    <a:pt x="806" y="953"/>
                    <a:pt x="1" y="1584"/>
                    <a:pt x="308" y="2226"/>
                  </a:cubicBezTo>
                  <a:cubicBezTo>
                    <a:pt x="518" y="2668"/>
                    <a:pt x="1201" y="2998"/>
                    <a:pt x="1947" y="2998"/>
                  </a:cubicBezTo>
                  <a:cubicBezTo>
                    <a:pt x="2285" y="2998"/>
                    <a:pt x="2637" y="2930"/>
                    <a:pt x="2963" y="2774"/>
                  </a:cubicBezTo>
                  <a:cubicBezTo>
                    <a:pt x="4007" y="2274"/>
                    <a:pt x="4399" y="1056"/>
                    <a:pt x="4092" y="414"/>
                  </a:cubicBezTo>
                  <a:cubicBezTo>
                    <a:pt x="3953" y="123"/>
                    <a:pt x="3693" y="1"/>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9"/>
            <p:cNvSpPr/>
            <p:nvPr/>
          </p:nvSpPr>
          <p:spPr>
            <a:xfrm>
              <a:off x="-3761619" y="6062117"/>
              <a:ext cx="51420" cy="104842"/>
            </a:xfrm>
            <a:custGeom>
              <a:rect b="b" l="l" r="r" t="t"/>
              <a:pathLst>
                <a:path extrusionOk="0" h="6910" w="3389">
                  <a:moveTo>
                    <a:pt x="318" y="0"/>
                  </a:moveTo>
                  <a:cubicBezTo>
                    <a:pt x="156" y="0"/>
                    <a:pt x="0" y="160"/>
                    <a:pt x="118" y="326"/>
                  </a:cubicBezTo>
                  <a:cubicBezTo>
                    <a:pt x="1495" y="2245"/>
                    <a:pt x="2450" y="4433"/>
                    <a:pt x="2921" y="6748"/>
                  </a:cubicBezTo>
                  <a:cubicBezTo>
                    <a:pt x="2944" y="6861"/>
                    <a:pt x="3027" y="6909"/>
                    <a:pt x="3114" y="6909"/>
                  </a:cubicBezTo>
                  <a:cubicBezTo>
                    <a:pt x="3246" y="6909"/>
                    <a:pt x="3389" y="6799"/>
                    <a:pt x="3354" y="6630"/>
                  </a:cubicBezTo>
                  <a:cubicBezTo>
                    <a:pt x="2876" y="4276"/>
                    <a:pt x="1905" y="2049"/>
                    <a:pt x="505" y="99"/>
                  </a:cubicBezTo>
                  <a:cubicBezTo>
                    <a:pt x="456" y="29"/>
                    <a:pt x="386" y="0"/>
                    <a:pt x="3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9"/>
            <p:cNvSpPr/>
            <p:nvPr/>
          </p:nvSpPr>
          <p:spPr>
            <a:xfrm>
              <a:off x="-3806848" y="6096771"/>
              <a:ext cx="148220" cy="78988"/>
            </a:xfrm>
            <a:custGeom>
              <a:rect b="b" l="l" r="r" t="t"/>
              <a:pathLst>
                <a:path extrusionOk="0" h="5206" w="9769">
                  <a:moveTo>
                    <a:pt x="9284" y="1"/>
                  </a:moveTo>
                  <a:cubicBezTo>
                    <a:pt x="9172" y="1"/>
                    <a:pt x="9066" y="72"/>
                    <a:pt x="9078" y="217"/>
                  </a:cubicBezTo>
                  <a:cubicBezTo>
                    <a:pt x="9298" y="3021"/>
                    <a:pt x="6529" y="4762"/>
                    <a:pt x="3883" y="4762"/>
                  </a:cubicBezTo>
                  <a:cubicBezTo>
                    <a:pt x="2599" y="4762"/>
                    <a:pt x="1343" y="4352"/>
                    <a:pt x="473" y="3454"/>
                  </a:cubicBezTo>
                  <a:cubicBezTo>
                    <a:pt x="427" y="3406"/>
                    <a:pt x="374" y="3386"/>
                    <a:pt x="323" y="3386"/>
                  </a:cubicBezTo>
                  <a:cubicBezTo>
                    <a:pt x="153" y="3386"/>
                    <a:pt x="0" y="3611"/>
                    <a:pt x="155" y="3770"/>
                  </a:cubicBezTo>
                  <a:cubicBezTo>
                    <a:pt x="1110" y="4756"/>
                    <a:pt x="2478" y="5205"/>
                    <a:pt x="3877" y="5205"/>
                  </a:cubicBezTo>
                  <a:cubicBezTo>
                    <a:pt x="6760" y="5205"/>
                    <a:pt x="9769" y="3293"/>
                    <a:pt x="9527" y="217"/>
                  </a:cubicBezTo>
                  <a:cubicBezTo>
                    <a:pt x="9516" y="73"/>
                    <a:pt x="9397" y="1"/>
                    <a:pt x="92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9"/>
            <p:cNvSpPr/>
            <p:nvPr/>
          </p:nvSpPr>
          <p:spPr>
            <a:xfrm>
              <a:off x="-3894287" y="5988940"/>
              <a:ext cx="41254" cy="68064"/>
            </a:xfrm>
            <a:custGeom>
              <a:rect b="b" l="l" r="r" t="t"/>
              <a:pathLst>
                <a:path extrusionOk="0" h="4486" w="2719">
                  <a:moveTo>
                    <a:pt x="1359" y="1"/>
                  </a:moveTo>
                  <a:cubicBezTo>
                    <a:pt x="607" y="1"/>
                    <a:pt x="0" y="1004"/>
                    <a:pt x="0" y="2243"/>
                  </a:cubicBezTo>
                  <a:cubicBezTo>
                    <a:pt x="0" y="3481"/>
                    <a:pt x="608" y="4486"/>
                    <a:pt x="1359" y="4486"/>
                  </a:cubicBezTo>
                  <a:cubicBezTo>
                    <a:pt x="2110" y="4486"/>
                    <a:pt x="2718" y="3481"/>
                    <a:pt x="2718" y="2243"/>
                  </a:cubicBezTo>
                  <a:cubicBezTo>
                    <a:pt x="2718" y="1004"/>
                    <a:pt x="2110"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9"/>
            <p:cNvSpPr/>
            <p:nvPr/>
          </p:nvSpPr>
          <p:spPr>
            <a:xfrm>
              <a:off x="-3734642" y="5937763"/>
              <a:ext cx="41254" cy="68049"/>
            </a:xfrm>
            <a:custGeom>
              <a:rect b="b" l="l" r="r" t="t"/>
              <a:pathLst>
                <a:path extrusionOk="0" h="4485" w="2719">
                  <a:moveTo>
                    <a:pt x="1360" y="0"/>
                  </a:moveTo>
                  <a:cubicBezTo>
                    <a:pt x="609" y="0"/>
                    <a:pt x="0" y="1004"/>
                    <a:pt x="0" y="2242"/>
                  </a:cubicBezTo>
                  <a:cubicBezTo>
                    <a:pt x="0" y="3480"/>
                    <a:pt x="609" y="4485"/>
                    <a:pt x="1360" y="4485"/>
                  </a:cubicBezTo>
                  <a:cubicBezTo>
                    <a:pt x="2110" y="4485"/>
                    <a:pt x="2719" y="3480"/>
                    <a:pt x="2719" y="2242"/>
                  </a:cubicBezTo>
                  <a:cubicBezTo>
                    <a:pt x="2719" y="1004"/>
                    <a:pt x="2110" y="0"/>
                    <a:pt x="1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9"/>
            <p:cNvSpPr/>
            <p:nvPr/>
          </p:nvSpPr>
          <p:spPr>
            <a:xfrm>
              <a:off x="-3695770" y="5965710"/>
              <a:ext cx="114522" cy="114537"/>
            </a:xfrm>
            <a:custGeom>
              <a:rect b="b" l="l" r="r" t="t"/>
              <a:pathLst>
                <a:path extrusionOk="0" h="7549" w="7548">
                  <a:moveTo>
                    <a:pt x="3773" y="0"/>
                  </a:moveTo>
                  <a:cubicBezTo>
                    <a:pt x="1690" y="0"/>
                    <a:pt x="1" y="1689"/>
                    <a:pt x="1" y="3774"/>
                  </a:cubicBezTo>
                  <a:cubicBezTo>
                    <a:pt x="1" y="5858"/>
                    <a:pt x="1690" y="7548"/>
                    <a:pt x="3773" y="7548"/>
                  </a:cubicBezTo>
                  <a:cubicBezTo>
                    <a:pt x="5857" y="7548"/>
                    <a:pt x="7547" y="5858"/>
                    <a:pt x="7547" y="3774"/>
                  </a:cubicBezTo>
                  <a:cubicBezTo>
                    <a:pt x="7547" y="1689"/>
                    <a:pt x="5857" y="0"/>
                    <a:pt x="3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9"/>
            <p:cNvSpPr/>
            <p:nvPr/>
          </p:nvSpPr>
          <p:spPr>
            <a:xfrm>
              <a:off x="-3930929" y="6057201"/>
              <a:ext cx="114522" cy="114537"/>
            </a:xfrm>
            <a:custGeom>
              <a:rect b="b" l="l" r="r" t="t"/>
              <a:pathLst>
                <a:path extrusionOk="0" h="7549" w="7548">
                  <a:moveTo>
                    <a:pt x="3773" y="0"/>
                  </a:moveTo>
                  <a:cubicBezTo>
                    <a:pt x="1688" y="0"/>
                    <a:pt x="1" y="1689"/>
                    <a:pt x="1" y="3774"/>
                  </a:cubicBezTo>
                  <a:cubicBezTo>
                    <a:pt x="1" y="5858"/>
                    <a:pt x="1690" y="7548"/>
                    <a:pt x="3773" y="7548"/>
                  </a:cubicBezTo>
                  <a:cubicBezTo>
                    <a:pt x="5857" y="7548"/>
                    <a:pt x="7548" y="5858"/>
                    <a:pt x="7548" y="3774"/>
                  </a:cubicBezTo>
                  <a:cubicBezTo>
                    <a:pt x="7548" y="1689"/>
                    <a:pt x="5857" y="0"/>
                    <a:pt x="37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 name="Google Shape;2298;p69"/>
          <p:cNvGrpSpPr/>
          <p:nvPr/>
        </p:nvGrpSpPr>
        <p:grpSpPr>
          <a:xfrm>
            <a:off x="563257" y="1444292"/>
            <a:ext cx="1847641" cy="1292146"/>
            <a:chOff x="-8695425" y="-387150"/>
            <a:chExt cx="2756850" cy="1928000"/>
          </a:xfrm>
        </p:grpSpPr>
        <p:sp>
          <p:nvSpPr>
            <p:cNvPr id="2299" name="Google Shape;2299;p69"/>
            <p:cNvSpPr/>
            <p:nvPr/>
          </p:nvSpPr>
          <p:spPr>
            <a:xfrm>
              <a:off x="-7572425" y="794950"/>
              <a:ext cx="249650" cy="685425"/>
            </a:xfrm>
            <a:custGeom>
              <a:rect b="b" l="l" r="r" t="t"/>
              <a:pathLst>
                <a:path extrusionOk="0" h="27417" w="9986">
                  <a:moveTo>
                    <a:pt x="1613" y="1"/>
                  </a:moveTo>
                  <a:cubicBezTo>
                    <a:pt x="1613" y="1"/>
                    <a:pt x="1739" y="21114"/>
                    <a:pt x="870" y="23722"/>
                  </a:cubicBezTo>
                  <a:cubicBezTo>
                    <a:pt x="0" y="26330"/>
                    <a:pt x="0" y="27416"/>
                    <a:pt x="0" y="27416"/>
                  </a:cubicBezTo>
                  <a:lnTo>
                    <a:pt x="5650" y="27416"/>
                  </a:lnTo>
                  <a:lnTo>
                    <a:pt x="9986" y="9828"/>
                  </a:lnTo>
                  <a:lnTo>
                    <a:pt x="16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9"/>
            <p:cNvSpPr/>
            <p:nvPr/>
          </p:nvSpPr>
          <p:spPr>
            <a:xfrm>
              <a:off x="-6866900" y="810075"/>
              <a:ext cx="378000" cy="644550"/>
            </a:xfrm>
            <a:custGeom>
              <a:rect b="b" l="l" r="r" t="t"/>
              <a:pathLst>
                <a:path extrusionOk="0" h="25782" w="15120">
                  <a:moveTo>
                    <a:pt x="15120" y="1"/>
                  </a:moveTo>
                  <a:lnTo>
                    <a:pt x="1" y="606"/>
                  </a:lnTo>
                  <a:lnTo>
                    <a:pt x="3025" y="10886"/>
                  </a:lnTo>
                  <a:lnTo>
                    <a:pt x="2949" y="22453"/>
                  </a:lnTo>
                  <a:lnTo>
                    <a:pt x="1922" y="25782"/>
                  </a:lnTo>
                  <a:lnTo>
                    <a:pt x="10994" y="25782"/>
                  </a:lnTo>
                  <a:lnTo>
                    <a:pt x="151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9"/>
            <p:cNvSpPr/>
            <p:nvPr/>
          </p:nvSpPr>
          <p:spPr>
            <a:xfrm>
              <a:off x="-8570300" y="-387150"/>
              <a:ext cx="332650" cy="755975"/>
            </a:xfrm>
            <a:custGeom>
              <a:rect b="b" l="l" r="r" t="t"/>
              <a:pathLst>
                <a:path extrusionOk="0" h="30239" w="13306">
                  <a:moveTo>
                    <a:pt x="10887" y="0"/>
                  </a:moveTo>
                  <a:lnTo>
                    <a:pt x="10887" y="0"/>
                  </a:lnTo>
                  <a:cubicBezTo>
                    <a:pt x="0" y="4233"/>
                    <a:pt x="605" y="27215"/>
                    <a:pt x="605" y="27215"/>
                  </a:cubicBezTo>
                  <a:lnTo>
                    <a:pt x="13306" y="30238"/>
                  </a:lnTo>
                  <a:cubicBezTo>
                    <a:pt x="7258" y="25400"/>
                    <a:pt x="10887" y="0"/>
                    <a:pt x="108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9"/>
            <p:cNvSpPr/>
            <p:nvPr/>
          </p:nvSpPr>
          <p:spPr>
            <a:xfrm>
              <a:off x="-8186875" y="-220100"/>
              <a:ext cx="225850" cy="513300"/>
            </a:xfrm>
            <a:custGeom>
              <a:rect b="b" l="l" r="r" t="t"/>
              <a:pathLst>
                <a:path extrusionOk="0" h="20532" w="9034">
                  <a:moveTo>
                    <a:pt x="7391" y="1"/>
                  </a:moveTo>
                  <a:lnTo>
                    <a:pt x="7391" y="1"/>
                  </a:lnTo>
                  <a:cubicBezTo>
                    <a:pt x="0" y="2876"/>
                    <a:pt x="411" y="18479"/>
                    <a:pt x="411" y="18479"/>
                  </a:cubicBezTo>
                  <a:lnTo>
                    <a:pt x="9033" y="20532"/>
                  </a:lnTo>
                  <a:cubicBezTo>
                    <a:pt x="4927" y="17247"/>
                    <a:pt x="7391" y="1"/>
                    <a:pt x="73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9"/>
            <p:cNvSpPr/>
            <p:nvPr/>
          </p:nvSpPr>
          <p:spPr>
            <a:xfrm>
              <a:off x="-7668200" y="121850"/>
              <a:ext cx="1723575" cy="1150725"/>
            </a:xfrm>
            <a:custGeom>
              <a:rect b="b" l="l" r="r" t="t"/>
              <a:pathLst>
                <a:path extrusionOk="0" h="46029" w="68943">
                  <a:moveTo>
                    <a:pt x="4234" y="0"/>
                  </a:moveTo>
                  <a:lnTo>
                    <a:pt x="1" y="23587"/>
                  </a:lnTo>
                  <a:cubicBezTo>
                    <a:pt x="1" y="23587"/>
                    <a:pt x="6956" y="44753"/>
                    <a:pt x="34774" y="45962"/>
                  </a:cubicBezTo>
                  <a:cubicBezTo>
                    <a:pt x="35803" y="46006"/>
                    <a:pt x="36798" y="46028"/>
                    <a:pt x="37760" y="46028"/>
                  </a:cubicBezTo>
                  <a:cubicBezTo>
                    <a:pt x="62835" y="46028"/>
                    <a:pt x="65919" y="31382"/>
                    <a:pt x="65919" y="29634"/>
                  </a:cubicBezTo>
                  <a:cubicBezTo>
                    <a:pt x="68943" y="15725"/>
                    <a:pt x="66121" y="8870"/>
                    <a:pt x="59670" y="5242"/>
                  </a:cubicBezTo>
                  <a:cubicBezTo>
                    <a:pt x="53220" y="1613"/>
                    <a:pt x="4234" y="0"/>
                    <a:pt x="42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9"/>
            <p:cNvSpPr/>
            <p:nvPr/>
          </p:nvSpPr>
          <p:spPr>
            <a:xfrm>
              <a:off x="-8695425" y="-101375"/>
              <a:ext cx="1448975" cy="876325"/>
            </a:xfrm>
            <a:custGeom>
              <a:rect b="b" l="l" r="r" t="t"/>
              <a:pathLst>
                <a:path extrusionOk="0" h="35053" w="57959">
                  <a:moveTo>
                    <a:pt x="55412" y="1"/>
                  </a:moveTo>
                  <a:cubicBezTo>
                    <a:pt x="55412" y="1"/>
                    <a:pt x="49175" y="10"/>
                    <a:pt x="46898" y="3526"/>
                  </a:cubicBezTo>
                  <a:cubicBezTo>
                    <a:pt x="45743" y="5311"/>
                    <a:pt x="45209" y="7252"/>
                    <a:pt x="45277" y="8936"/>
                  </a:cubicBezTo>
                  <a:lnTo>
                    <a:pt x="5560" y="15431"/>
                  </a:lnTo>
                  <a:cubicBezTo>
                    <a:pt x="5560" y="15431"/>
                    <a:pt x="1" y="25175"/>
                    <a:pt x="8735" y="32516"/>
                  </a:cubicBezTo>
                  <a:cubicBezTo>
                    <a:pt x="10455" y="33961"/>
                    <a:pt x="14984" y="34228"/>
                    <a:pt x="20192" y="34228"/>
                  </a:cubicBezTo>
                  <a:cubicBezTo>
                    <a:pt x="23235" y="34228"/>
                    <a:pt x="26509" y="34137"/>
                    <a:pt x="29590" y="34137"/>
                  </a:cubicBezTo>
                  <a:cubicBezTo>
                    <a:pt x="32780" y="34137"/>
                    <a:pt x="35762" y="34234"/>
                    <a:pt x="38066" y="34631"/>
                  </a:cubicBezTo>
                  <a:cubicBezTo>
                    <a:pt x="39729" y="34918"/>
                    <a:pt x="41224" y="35053"/>
                    <a:pt x="42566" y="35053"/>
                  </a:cubicBezTo>
                  <a:cubicBezTo>
                    <a:pt x="55372" y="35053"/>
                    <a:pt x="54252" y="22799"/>
                    <a:pt x="52882" y="13768"/>
                  </a:cubicBezTo>
                  <a:cubicBezTo>
                    <a:pt x="55032" y="13712"/>
                    <a:pt x="54034" y="11758"/>
                    <a:pt x="55682" y="9212"/>
                  </a:cubicBezTo>
                  <a:cubicBezTo>
                    <a:pt x="57959" y="5695"/>
                    <a:pt x="55412" y="1"/>
                    <a:pt x="554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9"/>
            <p:cNvSpPr/>
            <p:nvPr/>
          </p:nvSpPr>
          <p:spPr>
            <a:xfrm>
              <a:off x="-8429175" y="328650"/>
              <a:ext cx="48450" cy="80325"/>
            </a:xfrm>
            <a:custGeom>
              <a:rect b="b" l="l" r="r" t="t"/>
              <a:pathLst>
                <a:path extrusionOk="0" h="3213" w="1938">
                  <a:moveTo>
                    <a:pt x="969" y="0"/>
                  </a:moveTo>
                  <a:cubicBezTo>
                    <a:pt x="434" y="0"/>
                    <a:pt x="1" y="719"/>
                    <a:pt x="1" y="1606"/>
                  </a:cubicBezTo>
                  <a:cubicBezTo>
                    <a:pt x="1" y="2493"/>
                    <a:pt x="434" y="3212"/>
                    <a:pt x="969" y="3212"/>
                  </a:cubicBezTo>
                  <a:cubicBezTo>
                    <a:pt x="1504" y="3212"/>
                    <a:pt x="1938" y="2493"/>
                    <a:pt x="1938" y="1606"/>
                  </a:cubicBezTo>
                  <a:cubicBezTo>
                    <a:pt x="1938" y="719"/>
                    <a:pt x="1504" y="0"/>
                    <a:pt x="9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9"/>
            <p:cNvSpPr/>
            <p:nvPr/>
          </p:nvSpPr>
          <p:spPr>
            <a:xfrm>
              <a:off x="-8519900" y="327675"/>
              <a:ext cx="48475" cy="80325"/>
            </a:xfrm>
            <a:custGeom>
              <a:rect b="b" l="l" r="r" t="t"/>
              <a:pathLst>
                <a:path extrusionOk="0" h="3213" w="1939">
                  <a:moveTo>
                    <a:pt x="970" y="1"/>
                  </a:moveTo>
                  <a:cubicBezTo>
                    <a:pt x="435" y="1"/>
                    <a:pt x="1" y="719"/>
                    <a:pt x="1" y="1607"/>
                  </a:cubicBezTo>
                  <a:cubicBezTo>
                    <a:pt x="1" y="2493"/>
                    <a:pt x="435" y="3213"/>
                    <a:pt x="970" y="3213"/>
                  </a:cubicBezTo>
                  <a:cubicBezTo>
                    <a:pt x="1505" y="3213"/>
                    <a:pt x="1938" y="2493"/>
                    <a:pt x="1938" y="1607"/>
                  </a:cubicBezTo>
                  <a:cubicBezTo>
                    <a:pt x="1938" y="719"/>
                    <a:pt x="1505" y="1"/>
                    <a:pt x="9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9"/>
            <p:cNvSpPr/>
            <p:nvPr/>
          </p:nvSpPr>
          <p:spPr>
            <a:xfrm>
              <a:off x="-6421925" y="818000"/>
              <a:ext cx="483350" cy="715150"/>
            </a:xfrm>
            <a:custGeom>
              <a:rect b="b" l="l" r="r" t="t"/>
              <a:pathLst>
                <a:path extrusionOk="0" h="28606" w="19334">
                  <a:moveTo>
                    <a:pt x="14330" y="0"/>
                  </a:moveTo>
                  <a:lnTo>
                    <a:pt x="0" y="4862"/>
                  </a:lnTo>
                  <a:lnTo>
                    <a:pt x="5813" y="13866"/>
                  </a:lnTo>
                  <a:lnTo>
                    <a:pt x="10701" y="24253"/>
                  </a:lnTo>
                  <a:lnTo>
                    <a:pt x="10633" y="28605"/>
                  </a:lnTo>
                  <a:lnTo>
                    <a:pt x="19334" y="26036"/>
                  </a:lnTo>
                  <a:lnTo>
                    <a:pt x="143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9"/>
            <p:cNvSpPr/>
            <p:nvPr/>
          </p:nvSpPr>
          <p:spPr>
            <a:xfrm>
              <a:off x="-7475300" y="-24900"/>
              <a:ext cx="129650" cy="187100"/>
            </a:xfrm>
            <a:custGeom>
              <a:rect b="b" l="l" r="r" t="t"/>
              <a:pathLst>
                <a:path extrusionOk="0" h="7484" w="5186">
                  <a:moveTo>
                    <a:pt x="4798" y="0"/>
                  </a:moveTo>
                  <a:cubicBezTo>
                    <a:pt x="4083" y="0"/>
                    <a:pt x="3346" y="237"/>
                    <a:pt x="2726" y="656"/>
                  </a:cubicBezTo>
                  <a:cubicBezTo>
                    <a:pt x="1983" y="1148"/>
                    <a:pt x="1439" y="1865"/>
                    <a:pt x="1023" y="2610"/>
                  </a:cubicBezTo>
                  <a:cubicBezTo>
                    <a:pt x="607" y="3362"/>
                    <a:pt x="340" y="4173"/>
                    <a:pt x="198" y="4995"/>
                  </a:cubicBezTo>
                  <a:cubicBezTo>
                    <a:pt x="50" y="5815"/>
                    <a:pt x="0" y="6654"/>
                    <a:pt x="147" y="7483"/>
                  </a:cubicBezTo>
                  <a:lnTo>
                    <a:pt x="1046" y="5239"/>
                  </a:lnTo>
                  <a:cubicBezTo>
                    <a:pt x="1346" y="4516"/>
                    <a:pt x="1651" y="3809"/>
                    <a:pt x="2018" y="3153"/>
                  </a:cubicBezTo>
                  <a:cubicBezTo>
                    <a:pt x="2386" y="2500"/>
                    <a:pt x="2781" y="1871"/>
                    <a:pt x="3292" y="1340"/>
                  </a:cubicBezTo>
                  <a:cubicBezTo>
                    <a:pt x="3810" y="815"/>
                    <a:pt x="4423" y="395"/>
                    <a:pt x="5186" y="24"/>
                  </a:cubicBezTo>
                  <a:cubicBezTo>
                    <a:pt x="5058" y="8"/>
                    <a:pt x="4928" y="0"/>
                    <a:pt x="47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9"/>
            <p:cNvSpPr/>
            <p:nvPr/>
          </p:nvSpPr>
          <p:spPr>
            <a:xfrm>
              <a:off x="-7254950" y="1101125"/>
              <a:ext cx="249675" cy="439725"/>
            </a:xfrm>
            <a:custGeom>
              <a:rect b="b" l="l" r="r" t="t"/>
              <a:pathLst>
                <a:path extrusionOk="0" h="17589" w="9987">
                  <a:moveTo>
                    <a:pt x="9986" y="0"/>
                  </a:moveTo>
                  <a:lnTo>
                    <a:pt x="423" y="2608"/>
                  </a:lnTo>
                  <a:cubicBezTo>
                    <a:pt x="423" y="2608"/>
                    <a:pt x="1739" y="11286"/>
                    <a:pt x="870" y="13893"/>
                  </a:cubicBezTo>
                  <a:cubicBezTo>
                    <a:pt x="1" y="16502"/>
                    <a:pt x="1" y="17589"/>
                    <a:pt x="1" y="17589"/>
                  </a:cubicBezTo>
                  <a:lnTo>
                    <a:pt x="5652" y="17589"/>
                  </a:lnTo>
                  <a:lnTo>
                    <a:pt x="9986" y="0"/>
                  </a:lnTo>
                  <a:close/>
                </a:path>
              </a:pathLst>
            </a:custGeom>
            <a:solidFill>
              <a:srgbClr val="9582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9"/>
            <p:cNvSpPr/>
            <p:nvPr/>
          </p:nvSpPr>
          <p:spPr>
            <a:xfrm>
              <a:off x="-7254950" y="1101125"/>
              <a:ext cx="249675" cy="439725"/>
            </a:xfrm>
            <a:custGeom>
              <a:rect b="b" l="l" r="r" t="t"/>
              <a:pathLst>
                <a:path extrusionOk="0" h="17589" w="9987">
                  <a:moveTo>
                    <a:pt x="9986" y="0"/>
                  </a:moveTo>
                  <a:lnTo>
                    <a:pt x="423" y="2608"/>
                  </a:lnTo>
                  <a:cubicBezTo>
                    <a:pt x="423" y="2608"/>
                    <a:pt x="1739" y="11286"/>
                    <a:pt x="870" y="13893"/>
                  </a:cubicBezTo>
                  <a:cubicBezTo>
                    <a:pt x="1" y="16502"/>
                    <a:pt x="1" y="17589"/>
                    <a:pt x="1" y="17589"/>
                  </a:cubicBezTo>
                  <a:lnTo>
                    <a:pt x="5652" y="17589"/>
                  </a:lnTo>
                  <a:lnTo>
                    <a:pt x="99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9"/>
            <p:cNvSpPr/>
            <p:nvPr/>
          </p:nvSpPr>
          <p:spPr>
            <a:xfrm>
              <a:off x="-7254950" y="810075"/>
              <a:ext cx="83175" cy="353425"/>
            </a:xfrm>
            <a:custGeom>
              <a:rect b="b" l="l" r="r" t="t"/>
              <a:pathLst>
                <a:path extrusionOk="0" h="14137" w="3327">
                  <a:moveTo>
                    <a:pt x="3326" y="0"/>
                  </a:moveTo>
                  <a:lnTo>
                    <a:pt x="3326" y="0"/>
                  </a:lnTo>
                  <a:cubicBezTo>
                    <a:pt x="2725" y="214"/>
                    <a:pt x="2255" y="724"/>
                    <a:pt x="1893" y="1251"/>
                  </a:cubicBezTo>
                  <a:cubicBezTo>
                    <a:pt x="1537" y="1792"/>
                    <a:pt x="1266" y="2379"/>
                    <a:pt x="1049" y="2978"/>
                  </a:cubicBezTo>
                  <a:cubicBezTo>
                    <a:pt x="613" y="4178"/>
                    <a:pt x="380" y="5424"/>
                    <a:pt x="215" y="6667"/>
                  </a:cubicBezTo>
                  <a:cubicBezTo>
                    <a:pt x="71" y="7913"/>
                    <a:pt x="1" y="9162"/>
                    <a:pt x="28" y="10410"/>
                  </a:cubicBezTo>
                  <a:cubicBezTo>
                    <a:pt x="49" y="11656"/>
                    <a:pt x="140" y="12904"/>
                    <a:pt x="379" y="14136"/>
                  </a:cubicBezTo>
                  <a:cubicBezTo>
                    <a:pt x="560" y="12897"/>
                    <a:pt x="688" y="11669"/>
                    <a:pt x="816" y="10443"/>
                  </a:cubicBezTo>
                  <a:cubicBezTo>
                    <a:pt x="949" y="9220"/>
                    <a:pt x="1061" y="8000"/>
                    <a:pt x="1221" y="6791"/>
                  </a:cubicBezTo>
                  <a:cubicBezTo>
                    <a:pt x="1289" y="6184"/>
                    <a:pt x="1373" y="5582"/>
                    <a:pt x="1473" y="4985"/>
                  </a:cubicBezTo>
                  <a:cubicBezTo>
                    <a:pt x="1560" y="4385"/>
                    <a:pt x="1679" y="3791"/>
                    <a:pt x="1809" y="3203"/>
                  </a:cubicBezTo>
                  <a:cubicBezTo>
                    <a:pt x="1948" y="2620"/>
                    <a:pt x="2103" y="2039"/>
                    <a:pt x="2331" y="1488"/>
                  </a:cubicBezTo>
                  <a:cubicBezTo>
                    <a:pt x="2554" y="937"/>
                    <a:pt x="2847" y="410"/>
                    <a:pt x="33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9"/>
            <p:cNvSpPr/>
            <p:nvPr/>
          </p:nvSpPr>
          <p:spPr>
            <a:xfrm>
              <a:off x="-7037600" y="1003363"/>
              <a:ext cx="82325" cy="238150"/>
            </a:xfrm>
            <a:custGeom>
              <a:rect b="b" l="l" r="r" t="t"/>
              <a:pathLst>
                <a:path extrusionOk="0" h="9526" w="3293">
                  <a:moveTo>
                    <a:pt x="3100" y="0"/>
                  </a:moveTo>
                  <a:cubicBezTo>
                    <a:pt x="2868" y="824"/>
                    <a:pt x="2527" y="1568"/>
                    <a:pt x="2234" y="2346"/>
                  </a:cubicBezTo>
                  <a:cubicBezTo>
                    <a:pt x="1931" y="3117"/>
                    <a:pt x="1623" y="3889"/>
                    <a:pt x="1349" y="4673"/>
                  </a:cubicBezTo>
                  <a:cubicBezTo>
                    <a:pt x="1069" y="5455"/>
                    <a:pt x="810" y="6247"/>
                    <a:pt x="576" y="7052"/>
                  </a:cubicBezTo>
                  <a:cubicBezTo>
                    <a:pt x="342" y="7857"/>
                    <a:pt x="131" y="8672"/>
                    <a:pt x="1" y="9525"/>
                  </a:cubicBezTo>
                  <a:cubicBezTo>
                    <a:pt x="518" y="8834"/>
                    <a:pt x="937" y="8096"/>
                    <a:pt x="1312" y="7339"/>
                  </a:cubicBezTo>
                  <a:cubicBezTo>
                    <a:pt x="1685" y="6583"/>
                    <a:pt x="2021" y="5809"/>
                    <a:pt x="2305" y="5014"/>
                  </a:cubicBezTo>
                  <a:cubicBezTo>
                    <a:pt x="2587" y="4219"/>
                    <a:pt x="2826" y="3405"/>
                    <a:pt x="2995" y="2569"/>
                  </a:cubicBezTo>
                  <a:cubicBezTo>
                    <a:pt x="3150" y="1740"/>
                    <a:pt x="3292" y="856"/>
                    <a:pt x="3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9"/>
            <p:cNvSpPr/>
            <p:nvPr/>
          </p:nvSpPr>
          <p:spPr>
            <a:xfrm>
              <a:off x="-6488900" y="865400"/>
              <a:ext cx="208125" cy="294850"/>
            </a:xfrm>
            <a:custGeom>
              <a:rect b="b" l="l" r="r" t="t"/>
              <a:pathLst>
                <a:path extrusionOk="0" h="11794" w="8325">
                  <a:moveTo>
                    <a:pt x="237" y="0"/>
                  </a:moveTo>
                  <a:cubicBezTo>
                    <a:pt x="183" y="319"/>
                    <a:pt x="137" y="641"/>
                    <a:pt x="98" y="968"/>
                  </a:cubicBezTo>
                  <a:cubicBezTo>
                    <a:pt x="69" y="1293"/>
                    <a:pt x="1" y="1623"/>
                    <a:pt x="24" y="1951"/>
                  </a:cubicBezTo>
                  <a:cubicBezTo>
                    <a:pt x="56" y="2606"/>
                    <a:pt x="43" y="3280"/>
                    <a:pt x="212" y="3928"/>
                  </a:cubicBezTo>
                  <a:cubicBezTo>
                    <a:pt x="285" y="4253"/>
                    <a:pt x="317" y="4592"/>
                    <a:pt x="442" y="4904"/>
                  </a:cubicBezTo>
                  <a:lnTo>
                    <a:pt x="783" y="5854"/>
                  </a:lnTo>
                  <a:cubicBezTo>
                    <a:pt x="901" y="6170"/>
                    <a:pt x="1088" y="6454"/>
                    <a:pt x="1239" y="6755"/>
                  </a:cubicBezTo>
                  <a:cubicBezTo>
                    <a:pt x="1321" y="6903"/>
                    <a:pt x="1393" y="7055"/>
                    <a:pt x="1483" y="7198"/>
                  </a:cubicBezTo>
                  <a:lnTo>
                    <a:pt x="1771" y="7614"/>
                  </a:lnTo>
                  <a:cubicBezTo>
                    <a:pt x="2550" y="8713"/>
                    <a:pt x="3539" y="9661"/>
                    <a:pt x="4668" y="10367"/>
                  </a:cubicBezTo>
                  <a:cubicBezTo>
                    <a:pt x="5791" y="11071"/>
                    <a:pt x="7031" y="11596"/>
                    <a:pt x="8325" y="11794"/>
                  </a:cubicBezTo>
                  <a:cubicBezTo>
                    <a:pt x="7193" y="11213"/>
                    <a:pt x="6120" y="10520"/>
                    <a:pt x="5126" y="9727"/>
                  </a:cubicBezTo>
                  <a:cubicBezTo>
                    <a:pt x="4159" y="8936"/>
                    <a:pt x="3293" y="8041"/>
                    <a:pt x="2601" y="7031"/>
                  </a:cubicBezTo>
                  <a:cubicBezTo>
                    <a:pt x="1894" y="6034"/>
                    <a:pt x="1331" y="4926"/>
                    <a:pt x="979" y="3734"/>
                  </a:cubicBezTo>
                  <a:cubicBezTo>
                    <a:pt x="755" y="3150"/>
                    <a:pt x="666" y="2529"/>
                    <a:pt x="520" y="1909"/>
                  </a:cubicBezTo>
                  <a:cubicBezTo>
                    <a:pt x="425" y="1602"/>
                    <a:pt x="434" y="1283"/>
                    <a:pt x="380" y="965"/>
                  </a:cubicBezTo>
                  <a:cubicBezTo>
                    <a:pt x="339" y="646"/>
                    <a:pt x="291" y="326"/>
                    <a:pt x="2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9"/>
            <p:cNvSpPr/>
            <p:nvPr/>
          </p:nvSpPr>
          <p:spPr>
            <a:xfrm>
              <a:off x="-8232775" y="623225"/>
              <a:ext cx="435325" cy="138750"/>
            </a:xfrm>
            <a:custGeom>
              <a:rect b="b" l="l" r="r" t="t"/>
              <a:pathLst>
                <a:path extrusionOk="0" h="5550" w="17413">
                  <a:moveTo>
                    <a:pt x="16839" y="0"/>
                  </a:moveTo>
                  <a:cubicBezTo>
                    <a:pt x="16635" y="0"/>
                    <a:pt x="16443" y="124"/>
                    <a:pt x="16365" y="325"/>
                  </a:cubicBezTo>
                  <a:cubicBezTo>
                    <a:pt x="15824" y="1734"/>
                    <a:pt x="12865" y="2949"/>
                    <a:pt x="8033" y="3747"/>
                  </a:cubicBezTo>
                  <a:cubicBezTo>
                    <a:pt x="4215" y="4378"/>
                    <a:pt x="526" y="4535"/>
                    <a:pt x="489" y="4536"/>
                  </a:cubicBezTo>
                  <a:cubicBezTo>
                    <a:pt x="215" y="4550"/>
                    <a:pt x="1" y="4778"/>
                    <a:pt x="7" y="5052"/>
                  </a:cubicBezTo>
                  <a:cubicBezTo>
                    <a:pt x="11" y="5327"/>
                    <a:pt x="235" y="5548"/>
                    <a:pt x="509" y="5550"/>
                  </a:cubicBezTo>
                  <a:lnTo>
                    <a:pt x="531" y="5550"/>
                  </a:lnTo>
                  <a:cubicBezTo>
                    <a:pt x="567" y="5548"/>
                    <a:pt x="4310" y="5390"/>
                    <a:pt x="8190" y="4749"/>
                  </a:cubicBezTo>
                  <a:cubicBezTo>
                    <a:pt x="13547" y="3865"/>
                    <a:pt x="16616" y="2500"/>
                    <a:pt x="17312" y="690"/>
                  </a:cubicBezTo>
                  <a:cubicBezTo>
                    <a:pt x="17413" y="427"/>
                    <a:pt x="17282" y="135"/>
                    <a:pt x="17020" y="34"/>
                  </a:cubicBezTo>
                  <a:cubicBezTo>
                    <a:pt x="16960" y="11"/>
                    <a:pt x="16899" y="0"/>
                    <a:pt x="168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9"/>
            <p:cNvSpPr/>
            <p:nvPr/>
          </p:nvSpPr>
          <p:spPr>
            <a:xfrm>
              <a:off x="-7627875" y="394000"/>
              <a:ext cx="302275" cy="390450"/>
            </a:xfrm>
            <a:custGeom>
              <a:rect b="b" l="l" r="r" t="t"/>
              <a:pathLst>
                <a:path extrusionOk="0" h="15618" w="12091">
                  <a:moveTo>
                    <a:pt x="11693" y="0"/>
                  </a:moveTo>
                  <a:cubicBezTo>
                    <a:pt x="11647" y="1873"/>
                    <a:pt x="11447" y="3718"/>
                    <a:pt x="11068" y="5508"/>
                  </a:cubicBezTo>
                  <a:cubicBezTo>
                    <a:pt x="10673" y="7291"/>
                    <a:pt x="10080" y="9027"/>
                    <a:pt x="9134" y="10540"/>
                  </a:cubicBezTo>
                  <a:cubicBezTo>
                    <a:pt x="8677" y="11306"/>
                    <a:pt x="8105" y="11992"/>
                    <a:pt x="7457" y="12593"/>
                  </a:cubicBezTo>
                  <a:cubicBezTo>
                    <a:pt x="6814" y="13198"/>
                    <a:pt x="6086" y="13721"/>
                    <a:pt x="5286" y="14124"/>
                  </a:cubicBezTo>
                  <a:cubicBezTo>
                    <a:pt x="3688" y="14942"/>
                    <a:pt x="1864" y="15328"/>
                    <a:pt x="0" y="15522"/>
                  </a:cubicBezTo>
                  <a:cubicBezTo>
                    <a:pt x="509" y="15584"/>
                    <a:pt x="1025" y="15618"/>
                    <a:pt x="1544" y="15618"/>
                  </a:cubicBezTo>
                  <a:cubicBezTo>
                    <a:pt x="2919" y="15618"/>
                    <a:pt x="4312" y="15385"/>
                    <a:pt x="5619" y="14842"/>
                  </a:cubicBezTo>
                  <a:cubicBezTo>
                    <a:pt x="7423" y="14108"/>
                    <a:pt x="8970" y="12735"/>
                    <a:pt x="9994" y="11075"/>
                  </a:cubicBezTo>
                  <a:cubicBezTo>
                    <a:pt x="11013" y="9407"/>
                    <a:pt x="11595" y="7530"/>
                    <a:pt x="11844" y="5644"/>
                  </a:cubicBezTo>
                  <a:cubicBezTo>
                    <a:pt x="12090" y="3758"/>
                    <a:pt x="12065" y="1843"/>
                    <a:pt x="116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9"/>
            <p:cNvSpPr/>
            <p:nvPr/>
          </p:nvSpPr>
          <p:spPr>
            <a:xfrm>
              <a:off x="-7756950" y="348925"/>
              <a:ext cx="190650" cy="190650"/>
            </a:xfrm>
            <a:custGeom>
              <a:rect b="b" l="l" r="r" t="t"/>
              <a:pathLst>
                <a:path extrusionOk="0" h="7626" w="7626">
                  <a:moveTo>
                    <a:pt x="3813" y="1"/>
                  </a:moveTo>
                  <a:cubicBezTo>
                    <a:pt x="1707" y="1"/>
                    <a:pt x="0" y="1708"/>
                    <a:pt x="0" y="3813"/>
                  </a:cubicBezTo>
                  <a:cubicBezTo>
                    <a:pt x="0" y="5919"/>
                    <a:pt x="1707" y="7626"/>
                    <a:pt x="3813" y="7626"/>
                  </a:cubicBezTo>
                  <a:cubicBezTo>
                    <a:pt x="5918" y="7626"/>
                    <a:pt x="7625" y="5919"/>
                    <a:pt x="7625" y="3813"/>
                  </a:cubicBezTo>
                  <a:cubicBezTo>
                    <a:pt x="7625" y="1708"/>
                    <a:pt x="5918" y="1"/>
                    <a:pt x="3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9"/>
            <p:cNvSpPr/>
            <p:nvPr/>
          </p:nvSpPr>
          <p:spPr>
            <a:xfrm>
              <a:off x="-7720400" y="220425"/>
              <a:ext cx="76875" cy="99500"/>
            </a:xfrm>
            <a:custGeom>
              <a:rect b="b" l="l" r="r" t="t"/>
              <a:pathLst>
                <a:path extrusionOk="0" h="3980" w="3075">
                  <a:moveTo>
                    <a:pt x="1538" y="0"/>
                  </a:moveTo>
                  <a:cubicBezTo>
                    <a:pt x="688" y="0"/>
                    <a:pt x="0" y="890"/>
                    <a:pt x="0" y="1990"/>
                  </a:cubicBezTo>
                  <a:cubicBezTo>
                    <a:pt x="0" y="3089"/>
                    <a:pt x="688" y="3980"/>
                    <a:pt x="1538" y="3980"/>
                  </a:cubicBezTo>
                  <a:cubicBezTo>
                    <a:pt x="2387" y="3980"/>
                    <a:pt x="3075" y="3089"/>
                    <a:pt x="3075" y="1990"/>
                  </a:cubicBezTo>
                  <a:cubicBezTo>
                    <a:pt x="3075" y="890"/>
                    <a:pt x="2387" y="0"/>
                    <a:pt x="1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 name="Google Shape;2318;p69"/>
          <p:cNvGrpSpPr/>
          <p:nvPr/>
        </p:nvGrpSpPr>
        <p:grpSpPr>
          <a:xfrm>
            <a:off x="6632309" y="2077187"/>
            <a:ext cx="782498" cy="989141"/>
            <a:chOff x="-4184437" y="1511978"/>
            <a:chExt cx="1357795" cy="1716365"/>
          </a:xfrm>
        </p:grpSpPr>
        <p:sp>
          <p:nvSpPr>
            <p:cNvPr id="2319" name="Google Shape;2319;p69"/>
            <p:cNvSpPr/>
            <p:nvPr/>
          </p:nvSpPr>
          <p:spPr>
            <a:xfrm>
              <a:off x="-3769923" y="3118241"/>
              <a:ext cx="192155" cy="110103"/>
            </a:xfrm>
            <a:custGeom>
              <a:rect b="b" l="l" r="r" t="t"/>
              <a:pathLst>
                <a:path extrusionOk="0" h="6288" w="10974">
                  <a:moveTo>
                    <a:pt x="4011" y="1"/>
                  </a:moveTo>
                  <a:cubicBezTo>
                    <a:pt x="4011" y="1"/>
                    <a:pt x="1" y="3330"/>
                    <a:pt x="908" y="3936"/>
                  </a:cubicBezTo>
                  <a:cubicBezTo>
                    <a:pt x="1087" y="4055"/>
                    <a:pt x="1340" y="4103"/>
                    <a:pt x="1630" y="4103"/>
                  </a:cubicBezTo>
                  <a:cubicBezTo>
                    <a:pt x="2812" y="4103"/>
                    <a:pt x="4616" y="3309"/>
                    <a:pt x="4617" y="3309"/>
                  </a:cubicBezTo>
                  <a:lnTo>
                    <a:pt x="4617" y="3309"/>
                  </a:lnTo>
                  <a:cubicBezTo>
                    <a:pt x="4617" y="3309"/>
                    <a:pt x="3936" y="5373"/>
                    <a:pt x="5222" y="5449"/>
                  </a:cubicBezTo>
                  <a:cubicBezTo>
                    <a:pt x="5249" y="5451"/>
                    <a:pt x="5275" y="5452"/>
                    <a:pt x="5301" y="5452"/>
                  </a:cubicBezTo>
                  <a:cubicBezTo>
                    <a:pt x="6540" y="5452"/>
                    <a:pt x="7265" y="3708"/>
                    <a:pt x="7265" y="3708"/>
                  </a:cubicBezTo>
                  <a:cubicBezTo>
                    <a:pt x="7265" y="3708"/>
                    <a:pt x="8483" y="6287"/>
                    <a:pt x="9664" y="6287"/>
                  </a:cubicBezTo>
                  <a:cubicBezTo>
                    <a:pt x="9697" y="6287"/>
                    <a:pt x="9730" y="6285"/>
                    <a:pt x="9763" y="6281"/>
                  </a:cubicBezTo>
                  <a:cubicBezTo>
                    <a:pt x="10973" y="6130"/>
                    <a:pt x="9763" y="1211"/>
                    <a:pt x="9763" y="1211"/>
                  </a:cubicBezTo>
                  <a:lnTo>
                    <a:pt x="40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9"/>
            <p:cNvSpPr/>
            <p:nvPr/>
          </p:nvSpPr>
          <p:spPr>
            <a:xfrm>
              <a:off x="-3446198" y="3118241"/>
              <a:ext cx="192172" cy="110103"/>
            </a:xfrm>
            <a:custGeom>
              <a:rect b="b" l="l" r="r" t="t"/>
              <a:pathLst>
                <a:path extrusionOk="0" h="6288" w="10975">
                  <a:moveTo>
                    <a:pt x="6963" y="1"/>
                  </a:moveTo>
                  <a:lnTo>
                    <a:pt x="1211" y="1211"/>
                  </a:lnTo>
                  <a:cubicBezTo>
                    <a:pt x="1211" y="1211"/>
                    <a:pt x="1" y="6130"/>
                    <a:pt x="1211" y="6281"/>
                  </a:cubicBezTo>
                  <a:cubicBezTo>
                    <a:pt x="1244" y="6285"/>
                    <a:pt x="1277" y="6287"/>
                    <a:pt x="1310" y="6287"/>
                  </a:cubicBezTo>
                  <a:cubicBezTo>
                    <a:pt x="2491" y="6287"/>
                    <a:pt x="3709" y="3708"/>
                    <a:pt x="3709" y="3708"/>
                  </a:cubicBezTo>
                  <a:cubicBezTo>
                    <a:pt x="3709" y="3708"/>
                    <a:pt x="4435" y="5452"/>
                    <a:pt x="5675" y="5452"/>
                  </a:cubicBezTo>
                  <a:cubicBezTo>
                    <a:pt x="5701" y="5452"/>
                    <a:pt x="5727" y="5451"/>
                    <a:pt x="5753" y="5449"/>
                  </a:cubicBezTo>
                  <a:cubicBezTo>
                    <a:pt x="7039" y="5373"/>
                    <a:pt x="6359" y="3309"/>
                    <a:pt x="6359" y="3309"/>
                  </a:cubicBezTo>
                  <a:lnTo>
                    <a:pt x="6359" y="3309"/>
                  </a:lnTo>
                  <a:cubicBezTo>
                    <a:pt x="6359" y="3309"/>
                    <a:pt x="8162" y="4103"/>
                    <a:pt x="9344" y="4103"/>
                  </a:cubicBezTo>
                  <a:cubicBezTo>
                    <a:pt x="9634" y="4103"/>
                    <a:pt x="9887" y="4055"/>
                    <a:pt x="10066" y="3936"/>
                  </a:cubicBezTo>
                  <a:cubicBezTo>
                    <a:pt x="10974" y="3330"/>
                    <a:pt x="6963" y="1"/>
                    <a:pt x="69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9"/>
            <p:cNvSpPr/>
            <p:nvPr/>
          </p:nvSpPr>
          <p:spPr>
            <a:xfrm>
              <a:off x="-4182756" y="1511978"/>
              <a:ext cx="1341564" cy="1644854"/>
            </a:xfrm>
            <a:custGeom>
              <a:rect b="b" l="l" r="r" t="t"/>
              <a:pathLst>
                <a:path extrusionOk="0" h="93938" w="76617">
                  <a:moveTo>
                    <a:pt x="38057" y="0"/>
                  </a:moveTo>
                  <a:cubicBezTo>
                    <a:pt x="35871" y="0"/>
                    <a:pt x="20009" y="682"/>
                    <a:pt x="13906" y="20208"/>
                  </a:cubicBezTo>
                  <a:cubicBezTo>
                    <a:pt x="7347" y="41199"/>
                    <a:pt x="1" y="93937"/>
                    <a:pt x="38309" y="93937"/>
                  </a:cubicBezTo>
                  <a:cubicBezTo>
                    <a:pt x="76617" y="93937"/>
                    <a:pt x="69270" y="41199"/>
                    <a:pt x="62710" y="20208"/>
                  </a:cubicBezTo>
                  <a:cubicBezTo>
                    <a:pt x="56608" y="682"/>
                    <a:pt x="40745" y="0"/>
                    <a:pt x="38559" y="0"/>
                  </a:cubicBezTo>
                  <a:cubicBezTo>
                    <a:pt x="38395" y="0"/>
                    <a:pt x="38308" y="4"/>
                    <a:pt x="38308" y="4"/>
                  </a:cubicBezTo>
                  <a:cubicBezTo>
                    <a:pt x="38308" y="4"/>
                    <a:pt x="38221" y="0"/>
                    <a:pt x="380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9"/>
            <p:cNvSpPr/>
            <p:nvPr/>
          </p:nvSpPr>
          <p:spPr>
            <a:xfrm>
              <a:off x="-4121559" y="1511978"/>
              <a:ext cx="1219134" cy="1504967"/>
            </a:xfrm>
            <a:custGeom>
              <a:rect b="b" l="l" r="r" t="t"/>
              <a:pathLst>
                <a:path extrusionOk="0" h="85949" w="69625">
                  <a:moveTo>
                    <a:pt x="35065" y="0"/>
                  </a:moveTo>
                  <a:cubicBezTo>
                    <a:pt x="34901" y="0"/>
                    <a:pt x="34814" y="4"/>
                    <a:pt x="34814" y="4"/>
                  </a:cubicBezTo>
                  <a:cubicBezTo>
                    <a:pt x="34814" y="4"/>
                    <a:pt x="34727" y="0"/>
                    <a:pt x="34563" y="0"/>
                  </a:cubicBezTo>
                  <a:cubicBezTo>
                    <a:pt x="32377" y="0"/>
                    <a:pt x="16514" y="682"/>
                    <a:pt x="10411" y="20208"/>
                  </a:cubicBezTo>
                  <a:cubicBezTo>
                    <a:pt x="5429" y="36148"/>
                    <a:pt x="0" y="70389"/>
                    <a:pt x="14449" y="85948"/>
                  </a:cubicBezTo>
                  <a:cubicBezTo>
                    <a:pt x="2746" y="66153"/>
                    <a:pt x="12079" y="15818"/>
                    <a:pt x="21431" y="11024"/>
                  </a:cubicBezTo>
                  <a:cubicBezTo>
                    <a:pt x="23600" y="9913"/>
                    <a:pt x="25482" y="9486"/>
                    <a:pt x="27095" y="9486"/>
                  </a:cubicBezTo>
                  <a:cubicBezTo>
                    <a:pt x="32421" y="9486"/>
                    <a:pt x="34799" y="14146"/>
                    <a:pt x="34812" y="14171"/>
                  </a:cubicBezTo>
                  <a:lnTo>
                    <a:pt x="34812" y="14173"/>
                  </a:lnTo>
                  <a:lnTo>
                    <a:pt x="34813" y="14173"/>
                  </a:lnTo>
                  <a:lnTo>
                    <a:pt x="34813" y="14170"/>
                  </a:lnTo>
                  <a:cubicBezTo>
                    <a:pt x="34826" y="14145"/>
                    <a:pt x="37204" y="9485"/>
                    <a:pt x="42530" y="9485"/>
                  </a:cubicBezTo>
                  <a:cubicBezTo>
                    <a:pt x="44142" y="9485"/>
                    <a:pt x="46025" y="9912"/>
                    <a:pt x="48193" y="11024"/>
                  </a:cubicBezTo>
                  <a:cubicBezTo>
                    <a:pt x="57546" y="15818"/>
                    <a:pt x="66880" y="66153"/>
                    <a:pt x="55174" y="85948"/>
                  </a:cubicBezTo>
                  <a:lnTo>
                    <a:pt x="55176" y="85948"/>
                  </a:lnTo>
                  <a:cubicBezTo>
                    <a:pt x="69624" y="70391"/>
                    <a:pt x="64197" y="36146"/>
                    <a:pt x="59215" y="20207"/>
                  </a:cubicBezTo>
                  <a:cubicBezTo>
                    <a:pt x="53113" y="682"/>
                    <a:pt x="37251" y="0"/>
                    <a:pt x="350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9"/>
            <p:cNvSpPr/>
            <p:nvPr/>
          </p:nvSpPr>
          <p:spPr>
            <a:xfrm>
              <a:off x="-3704593" y="1829978"/>
              <a:ext cx="60374" cy="78130"/>
            </a:xfrm>
            <a:custGeom>
              <a:rect b="b" l="l" r="r" t="t"/>
              <a:pathLst>
                <a:path extrusionOk="0" h="4462" w="3448">
                  <a:moveTo>
                    <a:pt x="1724" y="1"/>
                  </a:moveTo>
                  <a:cubicBezTo>
                    <a:pt x="772" y="1"/>
                    <a:pt x="0" y="999"/>
                    <a:pt x="0" y="2231"/>
                  </a:cubicBezTo>
                  <a:cubicBezTo>
                    <a:pt x="0" y="3463"/>
                    <a:pt x="771" y="4461"/>
                    <a:pt x="1724" y="4461"/>
                  </a:cubicBezTo>
                  <a:cubicBezTo>
                    <a:pt x="2676" y="4461"/>
                    <a:pt x="3447" y="3463"/>
                    <a:pt x="3447" y="2231"/>
                  </a:cubicBezTo>
                  <a:cubicBezTo>
                    <a:pt x="3447" y="999"/>
                    <a:pt x="2674" y="1"/>
                    <a:pt x="17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9"/>
            <p:cNvSpPr/>
            <p:nvPr/>
          </p:nvSpPr>
          <p:spPr>
            <a:xfrm>
              <a:off x="-3380255" y="1829978"/>
              <a:ext cx="60374" cy="78130"/>
            </a:xfrm>
            <a:custGeom>
              <a:rect b="b" l="l" r="r" t="t"/>
              <a:pathLst>
                <a:path extrusionOk="0" h="4462" w="3448">
                  <a:moveTo>
                    <a:pt x="1723" y="1"/>
                  </a:moveTo>
                  <a:cubicBezTo>
                    <a:pt x="771" y="1"/>
                    <a:pt x="1" y="999"/>
                    <a:pt x="1" y="2231"/>
                  </a:cubicBezTo>
                  <a:cubicBezTo>
                    <a:pt x="1" y="3463"/>
                    <a:pt x="770" y="4461"/>
                    <a:pt x="1723" y="4461"/>
                  </a:cubicBezTo>
                  <a:cubicBezTo>
                    <a:pt x="2677" y="4461"/>
                    <a:pt x="3447" y="3463"/>
                    <a:pt x="3447" y="2231"/>
                  </a:cubicBezTo>
                  <a:cubicBezTo>
                    <a:pt x="3447" y="999"/>
                    <a:pt x="2674" y="1"/>
                    <a:pt x="1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9"/>
            <p:cNvSpPr/>
            <p:nvPr/>
          </p:nvSpPr>
          <p:spPr>
            <a:xfrm>
              <a:off x="-3604611" y="1919366"/>
              <a:ext cx="183032" cy="106846"/>
            </a:xfrm>
            <a:custGeom>
              <a:rect b="b" l="l" r="r" t="t"/>
              <a:pathLst>
                <a:path extrusionOk="0" h="6102" w="10453">
                  <a:moveTo>
                    <a:pt x="5865" y="0"/>
                  </a:moveTo>
                  <a:cubicBezTo>
                    <a:pt x="5865" y="0"/>
                    <a:pt x="847" y="334"/>
                    <a:pt x="424" y="927"/>
                  </a:cubicBezTo>
                  <a:cubicBezTo>
                    <a:pt x="0" y="1519"/>
                    <a:pt x="4721" y="5669"/>
                    <a:pt x="5659" y="6078"/>
                  </a:cubicBezTo>
                  <a:cubicBezTo>
                    <a:pt x="5696" y="6094"/>
                    <a:pt x="5736" y="6102"/>
                    <a:pt x="5781" y="6102"/>
                  </a:cubicBezTo>
                  <a:cubicBezTo>
                    <a:pt x="6873" y="6102"/>
                    <a:pt x="10208" y="1433"/>
                    <a:pt x="10328" y="757"/>
                  </a:cubicBezTo>
                  <a:cubicBezTo>
                    <a:pt x="10452" y="53"/>
                    <a:pt x="5865" y="0"/>
                    <a:pt x="58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9"/>
            <p:cNvSpPr/>
            <p:nvPr/>
          </p:nvSpPr>
          <p:spPr>
            <a:xfrm>
              <a:off x="-4184437" y="1995307"/>
              <a:ext cx="408386" cy="657343"/>
            </a:xfrm>
            <a:custGeom>
              <a:rect b="b" l="l" r="r" t="t"/>
              <a:pathLst>
                <a:path extrusionOk="0" h="37541" w="23323">
                  <a:moveTo>
                    <a:pt x="12828" y="0"/>
                  </a:moveTo>
                  <a:cubicBezTo>
                    <a:pt x="3498" y="8162"/>
                    <a:pt x="0" y="35373"/>
                    <a:pt x="3110" y="37317"/>
                  </a:cubicBezTo>
                  <a:cubicBezTo>
                    <a:pt x="3354" y="37469"/>
                    <a:pt x="3650" y="37540"/>
                    <a:pt x="3990" y="37540"/>
                  </a:cubicBezTo>
                  <a:cubicBezTo>
                    <a:pt x="7993" y="37540"/>
                    <a:pt x="18095" y="27714"/>
                    <a:pt x="20602" y="24489"/>
                  </a:cubicBezTo>
                  <a:cubicBezTo>
                    <a:pt x="23322" y="20992"/>
                    <a:pt x="12828" y="0"/>
                    <a:pt x="12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9"/>
            <p:cNvSpPr/>
            <p:nvPr/>
          </p:nvSpPr>
          <p:spPr>
            <a:xfrm>
              <a:off x="-3235027" y="1995307"/>
              <a:ext cx="408386" cy="657343"/>
            </a:xfrm>
            <a:custGeom>
              <a:rect b="b" l="l" r="r" t="t"/>
              <a:pathLst>
                <a:path extrusionOk="0" h="37541" w="23323">
                  <a:moveTo>
                    <a:pt x="10495" y="0"/>
                  </a:moveTo>
                  <a:cubicBezTo>
                    <a:pt x="10495" y="0"/>
                    <a:pt x="0" y="20991"/>
                    <a:pt x="2721" y="24489"/>
                  </a:cubicBezTo>
                  <a:cubicBezTo>
                    <a:pt x="5228" y="27713"/>
                    <a:pt x="15331" y="37540"/>
                    <a:pt x="19333" y="37540"/>
                  </a:cubicBezTo>
                  <a:cubicBezTo>
                    <a:pt x="19673" y="37540"/>
                    <a:pt x="19969" y="37469"/>
                    <a:pt x="20213" y="37317"/>
                  </a:cubicBezTo>
                  <a:cubicBezTo>
                    <a:pt x="23322" y="35373"/>
                    <a:pt x="19825" y="8162"/>
                    <a:pt x="10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9"/>
            <p:cNvSpPr/>
            <p:nvPr/>
          </p:nvSpPr>
          <p:spPr>
            <a:xfrm>
              <a:off x="-3398064" y="1919364"/>
              <a:ext cx="161180" cy="161180"/>
            </a:xfrm>
            <a:custGeom>
              <a:rect b="b" l="l" r="r" t="t"/>
              <a:pathLst>
                <a:path extrusionOk="0" h="9205" w="9205">
                  <a:moveTo>
                    <a:pt x="4602" y="0"/>
                  </a:moveTo>
                  <a:cubicBezTo>
                    <a:pt x="2061" y="0"/>
                    <a:pt x="0" y="2060"/>
                    <a:pt x="0" y="4601"/>
                  </a:cubicBezTo>
                  <a:cubicBezTo>
                    <a:pt x="0" y="7143"/>
                    <a:pt x="2061" y="9204"/>
                    <a:pt x="4602" y="9204"/>
                  </a:cubicBezTo>
                  <a:cubicBezTo>
                    <a:pt x="7143" y="9204"/>
                    <a:pt x="9204" y="7143"/>
                    <a:pt x="9204" y="4601"/>
                  </a:cubicBezTo>
                  <a:cubicBezTo>
                    <a:pt x="9204" y="2060"/>
                    <a:pt x="7144" y="0"/>
                    <a:pt x="46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9"/>
            <p:cNvSpPr/>
            <p:nvPr/>
          </p:nvSpPr>
          <p:spPr>
            <a:xfrm>
              <a:off x="-3774176" y="1919364"/>
              <a:ext cx="161180" cy="161180"/>
            </a:xfrm>
            <a:custGeom>
              <a:rect b="b" l="l" r="r" t="t"/>
              <a:pathLst>
                <a:path extrusionOk="0" h="9205" w="9205">
                  <a:moveTo>
                    <a:pt x="4602" y="0"/>
                  </a:moveTo>
                  <a:cubicBezTo>
                    <a:pt x="2061" y="0"/>
                    <a:pt x="0" y="2060"/>
                    <a:pt x="0" y="4601"/>
                  </a:cubicBezTo>
                  <a:cubicBezTo>
                    <a:pt x="0" y="7143"/>
                    <a:pt x="2061" y="9204"/>
                    <a:pt x="4602" y="9204"/>
                  </a:cubicBezTo>
                  <a:cubicBezTo>
                    <a:pt x="7143" y="9204"/>
                    <a:pt x="9204" y="7143"/>
                    <a:pt x="9204" y="4601"/>
                  </a:cubicBezTo>
                  <a:cubicBezTo>
                    <a:pt x="9204" y="2060"/>
                    <a:pt x="7144" y="0"/>
                    <a:pt x="46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69"/>
          <p:cNvGrpSpPr/>
          <p:nvPr/>
        </p:nvGrpSpPr>
        <p:grpSpPr>
          <a:xfrm>
            <a:off x="2655276" y="1557744"/>
            <a:ext cx="1921225" cy="1065267"/>
            <a:chOff x="-2272328" y="2015776"/>
            <a:chExt cx="2150946" cy="1192641"/>
          </a:xfrm>
        </p:grpSpPr>
        <p:sp>
          <p:nvSpPr>
            <p:cNvPr id="2331" name="Google Shape;2331;p69"/>
            <p:cNvSpPr/>
            <p:nvPr/>
          </p:nvSpPr>
          <p:spPr>
            <a:xfrm>
              <a:off x="-2211393" y="2706283"/>
              <a:ext cx="293958" cy="459813"/>
            </a:xfrm>
            <a:custGeom>
              <a:rect b="b" l="l" r="r" t="t"/>
              <a:pathLst>
                <a:path extrusionOk="0" h="26260" w="16788">
                  <a:moveTo>
                    <a:pt x="2721" y="0"/>
                  </a:moveTo>
                  <a:lnTo>
                    <a:pt x="2721" y="0"/>
                  </a:lnTo>
                  <a:cubicBezTo>
                    <a:pt x="2721" y="0"/>
                    <a:pt x="0" y="21457"/>
                    <a:pt x="13410" y="26259"/>
                  </a:cubicBezTo>
                  <a:cubicBezTo>
                    <a:pt x="13410" y="26259"/>
                    <a:pt x="12006" y="15727"/>
                    <a:pt x="16788" y="9257"/>
                  </a:cubicBezTo>
                  <a:cubicBezTo>
                    <a:pt x="16788" y="9257"/>
                    <a:pt x="10235" y="71"/>
                    <a:pt x="27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9"/>
            <p:cNvSpPr/>
            <p:nvPr/>
          </p:nvSpPr>
          <p:spPr>
            <a:xfrm>
              <a:off x="-2272328" y="2015776"/>
              <a:ext cx="2150946" cy="1150319"/>
            </a:xfrm>
            <a:custGeom>
              <a:rect b="b" l="l" r="r" t="t"/>
              <a:pathLst>
                <a:path extrusionOk="0" h="65695" w="122841">
                  <a:moveTo>
                    <a:pt x="28628" y="0"/>
                  </a:moveTo>
                  <a:cubicBezTo>
                    <a:pt x="20473" y="0"/>
                    <a:pt x="11850" y="3452"/>
                    <a:pt x="7472" y="12315"/>
                  </a:cubicBezTo>
                  <a:cubicBezTo>
                    <a:pt x="0" y="27442"/>
                    <a:pt x="5373" y="42311"/>
                    <a:pt x="11664" y="49859"/>
                  </a:cubicBezTo>
                  <a:cubicBezTo>
                    <a:pt x="19864" y="59699"/>
                    <a:pt x="36784" y="63723"/>
                    <a:pt x="46108" y="64984"/>
                  </a:cubicBezTo>
                  <a:cubicBezTo>
                    <a:pt x="49713" y="65472"/>
                    <a:pt x="53048" y="65695"/>
                    <a:pt x="56140" y="65695"/>
                  </a:cubicBezTo>
                  <a:cubicBezTo>
                    <a:pt x="85412" y="65695"/>
                    <a:pt x="92955" y="45709"/>
                    <a:pt x="101691" y="40929"/>
                  </a:cubicBezTo>
                  <a:cubicBezTo>
                    <a:pt x="103623" y="39872"/>
                    <a:pt x="105511" y="39449"/>
                    <a:pt x="107296" y="39449"/>
                  </a:cubicBezTo>
                  <a:cubicBezTo>
                    <a:pt x="114435" y="39449"/>
                    <a:pt x="119917" y="46214"/>
                    <a:pt x="119917" y="46214"/>
                  </a:cubicBezTo>
                  <a:cubicBezTo>
                    <a:pt x="122840" y="28840"/>
                    <a:pt x="107582" y="28352"/>
                    <a:pt x="105858" y="28352"/>
                  </a:cubicBezTo>
                  <a:cubicBezTo>
                    <a:pt x="105756" y="28352"/>
                    <a:pt x="105701" y="28354"/>
                    <a:pt x="105701" y="28354"/>
                  </a:cubicBezTo>
                  <a:cubicBezTo>
                    <a:pt x="103435" y="19560"/>
                    <a:pt x="98237" y="17350"/>
                    <a:pt x="93585" y="17350"/>
                  </a:cubicBezTo>
                  <a:cubicBezTo>
                    <a:pt x="88886" y="17350"/>
                    <a:pt x="84743" y="19605"/>
                    <a:pt x="84743" y="19605"/>
                  </a:cubicBezTo>
                  <a:cubicBezTo>
                    <a:pt x="92216" y="21064"/>
                    <a:pt x="96405" y="27442"/>
                    <a:pt x="94766" y="34551"/>
                  </a:cubicBezTo>
                  <a:cubicBezTo>
                    <a:pt x="93400" y="40471"/>
                    <a:pt x="88240" y="46013"/>
                    <a:pt x="80023" y="46013"/>
                  </a:cubicBezTo>
                  <a:cubicBezTo>
                    <a:pt x="78376" y="46013"/>
                    <a:pt x="76606" y="45790"/>
                    <a:pt x="74719" y="45303"/>
                  </a:cubicBezTo>
                  <a:cubicBezTo>
                    <a:pt x="63421" y="42386"/>
                    <a:pt x="56814" y="14533"/>
                    <a:pt x="43556" y="4480"/>
                  </a:cubicBezTo>
                  <a:cubicBezTo>
                    <a:pt x="39922" y="1724"/>
                    <a:pt x="34392" y="0"/>
                    <a:pt x="286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9"/>
            <p:cNvSpPr/>
            <p:nvPr/>
          </p:nvSpPr>
          <p:spPr>
            <a:xfrm>
              <a:off x="-2127012" y="2801713"/>
              <a:ext cx="1360404" cy="364383"/>
            </a:xfrm>
            <a:custGeom>
              <a:rect b="b" l="l" r="r" t="t"/>
              <a:pathLst>
                <a:path extrusionOk="0" h="20810" w="77693">
                  <a:moveTo>
                    <a:pt x="1" y="0"/>
                  </a:moveTo>
                  <a:cubicBezTo>
                    <a:pt x="1038" y="1884"/>
                    <a:pt x="2185" y="3559"/>
                    <a:pt x="3364" y="4974"/>
                  </a:cubicBezTo>
                  <a:cubicBezTo>
                    <a:pt x="11565" y="14814"/>
                    <a:pt x="28485" y="18838"/>
                    <a:pt x="37808" y="20099"/>
                  </a:cubicBezTo>
                  <a:cubicBezTo>
                    <a:pt x="41412" y="20587"/>
                    <a:pt x="44747" y="20810"/>
                    <a:pt x="47839" y="20810"/>
                  </a:cubicBezTo>
                  <a:cubicBezTo>
                    <a:pt x="62022" y="20810"/>
                    <a:pt x="71104" y="16117"/>
                    <a:pt x="77692" y="10736"/>
                  </a:cubicBezTo>
                  <a:lnTo>
                    <a:pt x="77692" y="10736"/>
                  </a:lnTo>
                  <a:cubicBezTo>
                    <a:pt x="74202" y="11896"/>
                    <a:pt x="70195" y="12372"/>
                    <a:pt x="65951" y="12372"/>
                  </a:cubicBezTo>
                  <a:cubicBezTo>
                    <a:pt x="49776" y="12372"/>
                    <a:pt x="30150" y="5461"/>
                    <a:pt x="22500" y="3151"/>
                  </a:cubicBezTo>
                  <a:cubicBezTo>
                    <a:pt x="12841" y="234"/>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9"/>
            <p:cNvSpPr/>
            <p:nvPr/>
          </p:nvSpPr>
          <p:spPr>
            <a:xfrm>
              <a:off x="-2087264" y="2359060"/>
              <a:ext cx="54281" cy="70233"/>
            </a:xfrm>
            <a:custGeom>
              <a:rect b="b" l="l" r="r" t="t"/>
              <a:pathLst>
                <a:path extrusionOk="0" h="4011" w="3100">
                  <a:moveTo>
                    <a:pt x="1549" y="0"/>
                  </a:moveTo>
                  <a:cubicBezTo>
                    <a:pt x="694" y="0"/>
                    <a:pt x="1" y="898"/>
                    <a:pt x="1" y="2005"/>
                  </a:cubicBezTo>
                  <a:cubicBezTo>
                    <a:pt x="1" y="3112"/>
                    <a:pt x="695" y="4011"/>
                    <a:pt x="1549" y="4011"/>
                  </a:cubicBezTo>
                  <a:cubicBezTo>
                    <a:pt x="2404" y="4011"/>
                    <a:pt x="3099" y="3112"/>
                    <a:pt x="3099" y="2005"/>
                  </a:cubicBezTo>
                  <a:cubicBezTo>
                    <a:pt x="3099" y="897"/>
                    <a:pt x="2405" y="0"/>
                    <a:pt x="15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9"/>
            <p:cNvSpPr/>
            <p:nvPr/>
          </p:nvSpPr>
          <p:spPr>
            <a:xfrm>
              <a:off x="-1627750" y="2359060"/>
              <a:ext cx="54281" cy="70233"/>
            </a:xfrm>
            <a:custGeom>
              <a:rect b="b" l="l" r="r" t="t"/>
              <a:pathLst>
                <a:path extrusionOk="0" h="4011" w="3100">
                  <a:moveTo>
                    <a:pt x="1549" y="0"/>
                  </a:moveTo>
                  <a:cubicBezTo>
                    <a:pt x="694" y="0"/>
                    <a:pt x="1" y="898"/>
                    <a:pt x="1" y="2005"/>
                  </a:cubicBezTo>
                  <a:cubicBezTo>
                    <a:pt x="1" y="3112"/>
                    <a:pt x="695" y="4011"/>
                    <a:pt x="1549" y="4011"/>
                  </a:cubicBezTo>
                  <a:cubicBezTo>
                    <a:pt x="2405" y="4011"/>
                    <a:pt x="3099" y="3112"/>
                    <a:pt x="3099" y="2005"/>
                  </a:cubicBezTo>
                  <a:cubicBezTo>
                    <a:pt x="3099" y="897"/>
                    <a:pt x="2406" y="0"/>
                    <a:pt x="15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9"/>
            <p:cNvSpPr/>
            <p:nvPr/>
          </p:nvSpPr>
          <p:spPr>
            <a:xfrm>
              <a:off x="-1315003" y="2845768"/>
              <a:ext cx="354210" cy="362650"/>
            </a:xfrm>
            <a:custGeom>
              <a:rect b="b" l="l" r="r" t="t"/>
              <a:pathLst>
                <a:path extrusionOk="0" h="20711" w="20229">
                  <a:moveTo>
                    <a:pt x="4383" y="1"/>
                  </a:moveTo>
                  <a:cubicBezTo>
                    <a:pt x="2879" y="1"/>
                    <a:pt x="1385" y="234"/>
                    <a:pt x="1" y="816"/>
                  </a:cubicBezTo>
                  <a:cubicBezTo>
                    <a:pt x="1" y="816"/>
                    <a:pt x="5759" y="20710"/>
                    <a:pt x="19325" y="20710"/>
                  </a:cubicBezTo>
                  <a:cubicBezTo>
                    <a:pt x="19622" y="20710"/>
                    <a:pt x="19924" y="20701"/>
                    <a:pt x="20228" y="20681"/>
                  </a:cubicBezTo>
                  <a:cubicBezTo>
                    <a:pt x="20228" y="20681"/>
                    <a:pt x="14762" y="11570"/>
                    <a:pt x="16583" y="3732"/>
                  </a:cubicBezTo>
                  <a:lnTo>
                    <a:pt x="16583" y="3732"/>
                  </a:lnTo>
                  <a:cubicBezTo>
                    <a:pt x="16583" y="3732"/>
                    <a:pt x="16583" y="3732"/>
                    <a:pt x="16583" y="3732"/>
                  </a:cubicBezTo>
                  <a:cubicBezTo>
                    <a:pt x="16582" y="3732"/>
                    <a:pt x="10401" y="1"/>
                    <a:pt x="43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9"/>
            <p:cNvSpPr/>
            <p:nvPr/>
          </p:nvSpPr>
          <p:spPr>
            <a:xfrm>
              <a:off x="-1816105" y="2053510"/>
              <a:ext cx="103309" cy="34460"/>
            </a:xfrm>
            <a:custGeom>
              <a:rect b="b" l="l" r="r" t="t"/>
              <a:pathLst>
                <a:path extrusionOk="0" h="1968" w="5900">
                  <a:moveTo>
                    <a:pt x="2950" y="1"/>
                  </a:moveTo>
                  <a:cubicBezTo>
                    <a:pt x="1320" y="1"/>
                    <a:pt x="0" y="442"/>
                    <a:pt x="0" y="985"/>
                  </a:cubicBezTo>
                  <a:cubicBezTo>
                    <a:pt x="0" y="1527"/>
                    <a:pt x="1320" y="1967"/>
                    <a:pt x="2950" y="1967"/>
                  </a:cubicBezTo>
                  <a:cubicBezTo>
                    <a:pt x="4580" y="1967"/>
                    <a:pt x="5900" y="1527"/>
                    <a:pt x="5900" y="985"/>
                  </a:cubicBezTo>
                  <a:cubicBezTo>
                    <a:pt x="5900" y="441"/>
                    <a:pt x="4580" y="1"/>
                    <a:pt x="29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9"/>
            <p:cNvSpPr/>
            <p:nvPr/>
          </p:nvSpPr>
          <p:spPr>
            <a:xfrm>
              <a:off x="-2123160" y="2440954"/>
              <a:ext cx="161180" cy="161180"/>
            </a:xfrm>
            <a:custGeom>
              <a:rect b="b" l="l" r="r" t="t"/>
              <a:pathLst>
                <a:path extrusionOk="0" h="9205" w="9205">
                  <a:moveTo>
                    <a:pt x="4601" y="0"/>
                  </a:moveTo>
                  <a:cubicBezTo>
                    <a:pt x="2060" y="0"/>
                    <a:pt x="1" y="2060"/>
                    <a:pt x="1" y="4602"/>
                  </a:cubicBezTo>
                  <a:cubicBezTo>
                    <a:pt x="1" y="7144"/>
                    <a:pt x="2061" y="9204"/>
                    <a:pt x="4601" y="9204"/>
                  </a:cubicBezTo>
                  <a:cubicBezTo>
                    <a:pt x="7143" y="9204"/>
                    <a:pt x="9205" y="7144"/>
                    <a:pt x="9205" y="4602"/>
                  </a:cubicBezTo>
                  <a:cubicBezTo>
                    <a:pt x="9205" y="2060"/>
                    <a:pt x="7143" y="0"/>
                    <a:pt x="46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9"/>
            <p:cNvSpPr/>
            <p:nvPr/>
          </p:nvSpPr>
          <p:spPr>
            <a:xfrm>
              <a:off x="-1743736" y="2440954"/>
              <a:ext cx="161145" cy="161180"/>
            </a:xfrm>
            <a:custGeom>
              <a:rect b="b" l="l" r="r" t="t"/>
              <a:pathLst>
                <a:path extrusionOk="0" h="9205" w="9203">
                  <a:moveTo>
                    <a:pt x="4601" y="0"/>
                  </a:moveTo>
                  <a:cubicBezTo>
                    <a:pt x="2059" y="0"/>
                    <a:pt x="0" y="2060"/>
                    <a:pt x="0" y="4602"/>
                  </a:cubicBezTo>
                  <a:cubicBezTo>
                    <a:pt x="0" y="7144"/>
                    <a:pt x="2060" y="9204"/>
                    <a:pt x="4601" y="9204"/>
                  </a:cubicBezTo>
                  <a:cubicBezTo>
                    <a:pt x="7141" y="9204"/>
                    <a:pt x="9203" y="7144"/>
                    <a:pt x="9203" y="4602"/>
                  </a:cubicBezTo>
                  <a:cubicBezTo>
                    <a:pt x="9203" y="2060"/>
                    <a:pt x="7143" y="0"/>
                    <a:pt x="46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9"/>
            <p:cNvSpPr/>
            <p:nvPr/>
          </p:nvSpPr>
          <p:spPr>
            <a:xfrm>
              <a:off x="-1915229" y="2496548"/>
              <a:ext cx="156907" cy="51970"/>
            </a:xfrm>
            <a:custGeom>
              <a:rect b="b" l="l" r="r" t="t"/>
              <a:pathLst>
                <a:path extrusionOk="0" h="2968" w="8961">
                  <a:moveTo>
                    <a:pt x="8477" y="0"/>
                  </a:moveTo>
                  <a:cubicBezTo>
                    <a:pt x="8399" y="0"/>
                    <a:pt x="8319" y="32"/>
                    <a:pt x="8249" y="109"/>
                  </a:cubicBezTo>
                  <a:cubicBezTo>
                    <a:pt x="7147" y="1322"/>
                    <a:pt x="5841" y="2272"/>
                    <a:pt x="4369" y="2272"/>
                  </a:cubicBezTo>
                  <a:cubicBezTo>
                    <a:pt x="3803" y="2272"/>
                    <a:pt x="3212" y="2132"/>
                    <a:pt x="2599" y="1811"/>
                  </a:cubicBezTo>
                  <a:cubicBezTo>
                    <a:pt x="1898" y="1442"/>
                    <a:pt x="1225" y="832"/>
                    <a:pt x="768" y="178"/>
                  </a:cubicBezTo>
                  <a:cubicBezTo>
                    <a:pt x="693" y="70"/>
                    <a:pt x="587" y="26"/>
                    <a:pt x="482" y="26"/>
                  </a:cubicBezTo>
                  <a:cubicBezTo>
                    <a:pt x="238" y="26"/>
                    <a:pt x="1" y="268"/>
                    <a:pt x="178" y="522"/>
                  </a:cubicBezTo>
                  <a:lnTo>
                    <a:pt x="178" y="523"/>
                  </a:lnTo>
                  <a:cubicBezTo>
                    <a:pt x="822" y="1442"/>
                    <a:pt x="1791" y="2292"/>
                    <a:pt x="2850" y="2684"/>
                  </a:cubicBezTo>
                  <a:cubicBezTo>
                    <a:pt x="3375" y="2880"/>
                    <a:pt x="3883" y="2968"/>
                    <a:pt x="4372" y="2968"/>
                  </a:cubicBezTo>
                  <a:cubicBezTo>
                    <a:pt x="6059" y="2968"/>
                    <a:pt x="7526" y="1920"/>
                    <a:pt x="8732" y="590"/>
                  </a:cubicBezTo>
                  <a:cubicBezTo>
                    <a:pt x="8960" y="342"/>
                    <a:pt x="8731" y="0"/>
                    <a:pt x="8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4" name="Shape 2344"/>
        <p:cNvGrpSpPr/>
        <p:nvPr/>
      </p:nvGrpSpPr>
      <p:grpSpPr>
        <a:xfrm>
          <a:off x="0" y="0"/>
          <a:ext cx="0" cy="0"/>
          <a:chOff x="0" y="0"/>
          <a:chExt cx="0" cy="0"/>
        </a:xfrm>
      </p:grpSpPr>
      <p:sp>
        <p:nvSpPr>
          <p:cNvPr id="2345" name="Google Shape;2345;p70"/>
          <p:cNvSpPr txBox="1"/>
          <p:nvPr>
            <p:ph type="title"/>
          </p:nvPr>
        </p:nvSpPr>
        <p:spPr>
          <a:xfrm>
            <a:off x="847375" y="622925"/>
            <a:ext cx="4965600" cy="10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346" name="Google Shape;2346;p70"/>
          <p:cNvSpPr txBox="1"/>
          <p:nvPr>
            <p:ph idx="1" type="body"/>
          </p:nvPr>
        </p:nvSpPr>
        <p:spPr>
          <a:xfrm>
            <a:off x="849775" y="1576175"/>
            <a:ext cx="3510000" cy="310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 </a:t>
            </a:r>
            <a:endParaRPr/>
          </a:p>
          <a:p>
            <a:pPr indent="-317500" lvl="0" marL="457200" rtl="0" algn="l">
              <a:spcBef>
                <a:spcPts val="1600"/>
              </a:spcBef>
              <a:spcAft>
                <a:spcPts val="0"/>
              </a:spcAft>
              <a:buSzPts val="1400"/>
              <a:buChar char="●"/>
            </a:pPr>
            <a:r>
              <a:rPr lang="en">
                <a:uFill>
                  <a:noFill/>
                </a:uFill>
                <a:hlinkClick r:id="rId3"/>
              </a:rPr>
              <a:t>Flat design tropical animal collection</a:t>
            </a:r>
            <a:endParaRPr/>
          </a:p>
          <a:p>
            <a:pPr indent="-317500" lvl="0" marL="457200" rtl="0" algn="l">
              <a:spcBef>
                <a:spcPts val="0"/>
              </a:spcBef>
              <a:spcAft>
                <a:spcPts val="0"/>
              </a:spcAft>
              <a:buSzPts val="1400"/>
              <a:buChar char="●"/>
            </a:pPr>
            <a:r>
              <a:rPr lang="en">
                <a:uFill>
                  <a:noFill/>
                </a:uFill>
                <a:hlinkClick r:id="rId4"/>
              </a:rPr>
              <a:t>Cute hand drawn animal collection</a:t>
            </a:r>
            <a:endParaRPr/>
          </a:p>
          <a:p>
            <a:pPr indent="-317500" lvl="0" marL="457200" rtl="0" algn="l">
              <a:spcBef>
                <a:spcPts val="0"/>
              </a:spcBef>
              <a:spcAft>
                <a:spcPts val="0"/>
              </a:spcAft>
              <a:buSzPts val="1400"/>
              <a:buChar char="●"/>
            </a:pPr>
            <a:r>
              <a:rPr lang="en">
                <a:uFill>
                  <a:noFill/>
                </a:uFill>
                <a:hlinkClick r:id="rId5"/>
              </a:rPr>
              <a:t>Pack of exotic cute animals</a:t>
            </a:r>
            <a:endParaRPr/>
          </a:p>
          <a:p>
            <a:pPr indent="-317500" lvl="0" marL="457200" rtl="0" algn="l">
              <a:spcBef>
                <a:spcPts val="0"/>
              </a:spcBef>
              <a:spcAft>
                <a:spcPts val="0"/>
              </a:spcAft>
              <a:buSzPts val="1400"/>
              <a:buChar char="●"/>
            </a:pPr>
            <a:r>
              <a:rPr lang="en">
                <a:uFill>
                  <a:noFill/>
                </a:uFill>
                <a:hlinkClick r:id="rId6"/>
              </a:rPr>
              <a:t>Collection of cute and wild drawn animals</a:t>
            </a:r>
            <a:endParaRPr/>
          </a:p>
          <a:p>
            <a:pPr indent="-317500" lvl="0" marL="457200" rtl="0" algn="l">
              <a:spcBef>
                <a:spcPts val="0"/>
              </a:spcBef>
              <a:spcAft>
                <a:spcPts val="0"/>
              </a:spcAft>
              <a:buSzPts val="1400"/>
              <a:buChar char="●"/>
            </a:pPr>
            <a:r>
              <a:rPr lang="en">
                <a:uFill>
                  <a:noFill/>
                </a:uFill>
                <a:hlinkClick r:id="rId7"/>
              </a:rPr>
              <a:t>Landscape tropical forest background</a:t>
            </a:r>
            <a:endParaRPr/>
          </a:p>
          <a:p>
            <a:pPr indent="-317500" lvl="0" marL="457200" rtl="0" algn="l">
              <a:spcBef>
                <a:spcPts val="0"/>
              </a:spcBef>
              <a:spcAft>
                <a:spcPts val="0"/>
              </a:spcAft>
              <a:buSzPts val="1400"/>
              <a:buChar char="●"/>
            </a:pPr>
            <a:r>
              <a:rPr lang="en">
                <a:uFill>
                  <a:noFill/>
                </a:uFill>
                <a:hlinkClick r:id="rId8"/>
              </a:rPr>
              <a:t>Devices concept illustration</a:t>
            </a:r>
            <a:endParaRPr/>
          </a:p>
        </p:txBody>
      </p:sp>
      <p:sp>
        <p:nvSpPr>
          <p:cNvPr id="2347" name="Google Shape;2347;p70"/>
          <p:cNvSpPr txBox="1"/>
          <p:nvPr>
            <p:ph idx="2" type="body"/>
          </p:nvPr>
        </p:nvSpPr>
        <p:spPr>
          <a:xfrm>
            <a:off x="4784119" y="1576175"/>
            <a:ext cx="3510000" cy="310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p>
          <a:p>
            <a:pPr indent="-317500" lvl="0" marL="457200" rtl="0" algn="l">
              <a:spcBef>
                <a:spcPts val="1600"/>
              </a:spcBef>
              <a:spcAft>
                <a:spcPts val="0"/>
              </a:spcAft>
              <a:buSzPts val="1400"/>
              <a:buChar char="●"/>
            </a:pPr>
            <a:r>
              <a:rPr lang="en">
                <a:uFill>
                  <a:noFill/>
                </a:uFill>
                <a:hlinkClick r:id="rId9"/>
              </a:rPr>
              <a:t>Python</a:t>
            </a:r>
            <a:endParaRPr/>
          </a:p>
          <a:p>
            <a:pPr indent="-317500" lvl="0" marL="457200" rtl="0" algn="l">
              <a:spcBef>
                <a:spcPts val="0"/>
              </a:spcBef>
              <a:spcAft>
                <a:spcPts val="0"/>
              </a:spcAft>
              <a:buSzPts val="1400"/>
              <a:buChar char="●"/>
            </a:pPr>
            <a:r>
              <a:rPr lang="en">
                <a:uFill>
                  <a:noFill/>
                </a:uFill>
                <a:hlinkClick r:id="rId10"/>
              </a:rPr>
              <a:t>Meerkat</a:t>
            </a:r>
            <a:endParaRPr>
              <a:uFill>
                <a:noFill/>
              </a:uFill>
              <a:hlinkClick r:id="rId11"/>
            </a:endParaRPr>
          </a:p>
          <a:p>
            <a:pPr indent="-317500" lvl="0" marL="457200" rtl="0" algn="l">
              <a:spcBef>
                <a:spcPts val="0"/>
              </a:spcBef>
              <a:spcAft>
                <a:spcPts val="0"/>
              </a:spcAft>
              <a:buSzPts val="1400"/>
              <a:buChar char="●"/>
            </a:pPr>
            <a:r>
              <a:rPr lang="en">
                <a:uFill>
                  <a:noFill/>
                </a:uFill>
                <a:hlinkClick r:id="rId12"/>
              </a:rPr>
              <a:t>Gorilla</a:t>
            </a:r>
            <a:endParaRPr/>
          </a:p>
          <a:p>
            <a:pPr indent="0" lvl="0" marL="0" rtl="0" algn="l">
              <a:spcBef>
                <a:spcPts val="0"/>
              </a:spcBef>
              <a:spcAft>
                <a:spcPts val="0"/>
              </a:spcAft>
              <a:buNone/>
            </a:pPr>
            <a:r>
              <a:t/>
            </a:r>
            <a:endParaRPr/>
          </a:p>
          <a:p>
            <a:pPr indent="0" lvl="0" marL="0" rtl="0" algn="l">
              <a:spcBef>
                <a:spcPts val="1600"/>
              </a:spcBef>
              <a:spcAft>
                <a:spcPts val="0"/>
              </a:spcAft>
              <a:buNone/>
            </a:pPr>
            <a:r>
              <a:rPr lang="en"/>
              <a:t>ICONS:</a:t>
            </a:r>
            <a:endParaRPr/>
          </a:p>
          <a:p>
            <a:pPr indent="-317500" lvl="0" marL="457200" rtl="0" algn="l">
              <a:spcBef>
                <a:spcPts val="1600"/>
              </a:spcBef>
              <a:spcAft>
                <a:spcPts val="0"/>
              </a:spcAft>
              <a:buSzPts val="1400"/>
              <a:buChar char="●"/>
            </a:pPr>
            <a:r>
              <a:rPr lang="en">
                <a:uFill>
                  <a:noFill/>
                </a:uFill>
                <a:hlinkClick r:id="rId13"/>
              </a:rPr>
              <a:t>Countricons Icon Pack</a:t>
            </a:r>
            <a:endParaRPr/>
          </a:p>
          <a:p>
            <a:pPr indent="-317500" lvl="0" marL="457200" rtl="0" algn="l">
              <a:spcBef>
                <a:spcPts val="0"/>
              </a:spcBef>
              <a:spcAft>
                <a:spcPts val="0"/>
              </a:spcAft>
              <a:buSzPts val="1400"/>
              <a:buChar char="●"/>
            </a:pPr>
            <a:r>
              <a:rPr lang="en">
                <a:uFill>
                  <a:noFill/>
                </a:uFill>
                <a:hlinkClick r:id="rId14"/>
              </a:rPr>
              <a:t>Fruits and Vegetables Icon Pack</a:t>
            </a:r>
            <a:endParaRPr/>
          </a:p>
          <a:p>
            <a:pPr indent="-317500" lvl="0" marL="457200" rtl="0" algn="l">
              <a:spcBef>
                <a:spcPts val="0"/>
              </a:spcBef>
              <a:spcAft>
                <a:spcPts val="0"/>
              </a:spcAft>
              <a:buSzPts val="1400"/>
              <a:buChar char="●"/>
            </a:pPr>
            <a:r>
              <a:rPr lang="en">
                <a:uFill>
                  <a:noFill/>
                </a:uFill>
                <a:hlinkClick r:id="rId15"/>
              </a:rPr>
              <a:t>Spring Icon Pack</a:t>
            </a:r>
            <a:endParaRPr/>
          </a:p>
          <a:p>
            <a:pPr indent="-317500" lvl="0" marL="457200" rtl="0" algn="l">
              <a:spcBef>
                <a:spcPts val="0"/>
              </a:spcBef>
              <a:spcAft>
                <a:spcPts val="0"/>
              </a:spcAft>
              <a:buSzPts val="1400"/>
              <a:buChar char="●"/>
            </a:pPr>
            <a:r>
              <a:rPr lang="en">
                <a:uFill>
                  <a:noFill/>
                </a:uFill>
                <a:hlinkClick r:id="rId16"/>
              </a:rPr>
              <a:t>Animals and Nature Icon Pack</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51" name="Shape 2351"/>
        <p:cNvGrpSpPr/>
        <p:nvPr/>
      </p:nvGrpSpPr>
      <p:grpSpPr>
        <a:xfrm>
          <a:off x="0" y="0"/>
          <a:ext cx="0" cy="0"/>
          <a:chOff x="0" y="0"/>
          <a:chExt cx="0" cy="0"/>
        </a:xfrm>
      </p:grpSpPr>
      <p:sp>
        <p:nvSpPr>
          <p:cNvPr id="2352" name="Google Shape;2352;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53" name="Google Shape;2353;p7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54" name="Google Shape;2354;p7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58" name="Shape 2358"/>
        <p:cNvGrpSpPr/>
        <p:nvPr/>
      </p:nvGrpSpPr>
      <p:grpSpPr>
        <a:xfrm>
          <a:off x="0" y="0"/>
          <a:ext cx="0" cy="0"/>
          <a:chOff x="0" y="0"/>
          <a:chExt cx="0" cy="0"/>
        </a:xfrm>
      </p:grpSpPr>
      <p:sp>
        <p:nvSpPr>
          <p:cNvPr id="2359" name="Google Shape;2359;p7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60" name="Google Shape;2360;p7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61" name="Google Shape;2361;p7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Mali</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https://fonts.google.com/specimen/Mali</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Catamaran</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https://fonts.google.com/specimen/Catamaran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2362" name="Google Shape;2362;p72"/>
          <p:cNvGrpSpPr/>
          <p:nvPr/>
        </p:nvGrpSpPr>
        <p:grpSpPr>
          <a:xfrm>
            <a:off x="2583563" y="3498875"/>
            <a:ext cx="3976875" cy="754200"/>
            <a:chOff x="2052655" y="3498875"/>
            <a:chExt cx="3976875" cy="754200"/>
          </a:xfrm>
        </p:grpSpPr>
        <p:sp>
          <p:nvSpPr>
            <p:cNvPr id="2363" name="Google Shape;2363;p72"/>
            <p:cNvSpPr/>
            <p:nvPr/>
          </p:nvSpPr>
          <p:spPr>
            <a:xfrm>
              <a:off x="3114480" y="3498875"/>
              <a:ext cx="791400" cy="754200"/>
            </a:xfrm>
            <a:prstGeom prst="roundRect">
              <a:avLst>
                <a:gd fmla="val 16667" name="adj"/>
              </a:avLst>
            </a:prstGeom>
            <a:solidFill>
              <a:srgbClr val="F2C8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4176300" y="3498875"/>
              <a:ext cx="791400" cy="754200"/>
            </a:xfrm>
            <a:prstGeom prst="roundRect">
              <a:avLst>
                <a:gd fmla="val 16667" name="adj"/>
              </a:avLst>
            </a:prstGeom>
            <a:solidFill>
              <a:srgbClr val="C480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2"/>
            <p:cNvSpPr/>
            <p:nvPr/>
          </p:nvSpPr>
          <p:spPr>
            <a:xfrm>
              <a:off x="5238120" y="3498875"/>
              <a:ext cx="791400" cy="754200"/>
            </a:xfrm>
            <a:prstGeom prst="roundRect">
              <a:avLst>
                <a:gd fmla="val 16667" name="adj"/>
              </a:avLst>
            </a:prstGeom>
            <a:solidFill>
              <a:srgbClr val="82C1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2"/>
            <p:cNvSpPr/>
            <p:nvPr/>
          </p:nvSpPr>
          <p:spPr>
            <a:xfrm>
              <a:off x="2052655" y="3498875"/>
              <a:ext cx="791400" cy="754200"/>
            </a:xfrm>
            <a:prstGeom prst="roundRect">
              <a:avLst>
                <a:gd fmla="val 16667" name="adj"/>
              </a:avLst>
            </a:prstGeom>
            <a:solidFill>
              <a:srgbClr val="CC61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#f2c841</a:t>
              </a:r>
              <a:endParaRPr sz="1000">
                <a:solidFill>
                  <a:srgbClr val="FFFFFF"/>
                </a:solidFill>
              </a:endParaRPr>
            </a:p>
          </p:txBody>
        </p:sp>
        <p:sp>
          <p:nvSpPr>
            <p:cNvPr id="2368" name="Google Shape;2368;p72"/>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#c48050</a:t>
              </a:r>
              <a:endParaRPr sz="1000">
                <a:solidFill>
                  <a:srgbClr val="FFFFFF"/>
                </a:solidFill>
              </a:endParaRPr>
            </a:p>
          </p:txBody>
        </p:sp>
        <p:sp>
          <p:nvSpPr>
            <p:cNvPr id="2369" name="Google Shape;2369;p7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#82c19d</a:t>
              </a:r>
              <a:endParaRPr sz="1000">
                <a:solidFill>
                  <a:srgbClr val="FFFFFF"/>
                </a:solidFill>
              </a:endParaRPr>
            </a:p>
          </p:txBody>
        </p:sp>
        <p:sp>
          <p:nvSpPr>
            <p:cNvPr id="2370" name="Google Shape;2370;p7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#cc6159</a:t>
              </a:r>
              <a:endParaRPr sz="1000">
                <a:solidFill>
                  <a:srgbClr val="FFFFFF"/>
                </a:solidFil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4" name="Shape 2374"/>
        <p:cNvGrpSpPr/>
        <p:nvPr/>
      </p:nvGrpSpPr>
      <p:grpSpPr>
        <a:xfrm>
          <a:off x="0" y="0"/>
          <a:ext cx="0" cy="0"/>
          <a:chOff x="0" y="0"/>
          <a:chExt cx="0" cy="0"/>
        </a:xfrm>
      </p:grpSpPr>
      <p:sp>
        <p:nvSpPr>
          <p:cNvPr id="2375" name="Google Shape;2375;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376" name="Google Shape;2376;p7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377" name="Google Shape;2377;p73"/>
          <p:cNvGrpSpPr/>
          <p:nvPr/>
        </p:nvGrpSpPr>
        <p:grpSpPr>
          <a:xfrm>
            <a:off x="5082708" y="3095784"/>
            <a:ext cx="442841" cy="514271"/>
            <a:chOff x="4727025" y="1332775"/>
            <a:chExt cx="59900" cy="69625"/>
          </a:xfrm>
        </p:grpSpPr>
        <p:sp>
          <p:nvSpPr>
            <p:cNvPr id="2378" name="Google Shape;2378;p7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 name="Google Shape;2380;p73"/>
          <p:cNvGrpSpPr/>
          <p:nvPr/>
        </p:nvGrpSpPr>
        <p:grpSpPr>
          <a:xfrm>
            <a:off x="5758025" y="2343272"/>
            <a:ext cx="500909" cy="500899"/>
            <a:chOff x="4820425" y="1329900"/>
            <a:chExt cx="70175" cy="70350"/>
          </a:xfrm>
        </p:grpSpPr>
        <p:sp>
          <p:nvSpPr>
            <p:cNvPr id="2381" name="Google Shape;2381;p7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73"/>
          <p:cNvGrpSpPr/>
          <p:nvPr/>
        </p:nvGrpSpPr>
        <p:grpSpPr>
          <a:xfrm>
            <a:off x="6410648" y="2355062"/>
            <a:ext cx="538135" cy="493119"/>
            <a:chOff x="4903200" y="1331525"/>
            <a:chExt cx="73575" cy="67425"/>
          </a:xfrm>
        </p:grpSpPr>
        <p:sp>
          <p:nvSpPr>
            <p:cNvPr id="2386" name="Google Shape;2386;p7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387" name="Google Shape;2387;p7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73"/>
          <p:cNvGrpSpPr/>
          <p:nvPr/>
        </p:nvGrpSpPr>
        <p:grpSpPr>
          <a:xfrm>
            <a:off x="5670599" y="3097040"/>
            <a:ext cx="544563" cy="511895"/>
            <a:chOff x="4815575" y="1416800"/>
            <a:chExt cx="73750" cy="71400"/>
          </a:xfrm>
        </p:grpSpPr>
        <p:sp>
          <p:nvSpPr>
            <p:cNvPr id="2389" name="Google Shape;2389;p7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73"/>
          <p:cNvGrpSpPr/>
          <p:nvPr/>
        </p:nvGrpSpPr>
        <p:grpSpPr>
          <a:xfrm>
            <a:off x="6367224" y="3096746"/>
            <a:ext cx="602914" cy="512477"/>
            <a:chOff x="4902475" y="1418875"/>
            <a:chExt cx="74500" cy="63775"/>
          </a:xfrm>
        </p:grpSpPr>
        <p:sp>
          <p:nvSpPr>
            <p:cNvPr id="2393" name="Google Shape;2393;p7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73"/>
          <p:cNvGrpSpPr/>
          <p:nvPr/>
        </p:nvGrpSpPr>
        <p:grpSpPr>
          <a:xfrm>
            <a:off x="5783096" y="3835985"/>
            <a:ext cx="515391" cy="525699"/>
            <a:chOff x="4818100" y="1507675"/>
            <a:chExt cx="71225" cy="71625"/>
          </a:xfrm>
        </p:grpSpPr>
        <p:sp>
          <p:nvSpPr>
            <p:cNvPr id="2396" name="Google Shape;2396;p7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73"/>
          <p:cNvGrpSpPr/>
          <p:nvPr/>
        </p:nvGrpSpPr>
        <p:grpSpPr>
          <a:xfrm>
            <a:off x="5121199" y="3857517"/>
            <a:ext cx="522956" cy="489869"/>
            <a:chOff x="4721450" y="1509475"/>
            <a:chExt cx="79350" cy="74325"/>
          </a:xfrm>
        </p:grpSpPr>
        <p:sp>
          <p:nvSpPr>
            <p:cNvPr id="2401" name="Google Shape;2401;p7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73"/>
          <p:cNvGrpSpPr/>
          <p:nvPr/>
        </p:nvGrpSpPr>
        <p:grpSpPr>
          <a:xfrm>
            <a:off x="6444441" y="3837269"/>
            <a:ext cx="525704" cy="535436"/>
            <a:chOff x="4906800" y="1507500"/>
            <a:chExt cx="70350" cy="71075"/>
          </a:xfrm>
        </p:grpSpPr>
        <p:sp>
          <p:nvSpPr>
            <p:cNvPr id="2406" name="Google Shape;2406;p7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73"/>
          <p:cNvGrpSpPr/>
          <p:nvPr/>
        </p:nvGrpSpPr>
        <p:grpSpPr>
          <a:xfrm>
            <a:off x="4477263" y="2343250"/>
            <a:ext cx="508054" cy="508095"/>
            <a:chOff x="3736598" y="2170606"/>
            <a:chExt cx="404889" cy="404889"/>
          </a:xfrm>
        </p:grpSpPr>
        <p:sp>
          <p:nvSpPr>
            <p:cNvPr id="2412" name="Google Shape;2412;p7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73"/>
          <p:cNvGrpSpPr/>
          <p:nvPr/>
        </p:nvGrpSpPr>
        <p:grpSpPr>
          <a:xfrm>
            <a:off x="3765303" y="2343345"/>
            <a:ext cx="575790" cy="507904"/>
            <a:chOff x="3161917" y="2170682"/>
            <a:chExt cx="458870" cy="404737"/>
          </a:xfrm>
        </p:grpSpPr>
        <p:sp>
          <p:nvSpPr>
            <p:cNvPr id="2417" name="Google Shape;2417;p7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418" name="Google Shape;2418;p7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73"/>
          <p:cNvGrpSpPr/>
          <p:nvPr/>
        </p:nvGrpSpPr>
        <p:grpSpPr>
          <a:xfrm>
            <a:off x="3792833" y="3103717"/>
            <a:ext cx="520730" cy="498567"/>
            <a:chOff x="3179914" y="2889488"/>
            <a:chExt cx="422876" cy="404911"/>
          </a:xfrm>
        </p:grpSpPr>
        <p:sp>
          <p:nvSpPr>
            <p:cNvPr id="2421" name="Google Shape;2421;p7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73"/>
          <p:cNvGrpSpPr/>
          <p:nvPr/>
        </p:nvGrpSpPr>
        <p:grpSpPr>
          <a:xfrm>
            <a:off x="4421513" y="3103677"/>
            <a:ext cx="516145" cy="498648"/>
            <a:chOff x="3729467" y="2889422"/>
            <a:chExt cx="419153" cy="404977"/>
          </a:xfrm>
        </p:grpSpPr>
        <p:sp>
          <p:nvSpPr>
            <p:cNvPr id="2428" name="Google Shape;2428;p7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5" name="Google Shape;2435;p7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 name="Google Shape;2439;p73"/>
          <p:cNvGrpSpPr/>
          <p:nvPr/>
        </p:nvGrpSpPr>
        <p:grpSpPr>
          <a:xfrm>
            <a:off x="7141841" y="2550562"/>
            <a:ext cx="166473" cy="141497"/>
            <a:chOff x="4660325" y="1866850"/>
            <a:chExt cx="68350" cy="58100"/>
          </a:xfrm>
        </p:grpSpPr>
        <p:sp>
          <p:nvSpPr>
            <p:cNvPr id="2440" name="Google Shape;2440;p7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73"/>
          <p:cNvGrpSpPr/>
          <p:nvPr/>
        </p:nvGrpSpPr>
        <p:grpSpPr>
          <a:xfrm>
            <a:off x="7451186" y="2576286"/>
            <a:ext cx="162515" cy="90049"/>
            <a:chOff x="4791775" y="1877500"/>
            <a:chExt cx="66725" cy="36975"/>
          </a:xfrm>
        </p:grpSpPr>
        <p:sp>
          <p:nvSpPr>
            <p:cNvPr id="2443" name="Google Shape;2443;p7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73"/>
          <p:cNvGrpSpPr/>
          <p:nvPr/>
        </p:nvGrpSpPr>
        <p:grpSpPr>
          <a:xfrm>
            <a:off x="7772899" y="2576286"/>
            <a:ext cx="144979" cy="90049"/>
            <a:chOff x="4923925" y="1877500"/>
            <a:chExt cx="59525" cy="36975"/>
          </a:xfrm>
        </p:grpSpPr>
        <p:sp>
          <p:nvSpPr>
            <p:cNvPr id="2446" name="Google Shape;2446;p7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73"/>
          <p:cNvGrpSpPr/>
          <p:nvPr/>
        </p:nvGrpSpPr>
        <p:grpSpPr>
          <a:xfrm>
            <a:off x="8067390" y="2558477"/>
            <a:ext cx="141447" cy="125667"/>
            <a:chOff x="5058450" y="1870100"/>
            <a:chExt cx="58075" cy="51600"/>
          </a:xfrm>
        </p:grpSpPr>
        <p:sp>
          <p:nvSpPr>
            <p:cNvPr id="2449" name="Google Shape;2449;p7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73"/>
          <p:cNvGrpSpPr/>
          <p:nvPr/>
        </p:nvGrpSpPr>
        <p:grpSpPr>
          <a:xfrm>
            <a:off x="7481905" y="2980885"/>
            <a:ext cx="101077" cy="107645"/>
            <a:chOff x="4811425" y="2065025"/>
            <a:chExt cx="41500" cy="44200"/>
          </a:xfrm>
        </p:grpSpPr>
        <p:sp>
          <p:nvSpPr>
            <p:cNvPr id="2452" name="Google Shape;2452;p7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73"/>
          <p:cNvGrpSpPr/>
          <p:nvPr/>
        </p:nvGrpSpPr>
        <p:grpSpPr>
          <a:xfrm>
            <a:off x="7774342" y="2981098"/>
            <a:ext cx="120867" cy="107218"/>
            <a:chOff x="4929875" y="2065025"/>
            <a:chExt cx="49625" cy="44025"/>
          </a:xfrm>
        </p:grpSpPr>
        <p:sp>
          <p:nvSpPr>
            <p:cNvPr id="2455" name="Google Shape;2455;p7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73"/>
          <p:cNvGrpSpPr/>
          <p:nvPr/>
        </p:nvGrpSpPr>
        <p:grpSpPr>
          <a:xfrm>
            <a:off x="8103011" y="2984112"/>
            <a:ext cx="70206" cy="101191"/>
            <a:chOff x="5083925" y="2066350"/>
            <a:chExt cx="28825" cy="41550"/>
          </a:xfrm>
        </p:grpSpPr>
        <p:sp>
          <p:nvSpPr>
            <p:cNvPr id="2458" name="Google Shape;2458;p7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 name="Google Shape;2460;p73"/>
          <p:cNvGrpSpPr/>
          <p:nvPr/>
        </p:nvGrpSpPr>
        <p:grpSpPr>
          <a:xfrm>
            <a:off x="7134565" y="2999759"/>
            <a:ext cx="181026" cy="69896"/>
            <a:chOff x="4659775" y="2072775"/>
            <a:chExt cx="74325" cy="28700"/>
          </a:xfrm>
        </p:grpSpPr>
        <p:sp>
          <p:nvSpPr>
            <p:cNvPr id="2461" name="Google Shape;2461;p7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73"/>
          <p:cNvGrpSpPr/>
          <p:nvPr/>
        </p:nvGrpSpPr>
        <p:grpSpPr>
          <a:xfrm>
            <a:off x="8054421" y="2790324"/>
            <a:ext cx="167387" cy="89197"/>
            <a:chOff x="4662475" y="1976500"/>
            <a:chExt cx="68725" cy="36625"/>
          </a:xfrm>
        </p:grpSpPr>
        <p:sp>
          <p:nvSpPr>
            <p:cNvPr id="2465" name="Google Shape;2465;p7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 name="Google Shape;2468;p73"/>
          <p:cNvGrpSpPr/>
          <p:nvPr/>
        </p:nvGrpSpPr>
        <p:grpSpPr>
          <a:xfrm>
            <a:off x="7751326" y="2793764"/>
            <a:ext cx="166899" cy="82317"/>
            <a:chOff x="4920150" y="1977875"/>
            <a:chExt cx="68525" cy="33800"/>
          </a:xfrm>
        </p:grpSpPr>
        <p:sp>
          <p:nvSpPr>
            <p:cNvPr id="2469" name="Google Shape;2469;p7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 name="Google Shape;2472;p73"/>
          <p:cNvGrpSpPr/>
          <p:nvPr/>
        </p:nvGrpSpPr>
        <p:grpSpPr>
          <a:xfrm>
            <a:off x="7162483" y="3197682"/>
            <a:ext cx="125190" cy="127859"/>
            <a:chOff x="4676550" y="2160575"/>
            <a:chExt cx="51400" cy="52500"/>
          </a:xfrm>
        </p:grpSpPr>
        <p:sp>
          <p:nvSpPr>
            <p:cNvPr id="2473" name="Google Shape;2473;p7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73"/>
          <p:cNvGrpSpPr/>
          <p:nvPr/>
        </p:nvGrpSpPr>
        <p:grpSpPr>
          <a:xfrm>
            <a:off x="7459741" y="3204714"/>
            <a:ext cx="145405" cy="113794"/>
            <a:chOff x="4768325" y="2163475"/>
            <a:chExt cx="59700" cy="46725"/>
          </a:xfrm>
        </p:grpSpPr>
        <p:sp>
          <p:nvSpPr>
            <p:cNvPr id="2477" name="Google Shape;2477;p7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9" name="Google Shape;2479;p7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5" name="Google Shape;2485;p73"/>
          <p:cNvGrpSpPr/>
          <p:nvPr/>
        </p:nvGrpSpPr>
        <p:grpSpPr>
          <a:xfrm>
            <a:off x="7476059" y="3459808"/>
            <a:ext cx="112768" cy="106853"/>
            <a:chOff x="4768575" y="2253950"/>
            <a:chExt cx="46300" cy="43875"/>
          </a:xfrm>
        </p:grpSpPr>
        <p:sp>
          <p:nvSpPr>
            <p:cNvPr id="2486" name="Google Shape;2486;p7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73"/>
          <p:cNvGrpSpPr/>
          <p:nvPr/>
        </p:nvGrpSpPr>
        <p:grpSpPr>
          <a:xfrm>
            <a:off x="7775682" y="3948834"/>
            <a:ext cx="118187" cy="146246"/>
            <a:chOff x="4960900" y="2433225"/>
            <a:chExt cx="48525" cy="60050"/>
          </a:xfrm>
        </p:grpSpPr>
        <p:sp>
          <p:nvSpPr>
            <p:cNvPr id="2489" name="Google Shape;2489;p7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73"/>
          <p:cNvGrpSpPr/>
          <p:nvPr/>
        </p:nvGrpSpPr>
        <p:grpSpPr>
          <a:xfrm>
            <a:off x="7464247" y="4212895"/>
            <a:ext cx="136394" cy="143810"/>
            <a:chOff x="4854075" y="2527625"/>
            <a:chExt cx="56000" cy="59050"/>
          </a:xfrm>
        </p:grpSpPr>
        <p:sp>
          <p:nvSpPr>
            <p:cNvPr id="2492" name="Google Shape;2492;p7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4" name="Google Shape;2494;p7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7" name="Google Shape;2497;p73"/>
          <p:cNvGrpSpPr/>
          <p:nvPr/>
        </p:nvGrpSpPr>
        <p:grpSpPr>
          <a:xfrm>
            <a:off x="8088458" y="3676639"/>
            <a:ext cx="99312" cy="160797"/>
            <a:chOff x="5059700" y="2334775"/>
            <a:chExt cx="40775" cy="66025"/>
          </a:xfrm>
        </p:grpSpPr>
        <p:sp>
          <p:nvSpPr>
            <p:cNvPr id="2498" name="Google Shape;2498;p7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73"/>
          <p:cNvGrpSpPr/>
          <p:nvPr/>
        </p:nvGrpSpPr>
        <p:grpSpPr>
          <a:xfrm>
            <a:off x="8045622" y="3941771"/>
            <a:ext cx="184984" cy="160371"/>
            <a:chOff x="5037700" y="2430325"/>
            <a:chExt cx="75950" cy="65850"/>
          </a:xfrm>
        </p:grpSpPr>
        <p:sp>
          <p:nvSpPr>
            <p:cNvPr id="2508" name="Google Shape;2508;p7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73"/>
          <p:cNvGrpSpPr/>
          <p:nvPr/>
        </p:nvGrpSpPr>
        <p:grpSpPr>
          <a:xfrm>
            <a:off x="7465128" y="3708223"/>
            <a:ext cx="173014" cy="97629"/>
            <a:chOff x="4756975" y="2341800"/>
            <a:chExt cx="91975" cy="51925"/>
          </a:xfrm>
        </p:grpSpPr>
        <p:sp>
          <p:nvSpPr>
            <p:cNvPr id="2511" name="Google Shape;2511;p7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73"/>
          <p:cNvGrpSpPr/>
          <p:nvPr/>
        </p:nvGrpSpPr>
        <p:grpSpPr>
          <a:xfrm>
            <a:off x="7732065" y="4196920"/>
            <a:ext cx="212497" cy="175761"/>
            <a:chOff x="4943575" y="2516350"/>
            <a:chExt cx="98675" cy="81700"/>
          </a:xfrm>
        </p:grpSpPr>
        <p:sp>
          <p:nvSpPr>
            <p:cNvPr id="2532" name="Google Shape;2532;p7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 name="Google Shape;2610;p73"/>
          <p:cNvGrpSpPr/>
          <p:nvPr/>
        </p:nvGrpSpPr>
        <p:grpSpPr>
          <a:xfrm>
            <a:off x="1990126" y="3423163"/>
            <a:ext cx="965351" cy="134611"/>
            <a:chOff x="4411970" y="2962952"/>
            <a:chExt cx="706544" cy="104212"/>
          </a:xfrm>
        </p:grpSpPr>
        <p:sp>
          <p:nvSpPr>
            <p:cNvPr id="2611" name="Google Shape;2611;p7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 name="Google Shape;2615;p73"/>
          <p:cNvGrpSpPr/>
          <p:nvPr/>
        </p:nvGrpSpPr>
        <p:grpSpPr>
          <a:xfrm>
            <a:off x="1990126" y="3012077"/>
            <a:ext cx="960158" cy="289172"/>
            <a:chOff x="4411970" y="2726085"/>
            <a:chExt cx="643107" cy="193659"/>
          </a:xfrm>
        </p:grpSpPr>
        <p:sp>
          <p:nvSpPr>
            <p:cNvPr id="2616" name="Google Shape;2616;p7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73"/>
          <p:cNvGrpSpPr/>
          <p:nvPr/>
        </p:nvGrpSpPr>
        <p:grpSpPr>
          <a:xfrm>
            <a:off x="993018" y="3278187"/>
            <a:ext cx="833173" cy="259209"/>
            <a:chOff x="4411970" y="4340222"/>
            <a:chExt cx="779467" cy="242683"/>
          </a:xfrm>
        </p:grpSpPr>
        <p:sp>
          <p:nvSpPr>
            <p:cNvPr id="2620" name="Google Shape;2620;p7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 name="Google Shape;2623;p73"/>
          <p:cNvGrpSpPr/>
          <p:nvPr/>
        </p:nvGrpSpPr>
        <p:grpSpPr>
          <a:xfrm>
            <a:off x="1990126" y="2673933"/>
            <a:ext cx="965160" cy="216230"/>
            <a:chOff x="4411970" y="2468674"/>
            <a:chExt cx="747317" cy="167425"/>
          </a:xfrm>
        </p:grpSpPr>
        <p:sp>
          <p:nvSpPr>
            <p:cNvPr id="2624" name="Google Shape;2624;p7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6" name="Google Shape;2626;p73"/>
          <p:cNvGrpSpPr/>
          <p:nvPr/>
        </p:nvGrpSpPr>
        <p:grpSpPr>
          <a:xfrm>
            <a:off x="988873" y="2578650"/>
            <a:ext cx="810451" cy="319148"/>
            <a:chOff x="4411970" y="3686602"/>
            <a:chExt cx="797845" cy="314215"/>
          </a:xfrm>
        </p:grpSpPr>
        <p:sp>
          <p:nvSpPr>
            <p:cNvPr id="2627" name="Google Shape;2627;p7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2" name="Google Shape;2632;p73"/>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73"/>
          <p:cNvGrpSpPr/>
          <p:nvPr/>
        </p:nvGrpSpPr>
        <p:grpSpPr>
          <a:xfrm>
            <a:off x="988970" y="2333174"/>
            <a:ext cx="1970333" cy="208784"/>
            <a:chOff x="6336019" y="3733725"/>
            <a:chExt cx="2566206" cy="351310"/>
          </a:xfrm>
        </p:grpSpPr>
        <p:sp>
          <p:nvSpPr>
            <p:cNvPr id="2634" name="Google Shape;2634;p7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73"/>
          <p:cNvGrpSpPr/>
          <p:nvPr/>
        </p:nvGrpSpPr>
        <p:grpSpPr>
          <a:xfrm>
            <a:off x="1990126" y="3940729"/>
            <a:ext cx="946551" cy="153200"/>
            <a:chOff x="4404545" y="3301592"/>
            <a:chExt cx="782403" cy="129272"/>
          </a:xfrm>
        </p:grpSpPr>
        <p:sp>
          <p:nvSpPr>
            <p:cNvPr id="2639" name="Google Shape;2639;p7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73"/>
          <p:cNvGrpSpPr/>
          <p:nvPr/>
        </p:nvGrpSpPr>
        <p:grpSpPr>
          <a:xfrm>
            <a:off x="1990126" y="3679688"/>
            <a:ext cx="962257" cy="139127"/>
            <a:chOff x="4411970" y="3131459"/>
            <a:chExt cx="710520" cy="117397"/>
          </a:xfrm>
        </p:grpSpPr>
        <p:sp>
          <p:nvSpPr>
            <p:cNvPr id="2642" name="Google Shape;2642;p7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644" name="Google Shape;2644;p73"/>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5" name="Google Shape;2645;p73"/>
          <p:cNvGrpSpPr/>
          <p:nvPr/>
        </p:nvGrpSpPr>
        <p:grpSpPr>
          <a:xfrm>
            <a:off x="990271" y="3614482"/>
            <a:ext cx="823838" cy="458988"/>
            <a:chOff x="4411970" y="1801825"/>
            <a:chExt cx="734586" cy="409262"/>
          </a:xfrm>
        </p:grpSpPr>
        <p:sp>
          <p:nvSpPr>
            <p:cNvPr id="2646" name="Google Shape;2646;p7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73"/>
          <p:cNvGrpSpPr/>
          <p:nvPr/>
        </p:nvGrpSpPr>
        <p:grpSpPr>
          <a:xfrm>
            <a:off x="990271" y="4162908"/>
            <a:ext cx="856348" cy="212039"/>
            <a:chOff x="4411970" y="2233974"/>
            <a:chExt cx="763574" cy="189068"/>
          </a:xfrm>
        </p:grpSpPr>
        <p:sp>
          <p:nvSpPr>
            <p:cNvPr id="2649" name="Google Shape;2649;p7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73"/>
          <p:cNvGrpSpPr/>
          <p:nvPr/>
        </p:nvGrpSpPr>
        <p:grpSpPr>
          <a:xfrm>
            <a:off x="3100467" y="2338244"/>
            <a:ext cx="511602" cy="511602"/>
            <a:chOff x="5681300" y="2527788"/>
            <a:chExt cx="805800" cy="805800"/>
          </a:xfrm>
        </p:grpSpPr>
        <p:sp>
          <p:nvSpPr>
            <p:cNvPr id="2652" name="Google Shape;2652;p7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73"/>
          <p:cNvGrpSpPr/>
          <p:nvPr/>
        </p:nvGrpSpPr>
        <p:grpSpPr>
          <a:xfrm>
            <a:off x="3097662" y="3104827"/>
            <a:ext cx="513021" cy="512935"/>
            <a:chOff x="4049800" y="640400"/>
            <a:chExt cx="858900" cy="858900"/>
          </a:xfrm>
        </p:grpSpPr>
        <p:sp>
          <p:nvSpPr>
            <p:cNvPr id="2655" name="Google Shape;2655;p7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73"/>
          <p:cNvGrpSpPr/>
          <p:nvPr/>
        </p:nvGrpSpPr>
        <p:grpSpPr>
          <a:xfrm>
            <a:off x="3014861" y="3756719"/>
            <a:ext cx="686489" cy="686585"/>
            <a:chOff x="5080188" y="927900"/>
            <a:chExt cx="961200" cy="961200"/>
          </a:xfrm>
        </p:grpSpPr>
        <p:sp>
          <p:nvSpPr>
            <p:cNvPr id="2658" name="Google Shape;2658;p7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73"/>
          <p:cNvGrpSpPr/>
          <p:nvPr/>
        </p:nvGrpSpPr>
        <p:grpSpPr>
          <a:xfrm>
            <a:off x="3798012" y="3849448"/>
            <a:ext cx="510373" cy="510937"/>
            <a:chOff x="7508249" y="1522825"/>
            <a:chExt cx="1326332" cy="1322987"/>
          </a:xfrm>
        </p:grpSpPr>
        <p:sp>
          <p:nvSpPr>
            <p:cNvPr id="2667" name="Google Shape;2667;p7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73"/>
          <p:cNvGrpSpPr/>
          <p:nvPr/>
        </p:nvGrpSpPr>
        <p:grpSpPr>
          <a:xfrm>
            <a:off x="4489605" y="3850853"/>
            <a:ext cx="492652" cy="503348"/>
            <a:chOff x="6039282" y="1042577"/>
            <a:chExt cx="734315" cy="731929"/>
          </a:xfrm>
        </p:grpSpPr>
        <p:sp>
          <p:nvSpPr>
            <p:cNvPr id="2678" name="Google Shape;2678;p7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 name="Google Shape;2699;p73"/>
          <p:cNvGrpSpPr/>
          <p:nvPr/>
        </p:nvGrpSpPr>
        <p:grpSpPr>
          <a:xfrm>
            <a:off x="5130019" y="2346894"/>
            <a:ext cx="483304" cy="504902"/>
            <a:chOff x="1825800" y="1651625"/>
            <a:chExt cx="568125" cy="591775"/>
          </a:xfrm>
        </p:grpSpPr>
        <p:sp>
          <p:nvSpPr>
            <p:cNvPr id="2700" name="Google Shape;2700;p7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6" name="Google Shape;2706;p7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3"/>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3"/>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3" name="Shape 2713"/>
        <p:cNvGrpSpPr/>
        <p:nvPr/>
      </p:nvGrpSpPr>
      <p:grpSpPr>
        <a:xfrm>
          <a:off x="0" y="0"/>
          <a:ext cx="0" cy="0"/>
          <a:chOff x="0" y="0"/>
          <a:chExt cx="0" cy="0"/>
        </a:xfrm>
      </p:grpSpPr>
      <p:grpSp>
        <p:nvGrpSpPr>
          <p:cNvPr id="2714" name="Google Shape;2714;p74"/>
          <p:cNvGrpSpPr/>
          <p:nvPr/>
        </p:nvGrpSpPr>
        <p:grpSpPr>
          <a:xfrm>
            <a:off x="745571" y="1168666"/>
            <a:ext cx="2492868" cy="1379876"/>
            <a:chOff x="2654821" y="2311071"/>
            <a:chExt cx="2279715" cy="1262120"/>
          </a:xfrm>
        </p:grpSpPr>
        <p:grpSp>
          <p:nvGrpSpPr>
            <p:cNvPr id="2715" name="Google Shape;2715;p74"/>
            <p:cNvGrpSpPr/>
            <p:nvPr/>
          </p:nvGrpSpPr>
          <p:grpSpPr>
            <a:xfrm>
              <a:off x="4034269" y="2840745"/>
              <a:ext cx="40212" cy="36437"/>
              <a:chOff x="4293400" y="2574725"/>
              <a:chExt cx="84425" cy="80100"/>
            </a:xfrm>
          </p:grpSpPr>
          <p:sp>
            <p:nvSpPr>
              <p:cNvPr id="2716" name="Google Shape;2716;p7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717" name="Google Shape;2717;p7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74"/>
            <p:cNvGrpSpPr/>
            <p:nvPr/>
          </p:nvGrpSpPr>
          <p:grpSpPr>
            <a:xfrm>
              <a:off x="3894606" y="2334874"/>
              <a:ext cx="913198" cy="518984"/>
              <a:chOff x="4000175" y="1462675"/>
              <a:chExt cx="1917275" cy="1140875"/>
            </a:xfrm>
          </p:grpSpPr>
          <p:sp>
            <p:nvSpPr>
              <p:cNvPr id="2719" name="Google Shape;2719;p7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720" name="Google Shape;2720;p74"/>
              <p:cNvGrpSpPr/>
              <p:nvPr/>
            </p:nvGrpSpPr>
            <p:grpSpPr>
              <a:xfrm>
                <a:off x="4000175" y="1462675"/>
                <a:ext cx="1917275" cy="1140875"/>
                <a:chOff x="4000175" y="1462675"/>
                <a:chExt cx="1917275" cy="1140875"/>
              </a:xfrm>
            </p:grpSpPr>
            <p:sp>
              <p:nvSpPr>
                <p:cNvPr id="2721" name="Google Shape;2721;p7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722" name="Google Shape;2722;p7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26" name="Google Shape;2726;p7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27" name="Google Shape;2727;p74"/>
            <p:cNvGrpSpPr/>
            <p:nvPr/>
          </p:nvGrpSpPr>
          <p:grpSpPr>
            <a:xfrm>
              <a:off x="3875768" y="2846704"/>
              <a:ext cx="44796" cy="47366"/>
              <a:chOff x="3960625" y="2587825"/>
              <a:chExt cx="94050" cy="104125"/>
            </a:xfrm>
          </p:grpSpPr>
          <p:sp>
            <p:nvSpPr>
              <p:cNvPr id="2728" name="Google Shape;2728;p7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729" name="Google Shape;2729;p7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0" name="Google Shape;2730;p74"/>
            <p:cNvGrpSpPr/>
            <p:nvPr/>
          </p:nvGrpSpPr>
          <p:grpSpPr>
            <a:xfrm>
              <a:off x="3782759" y="2807162"/>
              <a:ext cx="82686" cy="85487"/>
              <a:chOff x="3765350" y="2500900"/>
              <a:chExt cx="173600" cy="187925"/>
            </a:xfrm>
          </p:grpSpPr>
          <p:sp>
            <p:nvSpPr>
              <p:cNvPr id="2731" name="Google Shape;2731;p7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732" name="Google Shape;2732;p7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74"/>
            <p:cNvGrpSpPr/>
            <p:nvPr/>
          </p:nvGrpSpPr>
          <p:grpSpPr>
            <a:xfrm>
              <a:off x="3775674" y="2798496"/>
              <a:ext cx="40545" cy="23564"/>
              <a:chOff x="3750475" y="2481850"/>
              <a:chExt cx="85125" cy="51800"/>
            </a:xfrm>
          </p:grpSpPr>
          <p:sp>
            <p:nvSpPr>
              <p:cNvPr id="2738" name="Google Shape;2738;p7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740" name="Google Shape;2740;p74"/>
            <p:cNvGrpSpPr/>
            <p:nvPr/>
          </p:nvGrpSpPr>
          <p:grpSpPr>
            <a:xfrm>
              <a:off x="3716946" y="2776024"/>
              <a:ext cx="81971" cy="76912"/>
              <a:chOff x="3627175" y="2432450"/>
              <a:chExt cx="172100" cy="169075"/>
            </a:xfrm>
          </p:grpSpPr>
          <p:sp>
            <p:nvSpPr>
              <p:cNvPr id="2741" name="Google Shape;2741;p7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743" name="Google Shape;2743;p7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744" name="Google Shape;2744;p74"/>
            <p:cNvGrpSpPr/>
            <p:nvPr/>
          </p:nvGrpSpPr>
          <p:grpSpPr>
            <a:xfrm>
              <a:off x="3685682" y="2845624"/>
              <a:ext cx="29311" cy="45055"/>
              <a:chOff x="3561536" y="2585450"/>
              <a:chExt cx="61539" cy="99045"/>
            </a:xfrm>
          </p:grpSpPr>
          <p:sp>
            <p:nvSpPr>
              <p:cNvPr id="2745" name="Google Shape;2745;p7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747" name="Google Shape;2747;p74"/>
            <p:cNvGrpSpPr/>
            <p:nvPr/>
          </p:nvGrpSpPr>
          <p:grpSpPr>
            <a:xfrm>
              <a:off x="3849905" y="2572252"/>
              <a:ext cx="74339" cy="119559"/>
              <a:chOff x="3906325" y="1984500"/>
              <a:chExt cx="156075" cy="262825"/>
            </a:xfrm>
          </p:grpSpPr>
          <p:sp>
            <p:nvSpPr>
              <p:cNvPr id="2748" name="Google Shape;2748;p7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749" name="Google Shape;2749;p7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 name="Google Shape;2750;p74"/>
            <p:cNvGrpSpPr/>
            <p:nvPr/>
          </p:nvGrpSpPr>
          <p:grpSpPr>
            <a:xfrm>
              <a:off x="2654821" y="2414345"/>
              <a:ext cx="667570" cy="558731"/>
              <a:chOff x="1397225" y="1637375"/>
              <a:chExt cx="1401575" cy="1228250"/>
            </a:xfrm>
          </p:grpSpPr>
          <p:sp>
            <p:nvSpPr>
              <p:cNvPr id="2751" name="Google Shape;2751;p7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752" name="Google Shape;2752;p74"/>
              <p:cNvGrpSpPr/>
              <p:nvPr/>
            </p:nvGrpSpPr>
            <p:grpSpPr>
              <a:xfrm>
                <a:off x="1397225" y="1637375"/>
                <a:ext cx="1398775" cy="1228250"/>
                <a:chOff x="1397225" y="1637375"/>
                <a:chExt cx="1398775" cy="1228250"/>
              </a:xfrm>
            </p:grpSpPr>
            <p:sp>
              <p:nvSpPr>
                <p:cNvPr id="2753" name="Google Shape;2753;p7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55" name="Google Shape;2755;p74"/>
            <p:cNvGrpSpPr/>
            <p:nvPr/>
          </p:nvGrpSpPr>
          <p:grpSpPr>
            <a:xfrm>
              <a:off x="3230417" y="3103734"/>
              <a:ext cx="282982" cy="280332"/>
              <a:chOff x="2605700" y="3152850"/>
              <a:chExt cx="594125" cy="616250"/>
            </a:xfrm>
          </p:grpSpPr>
          <p:sp>
            <p:nvSpPr>
              <p:cNvPr id="2756" name="Google Shape;2756;p7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757" name="Google Shape;2757;p7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758" name="Google Shape;2758;p74"/>
            <p:cNvGrpSpPr/>
            <p:nvPr/>
          </p:nvGrpSpPr>
          <p:grpSpPr>
            <a:xfrm>
              <a:off x="3265985" y="3226989"/>
              <a:ext cx="87151" cy="346202"/>
              <a:chOff x="2680375" y="3423800"/>
              <a:chExt cx="182975" cy="761050"/>
            </a:xfrm>
          </p:grpSpPr>
          <p:sp>
            <p:nvSpPr>
              <p:cNvPr id="2759" name="Google Shape;2759;p7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760" name="Google Shape;2760;p7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1" name="Google Shape;2761;p74"/>
            <p:cNvGrpSpPr/>
            <p:nvPr/>
          </p:nvGrpSpPr>
          <p:grpSpPr>
            <a:xfrm>
              <a:off x="3855466" y="3289811"/>
              <a:ext cx="112514" cy="94210"/>
              <a:chOff x="3918000" y="3561900"/>
              <a:chExt cx="236225" cy="207100"/>
            </a:xfrm>
          </p:grpSpPr>
          <p:sp>
            <p:nvSpPr>
              <p:cNvPr id="2762" name="Google Shape;2762;p7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763" name="Google Shape;2763;p7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4" name="Google Shape;2764;p7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767" name="Google Shape;2767;p74"/>
            <p:cNvGrpSpPr/>
            <p:nvPr/>
          </p:nvGrpSpPr>
          <p:grpSpPr>
            <a:xfrm>
              <a:off x="2905224" y="2311071"/>
              <a:ext cx="596721" cy="528992"/>
              <a:chOff x="1922950" y="1410350"/>
              <a:chExt cx="1252825" cy="1162875"/>
            </a:xfrm>
          </p:grpSpPr>
          <p:sp>
            <p:nvSpPr>
              <p:cNvPr id="2768" name="Google Shape;2768;p7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784" name="Google Shape;2784;p7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804" name="Google Shape;2804;p7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805" name="Google Shape;2805;p7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6" name="Google Shape;2806;p74"/>
            <p:cNvGrpSpPr/>
            <p:nvPr/>
          </p:nvGrpSpPr>
          <p:grpSpPr>
            <a:xfrm>
              <a:off x="3280929" y="3294542"/>
              <a:ext cx="109894" cy="272224"/>
              <a:chOff x="2711750" y="3572300"/>
              <a:chExt cx="230725" cy="598425"/>
            </a:xfrm>
          </p:grpSpPr>
          <p:sp>
            <p:nvSpPr>
              <p:cNvPr id="2807" name="Google Shape;2807;p7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9" name="Google Shape;2809;p7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0" name="Google Shape;2810;p74"/>
            <p:cNvGrpSpPr/>
            <p:nvPr/>
          </p:nvGrpSpPr>
          <p:grpSpPr>
            <a:xfrm>
              <a:off x="3790439" y="2408636"/>
              <a:ext cx="73017" cy="75684"/>
              <a:chOff x="3781475" y="1624825"/>
              <a:chExt cx="153300" cy="166375"/>
            </a:xfrm>
          </p:grpSpPr>
          <p:sp>
            <p:nvSpPr>
              <p:cNvPr id="2811" name="Google Shape;2811;p7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5" name="Google Shape;2815;p7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2" name="Google Shape;2822;p74"/>
            <p:cNvGrpSpPr/>
            <p:nvPr/>
          </p:nvGrpSpPr>
          <p:grpSpPr>
            <a:xfrm>
              <a:off x="4403342" y="3107749"/>
              <a:ext cx="316680" cy="101374"/>
              <a:chOff x="5068275" y="3161675"/>
              <a:chExt cx="664875" cy="222850"/>
            </a:xfrm>
          </p:grpSpPr>
          <p:sp>
            <p:nvSpPr>
              <p:cNvPr id="2823" name="Google Shape;2823;p7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7" name="Google Shape;2827;p7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6" name="Google Shape;2856;p74"/>
            <p:cNvGrpSpPr/>
            <p:nvPr/>
          </p:nvGrpSpPr>
          <p:grpSpPr>
            <a:xfrm>
              <a:off x="3697513" y="2707266"/>
              <a:ext cx="59549" cy="79733"/>
              <a:chOff x="3586375" y="2281300"/>
              <a:chExt cx="125025" cy="175275"/>
            </a:xfrm>
          </p:grpSpPr>
          <p:sp>
            <p:nvSpPr>
              <p:cNvPr id="2857" name="Google Shape;2857;p7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9" name="Google Shape;2859;p7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0" name="Google Shape;2860;p74"/>
            <p:cNvGrpSpPr/>
            <p:nvPr/>
          </p:nvGrpSpPr>
          <p:grpSpPr>
            <a:xfrm>
              <a:off x="4513224" y="3221724"/>
              <a:ext cx="274563" cy="280321"/>
              <a:chOff x="5298975" y="3412225"/>
              <a:chExt cx="576450" cy="616225"/>
            </a:xfrm>
          </p:grpSpPr>
          <p:sp>
            <p:nvSpPr>
              <p:cNvPr id="2861" name="Google Shape;2861;p7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862" name="Google Shape;2862;p7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74"/>
            <p:cNvGrpSpPr/>
            <p:nvPr/>
          </p:nvGrpSpPr>
          <p:grpSpPr>
            <a:xfrm>
              <a:off x="4824403" y="3421846"/>
              <a:ext cx="110132" cy="130647"/>
              <a:chOff x="5952300" y="3852150"/>
              <a:chExt cx="231225" cy="287200"/>
            </a:xfrm>
          </p:grpSpPr>
          <p:sp>
            <p:nvSpPr>
              <p:cNvPr id="2864" name="Google Shape;2864;p7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6" name="Google Shape;2866;p7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4" name="Google Shape;2874;p74"/>
            <p:cNvGrpSpPr/>
            <p:nvPr/>
          </p:nvGrpSpPr>
          <p:grpSpPr>
            <a:xfrm>
              <a:off x="4295710" y="3079670"/>
              <a:ext cx="14968" cy="27135"/>
              <a:chOff x="4842300" y="3099950"/>
              <a:chExt cx="31425" cy="59650"/>
            </a:xfrm>
          </p:grpSpPr>
          <p:sp>
            <p:nvSpPr>
              <p:cNvPr id="2875" name="Google Shape;2875;p7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9" name="Google Shape;2879;p7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7" name="Google Shape;2887;p74"/>
            <p:cNvGrpSpPr/>
            <p:nvPr/>
          </p:nvGrpSpPr>
          <p:grpSpPr>
            <a:xfrm>
              <a:off x="3831056" y="2816010"/>
              <a:ext cx="37378" cy="27612"/>
              <a:chOff x="3866750" y="2520350"/>
              <a:chExt cx="78475" cy="60700"/>
            </a:xfrm>
          </p:grpSpPr>
          <p:sp>
            <p:nvSpPr>
              <p:cNvPr id="2888" name="Google Shape;2888;p7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7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09" name="Google Shape;2909;p7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21" name="Google Shape;2921;p7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4" name="Google Shape;2934;p74"/>
            <p:cNvGrpSpPr/>
            <p:nvPr/>
          </p:nvGrpSpPr>
          <p:grpSpPr>
            <a:xfrm>
              <a:off x="3632736" y="3051591"/>
              <a:ext cx="63288" cy="45217"/>
              <a:chOff x="3450375" y="3038225"/>
              <a:chExt cx="132875" cy="99400"/>
            </a:xfrm>
          </p:grpSpPr>
          <p:sp>
            <p:nvSpPr>
              <p:cNvPr id="2935" name="Google Shape;2935;p7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7" name="Google Shape;2937;p7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46" name="Google Shape;2946;p7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56" name="Google Shape;2956;p7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62" name="Google Shape;2962;p7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2" name="Google Shape;2972;p74"/>
          <p:cNvGrpSpPr/>
          <p:nvPr/>
        </p:nvGrpSpPr>
        <p:grpSpPr>
          <a:xfrm>
            <a:off x="3554131" y="1233340"/>
            <a:ext cx="2078182" cy="1366558"/>
            <a:chOff x="235800" y="830650"/>
            <a:chExt cx="6978450" cy="4588844"/>
          </a:xfrm>
        </p:grpSpPr>
        <p:sp>
          <p:nvSpPr>
            <p:cNvPr id="2973" name="Google Shape;2973;p7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74"/>
          <p:cNvGrpSpPr/>
          <p:nvPr/>
        </p:nvGrpSpPr>
        <p:grpSpPr>
          <a:xfrm>
            <a:off x="742628" y="3064442"/>
            <a:ext cx="2622876" cy="1333540"/>
            <a:chOff x="238125" y="1038125"/>
            <a:chExt cx="7146800" cy="3633625"/>
          </a:xfrm>
        </p:grpSpPr>
        <p:sp>
          <p:nvSpPr>
            <p:cNvPr id="2980" name="Google Shape;2980;p7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74"/>
          <p:cNvGrpSpPr/>
          <p:nvPr/>
        </p:nvGrpSpPr>
        <p:grpSpPr>
          <a:xfrm>
            <a:off x="3597785" y="3065882"/>
            <a:ext cx="2241344" cy="1330656"/>
            <a:chOff x="230250" y="739925"/>
            <a:chExt cx="7124425" cy="4229675"/>
          </a:xfrm>
        </p:grpSpPr>
        <p:sp>
          <p:nvSpPr>
            <p:cNvPr id="4553" name="Google Shape;4553;p74"/>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4"/>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4"/>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4"/>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4"/>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4"/>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4"/>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4"/>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4"/>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4"/>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4"/>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4"/>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4"/>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4"/>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4"/>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4"/>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4"/>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4"/>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4"/>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4"/>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4"/>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4"/>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4"/>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4"/>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4"/>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4"/>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4"/>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4"/>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4"/>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4"/>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4"/>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4"/>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4"/>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4"/>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4"/>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4"/>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4"/>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4"/>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4"/>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4"/>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4"/>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4"/>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4"/>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4"/>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4"/>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4"/>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4"/>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4"/>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4"/>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4"/>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4"/>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4"/>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4"/>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4"/>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4"/>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4"/>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4"/>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4"/>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4"/>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4"/>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4"/>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4"/>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4"/>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4"/>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4"/>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4"/>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4"/>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4"/>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4"/>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4"/>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4"/>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4"/>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4"/>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4"/>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4"/>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4"/>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4"/>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4"/>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4"/>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4"/>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4"/>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4"/>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4"/>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4"/>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4"/>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4"/>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4"/>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4"/>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4"/>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4"/>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4"/>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4"/>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4"/>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4"/>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4"/>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4"/>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4"/>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4"/>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4"/>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4"/>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4"/>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4"/>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4"/>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4"/>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4"/>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4"/>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4"/>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4"/>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4"/>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4"/>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4"/>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4"/>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4"/>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4"/>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4"/>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4"/>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4"/>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4"/>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4"/>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4"/>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4"/>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4"/>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4"/>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4"/>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4"/>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4"/>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4"/>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4"/>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4"/>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4"/>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4"/>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4"/>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4"/>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4"/>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4"/>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4"/>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4"/>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4"/>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4"/>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4"/>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4"/>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4"/>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4"/>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4"/>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4"/>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4"/>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4"/>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4"/>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4"/>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4"/>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4"/>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4"/>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4"/>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4"/>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4"/>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4"/>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4"/>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4"/>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4"/>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4"/>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4"/>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4"/>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4"/>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4"/>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4"/>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4"/>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4"/>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4"/>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4"/>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4"/>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4"/>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4"/>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4"/>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4"/>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4"/>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4"/>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4"/>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4"/>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4"/>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4"/>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4"/>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4"/>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4"/>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4"/>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4"/>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4"/>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4"/>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4"/>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4"/>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4"/>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4"/>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4"/>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4"/>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4"/>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4"/>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4"/>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4"/>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4"/>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4"/>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4"/>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4"/>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4"/>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4"/>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4"/>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4"/>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4"/>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4"/>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4"/>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4"/>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4"/>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4"/>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4"/>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4"/>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4"/>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4"/>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4"/>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4"/>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4"/>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4"/>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4"/>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4"/>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4"/>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4"/>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4"/>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4"/>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4"/>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4"/>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4"/>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4"/>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4"/>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4"/>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4"/>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4"/>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4"/>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4"/>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4"/>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4"/>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4"/>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4"/>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4"/>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4"/>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4"/>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4"/>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4"/>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4"/>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4"/>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4"/>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4"/>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4"/>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4"/>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4"/>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4"/>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4"/>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4"/>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4"/>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4"/>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4"/>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4"/>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4"/>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4"/>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4"/>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4"/>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4"/>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4"/>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4"/>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4"/>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4"/>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4"/>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4"/>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4"/>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4"/>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4"/>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4"/>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4"/>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4"/>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4"/>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4"/>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4"/>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4"/>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4"/>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4"/>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4"/>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4"/>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4"/>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4"/>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4"/>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4"/>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4"/>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4"/>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4"/>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4"/>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4"/>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4"/>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4"/>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4"/>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4"/>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4"/>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4"/>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4"/>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4"/>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4"/>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4"/>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4"/>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4"/>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4"/>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4"/>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4"/>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4"/>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4"/>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4"/>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4"/>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4"/>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4"/>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4"/>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4"/>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4"/>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4"/>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4"/>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4"/>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4"/>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4"/>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4"/>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4"/>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4"/>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4"/>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4"/>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4"/>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4"/>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4"/>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4"/>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4"/>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4"/>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4"/>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4"/>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4"/>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4"/>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4"/>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4"/>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4"/>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4"/>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4"/>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4"/>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4"/>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4"/>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4"/>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4"/>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4"/>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4"/>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4"/>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4"/>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4"/>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4"/>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4"/>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4"/>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4"/>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4"/>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4"/>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4"/>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4"/>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4"/>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4"/>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4"/>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4"/>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4"/>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4"/>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4"/>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4"/>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4"/>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4"/>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4"/>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4"/>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4"/>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4"/>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4"/>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4"/>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4"/>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4"/>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4"/>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4"/>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4"/>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4"/>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4"/>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4"/>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4"/>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4"/>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4"/>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4"/>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4"/>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4"/>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4"/>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4"/>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4"/>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4"/>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4"/>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4"/>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4"/>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4"/>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4"/>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4"/>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4"/>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4"/>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4"/>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4"/>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4"/>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4"/>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4"/>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4"/>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4"/>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4"/>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4"/>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4"/>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4"/>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4"/>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4"/>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4"/>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4"/>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4"/>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4"/>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4"/>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4"/>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4"/>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4"/>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4"/>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4"/>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4"/>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4"/>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4"/>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4"/>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4"/>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4"/>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4"/>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4"/>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4"/>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4"/>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4"/>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4"/>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4"/>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4"/>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4"/>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4"/>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4"/>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4"/>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4"/>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4"/>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4"/>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4"/>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4"/>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4"/>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4"/>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4"/>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4"/>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4"/>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4"/>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4"/>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4"/>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4"/>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4"/>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4"/>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4"/>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4"/>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4"/>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4"/>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4"/>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4"/>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4"/>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4"/>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4"/>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4"/>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4"/>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4"/>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4"/>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4"/>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4"/>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4"/>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4"/>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4"/>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4"/>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4"/>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4"/>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4"/>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4"/>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4"/>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4"/>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4"/>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4"/>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4"/>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4"/>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4"/>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4"/>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4"/>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4"/>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4"/>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4"/>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4"/>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4"/>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4"/>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4"/>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4"/>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4"/>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4"/>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4"/>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4"/>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4"/>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4"/>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4"/>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4"/>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4"/>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4"/>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4"/>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4"/>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4"/>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4"/>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4"/>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4"/>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4"/>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4"/>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4"/>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4"/>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4"/>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4"/>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4"/>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4"/>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4"/>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4"/>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4"/>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4"/>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4"/>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4"/>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4"/>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4"/>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4"/>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4"/>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4"/>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4"/>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4"/>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4"/>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4"/>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4"/>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4"/>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4"/>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4"/>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4"/>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4"/>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4"/>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4"/>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4"/>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4"/>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4"/>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4"/>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4"/>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4"/>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4"/>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4"/>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4"/>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4"/>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4"/>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4"/>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4"/>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4"/>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4"/>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4"/>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4"/>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4"/>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4"/>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4"/>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4"/>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4"/>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4"/>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4"/>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4"/>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4"/>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4"/>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4"/>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4"/>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4"/>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4"/>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4"/>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4"/>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4"/>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4"/>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4"/>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4"/>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74"/>
          <p:cNvGrpSpPr/>
          <p:nvPr/>
        </p:nvGrpSpPr>
        <p:grpSpPr>
          <a:xfrm>
            <a:off x="5857556" y="1206552"/>
            <a:ext cx="2590840" cy="1380235"/>
            <a:chOff x="233350" y="949250"/>
            <a:chExt cx="7137300" cy="3802300"/>
          </a:xfrm>
        </p:grpSpPr>
        <p:sp>
          <p:nvSpPr>
            <p:cNvPr id="5142" name="Google Shape;5142;p7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74"/>
          <p:cNvGrpSpPr/>
          <p:nvPr/>
        </p:nvGrpSpPr>
        <p:grpSpPr>
          <a:xfrm>
            <a:off x="7671985" y="3251325"/>
            <a:ext cx="104231" cy="320340"/>
            <a:chOff x="7564426" y="3224343"/>
            <a:chExt cx="119985" cy="368801"/>
          </a:xfrm>
        </p:grpSpPr>
        <p:sp>
          <p:nvSpPr>
            <p:cNvPr id="5194" name="Google Shape;5194;p7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74"/>
          <p:cNvGrpSpPr/>
          <p:nvPr/>
        </p:nvGrpSpPr>
        <p:grpSpPr>
          <a:xfrm>
            <a:off x="7371473" y="3245427"/>
            <a:ext cx="189489" cy="332132"/>
            <a:chOff x="8370831" y="3202002"/>
            <a:chExt cx="218129" cy="382376"/>
          </a:xfrm>
        </p:grpSpPr>
        <p:sp>
          <p:nvSpPr>
            <p:cNvPr id="5197" name="Google Shape;5197;p7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74"/>
          <p:cNvGrpSpPr/>
          <p:nvPr/>
        </p:nvGrpSpPr>
        <p:grpSpPr>
          <a:xfrm>
            <a:off x="8094863" y="3656559"/>
            <a:ext cx="309429" cy="267000"/>
            <a:chOff x="6742064" y="3750480"/>
            <a:chExt cx="399315" cy="344560"/>
          </a:xfrm>
        </p:grpSpPr>
        <p:sp>
          <p:nvSpPr>
            <p:cNvPr id="5200" name="Google Shape;5200;p7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74"/>
          <p:cNvGrpSpPr/>
          <p:nvPr/>
        </p:nvGrpSpPr>
        <p:grpSpPr>
          <a:xfrm>
            <a:off x="7633882" y="4007606"/>
            <a:ext cx="180437" cy="281608"/>
            <a:chOff x="7248525" y="3739696"/>
            <a:chExt cx="230531" cy="359790"/>
          </a:xfrm>
        </p:grpSpPr>
        <p:sp>
          <p:nvSpPr>
            <p:cNvPr id="5203" name="Google Shape;5203;p7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74"/>
          <p:cNvGrpSpPr/>
          <p:nvPr/>
        </p:nvGrpSpPr>
        <p:grpSpPr>
          <a:xfrm>
            <a:off x="7879801" y="3650830"/>
            <a:ext cx="162896" cy="278710"/>
            <a:chOff x="7601242" y="3729267"/>
            <a:chExt cx="222566" cy="380803"/>
          </a:xfrm>
        </p:grpSpPr>
        <p:sp>
          <p:nvSpPr>
            <p:cNvPr id="5206" name="Google Shape;5206;p7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8" name="Google Shape;5208;p7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9" name="Google Shape;5209;p74"/>
          <p:cNvGrpSpPr/>
          <p:nvPr/>
        </p:nvGrpSpPr>
        <p:grpSpPr>
          <a:xfrm>
            <a:off x="7369446" y="3651971"/>
            <a:ext cx="193543" cy="275990"/>
            <a:chOff x="8304647" y="3738687"/>
            <a:chExt cx="225076" cy="320956"/>
          </a:xfrm>
        </p:grpSpPr>
        <p:sp>
          <p:nvSpPr>
            <p:cNvPr id="5210" name="Google Shape;5210;p7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74"/>
          <p:cNvGrpSpPr/>
          <p:nvPr/>
        </p:nvGrpSpPr>
        <p:grpSpPr>
          <a:xfrm>
            <a:off x="7641939" y="3651971"/>
            <a:ext cx="178492" cy="275990"/>
            <a:chOff x="8615101" y="3738687"/>
            <a:chExt cx="207573" cy="320956"/>
          </a:xfrm>
        </p:grpSpPr>
        <p:sp>
          <p:nvSpPr>
            <p:cNvPr id="5214" name="Google Shape;5214;p7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7" name="Google Shape;5217;p7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8" name="Google Shape;5218;p74"/>
          <p:cNvGrpSpPr/>
          <p:nvPr/>
        </p:nvGrpSpPr>
        <p:grpSpPr>
          <a:xfrm>
            <a:off x="6036644" y="3773459"/>
            <a:ext cx="557670" cy="511283"/>
            <a:chOff x="6015419" y="3716859"/>
            <a:chExt cx="557671" cy="511283"/>
          </a:xfrm>
        </p:grpSpPr>
        <p:sp>
          <p:nvSpPr>
            <p:cNvPr id="5219" name="Google Shape;5219;p7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0" name="Google Shape;5220;p74"/>
            <p:cNvGrpSpPr/>
            <p:nvPr/>
          </p:nvGrpSpPr>
          <p:grpSpPr>
            <a:xfrm>
              <a:off x="6036094" y="3716980"/>
              <a:ext cx="529860" cy="510468"/>
              <a:chOff x="6036094" y="3716980"/>
              <a:chExt cx="529860" cy="510468"/>
            </a:xfrm>
          </p:grpSpPr>
          <p:sp>
            <p:nvSpPr>
              <p:cNvPr id="5221" name="Google Shape;5221;p7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1" name="Google Shape;5231;p74"/>
          <p:cNvGrpSpPr/>
          <p:nvPr/>
        </p:nvGrpSpPr>
        <p:grpSpPr>
          <a:xfrm>
            <a:off x="6665529" y="3130228"/>
            <a:ext cx="576302" cy="511871"/>
            <a:chOff x="6644304" y="3073628"/>
            <a:chExt cx="576302" cy="511871"/>
          </a:xfrm>
        </p:grpSpPr>
        <p:sp>
          <p:nvSpPr>
            <p:cNvPr id="5232" name="Google Shape;5232;p7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3" name="Google Shape;5233;p74"/>
            <p:cNvGrpSpPr/>
            <p:nvPr/>
          </p:nvGrpSpPr>
          <p:grpSpPr>
            <a:xfrm>
              <a:off x="6712169" y="3085440"/>
              <a:ext cx="481622" cy="494913"/>
              <a:chOff x="6712169" y="3085440"/>
              <a:chExt cx="481622" cy="494913"/>
            </a:xfrm>
          </p:grpSpPr>
          <p:sp>
            <p:nvSpPr>
              <p:cNvPr id="5234" name="Google Shape;5234;p7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9" name="Google Shape;5239;p7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2" name="Google Shape;5242;p7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3" name="Google Shape;5243;p74"/>
          <p:cNvGrpSpPr/>
          <p:nvPr/>
        </p:nvGrpSpPr>
        <p:grpSpPr>
          <a:xfrm>
            <a:off x="6673379" y="3773223"/>
            <a:ext cx="560631" cy="511352"/>
            <a:chOff x="6652154" y="3716623"/>
            <a:chExt cx="560631" cy="511352"/>
          </a:xfrm>
        </p:grpSpPr>
        <p:sp>
          <p:nvSpPr>
            <p:cNvPr id="5244" name="Google Shape;5244;p7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5" name="Google Shape;5245;p74"/>
            <p:cNvGrpSpPr/>
            <p:nvPr/>
          </p:nvGrpSpPr>
          <p:grpSpPr>
            <a:xfrm>
              <a:off x="6669657" y="3716715"/>
              <a:ext cx="466779" cy="464290"/>
              <a:chOff x="6669657" y="3716715"/>
              <a:chExt cx="466779" cy="464290"/>
            </a:xfrm>
          </p:grpSpPr>
          <p:sp>
            <p:nvSpPr>
              <p:cNvPr id="5246" name="Google Shape;5246;p7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9" name="Google Shape;5259;p74"/>
          <p:cNvGrpSpPr/>
          <p:nvPr/>
        </p:nvGrpSpPr>
        <p:grpSpPr>
          <a:xfrm>
            <a:off x="7867470" y="4054631"/>
            <a:ext cx="187557" cy="187557"/>
            <a:chOff x="8565775" y="671075"/>
            <a:chExt cx="441000" cy="441000"/>
          </a:xfrm>
        </p:grpSpPr>
        <p:sp>
          <p:nvSpPr>
            <p:cNvPr id="5260" name="Google Shape;5260;p7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2" name="Google Shape;5262;p7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4" name="Google Shape;5264;p74"/>
          <p:cNvGrpSpPr/>
          <p:nvPr/>
        </p:nvGrpSpPr>
        <p:grpSpPr>
          <a:xfrm>
            <a:off x="6021325" y="3132850"/>
            <a:ext cx="587871" cy="512373"/>
            <a:chOff x="6000100" y="3076250"/>
            <a:chExt cx="587871" cy="512373"/>
          </a:xfrm>
        </p:grpSpPr>
        <p:sp>
          <p:nvSpPr>
            <p:cNvPr id="5265" name="Google Shape;5265;p7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6" name="Google Shape;5266;p74"/>
            <p:cNvGrpSpPr/>
            <p:nvPr/>
          </p:nvGrpSpPr>
          <p:grpSpPr>
            <a:xfrm>
              <a:off x="6031360" y="3076713"/>
              <a:ext cx="539107" cy="480965"/>
              <a:chOff x="6031360" y="3076713"/>
              <a:chExt cx="539107" cy="480965"/>
            </a:xfrm>
          </p:grpSpPr>
          <p:sp>
            <p:nvSpPr>
              <p:cNvPr id="5267" name="Google Shape;5267;p7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7" name="Shape 5277"/>
        <p:cNvGrpSpPr/>
        <p:nvPr/>
      </p:nvGrpSpPr>
      <p:grpSpPr>
        <a:xfrm>
          <a:off x="0" y="0"/>
          <a:ext cx="0" cy="0"/>
          <a:chOff x="0" y="0"/>
          <a:chExt cx="0" cy="0"/>
        </a:xfrm>
      </p:grpSpPr>
      <p:grpSp>
        <p:nvGrpSpPr>
          <p:cNvPr id="5278" name="Google Shape;5278;p75"/>
          <p:cNvGrpSpPr/>
          <p:nvPr/>
        </p:nvGrpSpPr>
        <p:grpSpPr>
          <a:xfrm>
            <a:off x="729274" y="1175734"/>
            <a:ext cx="2507799" cy="206239"/>
            <a:chOff x="106648" y="895722"/>
            <a:chExt cx="4481413" cy="374300"/>
          </a:xfrm>
        </p:grpSpPr>
        <p:grpSp>
          <p:nvGrpSpPr>
            <p:cNvPr id="5279" name="Google Shape;5279;p75"/>
            <p:cNvGrpSpPr/>
            <p:nvPr/>
          </p:nvGrpSpPr>
          <p:grpSpPr>
            <a:xfrm>
              <a:off x="2233276" y="895722"/>
              <a:ext cx="1082667" cy="223591"/>
              <a:chOff x="4808316" y="2800065"/>
              <a:chExt cx="1999386" cy="412910"/>
            </a:xfrm>
          </p:grpSpPr>
          <p:sp>
            <p:nvSpPr>
              <p:cNvPr id="5280" name="Google Shape;5280;p7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1" name="Google Shape;5281;p75"/>
              <p:cNvGrpSpPr/>
              <p:nvPr/>
            </p:nvGrpSpPr>
            <p:grpSpPr>
              <a:xfrm>
                <a:off x="4808316" y="2800065"/>
                <a:ext cx="92400" cy="411825"/>
                <a:chOff x="845575" y="2563700"/>
                <a:chExt cx="92400" cy="411825"/>
              </a:xfrm>
            </p:grpSpPr>
            <p:cxnSp>
              <p:nvCxnSpPr>
                <p:cNvPr id="5282" name="Google Shape;5282;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83" name="Google Shape;5283;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4" name="Google Shape;5284;p75"/>
            <p:cNvGrpSpPr/>
            <p:nvPr/>
          </p:nvGrpSpPr>
          <p:grpSpPr>
            <a:xfrm>
              <a:off x="106648" y="895722"/>
              <a:ext cx="1088401" cy="223591"/>
              <a:chOff x="881025" y="2800065"/>
              <a:chExt cx="2009975" cy="412910"/>
            </a:xfrm>
          </p:grpSpPr>
          <p:sp>
            <p:nvSpPr>
              <p:cNvPr id="5285" name="Google Shape;5285;p7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6" name="Google Shape;5286;p75"/>
              <p:cNvGrpSpPr/>
              <p:nvPr/>
            </p:nvGrpSpPr>
            <p:grpSpPr>
              <a:xfrm>
                <a:off x="881025" y="2800065"/>
                <a:ext cx="92400" cy="411825"/>
                <a:chOff x="845575" y="2563700"/>
                <a:chExt cx="92400" cy="411825"/>
              </a:xfrm>
            </p:grpSpPr>
            <p:cxnSp>
              <p:nvCxnSpPr>
                <p:cNvPr id="5287" name="Google Shape;5287;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88" name="Google Shape;5288;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9" name="Google Shape;5289;p75"/>
            <p:cNvGrpSpPr/>
            <p:nvPr/>
          </p:nvGrpSpPr>
          <p:grpSpPr>
            <a:xfrm>
              <a:off x="1172346" y="1047018"/>
              <a:ext cx="1083151" cy="223003"/>
              <a:chOff x="2849073" y="3079467"/>
              <a:chExt cx="2000279" cy="411825"/>
            </a:xfrm>
          </p:grpSpPr>
          <p:sp>
            <p:nvSpPr>
              <p:cNvPr id="5290" name="Google Shape;5290;p7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1" name="Google Shape;5291;p75"/>
              <p:cNvGrpSpPr/>
              <p:nvPr/>
            </p:nvGrpSpPr>
            <p:grpSpPr>
              <a:xfrm rot="10800000">
                <a:off x="2849073" y="3079467"/>
                <a:ext cx="92400" cy="411825"/>
                <a:chOff x="2070100" y="2563700"/>
                <a:chExt cx="92400" cy="411825"/>
              </a:xfrm>
            </p:grpSpPr>
            <p:cxnSp>
              <p:nvCxnSpPr>
                <p:cNvPr id="5292" name="Google Shape;5292;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93" name="Google Shape;5293;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4" name="Google Shape;5294;p75"/>
            <p:cNvGrpSpPr/>
            <p:nvPr/>
          </p:nvGrpSpPr>
          <p:grpSpPr>
            <a:xfrm>
              <a:off x="3290132" y="1047018"/>
              <a:ext cx="1297929" cy="223003"/>
              <a:chOff x="6760035" y="3079467"/>
              <a:chExt cx="2396914" cy="411825"/>
            </a:xfrm>
          </p:grpSpPr>
          <p:sp>
            <p:nvSpPr>
              <p:cNvPr id="5295" name="Google Shape;5295;p7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6" name="Google Shape;5296;p75"/>
              <p:cNvGrpSpPr/>
              <p:nvPr/>
            </p:nvGrpSpPr>
            <p:grpSpPr>
              <a:xfrm rot="10800000">
                <a:off x="6760035" y="3079467"/>
                <a:ext cx="92400" cy="411825"/>
                <a:chOff x="2070100" y="2563700"/>
                <a:chExt cx="92400" cy="411825"/>
              </a:xfrm>
            </p:grpSpPr>
            <p:cxnSp>
              <p:nvCxnSpPr>
                <p:cNvPr id="5297" name="Google Shape;5297;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98" name="Google Shape;5298;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99" name="Google Shape;5299;p75"/>
          <p:cNvGrpSpPr/>
          <p:nvPr/>
        </p:nvGrpSpPr>
        <p:grpSpPr>
          <a:xfrm>
            <a:off x="2147036" y="3575105"/>
            <a:ext cx="1086701" cy="799429"/>
            <a:chOff x="2183288" y="3555572"/>
            <a:chExt cx="1136241" cy="835873"/>
          </a:xfrm>
        </p:grpSpPr>
        <p:sp>
          <p:nvSpPr>
            <p:cNvPr id="5300" name="Google Shape;5300;p7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1" name="Google Shape;5301;p75"/>
            <p:cNvGrpSpPr/>
            <p:nvPr/>
          </p:nvGrpSpPr>
          <p:grpSpPr>
            <a:xfrm>
              <a:off x="2205895" y="3637269"/>
              <a:ext cx="1089848" cy="724993"/>
              <a:chOff x="2205895" y="3637269"/>
              <a:chExt cx="1089848" cy="724993"/>
            </a:xfrm>
          </p:grpSpPr>
          <p:sp>
            <p:nvSpPr>
              <p:cNvPr id="5302" name="Google Shape;5302;p7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8" name="Google Shape;5308;p7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09" name="Google Shape;5309;p7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10" name="Google Shape;5310;p75"/>
            <p:cNvGrpSpPr/>
            <p:nvPr/>
          </p:nvGrpSpPr>
          <p:grpSpPr>
            <a:xfrm>
              <a:off x="3173850" y="3779426"/>
              <a:ext cx="145679" cy="70048"/>
              <a:chOff x="3173850" y="3779426"/>
              <a:chExt cx="145679" cy="70048"/>
            </a:xfrm>
          </p:grpSpPr>
          <p:cxnSp>
            <p:nvCxnSpPr>
              <p:cNvPr id="5311" name="Google Shape;5311;p7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312" name="Google Shape;5312;p7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75"/>
            <p:cNvGrpSpPr/>
            <p:nvPr/>
          </p:nvGrpSpPr>
          <p:grpSpPr>
            <a:xfrm>
              <a:off x="2183288" y="4139483"/>
              <a:ext cx="145133" cy="70048"/>
              <a:chOff x="2183288" y="4139483"/>
              <a:chExt cx="145133" cy="70048"/>
            </a:xfrm>
          </p:grpSpPr>
          <p:cxnSp>
            <p:nvCxnSpPr>
              <p:cNvPr id="5314" name="Google Shape;5314;p7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315" name="Google Shape;5315;p7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6" name="Google Shape;5316;p7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7" name="Google Shape;5317;p7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18" name="Google Shape;5318;p75"/>
            <p:cNvGrpSpPr/>
            <p:nvPr/>
          </p:nvGrpSpPr>
          <p:grpSpPr>
            <a:xfrm>
              <a:off x="2943836" y="4268886"/>
              <a:ext cx="60717" cy="122559"/>
              <a:chOff x="2943836" y="4268886"/>
              <a:chExt cx="60717" cy="122559"/>
            </a:xfrm>
          </p:grpSpPr>
          <p:sp>
            <p:nvSpPr>
              <p:cNvPr id="5319" name="Google Shape;5319;p7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0" name="Google Shape;5320;p7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321" name="Google Shape;5321;p75"/>
          <p:cNvGrpSpPr/>
          <p:nvPr/>
        </p:nvGrpSpPr>
        <p:grpSpPr>
          <a:xfrm>
            <a:off x="3409981" y="1496104"/>
            <a:ext cx="1675870" cy="758251"/>
            <a:chOff x="3530532" y="1496185"/>
            <a:chExt cx="1562000" cy="706730"/>
          </a:xfrm>
        </p:grpSpPr>
        <p:cxnSp>
          <p:nvCxnSpPr>
            <p:cNvPr id="5322" name="Google Shape;5322;p7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323" name="Google Shape;5323;p75"/>
            <p:cNvGrpSpPr/>
            <p:nvPr/>
          </p:nvGrpSpPr>
          <p:grpSpPr>
            <a:xfrm>
              <a:off x="3530532" y="1496185"/>
              <a:ext cx="323430" cy="463587"/>
              <a:chOff x="3530532" y="1496185"/>
              <a:chExt cx="323430" cy="463587"/>
            </a:xfrm>
          </p:grpSpPr>
          <p:grpSp>
            <p:nvGrpSpPr>
              <p:cNvPr id="5324" name="Google Shape;5324;p75"/>
              <p:cNvGrpSpPr/>
              <p:nvPr/>
            </p:nvGrpSpPr>
            <p:grpSpPr>
              <a:xfrm>
                <a:off x="3567462" y="1496185"/>
                <a:ext cx="286500" cy="361376"/>
                <a:chOff x="3567462" y="1496185"/>
                <a:chExt cx="286500" cy="361376"/>
              </a:xfrm>
            </p:grpSpPr>
            <p:cxnSp>
              <p:nvCxnSpPr>
                <p:cNvPr id="5325" name="Google Shape;5325;p7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26" name="Google Shape;5326;p7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7" name="Google Shape;5327;p7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75"/>
            <p:cNvGrpSpPr/>
            <p:nvPr/>
          </p:nvGrpSpPr>
          <p:grpSpPr>
            <a:xfrm>
              <a:off x="3891569" y="1779209"/>
              <a:ext cx="323945" cy="423706"/>
              <a:chOff x="3891569" y="1779209"/>
              <a:chExt cx="323945" cy="423706"/>
            </a:xfrm>
          </p:grpSpPr>
          <p:grpSp>
            <p:nvGrpSpPr>
              <p:cNvPr id="5329" name="Google Shape;5329;p75"/>
              <p:cNvGrpSpPr/>
              <p:nvPr/>
            </p:nvGrpSpPr>
            <p:grpSpPr>
              <a:xfrm>
                <a:off x="3929014" y="1881638"/>
                <a:ext cx="286500" cy="321278"/>
                <a:chOff x="3929014" y="1881638"/>
                <a:chExt cx="286500" cy="321278"/>
              </a:xfrm>
            </p:grpSpPr>
            <p:cxnSp>
              <p:nvCxnSpPr>
                <p:cNvPr id="5330" name="Google Shape;5330;p7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331" name="Google Shape;5331;p7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2" name="Google Shape;5332;p7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75"/>
            <p:cNvGrpSpPr/>
            <p:nvPr/>
          </p:nvGrpSpPr>
          <p:grpSpPr>
            <a:xfrm>
              <a:off x="4252606" y="1496185"/>
              <a:ext cx="324721" cy="463587"/>
              <a:chOff x="4252606" y="1496185"/>
              <a:chExt cx="324721" cy="463587"/>
            </a:xfrm>
          </p:grpSpPr>
          <p:grpSp>
            <p:nvGrpSpPr>
              <p:cNvPr id="5334" name="Google Shape;5334;p75"/>
              <p:cNvGrpSpPr/>
              <p:nvPr/>
            </p:nvGrpSpPr>
            <p:grpSpPr>
              <a:xfrm>
                <a:off x="4290828" y="1496185"/>
                <a:ext cx="286500" cy="361376"/>
                <a:chOff x="4290828" y="1496185"/>
                <a:chExt cx="286500" cy="361376"/>
              </a:xfrm>
            </p:grpSpPr>
            <p:cxnSp>
              <p:nvCxnSpPr>
                <p:cNvPr id="5335" name="Google Shape;5335;p7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36" name="Google Shape;5336;p7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7" name="Google Shape;5337;p7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75"/>
            <p:cNvGrpSpPr/>
            <p:nvPr/>
          </p:nvGrpSpPr>
          <p:grpSpPr>
            <a:xfrm>
              <a:off x="4613643" y="1763716"/>
              <a:ext cx="325308" cy="439200"/>
              <a:chOff x="4613643" y="1763716"/>
              <a:chExt cx="325308" cy="439200"/>
            </a:xfrm>
          </p:grpSpPr>
          <p:grpSp>
            <p:nvGrpSpPr>
              <p:cNvPr id="5339" name="Google Shape;5339;p75"/>
              <p:cNvGrpSpPr/>
              <p:nvPr/>
            </p:nvGrpSpPr>
            <p:grpSpPr>
              <a:xfrm>
                <a:off x="4652451" y="1879538"/>
                <a:ext cx="286500" cy="323378"/>
                <a:chOff x="4652451" y="1879538"/>
                <a:chExt cx="286500" cy="323378"/>
              </a:xfrm>
            </p:grpSpPr>
            <p:cxnSp>
              <p:nvCxnSpPr>
                <p:cNvPr id="5340" name="Google Shape;5340;p7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341" name="Google Shape;5341;p7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2" name="Google Shape;5342;p7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75"/>
          <p:cNvGrpSpPr/>
          <p:nvPr/>
        </p:nvGrpSpPr>
        <p:grpSpPr>
          <a:xfrm>
            <a:off x="3421841" y="2349730"/>
            <a:ext cx="1652173" cy="391517"/>
            <a:chOff x="3512551" y="2358270"/>
            <a:chExt cx="1597383" cy="378533"/>
          </a:xfrm>
        </p:grpSpPr>
        <p:cxnSp>
          <p:nvCxnSpPr>
            <p:cNvPr id="5344" name="Google Shape;5344;p75"/>
            <p:cNvCxnSpPr>
              <a:stCxn id="5345" idx="6"/>
              <a:endCxn id="534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347" name="Google Shape;5347;p75"/>
            <p:cNvGrpSpPr/>
            <p:nvPr/>
          </p:nvGrpSpPr>
          <p:grpSpPr>
            <a:xfrm>
              <a:off x="3512551" y="2358270"/>
              <a:ext cx="225647" cy="307714"/>
              <a:chOff x="2182679" y="2004714"/>
              <a:chExt cx="792300" cy="1080458"/>
            </a:xfrm>
          </p:grpSpPr>
          <p:cxnSp>
            <p:nvCxnSpPr>
              <p:cNvPr id="5348" name="Google Shape;5348;p75"/>
              <p:cNvCxnSpPr>
                <a:stCxn id="534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45" name="Google Shape;5345;p7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75"/>
            <p:cNvGrpSpPr/>
            <p:nvPr/>
          </p:nvGrpSpPr>
          <p:grpSpPr>
            <a:xfrm>
              <a:off x="3969644" y="2440153"/>
              <a:ext cx="225853" cy="296651"/>
              <a:chOff x="3775710" y="1729289"/>
              <a:chExt cx="136500" cy="179289"/>
            </a:xfrm>
          </p:grpSpPr>
          <p:cxnSp>
            <p:nvCxnSpPr>
              <p:cNvPr id="5351" name="Google Shape;5351;p7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352" name="Google Shape;5352;p7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75"/>
            <p:cNvGrpSpPr/>
            <p:nvPr/>
          </p:nvGrpSpPr>
          <p:grpSpPr>
            <a:xfrm>
              <a:off x="4427051" y="2358270"/>
              <a:ext cx="225647" cy="307714"/>
              <a:chOff x="5393704" y="2004714"/>
              <a:chExt cx="792300" cy="1080458"/>
            </a:xfrm>
          </p:grpSpPr>
          <p:cxnSp>
            <p:nvCxnSpPr>
              <p:cNvPr id="5355" name="Google Shape;5355;p75"/>
              <p:cNvCxnSpPr>
                <a:stCxn id="535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57" name="Google Shape;5357;p7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75"/>
            <p:cNvGrpSpPr/>
            <p:nvPr/>
          </p:nvGrpSpPr>
          <p:grpSpPr>
            <a:xfrm>
              <a:off x="4884287" y="2440252"/>
              <a:ext cx="225647" cy="296532"/>
              <a:chOff x="6999166" y="2292572"/>
              <a:chExt cx="792300" cy="1041192"/>
            </a:xfrm>
          </p:grpSpPr>
          <p:cxnSp>
            <p:nvCxnSpPr>
              <p:cNvPr id="5359" name="Google Shape;5359;p7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346" name="Google Shape;5346;p7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1" name="Google Shape;5361;p75"/>
          <p:cNvGrpSpPr/>
          <p:nvPr/>
        </p:nvGrpSpPr>
        <p:grpSpPr>
          <a:xfrm>
            <a:off x="6842649" y="1185930"/>
            <a:ext cx="1581844" cy="732818"/>
            <a:chOff x="634175" y="2986275"/>
            <a:chExt cx="3147949" cy="1458344"/>
          </a:xfrm>
        </p:grpSpPr>
        <p:cxnSp>
          <p:nvCxnSpPr>
            <p:cNvPr id="5362" name="Google Shape;5362;p75"/>
            <p:cNvCxnSpPr>
              <a:stCxn id="5363" idx="4"/>
              <a:endCxn id="536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365" name="Google Shape;5365;p75"/>
            <p:cNvCxnSpPr>
              <a:stCxn id="5364" idx="0"/>
              <a:endCxn id="536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367" name="Google Shape;5367;p75"/>
            <p:cNvCxnSpPr>
              <a:stCxn id="5366" idx="4"/>
              <a:endCxn id="536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369" name="Google Shape;5369;p75"/>
            <p:cNvCxnSpPr>
              <a:stCxn id="5368" idx="0"/>
              <a:endCxn id="537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370" name="Google Shape;5370;p7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6" name="Google Shape;5366;p7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3" name="Google Shape;5363;p7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8" name="Google Shape;5368;p7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4" name="Google Shape;5364;p7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371" name="Google Shape;5371;p75"/>
          <p:cNvGrpSpPr/>
          <p:nvPr/>
        </p:nvGrpSpPr>
        <p:grpSpPr>
          <a:xfrm>
            <a:off x="3410364" y="2880240"/>
            <a:ext cx="1675128" cy="313674"/>
            <a:chOff x="998425" y="1182125"/>
            <a:chExt cx="1065400" cy="199500"/>
          </a:xfrm>
        </p:grpSpPr>
        <p:sp>
          <p:nvSpPr>
            <p:cNvPr id="5372" name="Google Shape;5372;p7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75"/>
          <p:cNvGrpSpPr/>
          <p:nvPr/>
        </p:nvGrpSpPr>
        <p:grpSpPr>
          <a:xfrm>
            <a:off x="3410363" y="3836206"/>
            <a:ext cx="1675129" cy="525345"/>
            <a:chOff x="5194708" y="3484366"/>
            <a:chExt cx="3148148" cy="987304"/>
          </a:xfrm>
        </p:grpSpPr>
        <p:grpSp>
          <p:nvGrpSpPr>
            <p:cNvPr id="5378" name="Google Shape;5378;p75"/>
            <p:cNvGrpSpPr/>
            <p:nvPr/>
          </p:nvGrpSpPr>
          <p:grpSpPr>
            <a:xfrm>
              <a:off x="7531521" y="3484366"/>
              <a:ext cx="811335" cy="987304"/>
              <a:chOff x="3379425" y="1617275"/>
              <a:chExt cx="1090650" cy="1327200"/>
            </a:xfrm>
          </p:grpSpPr>
          <p:sp>
            <p:nvSpPr>
              <p:cNvPr id="5379" name="Google Shape;5379;p7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75"/>
            <p:cNvGrpSpPr/>
            <p:nvPr/>
          </p:nvGrpSpPr>
          <p:grpSpPr>
            <a:xfrm>
              <a:off x="6752546" y="3484366"/>
              <a:ext cx="811428" cy="987304"/>
              <a:chOff x="2332275" y="1617275"/>
              <a:chExt cx="1090775" cy="1327200"/>
            </a:xfrm>
          </p:grpSpPr>
          <p:sp>
            <p:nvSpPr>
              <p:cNvPr id="5383" name="Google Shape;5383;p7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5"/>
            <p:cNvGrpSpPr/>
            <p:nvPr/>
          </p:nvGrpSpPr>
          <p:grpSpPr>
            <a:xfrm>
              <a:off x="5973664" y="3484366"/>
              <a:ext cx="811335" cy="987304"/>
              <a:chOff x="1285250" y="1617275"/>
              <a:chExt cx="1090650" cy="1327200"/>
            </a:xfrm>
          </p:grpSpPr>
          <p:sp>
            <p:nvSpPr>
              <p:cNvPr id="5387" name="Google Shape;5387;p7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75"/>
            <p:cNvGrpSpPr/>
            <p:nvPr/>
          </p:nvGrpSpPr>
          <p:grpSpPr>
            <a:xfrm>
              <a:off x="5194708" y="3484366"/>
              <a:ext cx="811409" cy="987304"/>
              <a:chOff x="238125" y="1617275"/>
              <a:chExt cx="1090750" cy="1327200"/>
            </a:xfrm>
          </p:grpSpPr>
          <p:sp>
            <p:nvSpPr>
              <p:cNvPr id="5391" name="Google Shape;5391;p7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4" name="Google Shape;5394;p75"/>
          <p:cNvGrpSpPr/>
          <p:nvPr/>
        </p:nvGrpSpPr>
        <p:grpSpPr>
          <a:xfrm>
            <a:off x="6844048" y="2482095"/>
            <a:ext cx="1579046" cy="522230"/>
            <a:chOff x="6853641" y="2534077"/>
            <a:chExt cx="1515545" cy="501229"/>
          </a:xfrm>
        </p:grpSpPr>
        <p:grpSp>
          <p:nvGrpSpPr>
            <p:cNvPr id="5395" name="Google Shape;5395;p75"/>
            <p:cNvGrpSpPr/>
            <p:nvPr/>
          </p:nvGrpSpPr>
          <p:grpSpPr>
            <a:xfrm>
              <a:off x="6853641" y="2618923"/>
              <a:ext cx="1515545" cy="324556"/>
              <a:chOff x="6853641" y="2618923"/>
              <a:chExt cx="1515545" cy="324556"/>
            </a:xfrm>
          </p:grpSpPr>
          <p:sp>
            <p:nvSpPr>
              <p:cNvPr id="5396" name="Google Shape;5396;p7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1" name="Google Shape;5401;p7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75"/>
          <p:cNvGrpSpPr/>
          <p:nvPr/>
        </p:nvGrpSpPr>
        <p:grpSpPr>
          <a:xfrm>
            <a:off x="3438940" y="3357136"/>
            <a:ext cx="1617976" cy="346616"/>
            <a:chOff x="1808063" y="4294338"/>
            <a:chExt cx="3370782" cy="721817"/>
          </a:xfrm>
        </p:grpSpPr>
        <p:sp>
          <p:nvSpPr>
            <p:cNvPr id="5407" name="Google Shape;5407;p7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75"/>
          <p:cNvGrpSpPr/>
          <p:nvPr/>
        </p:nvGrpSpPr>
        <p:grpSpPr>
          <a:xfrm>
            <a:off x="5264936" y="4023886"/>
            <a:ext cx="1417067" cy="350605"/>
            <a:chOff x="4234950" y="2101012"/>
            <a:chExt cx="4219974" cy="1044090"/>
          </a:xfrm>
        </p:grpSpPr>
        <p:sp>
          <p:nvSpPr>
            <p:cNvPr id="5418" name="Google Shape;5418;p7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75"/>
          <p:cNvGrpSpPr/>
          <p:nvPr/>
        </p:nvGrpSpPr>
        <p:grpSpPr>
          <a:xfrm>
            <a:off x="6840408" y="2014643"/>
            <a:ext cx="1586327" cy="371557"/>
            <a:chOff x="1247650" y="2075423"/>
            <a:chExt cx="6648477" cy="1557238"/>
          </a:xfrm>
        </p:grpSpPr>
        <p:sp>
          <p:nvSpPr>
            <p:cNvPr id="5435" name="Google Shape;5435;p7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75"/>
          <p:cNvGrpSpPr/>
          <p:nvPr/>
        </p:nvGrpSpPr>
        <p:grpSpPr>
          <a:xfrm>
            <a:off x="5271678" y="1167833"/>
            <a:ext cx="1415601" cy="1648533"/>
            <a:chOff x="1839112" y="2209163"/>
            <a:chExt cx="1918159" cy="2233784"/>
          </a:xfrm>
        </p:grpSpPr>
        <p:sp>
          <p:nvSpPr>
            <p:cNvPr id="5442" name="Google Shape;5442;p7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5" name="Google Shape;5445;p75"/>
            <p:cNvCxnSpPr>
              <a:stCxn id="5442" idx="6"/>
              <a:endCxn id="544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46" name="Google Shape;5446;p75"/>
            <p:cNvCxnSpPr>
              <a:stCxn id="5443" idx="4"/>
              <a:endCxn id="544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448" name="Google Shape;5448;p75"/>
            <p:cNvCxnSpPr>
              <a:stCxn id="5447" idx="6"/>
              <a:endCxn id="544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49" name="Google Shape;5449;p75"/>
            <p:cNvCxnSpPr>
              <a:stCxn id="5444" idx="4"/>
              <a:endCxn id="545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447" name="Google Shape;5447;p7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2" name="Google Shape;5452;p75"/>
            <p:cNvCxnSpPr>
              <a:endCxn id="545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453" name="Google Shape;5453;p75"/>
          <p:cNvGrpSpPr/>
          <p:nvPr/>
        </p:nvGrpSpPr>
        <p:grpSpPr>
          <a:xfrm>
            <a:off x="3428944" y="1185917"/>
            <a:ext cx="1637968" cy="154942"/>
            <a:chOff x="238125" y="2506075"/>
            <a:chExt cx="7115411" cy="673075"/>
          </a:xfrm>
        </p:grpSpPr>
        <p:sp>
          <p:nvSpPr>
            <p:cNvPr id="5454" name="Google Shape;5454;p7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75"/>
          <p:cNvGrpSpPr/>
          <p:nvPr/>
        </p:nvGrpSpPr>
        <p:grpSpPr>
          <a:xfrm>
            <a:off x="1969680" y="1500635"/>
            <a:ext cx="1262932" cy="785408"/>
            <a:chOff x="548861" y="389676"/>
            <a:chExt cx="3843371" cy="2390163"/>
          </a:xfrm>
        </p:grpSpPr>
        <p:cxnSp>
          <p:nvCxnSpPr>
            <p:cNvPr id="5460" name="Google Shape;5460;p7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61" name="Google Shape;5461;p7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62" name="Google Shape;5462;p7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63" name="Google Shape;5463;p7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464" name="Google Shape;5464;p7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465" name="Google Shape;5465;p7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6" name="Google Shape;5466;p7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467" name="Google Shape;5467;p7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75"/>
          <p:cNvGrpSpPr/>
          <p:nvPr/>
        </p:nvGrpSpPr>
        <p:grpSpPr>
          <a:xfrm>
            <a:off x="757812" y="2607512"/>
            <a:ext cx="1412054" cy="633562"/>
            <a:chOff x="1187400" y="2529299"/>
            <a:chExt cx="6769193" cy="2241903"/>
          </a:xfrm>
        </p:grpSpPr>
        <p:sp>
          <p:nvSpPr>
            <p:cNvPr id="5474" name="Google Shape;5474;p7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475" name="Google Shape;5475;p7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6" name="Google Shape;5476;p7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7" name="Google Shape;5477;p7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8" name="Google Shape;5478;p7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9" name="Google Shape;5479;p7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80" name="Google Shape;5480;p7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481" name="Google Shape;5481;p75"/>
            <p:cNvCxnSpPr>
              <a:stCxn id="5474" idx="2"/>
              <a:endCxn id="547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2" name="Google Shape;5482;p75"/>
            <p:cNvCxnSpPr>
              <a:stCxn id="5476" idx="0"/>
              <a:endCxn id="547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3" name="Google Shape;5483;p75"/>
            <p:cNvCxnSpPr>
              <a:stCxn id="5476" idx="2"/>
              <a:endCxn id="547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4" name="Google Shape;5484;p75"/>
            <p:cNvCxnSpPr>
              <a:stCxn id="5477" idx="0"/>
              <a:endCxn id="547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5" name="Google Shape;5485;p75"/>
            <p:cNvCxnSpPr>
              <a:stCxn id="5475" idx="2"/>
              <a:endCxn id="548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6" name="Google Shape;5486;p75"/>
            <p:cNvCxnSpPr>
              <a:stCxn id="5479" idx="0"/>
              <a:endCxn id="547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487" name="Google Shape;5487;p75"/>
          <p:cNvGrpSpPr/>
          <p:nvPr/>
        </p:nvGrpSpPr>
        <p:grpSpPr>
          <a:xfrm>
            <a:off x="6844058" y="3100221"/>
            <a:ext cx="1579035" cy="540873"/>
            <a:chOff x="6895650" y="3126697"/>
            <a:chExt cx="1436662" cy="492105"/>
          </a:xfrm>
        </p:grpSpPr>
        <p:sp>
          <p:nvSpPr>
            <p:cNvPr id="5488" name="Google Shape;5488;p7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3" name="Google Shape;5493;p75"/>
            <p:cNvGrpSpPr/>
            <p:nvPr/>
          </p:nvGrpSpPr>
          <p:grpSpPr>
            <a:xfrm>
              <a:off x="6995957" y="3335810"/>
              <a:ext cx="1230393" cy="71754"/>
              <a:chOff x="6995957" y="3287964"/>
              <a:chExt cx="1230393" cy="71754"/>
            </a:xfrm>
          </p:grpSpPr>
          <p:sp>
            <p:nvSpPr>
              <p:cNvPr id="5494" name="Google Shape;5494;p7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9" name="Google Shape;5499;p75"/>
          <p:cNvGrpSpPr/>
          <p:nvPr/>
        </p:nvGrpSpPr>
        <p:grpSpPr>
          <a:xfrm>
            <a:off x="6842640" y="3736984"/>
            <a:ext cx="1581862" cy="650625"/>
            <a:chOff x="6777990" y="3710194"/>
            <a:chExt cx="1646915" cy="677382"/>
          </a:xfrm>
        </p:grpSpPr>
        <p:grpSp>
          <p:nvGrpSpPr>
            <p:cNvPr id="5500" name="Google Shape;5500;p75"/>
            <p:cNvGrpSpPr/>
            <p:nvPr/>
          </p:nvGrpSpPr>
          <p:grpSpPr>
            <a:xfrm>
              <a:off x="6777990" y="3874492"/>
              <a:ext cx="411129" cy="513083"/>
              <a:chOff x="6777990" y="3874492"/>
              <a:chExt cx="411129" cy="513083"/>
            </a:xfrm>
          </p:grpSpPr>
          <p:cxnSp>
            <p:nvCxnSpPr>
              <p:cNvPr id="5501" name="Google Shape;5501;p7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2" name="Google Shape;5502;p7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75"/>
            <p:cNvGrpSpPr/>
            <p:nvPr/>
          </p:nvGrpSpPr>
          <p:grpSpPr>
            <a:xfrm>
              <a:off x="7188425" y="3710194"/>
              <a:ext cx="411123" cy="520535"/>
              <a:chOff x="7188425" y="3710194"/>
              <a:chExt cx="411123" cy="520535"/>
            </a:xfrm>
          </p:grpSpPr>
          <p:cxnSp>
            <p:nvCxnSpPr>
              <p:cNvPr id="5504" name="Google Shape;5504;p7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5" name="Google Shape;5505;p7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75"/>
            <p:cNvGrpSpPr/>
            <p:nvPr/>
          </p:nvGrpSpPr>
          <p:grpSpPr>
            <a:xfrm>
              <a:off x="7603341" y="3874492"/>
              <a:ext cx="411474" cy="513083"/>
              <a:chOff x="7603341" y="3874492"/>
              <a:chExt cx="411474" cy="513083"/>
            </a:xfrm>
          </p:grpSpPr>
          <p:cxnSp>
            <p:nvCxnSpPr>
              <p:cNvPr id="5507" name="Google Shape;5507;p7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8" name="Google Shape;5508;p7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75"/>
            <p:cNvGrpSpPr/>
            <p:nvPr/>
          </p:nvGrpSpPr>
          <p:grpSpPr>
            <a:xfrm>
              <a:off x="8013776" y="3722847"/>
              <a:ext cx="411129" cy="507881"/>
              <a:chOff x="8013776" y="3722847"/>
              <a:chExt cx="411129" cy="507881"/>
            </a:xfrm>
          </p:grpSpPr>
          <p:cxnSp>
            <p:nvCxnSpPr>
              <p:cNvPr id="5510" name="Google Shape;5510;p7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511" name="Google Shape;5511;p7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2" name="Google Shape;5512;p75"/>
          <p:cNvGrpSpPr/>
          <p:nvPr/>
        </p:nvGrpSpPr>
        <p:grpSpPr>
          <a:xfrm>
            <a:off x="5262155" y="2909824"/>
            <a:ext cx="1421889" cy="1020603"/>
            <a:chOff x="5190863" y="2824811"/>
            <a:chExt cx="1544860" cy="1108869"/>
          </a:xfrm>
        </p:grpSpPr>
        <p:grpSp>
          <p:nvGrpSpPr>
            <p:cNvPr id="5513" name="Google Shape;5513;p75"/>
            <p:cNvGrpSpPr/>
            <p:nvPr/>
          </p:nvGrpSpPr>
          <p:grpSpPr>
            <a:xfrm>
              <a:off x="5938695" y="3176919"/>
              <a:ext cx="685761" cy="404739"/>
              <a:chOff x="5938695" y="3176919"/>
              <a:chExt cx="685761" cy="404739"/>
            </a:xfrm>
          </p:grpSpPr>
          <p:grpSp>
            <p:nvGrpSpPr>
              <p:cNvPr id="5514" name="Google Shape;5514;p75"/>
              <p:cNvGrpSpPr/>
              <p:nvPr/>
            </p:nvGrpSpPr>
            <p:grpSpPr>
              <a:xfrm>
                <a:off x="5938695" y="3176919"/>
                <a:ext cx="685761" cy="404739"/>
                <a:chOff x="5938695" y="3176919"/>
                <a:chExt cx="685761" cy="404739"/>
              </a:xfrm>
            </p:grpSpPr>
            <p:sp>
              <p:nvSpPr>
                <p:cNvPr id="5515" name="Google Shape;5515;p7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7" name="Google Shape;5517;p7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5"/>
            <p:cNvGrpSpPr/>
            <p:nvPr/>
          </p:nvGrpSpPr>
          <p:grpSpPr>
            <a:xfrm>
              <a:off x="5305233" y="3176835"/>
              <a:ext cx="685971" cy="404655"/>
              <a:chOff x="5305233" y="3176835"/>
              <a:chExt cx="685971" cy="404655"/>
            </a:xfrm>
          </p:grpSpPr>
          <p:grpSp>
            <p:nvGrpSpPr>
              <p:cNvPr id="5519" name="Google Shape;5519;p75"/>
              <p:cNvGrpSpPr/>
              <p:nvPr/>
            </p:nvGrpSpPr>
            <p:grpSpPr>
              <a:xfrm>
                <a:off x="5305233" y="3176835"/>
                <a:ext cx="685971" cy="404655"/>
                <a:chOff x="5305233" y="3176835"/>
                <a:chExt cx="685971" cy="404655"/>
              </a:xfrm>
            </p:grpSpPr>
            <p:sp>
              <p:nvSpPr>
                <p:cNvPr id="5520" name="Google Shape;5520;p7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2" name="Google Shape;5522;p7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3" name="Google Shape;5523;p7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4" name="Google Shape;5524;p75"/>
            <p:cNvGrpSpPr/>
            <p:nvPr/>
          </p:nvGrpSpPr>
          <p:grpSpPr>
            <a:xfrm>
              <a:off x="5657361" y="2824811"/>
              <a:ext cx="1078361" cy="404655"/>
              <a:chOff x="5657361" y="2824811"/>
              <a:chExt cx="1078361" cy="404655"/>
            </a:xfrm>
          </p:grpSpPr>
          <p:grpSp>
            <p:nvGrpSpPr>
              <p:cNvPr id="5525" name="Google Shape;5525;p75"/>
              <p:cNvGrpSpPr/>
              <p:nvPr/>
            </p:nvGrpSpPr>
            <p:grpSpPr>
              <a:xfrm>
                <a:off x="5657361" y="2824811"/>
                <a:ext cx="1078361" cy="404655"/>
                <a:chOff x="5657361" y="2824811"/>
                <a:chExt cx="1078361" cy="404655"/>
              </a:xfrm>
            </p:grpSpPr>
            <p:grpSp>
              <p:nvGrpSpPr>
                <p:cNvPr id="5526" name="Google Shape;5526;p75"/>
                <p:cNvGrpSpPr/>
                <p:nvPr/>
              </p:nvGrpSpPr>
              <p:grpSpPr>
                <a:xfrm>
                  <a:off x="5938485" y="2824811"/>
                  <a:ext cx="797237" cy="404655"/>
                  <a:chOff x="5938485" y="2824811"/>
                  <a:chExt cx="797237" cy="404655"/>
                </a:xfrm>
              </p:grpSpPr>
              <p:sp>
                <p:nvSpPr>
                  <p:cNvPr id="5527" name="Google Shape;5527;p7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9" name="Google Shape;5529;p7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0" name="Google Shape;5530;p7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75"/>
            <p:cNvGrpSpPr/>
            <p:nvPr/>
          </p:nvGrpSpPr>
          <p:grpSpPr>
            <a:xfrm>
              <a:off x="5190863" y="3528942"/>
              <a:ext cx="1078026" cy="404739"/>
              <a:chOff x="5190863" y="3528942"/>
              <a:chExt cx="1078026" cy="404739"/>
            </a:xfrm>
          </p:grpSpPr>
          <p:sp>
            <p:nvSpPr>
              <p:cNvPr id="5532" name="Google Shape;5532;p7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3" name="Google Shape;5533;p75"/>
              <p:cNvGrpSpPr/>
              <p:nvPr/>
            </p:nvGrpSpPr>
            <p:grpSpPr>
              <a:xfrm>
                <a:off x="5190863" y="3528942"/>
                <a:ext cx="1078026" cy="404739"/>
                <a:chOff x="5190863" y="3528942"/>
                <a:chExt cx="1078026" cy="404739"/>
              </a:xfrm>
            </p:grpSpPr>
            <p:sp>
              <p:nvSpPr>
                <p:cNvPr id="5534" name="Google Shape;5534;p7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36" name="Google Shape;5536;p75"/>
          <p:cNvGrpSpPr/>
          <p:nvPr/>
        </p:nvGrpSpPr>
        <p:grpSpPr>
          <a:xfrm>
            <a:off x="728162" y="1474292"/>
            <a:ext cx="1086719" cy="879487"/>
            <a:chOff x="803162" y="1474292"/>
            <a:chExt cx="1086719" cy="879487"/>
          </a:xfrm>
        </p:grpSpPr>
        <p:grpSp>
          <p:nvGrpSpPr>
            <p:cNvPr id="5537" name="Google Shape;5537;p75"/>
            <p:cNvGrpSpPr/>
            <p:nvPr/>
          </p:nvGrpSpPr>
          <p:grpSpPr>
            <a:xfrm>
              <a:off x="803162" y="1625948"/>
              <a:ext cx="445856" cy="576579"/>
              <a:chOff x="803162" y="1625948"/>
              <a:chExt cx="445856" cy="576579"/>
            </a:xfrm>
          </p:grpSpPr>
          <p:sp>
            <p:nvSpPr>
              <p:cNvPr id="5538" name="Google Shape;5538;p7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9" name="Google Shape;5539;p75"/>
              <p:cNvGrpSpPr/>
              <p:nvPr/>
            </p:nvGrpSpPr>
            <p:grpSpPr>
              <a:xfrm>
                <a:off x="1056023" y="1625948"/>
                <a:ext cx="192995" cy="576579"/>
                <a:chOff x="1056023" y="1625948"/>
                <a:chExt cx="192995" cy="576579"/>
              </a:xfrm>
            </p:grpSpPr>
            <p:sp>
              <p:nvSpPr>
                <p:cNvPr id="5540" name="Google Shape;5540;p7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5" name="Google Shape;5545;p75"/>
            <p:cNvGrpSpPr/>
            <p:nvPr/>
          </p:nvGrpSpPr>
          <p:grpSpPr>
            <a:xfrm>
              <a:off x="1371406" y="1474292"/>
              <a:ext cx="518475" cy="879487"/>
              <a:chOff x="1398231" y="1474292"/>
              <a:chExt cx="518475" cy="879487"/>
            </a:xfrm>
          </p:grpSpPr>
          <p:grpSp>
            <p:nvGrpSpPr>
              <p:cNvPr id="5546" name="Google Shape;5546;p75"/>
              <p:cNvGrpSpPr/>
              <p:nvPr/>
            </p:nvGrpSpPr>
            <p:grpSpPr>
              <a:xfrm>
                <a:off x="1398231" y="1474292"/>
                <a:ext cx="518475" cy="341643"/>
                <a:chOff x="1398231" y="1474292"/>
                <a:chExt cx="518475" cy="341643"/>
              </a:xfrm>
            </p:grpSpPr>
            <p:sp>
              <p:nvSpPr>
                <p:cNvPr id="5547" name="Google Shape;5547;p7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8" name="Google Shape;5548;p75"/>
                <p:cNvGrpSpPr/>
                <p:nvPr/>
              </p:nvGrpSpPr>
              <p:grpSpPr>
                <a:xfrm>
                  <a:off x="1616453" y="1474292"/>
                  <a:ext cx="300253" cy="341643"/>
                  <a:chOff x="1616453" y="1475379"/>
                  <a:chExt cx="300253" cy="341643"/>
                </a:xfrm>
              </p:grpSpPr>
              <p:sp>
                <p:nvSpPr>
                  <p:cNvPr id="5549" name="Google Shape;5549;p7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6" name="Google Shape;5556;p75"/>
                  <p:cNvGrpSpPr/>
                  <p:nvPr/>
                </p:nvGrpSpPr>
                <p:grpSpPr>
                  <a:xfrm>
                    <a:off x="1839639" y="1475379"/>
                    <a:ext cx="77067" cy="341643"/>
                    <a:chOff x="1839639" y="1475379"/>
                    <a:chExt cx="77067" cy="341643"/>
                  </a:xfrm>
                </p:grpSpPr>
                <p:sp>
                  <p:nvSpPr>
                    <p:cNvPr id="5557" name="Google Shape;5557;p7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59" name="Google Shape;5559;p75"/>
              <p:cNvGrpSpPr/>
              <p:nvPr/>
            </p:nvGrpSpPr>
            <p:grpSpPr>
              <a:xfrm>
                <a:off x="1398451" y="2012951"/>
                <a:ext cx="518255" cy="340828"/>
                <a:chOff x="1398451" y="2012951"/>
                <a:chExt cx="518255" cy="340828"/>
              </a:xfrm>
            </p:grpSpPr>
            <p:sp>
              <p:nvSpPr>
                <p:cNvPr id="5560" name="Google Shape;5560;p7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75"/>
                <p:cNvGrpSpPr/>
                <p:nvPr/>
              </p:nvGrpSpPr>
              <p:grpSpPr>
                <a:xfrm>
                  <a:off x="1616453" y="2012951"/>
                  <a:ext cx="300253" cy="340828"/>
                  <a:chOff x="1616453" y="2013538"/>
                  <a:chExt cx="300253" cy="340828"/>
                </a:xfrm>
              </p:grpSpPr>
              <p:sp>
                <p:nvSpPr>
                  <p:cNvPr id="5562" name="Google Shape;5562;p7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9" name="Google Shape;5569;p75"/>
                  <p:cNvGrpSpPr/>
                  <p:nvPr/>
                </p:nvGrpSpPr>
                <p:grpSpPr>
                  <a:xfrm>
                    <a:off x="1839639" y="2013538"/>
                    <a:ext cx="77067" cy="340828"/>
                    <a:chOff x="1839639" y="2013538"/>
                    <a:chExt cx="77067" cy="340828"/>
                  </a:xfrm>
                </p:grpSpPr>
                <p:sp>
                  <p:nvSpPr>
                    <p:cNvPr id="5570" name="Google Shape;5570;p7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572" name="Google Shape;5572;p75"/>
          <p:cNvGrpSpPr/>
          <p:nvPr/>
        </p:nvGrpSpPr>
        <p:grpSpPr>
          <a:xfrm>
            <a:off x="724986" y="3605478"/>
            <a:ext cx="1368681" cy="682918"/>
            <a:chOff x="724986" y="3605478"/>
            <a:chExt cx="1368681" cy="682918"/>
          </a:xfrm>
        </p:grpSpPr>
        <p:grpSp>
          <p:nvGrpSpPr>
            <p:cNvPr id="5573" name="Google Shape;5573;p75"/>
            <p:cNvGrpSpPr/>
            <p:nvPr/>
          </p:nvGrpSpPr>
          <p:grpSpPr>
            <a:xfrm>
              <a:off x="1289102" y="3823629"/>
              <a:ext cx="240442" cy="250435"/>
              <a:chOff x="-165066" y="3843615"/>
              <a:chExt cx="221259" cy="230455"/>
            </a:xfrm>
          </p:grpSpPr>
          <p:sp>
            <p:nvSpPr>
              <p:cNvPr id="5574" name="Google Shape;5574;p7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75"/>
            <p:cNvGrpSpPr/>
            <p:nvPr/>
          </p:nvGrpSpPr>
          <p:grpSpPr>
            <a:xfrm>
              <a:off x="724986" y="3605478"/>
              <a:ext cx="1368681" cy="682918"/>
              <a:chOff x="724986" y="3605478"/>
              <a:chExt cx="1368681" cy="682918"/>
            </a:xfrm>
          </p:grpSpPr>
          <p:grpSp>
            <p:nvGrpSpPr>
              <p:cNvPr id="5595" name="Google Shape;5595;p75"/>
              <p:cNvGrpSpPr/>
              <p:nvPr/>
            </p:nvGrpSpPr>
            <p:grpSpPr>
              <a:xfrm>
                <a:off x="1498221" y="4047614"/>
                <a:ext cx="529172" cy="240783"/>
                <a:chOff x="1498221" y="4047614"/>
                <a:chExt cx="529172" cy="240783"/>
              </a:xfrm>
            </p:grpSpPr>
            <p:grpSp>
              <p:nvGrpSpPr>
                <p:cNvPr id="5596" name="Google Shape;5596;p75"/>
                <p:cNvGrpSpPr/>
                <p:nvPr/>
              </p:nvGrpSpPr>
              <p:grpSpPr>
                <a:xfrm>
                  <a:off x="1826655" y="4224370"/>
                  <a:ext cx="200738" cy="25631"/>
                  <a:chOff x="1826655" y="4224370"/>
                  <a:chExt cx="200738" cy="25631"/>
                </a:xfrm>
              </p:grpSpPr>
              <p:sp>
                <p:nvSpPr>
                  <p:cNvPr id="5597" name="Google Shape;5597;p7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5"/>
                <p:cNvGrpSpPr/>
                <p:nvPr/>
              </p:nvGrpSpPr>
              <p:grpSpPr>
                <a:xfrm>
                  <a:off x="1498221" y="4047614"/>
                  <a:ext cx="328444" cy="240783"/>
                  <a:chOff x="1498221" y="4047614"/>
                  <a:chExt cx="328444" cy="240783"/>
                </a:xfrm>
              </p:grpSpPr>
              <p:sp>
                <p:nvSpPr>
                  <p:cNvPr id="5600" name="Google Shape;5600;p7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1" name="Google Shape;5601;p75"/>
                  <p:cNvGrpSpPr/>
                  <p:nvPr/>
                </p:nvGrpSpPr>
                <p:grpSpPr>
                  <a:xfrm>
                    <a:off x="1498221" y="4047614"/>
                    <a:ext cx="150566" cy="190416"/>
                    <a:chOff x="1498221" y="4047614"/>
                    <a:chExt cx="150566" cy="190416"/>
                  </a:xfrm>
                </p:grpSpPr>
                <p:sp>
                  <p:nvSpPr>
                    <p:cNvPr id="5602" name="Google Shape;5602;p7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04" name="Google Shape;5604;p75"/>
              <p:cNvGrpSpPr/>
              <p:nvPr/>
            </p:nvGrpSpPr>
            <p:grpSpPr>
              <a:xfrm>
                <a:off x="1560718" y="3800594"/>
                <a:ext cx="532948" cy="302090"/>
                <a:chOff x="1560718" y="3800594"/>
                <a:chExt cx="532948" cy="302090"/>
              </a:xfrm>
            </p:grpSpPr>
            <p:grpSp>
              <p:nvGrpSpPr>
                <p:cNvPr id="5605" name="Google Shape;5605;p75"/>
                <p:cNvGrpSpPr/>
                <p:nvPr/>
              </p:nvGrpSpPr>
              <p:grpSpPr>
                <a:xfrm>
                  <a:off x="1912179" y="3827344"/>
                  <a:ext cx="181487" cy="25631"/>
                  <a:chOff x="1912179" y="3827344"/>
                  <a:chExt cx="181487" cy="25631"/>
                </a:xfrm>
              </p:grpSpPr>
              <p:sp>
                <p:nvSpPr>
                  <p:cNvPr id="5606" name="Google Shape;5606;p7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5"/>
                <p:cNvGrpSpPr/>
                <p:nvPr/>
              </p:nvGrpSpPr>
              <p:grpSpPr>
                <a:xfrm>
                  <a:off x="1912179" y="4044505"/>
                  <a:ext cx="181487" cy="25622"/>
                  <a:chOff x="1912179" y="4044506"/>
                  <a:chExt cx="181487" cy="25622"/>
                </a:xfrm>
              </p:grpSpPr>
              <p:sp>
                <p:nvSpPr>
                  <p:cNvPr id="5609" name="Google Shape;5609;p7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75"/>
                <p:cNvGrpSpPr/>
                <p:nvPr/>
              </p:nvGrpSpPr>
              <p:grpSpPr>
                <a:xfrm>
                  <a:off x="1560718" y="3800594"/>
                  <a:ext cx="351472" cy="302090"/>
                  <a:chOff x="1560718" y="3800594"/>
                  <a:chExt cx="351472" cy="302090"/>
                </a:xfrm>
              </p:grpSpPr>
              <p:grpSp>
                <p:nvGrpSpPr>
                  <p:cNvPr id="5612" name="Google Shape;5612;p75"/>
                  <p:cNvGrpSpPr/>
                  <p:nvPr/>
                </p:nvGrpSpPr>
                <p:grpSpPr>
                  <a:xfrm>
                    <a:off x="1560718" y="3842857"/>
                    <a:ext cx="173586" cy="217131"/>
                    <a:chOff x="1560718" y="3842857"/>
                    <a:chExt cx="173586" cy="217131"/>
                  </a:xfrm>
                </p:grpSpPr>
                <p:sp>
                  <p:nvSpPr>
                    <p:cNvPr id="5613" name="Google Shape;5613;p7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6" name="Google Shape;5616;p7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18" name="Google Shape;5618;p7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9" name="Google Shape;5619;p75"/>
              <p:cNvGrpSpPr/>
              <p:nvPr/>
            </p:nvGrpSpPr>
            <p:grpSpPr>
              <a:xfrm>
                <a:off x="785350" y="3605478"/>
                <a:ext cx="535311" cy="249245"/>
                <a:chOff x="785350" y="3605478"/>
                <a:chExt cx="535311" cy="249245"/>
              </a:xfrm>
            </p:grpSpPr>
            <p:grpSp>
              <p:nvGrpSpPr>
                <p:cNvPr id="5620" name="Google Shape;5620;p75"/>
                <p:cNvGrpSpPr/>
                <p:nvPr/>
              </p:nvGrpSpPr>
              <p:grpSpPr>
                <a:xfrm>
                  <a:off x="785350" y="3605478"/>
                  <a:ext cx="376191" cy="102736"/>
                  <a:chOff x="785350" y="3605478"/>
                  <a:chExt cx="376191" cy="102736"/>
                </a:xfrm>
              </p:grpSpPr>
              <p:sp>
                <p:nvSpPr>
                  <p:cNvPr id="5621" name="Google Shape;5621;p7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75"/>
                <p:cNvGrpSpPr/>
                <p:nvPr/>
              </p:nvGrpSpPr>
              <p:grpSpPr>
                <a:xfrm>
                  <a:off x="1161530" y="3655851"/>
                  <a:ext cx="159131" cy="198872"/>
                  <a:chOff x="1161530" y="3655851"/>
                  <a:chExt cx="159131" cy="198872"/>
                </a:xfrm>
              </p:grpSpPr>
              <p:sp>
                <p:nvSpPr>
                  <p:cNvPr id="5625" name="Google Shape;5625;p7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7" name="Google Shape;5627;p75"/>
              <p:cNvGrpSpPr/>
              <p:nvPr/>
            </p:nvGrpSpPr>
            <p:grpSpPr>
              <a:xfrm>
                <a:off x="785350" y="4047614"/>
                <a:ext cx="535311" cy="240783"/>
                <a:chOff x="785350" y="4047614"/>
                <a:chExt cx="535311" cy="240783"/>
              </a:xfrm>
            </p:grpSpPr>
            <p:grpSp>
              <p:nvGrpSpPr>
                <p:cNvPr id="5628" name="Google Shape;5628;p75"/>
                <p:cNvGrpSpPr/>
                <p:nvPr/>
              </p:nvGrpSpPr>
              <p:grpSpPr>
                <a:xfrm>
                  <a:off x="1161636" y="4047614"/>
                  <a:ext cx="159025" cy="190415"/>
                  <a:chOff x="1161636" y="4047614"/>
                  <a:chExt cx="159025" cy="190415"/>
                </a:xfrm>
              </p:grpSpPr>
              <p:sp>
                <p:nvSpPr>
                  <p:cNvPr id="5629" name="Google Shape;5629;p7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75"/>
                <p:cNvGrpSpPr/>
                <p:nvPr/>
              </p:nvGrpSpPr>
              <p:grpSpPr>
                <a:xfrm>
                  <a:off x="785350" y="4185661"/>
                  <a:ext cx="376191" cy="102736"/>
                  <a:chOff x="785350" y="4185661"/>
                  <a:chExt cx="376191" cy="102736"/>
                </a:xfrm>
              </p:grpSpPr>
              <p:sp>
                <p:nvSpPr>
                  <p:cNvPr id="5632" name="Google Shape;5632;p7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5" name="Google Shape;5635;p75"/>
              <p:cNvGrpSpPr/>
              <p:nvPr/>
            </p:nvGrpSpPr>
            <p:grpSpPr>
              <a:xfrm>
                <a:off x="1501054" y="3605478"/>
                <a:ext cx="526340" cy="249240"/>
                <a:chOff x="1501054" y="3605478"/>
                <a:chExt cx="526340" cy="249240"/>
              </a:xfrm>
            </p:grpSpPr>
            <p:grpSp>
              <p:nvGrpSpPr>
                <p:cNvPr id="5636" name="Google Shape;5636;p75"/>
                <p:cNvGrpSpPr/>
                <p:nvPr/>
              </p:nvGrpSpPr>
              <p:grpSpPr>
                <a:xfrm>
                  <a:off x="1834208" y="3643867"/>
                  <a:ext cx="193185" cy="25622"/>
                  <a:chOff x="1834208" y="3643867"/>
                  <a:chExt cx="193185" cy="25622"/>
                </a:xfrm>
              </p:grpSpPr>
              <p:sp>
                <p:nvSpPr>
                  <p:cNvPr id="5637" name="Google Shape;5637;p7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75"/>
                <p:cNvGrpSpPr/>
                <p:nvPr/>
              </p:nvGrpSpPr>
              <p:grpSpPr>
                <a:xfrm>
                  <a:off x="1501054" y="3605478"/>
                  <a:ext cx="333165" cy="249240"/>
                  <a:chOff x="1501054" y="3605478"/>
                  <a:chExt cx="333165" cy="249240"/>
                </a:xfrm>
              </p:grpSpPr>
              <p:sp>
                <p:nvSpPr>
                  <p:cNvPr id="5640" name="Google Shape;5640;p7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75"/>
                  <p:cNvGrpSpPr/>
                  <p:nvPr/>
                </p:nvGrpSpPr>
                <p:grpSpPr>
                  <a:xfrm>
                    <a:off x="1501054" y="3655851"/>
                    <a:ext cx="155286" cy="198867"/>
                    <a:chOff x="1501054" y="3655851"/>
                    <a:chExt cx="155286" cy="198867"/>
                  </a:xfrm>
                </p:grpSpPr>
                <p:sp>
                  <p:nvSpPr>
                    <p:cNvPr id="5642" name="Google Shape;5642;p7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44" name="Google Shape;5644;p75"/>
              <p:cNvGrpSpPr/>
              <p:nvPr/>
            </p:nvGrpSpPr>
            <p:grpSpPr>
              <a:xfrm>
                <a:off x="724986" y="3800594"/>
                <a:ext cx="532950" cy="302090"/>
                <a:chOff x="724986" y="3800594"/>
                <a:chExt cx="532950" cy="302090"/>
              </a:xfrm>
            </p:grpSpPr>
            <p:grpSp>
              <p:nvGrpSpPr>
                <p:cNvPr id="5645" name="Google Shape;5645;p75"/>
                <p:cNvGrpSpPr/>
                <p:nvPr/>
              </p:nvGrpSpPr>
              <p:grpSpPr>
                <a:xfrm>
                  <a:off x="724986" y="4044367"/>
                  <a:ext cx="181314" cy="25626"/>
                  <a:chOff x="724986" y="4044367"/>
                  <a:chExt cx="181314" cy="25626"/>
                </a:xfrm>
              </p:grpSpPr>
              <p:sp>
                <p:nvSpPr>
                  <p:cNvPr id="5646" name="Google Shape;5646;p7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5"/>
                <p:cNvGrpSpPr/>
                <p:nvPr/>
              </p:nvGrpSpPr>
              <p:grpSpPr>
                <a:xfrm>
                  <a:off x="906290" y="3800594"/>
                  <a:ext cx="351646" cy="302090"/>
                  <a:chOff x="906290" y="3800594"/>
                  <a:chExt cx="351646" cy="302090"/>
                </a:xfrm>
              </p:grpSpPr>
              <p:grpSp>
                <p:nvGrpSpPr>
                  <p:cNvPr id="5649" name="Google Shape;5649;p75"/>
                  <p:cNvGrpSpPr/>
                  <p:nvPr/>
                </p:nvGrpSpPr>
                <p:grpSpPr>
                  <a:xfrm>
                    <a:off x="1084172" y="3842857"/>
                    <a:ext cx="173764" cy="217131"/>
                    <a:chOff x="1084172" y="3842857"/>
                    <a:chExt cx="173764" cy="217131"/>
                  </a:xfrm>
                </p:grpSpPr>
                <p:grpSp>
                  <p:nvGrpSpPr>
                    <p:cNvPr id="5650" name="Google Shape;5650;p75"/>
                    <p:cNvGrpSpPr/>
                    <p:nvPr/>
                  </p:nvGrpSpPr>
                  <p:grpSpPr>
                    <a:xfrm>
                      <a:off x="1156862" y="3936509"/>
                      <a:ext cx="101073" cy="25622"/>
                      <a:chOff x="1156862" y="3936509"/>
                      <a:chExt cx="101073" cy="25622"/>
                    </a:xfrm>
                  </p:grpSpPr>
                  <p:sp>
                    <p:nvSpPr>
                      <p:cNvPr id="5651" name="Google Shape;5651;p7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3" name="Google Shape;5653;p7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4" name="Google Shape;5654;p7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5"/>
                <p:cNvGrpSpPr/>
                <p:nvPr/>
              </p:nvGrpSpPr>
              <p:grpSpPr>
                <a:xfrm>
                  <a:off x="724986" y="3830189"/>
                  <a:ext cx="189533" cy="25626"/>
                  <a:chOff x="724986" y="3830189"/>
                  <a:chExt cx="189533" cy="25626"/>
                </a:xfrm>
              </p:grpSpPr>
              <p:sp>
                <p:nvSpPr>
                  <p:cNvPr id="5657" name="Google Shape;5657;p7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659" name="Google Shape;5659;p75"/>
          <p:cNvGrpSpPr/>
          <p:nvPr/>
        </p:nvGrpSpPr>
        <p:grpSpPr>
          <a:xfrm>
            <a:off x="2253298" y="2455640"/>
            <a:ext cx="948701" cy="935378"/>
            <a:chOff x="2253298" y="2428317"/>
            <a:chExt cx="948701" cy="935378"/>
          </a:xfrm>
        </p:grpSpPr>
        <p:sp>
          <p:nvSpPr>
            <p:cNvPr id="5660" name="Google Shape;5660;p7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6" name="Shape 5696"/>
        <p:cNvGrpSpPr/>
        <p:nvPr/>
      </p:nvGrpSpPr>
      <p:grpSpPr>
        <a:xfrm>
          <a:off x="0" y="0"/>
          <a:ext cx="0" cy="0"/>
          <a:chOff x="0" y="0"/>
          <a:chExt cx="0" cy="0"/>
        </a:xfrm>
      </p:grpSpPr>
      <p:grpSp>
        <p:nvGrpSpPr>
          <p:cNvPr id="5697" name="Google Shape;5697;p76"/>
          <p:cNvGrpSpPr/>
          <p:nvPr/>
        </p:nvGrpSpPr>
        <p:grpSpPr>
          <a:xfrm>
            <a:off x="3353582" y="1145627"/>
            <a:ext cx="2363393" cy="1017867"/>
            <a:chOff x="3292400" y="1219146"/>
            <a:chExt cx="2615240" cy="1110239"/>
          </a:xfrm>
        </p:grpSpPr>
        <p:sp>
          <p:nvSpPr>
            <p:cNvPr id="5698" name="Google Shape;5698;p7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699" name="Google Shape;5699;p7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00" name="Google Shape;5700;p7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701" name="Google Shape;5701;p7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702" name="Google Shape;5702;p7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703" name="Google Shape;5703;p7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704" name="Google Shape;5704;p7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705" name="Google Shape;5705;p7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706" name="Google Shape;5706;p7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707" name="Google Shape;5707;p7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708" name="Google Shape;5708;p7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09" name="Google Shape;5709;p7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710" name="Google Shape;5710;p7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11" name="Google Shape;5711;p7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712" name="Google Shape;5712;p76"/>
            <p:cNvGrpSpPr/>
            <p:nvPr/>
          </p:nvGrpSpPr>
          <p:grpSpPr>
            <a:xfrm>
              <a:off x="3748438" y="1378608"/>
              <a:ext cx="2159202" cy="903971"/>
              <a:chOff x="1683525" y="2179850"/>
              <a:chExt cx="4519050" cy="2134525"/>
            </a:xfrm>
          </p:grpSpPr>
          <p:sp>
            <p:nvSpPr>
              <p:cNvPr id="5713" name="Google Shape;5713;p7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4" name="Google Shape;5714;p7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5" name="Google Shape;5715;p7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6" name="Google Shape;5716;p7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7" name="Google Shape;5717;p7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8" name="Google Shape;5718;p7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9" name="Google Shape;5719;p7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0" name="Google Shape;5720;p7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1" name="Google Shape;5721;p7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2" name="Google Shape;5722;p7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3" name="Google Shape;5723;p7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24" name="Google Shape;5724;p7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725" name="Google Shape;5725;p76"/>
          <p:cNvGraphicFramePr/>
          <p:nvPr/>
        </p:nvGraphicFramePr>
        <p:xfrm>
          <a:off x="5949675" y="2323100"/>
          <a:ext cx="3000000" cy="3000000"/>
        </p:xfrm>
        <a:graphic>
          <a:graphicData uri="http://schemas.openxmlformats.org/drawingml/2006/table">
            <a:tbl>
              <a:tblPr>
                <a:noFill/>
                <a:tableStyleId>{7291C928-D883-4C0A-91FC-70AC2241756F}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726" name="Google Shape;5726;p76"/>
          <p:cNvGrpSpPr/>
          <p:nvPr/>
        </p:nvGrpSpPr>
        <p:grpSpPr>
          <a:xfrm>
            <a:off x="5926924" y="3381697"/>
            <a:ext cx="2519825" cy="1001454"/>
            <a:chOff x="1906114" y="789980"/>
            <a:chExt cx="1487676" cy="606868"/>
          </a:xfrm>
        </p:grpSpPr>
        <p:cxnSp>
          <p:nvCxnSpPr>
            <p:cNvPr id="5727" name="Google Shape;5727;p7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28" name="Google Shape;5728;p7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29" name="Google Shape;5729;p7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730" name="Google Shape;5730;p7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731" name="Google Shape;5731;p7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732" name="Google Shape;5732;p7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733" name="Google Shape;5733;p7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734" name="Google Shape;5734;p7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741" name="Google Shape;5741;p7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742" name="Google Shape;5742;p7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743" name="Google Shape;5743;p7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76"/>
          <p:cNvGrpSpPr/>
          <p:nvPr/>
        </p:nvGrpSpPr>
        <p:grpSpPr>
          <a:xfrm>
            <a:off x="726399" y="1190655"/>
            <a:ext cx="2394370" cy="976502"/>
            <a:chOff x="749309" y="1112739"/>
            <a:chExt cx="2371603" cy="976502"/>
          </a:xfrm>
        </p:grpSpPr>
        <p:sp>
          <p:nvSpPr>
            <p:cNvPr id="5745" name="Google Shape;5745;p7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777" name="Google Shape;5777;p76"/>
          <p:cNvGraphicFramePr/>
          <p:nvPr/>
        </p:nvGraphicFramePr>
        <p:xfrm>
          <a:off x="5949700" y="1188950"/>
          <a:ext cx="3000000" cy="3000000"/>
        </p:xfrm>
        <a:graphic>
          <a:graphicData uri="http://schemas.openxmlformats.org/drawingml/2006/table">
            <a:tbl>
              <a:tblPr>
                <a:noFill/>
                <a:tableStyleId>{7291C928-D883-4C0A-91FC-70AC2241756F}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778" name="Google Shape;5778;p76"/>
          <p:cNvGraphicFramePr/>
          <p:nvPr/>
        </p:nvGraphicFramePr>
        <p:xfrm>
          <a:off x="3356413" y="2323100"/>
          <a:ext cx="3000000" cy="3000000"/>
        </p:xfrm>
        <a:graphic>
          <a:graphicData uri="http://schemas.openxmlformats.org/drawingml/2006/table">
            <a:tbl>
              <a:tblPr>
                <a:noFill/>
                <a:tableStyleId>{7291C928-D883-4C0A-91FC-70AC2241756F}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79" name="Google Shape;5779;p76"/>
          <p:cNvGrpSpPr/>
          <p:nvPr/>
        </p:nvGrpSpPr>
        <p:grpSpPr>
          <a:xfrm>
            <a:off x="4100342" y="2709743"/>
            <a:ext cx="1517436" cy="74460"/>
            <a:chOff x="3980086" y="2804397"/>
            <a:chExt cx="1227600" cy="66900"/>
          </a:xfrm>
        </p:grpSpPr>
        <p:sp>
          <p:nvSpPr>
            <p:cNvPr id="5780" name="Google Shape;5780;p7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76"/>
          <p:cNvGrpSpPr/>
          <p:nvPr/>
        </p:nvGrpSpPr>
        <p:grpSpPr>
          <a:xfrm>
            <a:off x="4725406" y="3002330"/>
            <a:ext cx="892956" cy="74460"/>
            <a:chOff x="3980086" y="2804397"/>
            <a:chExt cx="1227600" cy="66900"/>
          </a:xfrm>
        </p:grpSpPr>
        <p:sp>
          <p:nvSpPr>
            <p:cNvPr id="5783" name="Google Shape;5783;p7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76"/>
          <p:cNvGrpSpPr/>
          <p:nvPr/>
        </p:nvGrpSpPr>
        <p:grpSpPr>
          <a:xfrm>
            <a:off x="3358498" y="3361213"/>
            <a:ext cx="2363244" cy="1005943"/>
            <a:chOff x="3358415" y="3361302"/>
            <a:chExt cx="2363244" cy="1024695"/>
          </a:xfrm>
        </p:grpSpPr>
        <p:grpSp>
          <p:nvGrpSpPr>
            <p:cNvPr id="5786" name="Google Shape;5786;p76"/>
            <p:cNvGrpSpPr/>
            <p:nvPr/>
          </p:nvGrpSpPr>
          <p:grpSpPr>
            <a:xfrm>
              <a:off x="3358415" y="3361302"/>
              <a:ext cx="441300" cy="1024695"/>
              <a:chOff x="3358415" y="3361302"/>
              <a:chExt cx="441300" cy="1024695"/>
            </a:xfrm>
          </p:grpSpPr>
          <p:sp>
            <p:nvSpPr>
              <p:cNvPr id="5787" name="Google Shape;5787;p7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6"/>
            <p:cNvGrpSpPr/>
            <p:nvPr/>
          </p:nvGrpSpPr>
          <p:grpSpPr>
            <a:xfrm>
              <a:off x="3838901" y="3361302"/>
              <a:ext cx="441300" cy="1024695"/>
              <a:chOff x="3838901" y="3361302"/>
              <a:chExt cx="441300" cy="1024695"/>
            </a:xfrm>
          </p:grpSpPr>
          <p:sp>
            <p:nvSpPr>
              <p:cNvPr id="5794" name="Google Shape;5794;p7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76"/>
            <p:cNvGrpSpPr/>
            <p:nvPr/>
          </p:nvGrpSpPr>
          <p:grpSpPr>
            <a:xfrm>
              <a:off x="4319387" y="3361302"/>
              <a:ext cx="441300" cy="1024695"/>
              <a:chOff x="4319387" y="3361302"/>
              <a:chExt cx="441300" cy="1024695"/>
            </a:xfrm>
          </p:grpSpPr>
          <p:sp>
            <p:nvSpPr>
              <p:cNvPr id="5801" name="Google Shape;5801;p7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76"/>
            <p:cNvGrpSpPr/>
            <p:nvPr/>
          </p:nvGrpSpPr>
          <p:grpSpPr>
            <a:xfrm>
              <a:off x="4799873" y="3361302"/>
              <a:ext cx="441300" cy="1024695"/>
              <a:chOff x="4799873" y="3361302"/>
              <a:chExt cx="441300" cy="1024695"/>
            </a:xfrm>
          </p:grpSpPr>
          <p:sp>
            <p:nvSpPr>
              <p:cNvPr id="5808" name="Google Shape;5808;p7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76"/>
            <p:cNvGrpSpPr/>
            <p:nvPr/>
          </p:nvGrpSpPr>
          <p:grpSpPr>
            <a:xfrm>
              <a:off x="5280360" y="3361302"/>
              <a:ext cx="441300" cy="1024695"/>
              <a:chOff x="5280360" y="3361302"/>
              <a:chExt cx="441300" cy="1024695"/>
            </a:xfrm>
          </p:grpSpPr>
          <p:sp>
            <p:nvSpPr>
              <p:cNvPr id="5815" name="Google Shape;5815;p7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821" name="Google Shape;5821;p76"/>
          <p:cNvGraphicFramePr/>
          <p:nvPr/>
        </p:nvGraphicFramePr>
        <p:xfrm>
          <a:off x="724925" y="2323100"/>
          <a:ext cx="3000000" cy="3000000"/>
        </p:xfrm>
        <a:graphic>
          <a:graphicData uri="http://schemas.openxmlformats.org/drawingml/2006/table">
            <a:tbl>
              <a:tblPr>
                <a:noFill/>
                <a:tableStyleId>{7291C928-D883-4C0A-91FC-70AC2241756F}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822" name="Google Shape;5822;p76"/>
          <p:cNvGrpSpPr/>
          <p:nvPr/>
        </p:nvGrpSpPr>
        <p:grpSpPr>
          <a:xfrm>
            <a:off x="726450" y="3372825"/>
            <a:ext cx="2403614" cy="1005900"/>
            <a:chOff x="726450" y="3372825"/>
            <a:chExt cx="2403614" cy="1005900"/>
          </a:xfrm>
        </p:grpSpPr>
        <p:grpSp>
          <p:nvGrpSpPr>
            <p:cNvPr id="5823" name="Google Shape;5823;p76"/>
            <p:cNvGrpSpPr/>
            <p:nvPr/>
          </p:nvGrpSpPr>
          <p:grpSpPr>
            <a:xfrm>
              <a:off x="726450" y="3696000"/>
              <a:ext cx="2403614" cy="500898"/>
              <a:chOff x="726450" y="3696000"/>
              <a:chExt cx="2403614" cy="500898"/>
            </a:xfrm>
          </p:grpSpPr>
          <p:sp>
            <p:nvSpPr>
              <p:cNvPr id="5824" name="Google Shape;5824;p7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5" name="Google Shape;5825;p7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26" name="Google Shape;5826;p76"/>
            <p:cNvGrpSpPr/>
            <p:nvPr/>
          </p:nvGrpSpPr>
          <p:grpSpPr>
            <a:xfrm>
              <a:off x="1348050" y="3372825"/>
              <a:ext cx="1720425" cy="1005900"/>
              <a:chOff x="1348050" y="3372825"/>
              <a:chExt cx="1720425" cy="1005900"/>
            </a:xfrm>
          </p:grpSpPr>
          <p:sp>
            <p:nvSpPr>
              <p:cNvPr id="5827" name="Google Shape;5827;p7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8" name="Google Shape;5828;p7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9" name="Google Shape;5829;p7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30" name="Google Shape;5830;p7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31" name="Google Shape;5831;p7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32" name="Google Shape;5832;p76"/>
            <p:cNvGrpSpPr/>
            <p:nvPr/>
          </p:nvGrpSpPr>
          <p:grpSpPr>
            <a:xfrm>
              <a:off x="1455707" y="3731058"/>
              <a:ext cx="1491150" cy="417657"/>
              <a:chOff x="1455707" y="3731058"/>
              <a:chExt cx="1491150" cy="417657"/>
            </a:xfrm>
          </p:grpSpPr>
          <p:grpSp>
            <p:nvGrpSpPr>
              <p:cNvPr id="5833" name="Google Shape;5833;p76"/>
              <p:cNvGrpSpPr/>
              <p:nvPr/>
            </p:nvGrpSpPr>
            <p:grpSpPr>
              <a:xfrm>
                <a:off x="1472938" y="3745828"/>
                <a:ext cx="72126" cy="53788"/>
                <a:chOff x="1472938" y="3745828"/>
                <a:chExt cx="72126" cy="53788"/>
              </a:xfrm>
            </p:grpSpPr>
            <p:sp>
              <p:nvSpPr>
                <p:cNvPr id="5834" name="Google Shape;5834;p7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76"/>
              <p:cNvGrpSpPr/>
              <p:nvPr/>
            </p:nvGrpSpPr>
            <p:grpSpPr>
              <a:xfrm>
                <a:off x="1819181" y="4089633"/>
                <a:ext cx="72126" cy="53788"/>
                <a:chOff x="1819181" y="4089633"/>
                <a:chExt cx="72126" cy="53788"/>
              </a:xfrm>
            </p:grpSpPr>
            <p:sp>
              <p:nvSpPr>
                <p:cNvPr id="5837" name="Google Shape;5837;p7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76"/>
              <p:cNvGrpSpPr/>
              <p:nvPr/>
            </p:nvGrpSpPr>
            <p:grpSpPr>
              <a:xfrm>
                <a:off x="1455707" y="4084171"/>
                <a:ext cx="64321" cy="64544"/>
                <a:chOff x="1455707" y="4084171"/>
                <a:chExt cx="64321" cy="64544"/>
              </a:xfrm>
            </p:grpSpPr>
            <p:sp>
              <p:nvSpPr>
                <p:cNvPr id="5840" name="Google Shape;5840;p7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76"/>
              <p:cNvGrpSpPr/>
              <p:nvPr/>
            </p:nvGrpSpPr>
            <p:grpSpPr>
              <a:xfrm>
                <a:off x="1818610" y="3731058"/>
                <a:ext cx="64321" cy="64544"/>
                <a:chOff x="1818610" y="3731058"/>
                <a:chExt cx="64321" cy="64544"/>
              </a:xfrm>
            </p:grpSpPr>
            <p:sp>
              <p:nvSpPr>
                <p:cNvPr id="5843" name="Google Shape;5843;p7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6"/>
              <p:cNvGrpSpPr/>
              <p:nvPr/>
            </p:nvGrpSpPr>
            <p:grpSpPr>
              <a:xfrm>
                <a:off x="2172491" y="4089633"/>
                <a:ext cx="72126" cy="53788"/>
                <a:chOff x="2172491" y="4089633"/>
                <a:chExt cx="72126" cy="53788"/>
              </a:xfrm>
            </p:grpSpPr>
            <p:sp>
              <p:nvSpPr>
                <p:cNvPr id="5846" name="Google Shape;5846;p7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6"/>
              <p:cNvGrpSpPr/>
              <p:nvPr/>
            </p:nvGrpSpPr>
            <p:grpSpPr>
              <a:xfrm>
                <a:off x="2171920" y="3731058"/>
                <a:ext cx="64321" cy="64544"/>
                <a:chOff x="2171920" y="3731058"/>
                <a:chExt cx="64321" cy="64544"/>
              </a:xfrm>
            </p:grpSpPr>
            <p:sp>
              <p:nvSpPr>
                <p:cNvPr id="5849" name="Google Shape;5849;p7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76"/>
              <p:cNvGrpSpPr/>
              <p:nvPr/>
            </p:nvGrpSpPr>
            <p:grpSpPr>
              <a:xfrm>
                <a:off x="2874730" y="3745828"/>
                <a:ext cx="72126" cy="53788"/>
                <a:chOff x="2874730" y="3745828"/>
                <a:chExt cx="72126" cy="53788"/>
              </a:xfrm>
            </p:grpSpPr>
            <p:sp>
              <p:nvSpPr>
                <p:cNvPr id="5852" name="Google Shape;5852;p7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76"/>
              <p:cNvGrpSpPr/>
              <p:nvPr/>
            </p:nvGrpSpPr>
            <p:grpSpPr>
              <a:xfrm>
                <a:off x="2878589" y="4081481"/>
                <a:ext cx="64321" cy="64544"/>
                <a:chOff x="2878589" y="4081481"/>
                <a:chExt cx="64321" cy="64544"/>
              </a:xfrm>
            </p:grpSpPr>
            <p:sp>
              <p:nvSpPr>
                <p:cNvPr id="5855" name="Google Shape;5855;p7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76"/>
              <p:cNvGrpSpPr/>
              <p:nvPr/>
            </p:nvGrpSpPr>
            <p:grpSpPr>
              <a:xfrm>
                <a:off x="2525796" y="4089633"/>
                <a:ext cx="72126" cy="53788"/>
                <a:chOff x="2525796" y="4089633"/>
                <a:chExt cx="72126" cy="53788"/>
              </a:xfrm>
            </p:grpSpPr>
            <p:sp>
              <p:nvSpPr>
                <p:cNvPr id="5858" name="Google Shape;5858;p7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76"/>
              <p:cNvGrpSpPr/>
              <p:nvPr/>
            </p:nvGrpSpPr>
            <p:grpSpPr>
              <a:xfrm>
                <a:off x="2525225" y="3731058"/>
                <a:ext cx="64321" cy="64544"/>
                <a:chOff x="2525225" y="3731058"/>
                <a:chExt cx="64321" cy="64544"/>
              </a:xfrm>
            </p:grpSpPr>
            <p:sp>
              <p:nvSpPr>
                <p:cNvPr id="5861" name="Google Shape;5861;p7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6" name="Shape 5866"/>
        <p:cNvGrpSpPr/>
        <p:nvPr/>
      </p:nvGrpSpPr>
      <p:grpSpPr>
        <a:xfrm>
          <a:off x="0" y="0"/>
          <a:ext cx="0" cy="0"/>
          <a:chOff x="0" y="0"/>
          <a:chExt cx="0" cy="0"/>
        </a:xfrm>
      </p:grpSpPr>
      <p:grpSp>
        <p:nvGrpSpPr>
          <p:cNvPr id="5867" name="Google Shape;5867;p77"/>
          <p:cNvGrpSpPr/>
          <p:nvPr/>
        </p:nvGrpSpPr>
        <p:grpSpPr>
          <a:xfrm>
            <a:off x="732428" y="1171356"/>
            <a:ext cx="845921" cy="690752"/>
            <a:chOff x="732428" y="1198513"/>
            <a:chExt cx="845921" cy="690752"/>
          </a:xfrm>
        </p:grpSpPr>
        <p:grpSp>
          <p:nvGrpSpPr>
            <p:cNvPr id="5868" name="Google Shape;5868;p77"/>
            <p:cNvGrpSpPr/>
            <p:nvPr/>
          </p:nvGrpSpPr>
          <p:grpSpPr>
            <a:xfrm>
              <a:off x="823030" y="1198513"/>
              <a:ext cx="755319" cy="690752"/>
              <a:chOff x="823030" y="1198513"/>
              <a:chExt cx="755319" cy="690752"/>
            </a:xfrm>
          </p:grpSpPr>
          <p:sp>
            <p:nvSpPr>
              <p:cNvPr id="5869" name="Google Shape;5869;p7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77"/>
            <p:cNvGrpSpPr/>
            <p:nvPr/>
          </p:nvGrpSpPr>
          <p:grpSpPr>
            <a:xfrm>
              <a:off x="732428" y="1239937"/>
              <a:ext cx="739912" cy="607886"/>
              <a:chOff x="732428" y="1239937"/>
              <a:chExt cx="739912" cy="607886"/>
            </a:xfrm>
          </p:grpSpPr>
          <p:sp>
            <p:nvSpPr>
              <p:cNvPr id="5872" name="Google Shape;5872;p7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7"/>
            <p:cNvGrpSpPr/>
            <p:nvPr/>
          </p:nvGrpSpPr>
          <p:grpSpPr>
            <a:xfrm>
              <a:off x="732428" y="1277018"/>
              <a:ext cx="702832" cy="533758"/>
              <a:chOff x="732428" y="1277018"/>
              <a:chExt cx="702832" cy="533758"/>
            </a:xfrm>
          </p:grpSpPr>
          <p:sp>
            <p:nvSpPr>
              <p:cNvPr id="5875" name="Google Shape;5875;p7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7"/>
            <p:cNvGrpSpPr/>
            <p:nvPr/>
          </p:nvGrpSpPr>
          <p:grpSpPr>
            <a:xfrm>
              <a:off x="931170" y="1306653"/>
              <a:ext cx="647179" cy="474455"/>
              <a:chOff x="931170" y="1306653"/>
              <a:chExt cx="647179" cy="474455"/>
            </a:xfrm>
          </p:grpSpPr>
          <p:sp>
            <p:nvSpPr>
              <p:cNvPr id="5878" name="Google Shape;5878;p7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0" name="Google Shape;5880;p7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77"/>
          <p:cNvGrpSpPr/>
          <p:nvPr/>
        </p:nvGrpSpPr>
        <p:grpSpPr>
          <a:xfrm>
            <a:off x="3964037" y="1171363"/>
            <a:ext cx="634656" cy="699982"/>
            <a:chOff x="5985650" y="2860025"/>
            <a:chExt cx="1396075" cy="1539775"/>
          </a:xfrm>
        </p:grpSpPr>
        <p:sp>
          <p:nvSpPr>
            <p:cNvPr id="5882" name="Google Shape;5882;p7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77"/>
          <p:cNvGrpSpPr/>
          <p:nvPr/>
        </p:nvGrpSpPr>
        <p:grpSpPr>
          <a:xfrm>
            <a:off x="4719687" y="1171356"/>
            <a:ext cx="725845" cy="699975"/>
            <a:chOff x="4249973" y="1201875"/>
            <a:chExt cx="1958568" cy="1888762"/>
          </a:xfrm>
        </p:grpSpPr>
        <p:sp>
          <p:nvSpPr>
            <p:cNvPr id="5915" name="Google Shape;5915;p7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6" name="Google Shape;5916;p77"/>
            <p:cNvGrpSpPr/>
            <p:nvPr/>
          </p:nvGrpSpPr>
          <p:grpSpPr>
            <a:xfrm>
              <a:off x="5853086" y="1789142"/>
              <a:ext cx="355454" cy="1048099"/>
              <a:chOff x="5576108" y="2016725"/>
              <a:chExt cx="565200" cy="1666560"/>
            </a:xfrm>
          </p:grpSpPr>
          <p:sp>
            <p:nvSpPr>
              <p:cNvPr id="5917" name="Google Shape;5917;p7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18" name="Google Shape;5918;p7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7"/>
            <p:cNvGrpSpPr/>
            <p:nvPr/>
          </p:nvGrpSpPr>
          <p:grpSpPr>
            <a:xfrm>
              <a:off x="4869455" y="2691676"/>
              <a:ext cx="1013897" cy="398961"/>
              <a:chOff x="4012057" y="3451825"/>
              <a:chExt cx="1612175" cy="634379"/>
            </a:xfrm>
          </p:grpSpPr>
          <p:sp>
            <p:nvSpPr>
              <p:cNvPr id="5920" name="Google Shape;5920;p7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1" name="Google Shape;5921;p7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77"/>
            <p:cNvGrpSpPr/>
            <p:nvPr/>
          </p:nvGrpSpPr>
          <p:grpSpPr>
            <a:xfrm>
              <a:off x="4276937" y="2155961"/>
              <a:ext cx="651965" cy="891358"/>
              <a:chOff x="3069908" y="2599997"/>
              <a:chExt cx="1036675" cy="1417328"/>
            </a:xfrm>
          </p:grpSpPr>
          <p:sp>
            <p:nvSpPr>
              <p:cNvPr id="5923" name="Google Shape;5923;p7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4" name="Google Shape;5924;p7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77"/>
            <p:cNvGrpSpPr/>
            <p:nvPr/>
          </p:nvGrpSpPr>
          <p:grpSpPr>
            <a:xfrm>
              <a:off x="5054918" y="1201875"/>
              <a:ext cx="999548" cy="602711"/>
              <a:chOff x="4306958" y="1082925"/>
              <a:chExt cx="1589359" cy="958358"/>
            </a:xfrm>
          </p:grpSpPr>
          <p:sp>
            <p:nvSpPr>
              <p:cNvPr id="5926" name="Google Shape;5926;p7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7" name="Google Shape;5927;p7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77"/>
            <p:cNvGrpSpPr/>
            <p:nvPr/>
          </p:nvGrpSpPr>
          <p:grpSpPr>
            <a:xfrm>
              <a:off x="4249973" y="1303451"/>
              <a:ext cx="799317" cy="841334"/>
              <a:chOff x="3027033" y="1244439"/>
              <a:chExt cx="1270977" cy="1337786"/>
            </a:xfrm>
          </p:grpSpPr>
          <p:sp>
            <p:nvSpPr>
              <p:cNvPr id="5929" name="Google Shape;5929;p7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30" name="Google Shape;5930;p7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1" name="Google Shape;5931;p77"/>
          <p:cNvGrpSpPr/>
          <p:nvPr/>
        </p:nvGrpSpPr>
        <p:grpSpPr>
          <a:xfrm>
            <a:off x="4072551" y="2058137"/>
            <a:ext cx="750769" cy="683784"/>
            <a:chOff x="4204684" y="2104422"/>
            <a:chExt cx="699822" cy="637382"/>
          </a:xfrm>
        </p:grpSpPr>
        <p:grpSp>
          <p:nvGrpSpPr>
            <p:cNvPr id="5932" name="Google Shape;5932;p77"/>
            <p:cNvGrpSpPr/>
            <p:nvPr/>
          </p:nvGrpSpPr>
          <p:grpSpPr>
            <a:xfrm>
              <a:off x="4204684" y="2430067"/>
              <a:ext cx="342957" cy="311738"/>
              <a:chOff x="4204684" y="2430067"/>
              <a:chExt cx="342957" cy="311738"/>
            </a:xfrm>
          </p:grpSpPr>
          <p:sp>
            <p:nvSpPr>
              <p:cNvPr id="5933" name="Google Shape;5933;p7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77"/>
            <p:cNvGrpSpPr/>
            <p:nvPr/>
          </p:nvGrpSpPr>
          <p:grpSpPr>
            <a:xfrm>
              <a:off x="4561586" y="2430067"/>
              <a:ext cx="342920" cy="311738"/>
              <a:chOff x="4561586" y="2430067"/>
              <a:chExt cx="342920" cy="311738"/>
            </a:xfrm>
          </p:grpSpPr>
          <p:sp>
            <p:nvSpPr>
              <p:cNvPr id="5936" name="Google Shape;5936;p7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77"/>
            <p:cNvGrpSpPr/>
            <p:nvPr/>
          </p:nvGrpSpPr>
          <p:grpSpPr>
            <a:xfrm>
              <a:off x="4561586" y="2104422"/>
              <a:ext cx="342920" cy="311738"/>
              <a:chOff x="4561586" y="2104422"/>
              <a:chExt cx="342920" cy="311738"/>
            </a:xfrm>
          </p:grpSpPr>
          <p:sp>
            <p:nvSpPr>
              <p:cNvPr id="5939" name="Google Shape;5939;p7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77"/>
            <p:cNvGrpSpPr/>
            <p:nvPr/>
          </p:nvGrpSpPr>
          <p:grpSpPr>
            <a:xfrm>
              <a:off x="4204684" y="2104422"/>
              <a:ext cx="342957" cy="311664"/>
              <a:chOff x="4204684" y="2104422"/>
              <a:chExt cx="342957" cy="311664"/>
            </a:xfrm>
          </p:grpSpPr>
          <p:sp>
            <p:nvSpPr>
              <p:cNvPr id="5942" name="Google Shape;5942;p7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4" name="Google Shape;5944;p77"/>
          <p:cNvGrpSpPr/>
          <p:nvPr/>
        </p:nvGrpSpPr>
        <p:grpSpPr>
          <a:xfrm>
            <a:off x="5536984" y="1171351"/>
            <a:ext cx="660591" cy="688867"/>
            <a:chOff x="5830645" y="1267368"/>
            <a:chExt cx="530340" cy="553040"/>
          </a:xfrm>
        </p:grpSpPr>
        <p:sp>
          <p:nvSpPr>
            <p:cNvPr id="5945" name="Google Shape;5945;p7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77"/>
            <p:cNvGrpSpPr/>
            <p:nvPr/>
          </p:nvGrpSpPr>
          <p:grpSpPr>
            <a:xfrm>
              <a:off x="5830645" y="1267368"/>
              <a:ext cx="259743" cy="269909"/>
              <a:chOff x="5830645" y="1267368"/>
              <a:chExt cx="259743" cy="269909"/>
            </a:xfrm>
          </p:grpSpPr>
          <p:sp>
            <p:nvSpPr>
              <p:cNvPr id="5947" name="Google Shape;5947;p7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77"/>
            <p:cNvGrpSpPr/>
            <p:nvPr/>
          </p:nvGrpSpPr>
          <p:grpSpPr>
            <a:xfrm>
              <a:off x="6101293" y="1267368"/>
              <a:ext cx="259692" cy="269909"/>
              <a:chOff x="6101293" y="1267368"/>
              <a:chExt cx="259692" cy="269909"/>
            </a:xfrm>
          </p:grpSpPr>
          <p:sp>
            <p:nvSpPr>
              <p:cNvPr id="5950" name="Google Shape;5950;p7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77"/>
            <p:cNvGrpSpPr/>
            <p:nvPr/>
          </p:nvGrpSpPr>
          <p:grpSpPr>
            <a:xfrm>
              <a:off x="5830645" y="1550500"/>
              <a:ext cx="259692" cy="269909"/>
              <a:chOff x="5830645" y="1550500"/>
              <a:chExt cx="259692" cy="269909"/>
            </a:xfrm>
          </p:grpSpPr>
          <p:sp>
            <p:nvSpPr>
              <p:cNvPr id="5953" name="Google Shape;5953;p7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77"/>
            <p:cNvGrpSpPr/>
            <p:nvPr/>
          </p:nvGrpSpPr>
          <p:grpSpPr>
            <a:xfrm>
              <a:off x="6101293" y="1550500"/>
              <a:ext cx="259692" cy="269909"/>
              <a:chOff x="6101293" y="1550500"/>
              <a:chExt cx="259692" cy="269909"/>
            </a:xfrm>
          </p:grpSpPr>
          <p:sp>
            <p:nvSpPr>
              <p:cNvPr id="5956" name="Google Shape;5956;p7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8" name="Google Shape;5958;p77"/>
          <p:cNvGrpSpPr/>
          <p:nvPr/>
        </p:nvGrpSpPr>
        <p:grpSpPr>
          <a:xfrm>
            <a:off x="739138" y="2061810"/>
            <a:ext cx="697154" cy="679574"/>
            <a:chOff x="2679875" y="2361475"/>
            <a:chExt cx="780425" cy="760575"/>
          </a:xfrm>
        </p:grpSpPr>
        <p:sp>
          <p:nvSpPr>
            <p:cNvPr id="5959" name="Google Shape;5959;p7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77"/>
          <p:cNvGrpSpPr/>
          <p:nvPr/>
        </p:nvGrpSpPr>
        <p:grpSpPr>
          <a:xfrm>
            <a:off x="3138297" y="1171402"/>
            <a:ext cx="735829" cy="684547"/>
            <a:chOff x="3351965" y="1148808"/>
            <a:chExt cx="750770" cy="698375"/>
          </a:xfrm>
        </p:grpSpPr>
        <p:grpSp>
          <p:nvGrpSpPr>
            <p:cNvPr id="5966" name="Google Shape;5966;p77"/>
            <p:cNvGrpSpPr/>
            <p:nvPr/>
          </p:nvGrpSpPr>
          <p:grpSpPr>
            <a:xfrm>
              <a:off x="3586796" y="1148808"/>
              <a:ext cx="294857" cy="286830"/>
              <a:chOff x="3750225" y="1774000"/>
              <a:chExt cx="149575" cy="145525"/>
            </a:xfrm>
          </p:grpSpPr>
          <p:sp>
            <p:nvSpPr>
              <p:cNvPr id="5967" name="Google Shape;5967;p7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77"/>
            <p:cNvGrpSpPr/>
            <p:nvPr/>
          </p:nvGrpSpPr>
          <p:grpSpPr>
            <a:xfrm>
              <a:off x="3779245" y="1375768"/>
              <a:ext cx="323490" cy="286978"/>
              <a:chOff x="3847850" y="1889150"/>
              <a:chExt cx="164100" cy="145600"/>
            </a:xfrm>
          </p:grpSpPr>
          <p:sp>
            <p:nvSpPr>
              <p:cNvPr id="5970" name="Google Shape;5970;p7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77"/>
            <p:cNvGrpSpPr/>
            <p:nvPr/>
          </p:nvGrpSpPr>
          <p:grpSpPr>
            <a:xfrm>
              <a:off x="3351965" y="1330435"/>
              <a:ext cx="295449" cy="285401"/>
              <a:chOff x="3631100" y="1866150"/>
              <a:chExt cx="149875" cy="144800"/>
            </a:xfrm>
          </p:grpSpPr>
          <p:sp>
            <p:nvSpPr>
              <p:cNvPr id="5973" name="Google Shape;5973;p7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77"/>
            <p:cNvGrpSpPr/>
            <p:nvPr/>
          </p:nvGrpSpPr>
          <p:grpSpPr>
            <a:xfrm>
              <a:off x="3548208" y="1560352"/>
              <a:ext cx="294808" cy="286830"/>
              <a:chOff x="3730650" y="1982800"/>
              <a:chExt cx="149550" cy="145525"/>
            </a:xfrm>
          </p:grpSpPr>
          <p:sp>
            <p:nvSpPr>
              <p:cNvPr id="5976" name="Google Shape;5976;p7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8" name="Google Shape;5978;p77"/>
          <p:cNvGrpSpPr/>
          <p:nvPr/>
        </p:nvGrpSpPr>
        <p:grpSpPr>
          <a:xfrm>
            <a:off x="7639949" y="1171356"/>
            <a:ext cx="804565" cy="677795"/>
            <a:chOff x="7636443" y="1204988"/>
            <a:chExt cx="804565" cy="677795"/>
          </a:xfrm>
        </p:grpSpPr>
        <p:grpSp>
          <p:nvGrpSpPr>
            <p:cNvPr id="5979" name="Google Shape;5979;p77"/>
            <p:cNvGrpSpPr/>
            <p:nvPr/>
          </p:nvGrpSpPr>
          <p:grpSpPr>
            <a:xfrm>
              <a:off x="7636443" y="1509705"/>
              <a:ext cx="804565" cy="373078"/>
              <a:chOff x="7636443" y="1509705"/>
              <a:chExt cx="804565" cy="373078"/>
            </a:xfrm>
          </p:grpSpPr>
          <p:sp>
            <p:nvSpPr>
              <p:cNvPr id="5980" name="Google Shape;5980;p7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7"/>
            <p:cNvGrpSpPr/>
            <p:nvPr/>
          </p:nvGrpSpPr>
          <p:grpSpPr>
            <a:xfrm>
              <a:off x="7636443" y="1408133"/>
              <a:ext cx="804565" cy="373078"/>
              <a:chOff x="7636443" y="1408133"/>
              <a:chExt cx="804565" cy="373078"/>
            </a:xfrm>
          </p:grpSpPr>
          <p:sp>
            <p:nvSpPr>
              <p:cNvPr id="5983" name="Google Shape;5983;p7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77"/>
            <p:cNvGrpSpPr/>
            <p:nvPr/>
          </p:nvGrpSpPr>
          <p:grpSpPr>
            <a:xfrm>
              <a:off x="7636443" y="1306560"/>
              <a:ext cx="804565" cy="373078"/>
              <a:chOff x="7636443" y="1306560"/>
              <a:chExt cx="804565" cy="373078"/>
            </a:xfrm>
          </p:grpSpPr>
          <p:sp>
            <p:nvSpPr>
              <p:cNvPr id="5986" name="Google Shape;5986;p7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77"/>
            <p:cNvGrpSpPr/>
            <p:nvPr/>
          </p:nvGrpSpPr>
          <p:grpSpPr>
            <a:xfrm>
              <a:off x="7636443" y="1204988"/>
              <a:ext cx="804565" cy="373078"/>
              <a:chOff x="7636443" y="1204988"/>
              <a:chExt cx="804565" cy="373078"/>
            </a:xfrm>
          </p:grpSpPr>
          <p:sp>
            <p:nvSpPr>
              <p:cNvPr id="5989" name="Google Shape;5989;p7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91" name="Google Shape;5991;p77"/>
          <p:cNvGrpSpPr/>
          <p:nvPr/>
        </p:nvGrpSpPr>
        <p:grpSpPr>
          <a:xfrm>
            <a:off x="4978796" y="2078771"/>
            <a:ext cx="661339" cy="661188"/>
            <a:chOff x="3990000" y="975400"/>
            <a:chExt cx="3934200" cy="3933300"/>
          </a:xfrm>
        </p:grpSpPr>
        <p:sp>
          <p:nvSpPr>
            <p:cNvPr id="5992" name="Google Shape;5992;p7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77"/>
          <p:cNvGrpSpPr/>
          <p:nvPr/>
        </p:nvGrpSpPr>
        <p:grpSpPr>
          <a:xfrm>
            <a:off x="6622444" y="2057409"/>
            <a:ext cx="868881" cy="684241"/>
            <a:chOff x="6598259" y="2078634"/>
            <a:chExt cx="868881" cy="684241"/>
          </a:xfrm>
        </p:grpSpPr>
        <p:sp>
          <p:nvSpPr>
            <p:cNvPr id="5997" name="Google Shape;5997;p7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3" name="Google Shape;6003;p77"/>
            <p:cNvGrpSpPr/>
            <p:nvPr/>
          </p:nvGrpSpPr>
          <p:grpSpPr>
            <a:xfrm>
              <a:off x="6808175" y="2078634"/>
              <a:ext cx="452229" cy="684241"/>
              <a:chOff x="6808175" y="2078634"/>
              <a:chExt cx="452229" cy="684241"/>
            </a:xfrm>
          </p:grpSpPr>
          <p:sp>
            <p:nvSpPr>
              <p:cNvPr id="6004" name="Google Shape;6004;p7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77"/>
              <p:cNvGrpSpPr/>
              <p:nvPr/>
            </p:nvGrpSpPr>
            <p:grpSpPr>
              <a:xfrm>
                <a:off x="6821586" y="2078634"/>
                <a:ext cx="426871" cy="684241"/>
                <a:chOff x="6821586" y="2078634"/>
                <a:chExt cx="426871" cy="684241"/>
              </a:xfrm>
            </p:grpSpPr>
            <p:grpSp>
              <p:nvGrpSpPr>
                <p:cNvPr id="6011" name="Google Shape;6011;p77"/>
                <p:cNvGrpSpPr/>
                <p:nvPr/>
              </p:nvGrpSpPr>
              <p:grpSpPr>
                <a:xfrm>
                  <a:off x="6821586" y="2078634"/>
                  <a:ext cx="426871" cy="684241"/>
                  <a:chOff x="6821586" y="2078634"/>
                  <a:chExt cx="426871" cy="684241"/>
                </a:xfrm>
              </p:grpSpPr>
              <p:sp>
                <p:nvSpPr>
                  <p:cNvPr id="6012" name="Google Shape;6012;p7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1" name="Google Shape;6031;p7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37" name="Google Shape;6037;p77"/>
          <p:cNvGrpSpPr/>
          <p:nvPr/>
        </p:nvGrpSpPr>
        <p:grpSpPr>
          <a:xfrm>
            <a:off x="5795610" y="2063018"/>
            <a:ext cx="671358" cy="671358"/>
            <a:chOff x="6535625" y="760425"/>
            <a:chExt cx="1665900" cy="1665900"/>
          </a:xfrm>
        </p:grpSpPr>
        <p:sp>
          <p:nvSpPr>
            <p:cNvPr id="6038" name="Google Shape;6038;p7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77"/>
          <p:cNvGrpSpPr/>
          <p:nvPr/>
        </p:nvGrpSpPr>
        <p:grpSpPr>
          <a:xfrm>
            <a:off x="732427" y="3731418"/>
            <a:ext cx="1340789" cy="640830"/>
            <a:chOff x="238125" y="1151100"/>
            <a:chExt cx="7139450" cy="3412300"/>
          </a:xfrm>
        </p:grpSpPr>
        <p:sp>
          <p:nvSpPr>
            <p:cNvPr id="6043" name="Google Shape;6043;p7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77"/>
          <p:cNvGrpSpPr/>
          <p:nvPr/>
        </p:nvGrpSpPr>
        <p:grpSpPr>
          <a:xfrm>
            <a:off x="5599650" y="2934699"/>
            <a:ext cx="985357" cy="585764"/>
            <a:chOff x="5145061" y="2881789"/>
            <a:chExt cx="1107641" cy="658458"/>
          </a:xfrm>
        </p:grpSpPr>
        <p:grpSp>
          <p:nvGrpSpPr>
            <p:cNvPr id="6056" name="Google Shape;6056;p77"/>
            <p:cNvGrpSpPr/>
            <p:nvPr/>
          </p:nvGrpSpPr>
          <p:grpSpPr>
            <a:xfrm>
              <a:off x="5722989" y="3244587"/>
              <a:ext cx="529713" cy="295659"/>
              <a:chOff x="5722989" y="3244587"/>
              <a:chExt cx="529713" cy="295659"/>
            </a:xfrm>
          </p:grpSpPr>
          <p:sp>
            <p:nvSpPr>
              <p:cNvPr id="6057" name="Google Shape;6057;p7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58" name="Google Shape;6058;p7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59" name="Google Shape;6059;p77"/>
            <p:cNvGrpSpPr/>
            <p:nvPr/>
          </p:nvGrpSpPr>
          <p:grpSpPr>
            <a:xfrm>
              <a:off x="5145061" y="3244587"/>
              <a:ext cx="536807" cy="295659"/>
              <a:chOff x="5145061" y="3244587"/>
              <a:chExt cx="536807" cy="295659"/>
            </a:xfrm>
          </p:grpSpPr>
          <p:sp>
            <p:nvSpPr>
              <p:cNvPr id="6060" name="Google Shape;6060;p7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1" name="Google Shape;6061;p7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62" name="Google Shape;6062;p77"/>
            <p:cNvGrpSpPr/>
            <p:nvPr/>
          </p:nvGrpSpPr>
          <p:grpSpPr>
            <a:xfrm>
              <a:off x="5341327" y="2898245"/>
              <a:ext cx="532309" cy="614891"/>
              <a:chOff x="5341327" y="2898245"/>
              <a:chExt cx="532309" cy="614891"/>
            </a:xfrm>
          </p:grpSpPr>
          <p:sp>
            <p:nvSpPr>
              <p:cNvPr id="6063" name="Google Shape;6063;p7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4" name="Google Shape;6064;p7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65" name="Google Shape;6065;p77"/>
            <p:cNvGrpSpPr/>
            <p:nvPr/>
          </p:nvGrpSpPr>
          <p:grpSpPr>
            <a:xfrm>
              <a:off x="5532290" y="2881789"/>
              <a:ext cx="620516" cy="305456"/>
              <a:chOff x="5532290" y="2881789"/>
              <a:chExt cx="620516" cy="305456"/>
            </a:xfrm>
          </p:grpSpPr>
          <p:sp>
            <p:nvSpPr>
              <p:cNvPr id="6066" name="Google Shape;6066;p7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7" name="Google Shape;6067;p7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068" name="Google Shape;6068;p77"/>
          <p:cNvGrpSpPr/>
          <p:nvPr/>
        </p:nvGrpSpPr>
        <p:grpSpPr>
          <a:xfrm>
            <a:off x="8178573" y="3726757"/>
            <a:ext cx="269068" cy="645491"/>
            <a:chOff x="7026852" y="3311869"/>
            <a:chExt cx="434331" cy="1041954"/>
          </a:xfrm>
        </p:grpSpPr>
        <p:sp>
          <p:nvSpPr>
            <p:cNvPr id="6069" name="Google Shape;6069;p7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77"/>
          <p:cNvGrpSpPr/>
          <p:nvPr/>
        </p:nvGrpSpPr>
        <p:grpSpPr>
          <a:xfrm>
            <a:off x="6195154" y="3765995"/>
            <a:ext cx="293882" cy="293836"/>
            <a:chOff x="4873519" y="3311869"/>
            <a:chExt cx="499374" cy="499296"/>
          </a:xfrm>
        </p:grpSpPr>
        <p:sp>
          <p:nvSpPr>
            <p:cNvPr id="6073" name="Google Shape;6073;p7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77"/>
          <p:cNvGrpSpPr/>
          <p:nvPr/>
        </p:nvGrpSpPr>
        <p:grpSpPr>
          <a:xfrm>
            <a:off x="6195154" y="4078366"/>
            <a:ext cx="293882" cy="293882"/>
            <a:chOff x="4873519" y="3875839"/>
            <a:chExt cx="499374" cy="499374"/>
          </a:xfrm>
        </p:grpSpPr>
        <p:sp>
          <p:nvSpPr>
            <p:cNvPr id="6076" name="Google Shape;6076;p7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77"/>
          <p:cNvGrpSpPr/>
          <p:nvPr/>
        </p:nvGrpSpPr>
        <p:grpSpPr>
          <a:xfrm>
            <a:off x="2425681" y="2050319"/>
            <a:ext cx="698104" cy="698208"/>
            <a:chOff x="2565073" y="2075876"/>
            <a:chExt cx="672482" cy="672518"/>
          </a:xfrm>
        </p:grpSpPr>
        <p:sp>
          <p:nvSpPr>
            <p:cNvPr id="6079" name="Google Shape;6079;p7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77"/>
          <p:cNvGrpSpPr/>
          <p:nvPr/>
        </p:nvGrpSpPr>
        <p:grpSpPr>
          <a:xfrm>
            <a:off x="5649092" y="3734919"/>
            <a:ext cx="438354" cy="637329"/>
            <a:chOff x="1697726" y="3244179"/>
            <a:chExt cx="788124" cy="1146069"/>
          </a:xfrm>
        </p:grpSpPr>
        <p:sp>
          <p:nvSpPr>
            <p:cNvPr id="6086" name="Google Shape;6086;p7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8" name="Google Shape;6088;p7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77"/>
          <p:cNvGrpSpPr/>
          <p:nvPr/>
        </p:nvGrpSpPr>
        <p:grpSpPr>
          <a:xfrm>
            <a:off x="7650306" y="2063282"/>
            <a:ext cx="799565" cy="670282"/>
            <a:chOff x="7617850" y="2063282"/>
            <a:chExt cx="799565" cy="670282"/>
          </a:xfrm>
        </p:grpSpPr>
        <p:cxnSp>
          <p:nvCxnSpPr>
            <p:cNvPr id="6090" name="Google Shape;6090;p7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1" name="Google Shape;6091;p7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2" name="Google Shape;6092;p7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3" name="Google Shape;6093;p7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94" name="Google Shape;6094;p7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095" name="Google Shape;6095;p7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096" name="Google Shape;6096;p77"/>
            <p:cNvGrpSpPr/>
            <p:nvPr/>
          </p:nvGrpSpPr>
          <p:grpSpPr>
            <a:xfrm>
              <a:off x="7734309" y="2063282"/>
              <a:ext cx="570957" cy="620095"/>
              <a:chOff x="7734309" y="2063282"/>
              <a:chExt cx="570957" cy="620095"/>
            </a:xfrm>
          </p:grpSpPr>
          <p:grpSp>
            <p:nvGrpSpPr>
              <p:cNvPr id="6097" name="Google Shape;6097;p77"/>
              <p:cNvGrpSpPr/>
              <p:nvPr/>
            </p:nvGrpSpPr>
            <p:grpSpPr>
              <a:xfrm>
                <a:off x="8031573" y="2063282"/>
                <a:ext cx="273693" cy="620095"/>
                <a:chOff x="8031573" y="2063282"/>
                <a:chExt cx="273693" cy="620095"/>
              </a:xfrm>
            </p:grpSpPr>
            <p:sp>
              <p:nvSpPr>
                <p:cNvPr id="6098" name="Google Shape;6098;p7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77"/>
              <p:cNvGrpSpPr/>
              <p:nvPr/>
            </p:nvGrpSpPr>
            <p:grpSpPr>
              <a:xfrm flipH="1">
                <a:off x="7734309" y="2063282"/>
                <a:ext cx="273693" cy="620095"/>
                <a:chOff x="8031573" y="2063282"/>
                <a:chExt cx="273693" cy="620095"/>
              </a:xfrm>
            </p:grpSpPr>
            <p:sp>
              <p:nvSpPr>
                <p:cNvPr id="6103" name="Google Shape;6103;p7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107" name="Google Shape;6107;p7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9" name="Google Shape;6109;p77"/>
          <p:cNvGrpSpPr/>
          <p:nvPr/>
        </p:nvGrpSpPr>
        <p:grpSpPr>
          <a:xfrm>
            <a:off x="7836913" y="2916765"/>
            <a:ext cx="602567" cy="601884"/>
            <a:chOff x="1186975" y="238125"/>
            <a:chExt cx="5244275" cy="5238325"/>
          </a:xfrm>
        </p:grpSpPr>
        <p:sp>
          <p:nvSpPr>
            <p:cNvPr id="6110" name="Google Shape;6110;p7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77"/>
          <p:cNvGrpSpPr/>
          <p:nvPr/>
        </p:nvGrpSpPr>
        <p:grpSpPr>
          <a:xfrm>
            <a:off x="3279650" y="2056249"/>
            <a:ext cx="651848" cy="687338"/>
            <a:chOff x="3400515" y="2056248"/>
            <a:chExt cx="698134" cy="735987"/>
          </a:xfrm>
        </p:grpSpPr>
        <p:grpSp>
          <p:nvGrpSpPr>
            <p:cNvPr id="6115" name="Google Shape;6115;p77"/>
            <p:cNvGrpSpPr/>
            <p:nvPr/>
          </p:nvGrpSpPr>
          <p:grpSpPr>
            <a:xfrm>
              <a:off x="3400515" y="2283913"/>
              <a:ext cx="312919" cy="219900"/>
              <a:chOff x="3400515" y="2283913"/>
              <a:chExt cx="312919" cy="219900"/>
            </a:xfrm>
          </p:grpSpPr>
          <p:sp>
            <p:nvSpPr>
              <p:cNvPr id="6116" name="Google Shape;6116;p7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17" name="Google Shape;6117;p7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118" name="Google Shape;6118;p77"/>
            <p:cNvGrpSpPr/>
            <p:nvPr/>
          </p:nvGrpSpPr>
          <p:grpSpPr>
            <a:xfrm>
              <a:off x="3547823" y="2461089"/>
              <a:ext cx="219900" cy="331146"/>
              <a:chOff x="3547823" y="2461089"/>
              <a:chExt cx="219900" cy="331146"/>
            </a:xfrm>
          </p:grpSpPr>
          <p:sp>
            <p:nvSpPr>
              <p:cNvPr id="6119" name="Google Shape;6119;p7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0" name="Google Shape;6120;p7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121" name="Google Shape;6121;p77"/>
            <p:cNvGrpSpPr/>
            <p:nvPr/>
          </p:nvGrpSpPr>
          <p:grpSpPr>
            <a:xfrm>
              <a:off x="3734138" y="2461089"/>
              <a:ext cx="219900" cy="331146"/>
              <a:chOff x="3734138" y="2461089"/>
              <a:chExt cx="219900" cy="331146"/>
            </a:xfrm>
          </p:grpSpPr>
          <p:sp>
            <p:nvSpPr>
              <p:cNvPr id="6122" name="Google Shape;6122;p7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3" name="Google Shape;6123;p7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124" name="Google Shape;6124;p77"/>
            <p:cNvGrpSpPr/>
            <p:nvPr/>
          </p:nvGrpSpPr>
          <p:grpSpPr>
            <a:xfrm>
              <a:off x="3787560" y="2281742"/>
              <a:ext cx="311089" cy="219900"/>
              <a:chOff x="3787560" y="2281742"/>
              <a:chExt cx="311089" cy="219900"/>
            </a:xfrm>
          </p:grpSpPr>
          <p:sp>
            <p:nvSpPr>
              <p:cNvPr id="6125" name="Google Shape;6125;p7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6" name="Google Shape;6126;p7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127" name="Google Shape;6127;p77"/>
            <p:cNvGrpSpPr/>
            <p:nvPr/>
          </p:nvGrpSpPr>
          <p:grpSpPr>
            <a:xfrm>
              <a:off x="3637290" y="2056248"/>
              <a:ext cx="219900" cy="330736"/>
              <a:chOff x="3637290" y="2056248"/>
              <a:chExt cx="219900" cy="330736"/>
            </a:xfrm>
          </p:grpSpPr>
          <p:sp>
            <p:nvSpPr>
              <p:cNvPr id="6128" name="Google Shape;6128;p7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129" name="Google Shape;6129;p7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130" name="Google Shape;6130;p77"/>
          <p:cNvGrpSpPr/>
          <p:nvPr/>
        </p:nvGrpSpPr>
        <p:grpSpPr>
          <a:xfrm>
            <a:off x="2571356" y="2926255"/>
            <a:ext cx="1268144" cy="592394"/>
            <a:chOff x="238125" y="1188750"/>
            <a:chExt cx="7140450" cy="3335550"/>
          </a:xfrm>
        </p:grpSpPr>
        <p:sp>
          <p:nvSpPr>
            <p:cNvPr id="6131" name="Google Shape;6131;p7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7"/>
          <p:cNvGrpSpPr/>
          <p:nvPr/>
        </p:nvGrpSpPr>
        <p:grpSpPr>
          <a:xfrm>
            <a:off x="6679257" y="2928410"/>
            <a:ext cx="1053944" cy="590147"/>
            <a:chOff x="238125" y="1335475"/>
            <a:chExt cx="5418735" cy="3034175"/>
          </a:xfrm>
        </p:grpSpPr>
        <p:sp>
          <p:nvSpPr>
            <p:cNvPr id="6137" name="Google Shape;6137;p7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7"/>
          <p:cNvGrpSpPr/>
          <p:nvPr/>
        </p:nvGrpSpPr>
        <p:grpSpPr>
          <a:xfrm>
            <a:off x="4110066" y="3733309"/>
            <a:ext cx="1268207" cy="638939"/>
            <a:chOff x="3967651" y="3645904"/>
            <a:chExt cx="1479304" cy="745292"/>
          </a:xfrm>
        </p:grpSpPr>
        <p:grpSp>
          <p:nvGrpSpPr>
            <p:cNvPr id="6141" name="Google Shape;6141;p77"/>
            <p:cNvGrpSpPr/>
            <p:nvPr/>
          </p:nvGrpSpPr>
          <p:grpSpPr>
            <a:xfrm>
              <a:off x="3967651" y="4009026"/>
              <a:ext cx="1479304" cy="382170"/>
              <a:chOff x="3967651" y="4009026"/>
              <a:chExt cx="1479304" cy="382170"/>
            </a:xfrm>
          </p:grpSpPr>
          <p:grpSp>
            <p:nvGrpSpPr>
              <p:cNvPr id="6142" name="Google Shape;6142;p77"/>
              <p:cNvGrpSpPr/>
              <p:nvPr/>
            </p:nvGrpSpPr>
            <p:grpSpPr>
              <a:xfrm>
                <a:off x="4892216" y="4195630"/>
                <a:ext cx="554739" cy="195566"/>
                <a:chOff x="3604375" y="4892160"/>
                <a:chExt cx="1651500" cy="582215"/>
              </a:xfrm>
            </p:grpSpPr>
            <p:sp>
              <p:nvSpPr>
                <p:cNvPr id="6143" name="Google Shape;6143;p7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77"/>
              <p:cNvGrpSpPr/>
              <p:nvPr/>
            </p:nvGrpSpPr>
            <p:grpSpPr>
              <a:xfrm>
                <a:off x="3967651" y="4146303"/>
                <a:ext cx="579402" cy="244893"/>
                <a:chOff x="851875" y="4745310"/>
                <a:chExt cx="1724925" cy="729065"/>
              </a:xfrm>
            </p:grpSpPr>
            <p:sp>
              <p:nvSpPr>
                <p:cNvPr id="6146" name="Google Shape;6146;p7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77"/>
              <p:cNvGrpSpPr/>
              <p:nvPr/>
            </p:nvGrpSpPr>
            <p:grpSpPr>
              <a:xfrm>
                <a:off x="4460753" y="4009026"/>
                <a:ext cx="493110" cy="382170"/>
                <a:chOff x="2319875" y="4336625"/>
                <a:chExt cx="1468025" cy="1137750"/>
              </a:xfrm>
            </p:grpSpPr>
            <p:sp>
              <p:nvSpPr>
                <p:cNvPr id="6149" name="Google Shape;6149;p7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1" name="Google Shape;6151;p77"/>
            <p:cNvGrpSpPr/>
            <p:nvPr/>
          </p:nvGrpSpPr>
          <p:grpSpPr>
            <a:xfrm>
              <a:off x="4479443" y="3645904"/>
              <a:ext cx="455965" cy="388789"/>
              <a:chOff x="2957425" y="238100"/>
              <a:chExt cx="1910200" cy="1628775"/>
            </a:xfrm>
          </p:grpSpPr>
          <p:sp>
            <p:nvSpPr>
              <p:cNvPr id="6152" name="Google Shape;6152;p7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2" name="Google Shape;6162;p77"/>
          <p:cNvGrpSpPr/>
          <p:nvPr/>
        </p:nvGrpSpPr>
        <p:grpSpPr>
          <a:xfrm>
            <a:off x="2496179" y="3734510"/>
            <a:ext cx="1243128" cy="637739"/>
            <a:chOff x="2496310" y="3693351"/>
            <a:chExt cx="1342906" cy="688926"/>
          </a:xfrm>
        </p:grpSpPr>
        <p:grpSp>
          <p:nvGrpSpPr>
            <p:cNvPr id="6163" name="Google Shape;6163;p77"/>
            <p:cNvGrpSpPr/>
            <p:nvPr/>
          </p:nvGrpSpPr>
          <p:grpSpPr>
            <a:xfrm>
              <a:off x="2496310" y="3693351"/>
              <a:ext cx="1342906" cy="688875"/>
              <a:chOff x="2496310" y="3693351"/>
              <a:chExt cx="1342906" cy="688875"/>
            </a:xfrm>
          </p:grpSpPr>
          <p:sp>
            <p:nvSpPr>
              <p:cNvPr id="6164" name="Google Shape;6164;p7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0" name="Google Shape;6170;p77"/>
              <p:cNvCxnSpPr>
                <a:stCxn id="616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171" name="Google Shape;6171;p77"/>
              <p:cNvCxnSpPr>
                <a:stCxn id="616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172" name="Google Shape;6172;p77"/>
              <p:cNvCxnSpPr>
                <a:stCxn id="616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173" name="Google Shape;6173;p77"/>
              <p:cNvCxnSpPr>
                <a:stCxn id="616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174" name="Google Shape;6174;p77"/>
              <p:cNvCxnSpPr>
                <a:stCxn id="616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175" name="Google Shape;6175;p77"/>
            <p:cNvGrpSpPr/>
            <p:nvPr/>
          </p:nvGrpSpPr>
          <p:grpSpPr>
            <a:xfrm>
              <a:off x="2675275" y="3930557"/>
              <a:ext cx="1003306" cy="451719"/>
              <a:chOff x="2675275" y="4174282"/>
              <a:chExt cx="1003306" cy="451719"/>
            </a:xfrm>
          </p:grpSpPr>
          <p:sp>
            <p:nvSpPr>
              <p:cNvPr id="6176" name="Google Shape;6176;p7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9" name="Google Shape;6179;p77"/>
          <p:cNvGrpSpPr/>
          <p:nvPr/>
        </p:nvGrpSpPr>
        <p:grpSpPr>
          <a:xfrm>
            <a:off x="1669850" y="1171356"/>
            <a:ext cx="574511" cy="874709"/>
            <a:chOff x="1715404" y="1112080"/>
            <a:chExt cx="642270" cy="977984"/>
          </a:xfrm>
        </p:grpSpPr>
        <p:grpSp>
          <p:nvGrpSpPr>
            <p:cNvPr id="6180" name="Google Shape;6180;p77"/>
            <p:cNvGrpSpPr/>
            <p:nvPr/>
          </p:nvGrpSpPr>
          <p:grpSpPr>
            <a:xfrm>
              <a:off x="1715404" y="1112080"/>
              <a:ext cx="642270" cy="977984"/>
              <a:chOff x="1715404" y="1112080"/>
              <a:chExt cx="642270" cy="977984"/>
            </a:xfrm>
          </p:grpSpPr>
          <p:sp>
            <p:nvSpPr>
              <p:cNvPr id="6181" name="Google Shape;6181;p7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7"/>
            <p:cNvGrpSpPr/>
            <p:nvPr/>
          </p:nvGrpSpPr>
          <p:grpSpPr>
            <a:xfrm>
              <a:off x="1768927" y="1165603"/>
              <a:ext cx="535225" cy="851367"/>
              <a:chOff x="1768927" y="1165603"/>
              <a:chExt cx="535225" cy="851367"/>
            </a:xfrm>
          </p:grpSpPr>
          <p:sp>
            <p:nvSpPr>
              <p:cNvPr id="6184" name="Google Shape;6184;p7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77"/>
            <p:cNvGrpSpPr/>
            <p:nvPr/>
          </p:nvGrpSpPr>
          <p:grpSpPr>
            <a:xfrm>
              <a:off x="1822449" y="1219125"/>
              <a:ext cx="428180" cy="718859"/>
              <a:chOff x="1822449" y="1219125"/>
              <a:chExt cx="428180" cy="718859"/>
            </a:xfrm>
          </p:grpSpPr>
          <p:sp>
            <p:nvSpPr>
              <p:cNvPr id="6187" name="Google Shape;6187;p7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77"/>
            <p:cNvGrpSpPr/>
            <p:nvPr/>
          </p:nvGrpSpPr>
          <p:grpSpPr>
            <a:xfrm>
              <a:off x="1875972" y="1272648"/>
              <a:ext cx="321135" cy="586939"/>
              <a:chOff x="1875972" y="1272648"/>
              <a:chExt cx="321135" cy="586939"/>
            </a:xfrm>
          </p:grpSpPr>
          <p:sp>
            <p:nvSpPr>
              <p:cNvPr id="6190" name="Google Shape;6190;p7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2" name="Google Shape;6192;p77"/>
          <p:cNvGrpSpPr/>
          <p:nvPr/>
        </p:nvGrpSpPr>
        <p:grpSpPr>
          <a:xfrm>
            <a:off x="7777011" y="3728078"/>
            <a:ext cx="293855" cy="644170"/>
            <a:chOff x="241025" y="3151575"/>
            <a:chExt cx="293855" cy="644170"/>
          </a:xfrm>
        </p:grpSpPr>
        <p:sp>
          <p:nvSpPr>
            <p:cNvPr id="6193" name="Google Shape;6193;p7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7"/>
          <p:cNvGrpSpPr/>
          <p:nvPr/>
        </p:nvGrpSpPr>
        <p:grpSpPr>
          <a:xfrm>
            <a:off x="724994" y="2928078"/>
            <a:ext cx="1779649" cy="591620"/>
            <a:chOff x="246070" y="1983375"/>
            <a:chExt cx="1855347" cy="616849"/>
          </a:xfrm>
        </p:grpSpPr>
        <p:sp>
          <p:nvSpPr>
            <p:cNvPr id="6196" name="Google Shape;6196;p7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77"/>
          <p:cNvGrpSpPr/>
          <p:nvPr/>
        </p:nvGrpSpPr>
        <p:grpSpPr>
          <a:xfrm>
            <a:off x="2335861" y="1171356"/>
            <a:ext cx="711055" cy="745993"/>
            <a:chOff x="2496269" y="1171698"/>
            <a:chExt cx="761953" cy="799392"/>
          </a:xfrm>
        </p:grpSpPr>
        <p:grpSp>
          <p:nvGrpSpPr>
            <p:cNvPr id="6206" name="Google Shape;6206;p77"/>
            <p:cNvGrpSpPr/>
            <p:nvPr/>
          </p:nvGrpSpPr>
          <p:grpSpPr>
            <a:xfrm>
              <a:off x="2496269" y="1171698"/>
              <a:ext cx="761953" cy="723022"/>
              <a:chOff x="2496269" y="1171698"/>
              <a:chExt cx="761953" cy="723022"/>
            </a:xfrm>
          </p:grpSpPr>
          <p:sp>
            <p:nvSpPr>
              <p:cNvPr id="6207" name="Google Shape;6207;p7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9" name="Google Shape;6209;p77"/>
              <p:cNvGrpSpPr/>
              <p:nvPr/>
            </p:nvGrpSpPr>
            <p:grpSpPr>
              <a:xfrm>
                <a:off x="2496269" y="1171698"/>
                <a:ext cx="761953" cy="723022"/>
                <a:chOff x="2496269" y="1120652"/>
                <a:chExt cx="761953" cy="723022"/>
              </a:xfrm>
            </p:grpSpPr>
            <p:grpSp>
              <p:nvGrpSpPr>
                <p:cNvPr id="6210" name="Google Shape;6210;p77"/>
                <p:cNvGrpSpPr/>
                <p:nvPr/>
              </p:nvGrpSpPr>
              <p:grpSpPr>
                <a:xfrm>
                  <a:off x="2496269" y="1120652"/>
                  <a:ext cx="761953" cy="723022"/>
                  <a:chOff x="2496269" y="1120652"/>
                  <a:chExt cx="761953" cy="723022"/>
                </a:xfrm>
              </p:grpSpPr>
              <p:grpSp>
                <p:nvGrpSpPr>
                  <p:cNvPr id="6211" name="Google Shape;6211;p77"/>
                  <p:cNvGrpSpPr/>
                  <p:nvPr/>
                </p:nvGrpSpPr>
                <p:grpSpPr>
                  <a:xfrm>
                    <a:off x="2496269" y="1304589"/>
                    <a:ext cx="407089" cy="305057"/>
                    <a:chOff x="2496269" y="1304589"/>
                    <a:chExt cx="407089" cy="305057"/>
                  </a:xfrm>
                </p:grpSpPr>
                <p:sp>
                  <p:nvSpPr>
                    <p:cNvPr id="6212" name="Google Shape;6212;p7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7"/>
                  <p:cNvGrpSpPr/>
                  <p:nvPr/>
                </p:nvGrpSpPr>
                <p:grpSpPr>
                  <a:xfrm>
                    <a:off x="2586468" y="1493376"/>
                    <a:ext cx="358850" cy="349656"/>
                    <a:chOff x="2586468" y="1493376"/>
                    <a:chExt cx="358850" cy="349656"/>
                  </a:xfrm>
                </p:grpSpPr>
                <p:sp>
                  <p:nvSpPr>
                    <p:cNvPr id="6215" name="Google Shape;6215;p7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77"/>
                  <p:cNvGrpSpPr/>
                  <p:nvPr/>
                </p:nvGrpSpPr>
                <p:grpSpPr>
                  <a:xfrm>
                    <a:off x="2807939" y="1494024"/>
                    <a:ext cx="358857" cy="349650"/>
                    <a:chOff x="2807939" y="1494024"/>
                    <a:chExt cx="358857" cy="349650"/>
                  </a:xfrm>
                </p:grpSpPr>
                <p:sp>
                  <p:nvSpPr>
                    <p:cNvPr id="6218" name="Google Shape;6218;p7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77"/>
                  <p:cNvGrpSpPr/>
                  <p:nvPr/>
                </p:nvGrpSpPr>
                <p:grpSpPr>
                  <a:xfrm>
                    <a:off x="2851133" y="1305635"/>
                    <a:ext cx="407089" cy="305057"/>
                    <a:chOff x="2851133" y="1305635"/>
                    <a:chExt cx="407089" cy="305057"/>
                  </a:xfrm>
                </p:grpSpPr>
                <p:sp>
                  <p:nvSpPr>
                    <p:cNvPr id="6221" name="Google Shape;6221;p7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77"/>
                  <p:cNvGrpSpPr/>
                  <p:nvPr/>
                </p:nvGrpSpPr>
                <p:grpSpPr>
                  <a:xfrm>
                    <a:off x="2727495" y="1120652"/>
                    <a:ext cx="300271" cy="396358"/>
                    <a:chOff x="2727495" y="1120652"/>
                    <a:chExt cx="300271" cy="396358"/>
                  </a:xfrm>
                </p:grpSpPr>
                <p:sp>
                  <p:nvSpPr>
                    <p:cNvPr id="6224" name="Google Shape;6224;p7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6" name="Google Shape;6226;p77"/>
                <p:cNvGrpSpPr/>
                <p:nvPr/>
              </p:nvGrpSpPr>
              <p:grpSpPr>
                <a:xfrm>
                  <a:off x="2722305" y="1350460"/>
                  <a:ext cx="308357" cy="308344"/>
                  <a:chOff x="2722305" y="1350460"/>
                  <a:chExt cx="308357" cy="308344"/>
                </a:xfrm>
              </p:grpSpPr>
              <p:sp>
                <p:nvSpPr>
                  <p:cNvPr id="6227" name="Google Shape;6227;p7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8" name="Google Shape;6228;p77"/>
                  <p:cNvGrpSpPr/>
                  <p:nvPr/>
                </p:nvGrpSpPr>
                <p:grpSpPr>
                  <a:xfrm>
                    <a:off x="2725064" y="1364529"/>
                    <a:ext cx="297954" cy="280182"/>
                    <a:chOff x="2725064" y="1364529"/>
                    <a:chExt cx="297954" cy="280182"/>
                  </a:xfrm>
                </p:grpSpPr>
                <p:sp>
                  <p:nvSpPr>
                    <p:cNvPr id="6229" name="Google Shape;6229;p7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234" name="Google Shape;6234;p7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77"/>
          <p:cNvGrpSpPr/>
          <p:nvPr/>
        </p:nvGrpSpPr>
        <p:grpSpPr>
          <a:xfrm>
            <a:off x="3924561" y="2927462"/>
            <a:ext cx="1569144" cy="591015"/>
            <a:chOff x="3820100" y="3023049"/>
            <a:chExt cx="1303926" cy="491162"/>
          </a:xfrm>
        </p:grpSpPr>
        <p:grpSp>
          <p:nvGrpSpPr>
            <p:cNvPr id="6240" name="Google Shape;6240;p77"/>
            <p:cNvGrpSpPr/>
            <p:nvPr/>
          </p:nvGrpSpPr>
          <p:grpSpPr>
            <a:xfrm>
              <a:off x="3820100" y="3023072"/>
              <a:ext cx="1303926" cy="491139"/>
              <a:chOff x="3820100" y="3023072"/>
              <a:chExt cx="1303926" cy="491139"/>
            </a:xfrm>
          </p:grpSpPr>
          <p:sp>
            <p:nvSpPr>
              <p:cNvPr id="6241" name="Google Shape;6241;p7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7"/>
            <p:cNvGrpSpPr/>
            <p:nvPr/>
          </p:nvGrpSpPr>
          <p:grpSpPr>
            <a:xfrm>
              <a:off x="4132439" y="3023645"/>
              <a:ext cx="393633" cy="177096"/>
              <a:chOff x="4132439" y="3023645"/>
              <a:chExt cx="393633" cy="177096"/>
            </a:xfrm>
          </p:grpSpPr>
          <p:sp>
            <p:nvSpPr>
              <p:cNvPr id="6244" name="Google Shape;6244;p7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77"/>
            <p:cNvGrpSpPr/>
            <p:nvPr/>
          </p:nvGrpSpPr>
          <p:grpSpPr>
            <a:xfrm>
              <a:off x="3921811" y="3023049"/>
              <a:ext cx="1002397" cy="388943"/>
              <a:chOff x="3921811" y="3023049"/>
              <a:chExt cx="1002397" cy="388943"/>
            </a:xfrm>
          </p:grpSpPr>
          <p:sp>
            <p:nvSpPr>
              <p:cNvPr id="6247" name="Google Shape;6247;p7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77"/>
            <p:cNvGrpSpPr/>
            <p:nvPr/>
          </p:nvGrpSpPr>
          <p:grpSpPr>
            <a:xfrm>
              <a:off x="4023645" y="3023049"/>
              <a:ext cx="683032" cy="286722"/>
              <a:chOff x="4023645" y="3023049"/>
              <a:chExt cx="683032" cy="286722"/>
            </a:xfrm>
          </p:grpSpPr>
          <p:sp>
            <p:nvSpPr>
              <p:cNvPr id="6250" name="Google Shape;6250;p7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2" name="Google Shape;6252;p77"/>
          <p:cNvGrpSpPr/>
          <p:nvPr/>
        </p:nvGrpSpPr>
        <p:grpSpPr>
          <a:xfrm>
            <a:off x="1556683" y="2054307"/>
            <a:ext cx="713522" cy="688025"/>
            <a:chOff x="1706078" y="2092648"/>
            <a:chExt cx="660913" cy="637296"/>
          </a:xfrm>
        </p:grpSpPr>
        <p:sp>
          <p:nvSpPr>
            <p:cNvPr id="6253" name="Google Shape;6253;p7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77"/>
            <p:cNvGrpSpPr/>
            <p:nvPr/>
          </p:nvGrpSpPr>
          <p:grpSpPr>
            <a:xfrm>
              <a:off x="1706078" y="2092648"/>
              <a:ext cx="660913" cy="575241"/>
              <a:chOff x="1706078" y="2092648"/>
              <a:chExt cx="660913" cy="575241"/>
            </a:xfrm>
          </p:grpSpPr>
          <p:sp>
            <p:nvSpPr>
              <p:cNvPr id="6255" name="Google Shape;6255;p7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8" name="Google Shape;6258;p77"/>
          <p:cNvGrpSpPr/>
          <p:nvPr/>
        </p:nvGrpSpPr>
        <p:grpSpPr>
          <a:xfrm>
            <a:off x="6318542" y="1171856"/>
            <a:ext cx="1317459" cy="684168"/>
            <a:chOff x="238125" y="999450"/>
            <a:chExt cx="7140700" cy="3708225"/>
          </a:xfrm>
        </p:grpSpPr>
        <p:sp>
          <p:nvSpPr>
            <p:cNvPr id="6259" name="Google Shape;6259;p7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1" name="Shape 6271"/>
        <p:cNvGrpSpPr/>
        <p:nvPr/>
      </p:nvGrpSpPr>
      <p:grpSpPr>
        <a:xfrm>
          <a:off x="0" y="0"/>
          <a:ext cx="0" cy="0"/>
          <a:chOff x="0" y="0"/>
          <a:chExt cx="0" cy="0"/>
        </a:xfrm>
      </p:grpSpPr>
      <p:grpSp>
        <p:nvGrpSpPr>
          <p:cNvPr id="6272" name="Google Shape;6272;p78"/>
          <p:cNvGrpSpPr/>
          <p:nvPr/>
        </p:nvGrpSpPr>
        <p:grpSpPr>
          <a:xfrm>
            <a:off x="729238" y="1179665"/>
            <a:ext cx="1636117" cy="1526144"/>
            <a:chOff x="729238" y="1179665"/>
            <a:chExt cx="1636117" cy="1526144"/>
          </a:xfrm>
        </p:grpSpPr>
        <p:grpSp>
          <p:nvGrpSpPr>
            <p:cNvPr id="6273" name="Google Shape;6273;p78"/>
            <p:cNvGrpSpPr/>
            <p:nvPr/>
          </p:nvGrpSpPr>
          <p:grpSpPr>
            <a:xfrm>
              <a:off x="729238" y="1179665"/>
              <a:ext cx="80700" cy="1526144"/>
              <a:chOff x="729238" y="1179665"/>
              <a:chExt cx="80700" cy="1526144"/>
            </a:xfrm>
          </p:grpSpPr>
          <p:sp>
            <p:nvSpPr>
              <p:cNvPr id="6274" name="Google Shape;6274;p7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78"/>
            <p:cNvGrpSpPr/>
            <p:nvPr/>
          </p:nvGrpSpPr>
          <p:grpSpPr>
            <a:xfrm>
              <a:off x="903098" y="1179665"/>
              <a:ext cx="80700" cy="1526144"/>
              <a:chOff x="903098" y="1179665"/>
              <a:chExt cx="80700" cy="1526144"/>
            </a:xfrm>
          </p:grpSpPr>
          <p:sp>
            <p:nvSpPr>
              <p:cNvPr id="6285" name="Google Shape;6285;p7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78"/>
            <p:cNvGrpSpPr/>
            <p:nvPr/>
          </p:nvGrpSpPr>
          <p:grpSpPr>
            <a:xfrm>
              <a:off x="1076958" y="1179665"/>
              <a:ext cx="80700" cy="1526144"/>
              <a:chOff x="1076958" y="1179665"/>
              <a:chExt cx="80700" cy="1526144"/>
            </a:xfrm>
          </p:grpSpPr>
          <p:sp>
            <p:nvSpPr>
              <p:cNvPr id="6296" name="Google Shape;6296;p7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78"/>
            <p:cNvGrpSpPr/>
            <p:nvPr/>
          </p:nvGrpSpPr>
          <p:grpSpPr>
            <a:xfrm>
              <a:off x="1247707" y="1179665"/>
              <a:ext cx="80700" cy="1526144"/>
              <a:chOff x="1247707" y="1179665"/>
              <a:chExt cx="80700" cy="1526144"/>
            </a:xfrm>
          </p:grpSpPr>
          <p:sp>
            <p:nvSpPr>
              <p:cNvPr id="6307" name="Google Shape;6307;p7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78"/>
            <p:cNvGrpSpPr/>
            <p:nvPr/>
          </p:nvGrpSpPr>
          <p:grpSpPr>
            <a:xfrm>
              <a:off x="1421567" y="1179665"/>
              <a:ext cx="80700" cy="1526144"/>
              <a:chOff x="1421567" y="1179665"/>
              <a:chExt cx="80700" cy="1526144"/>
            </a:xfrm>
          </p:grpSpPr>
          <p:sp>
            <p:nvSpPr>
              <p:cNvPr id="6318" name="Google Shape;6318;p7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78"/>
            <p:cNvGrpSpPr/>
            <p:nvPr/>
          </p:nvGrpSpPr>
          <p:grpSpPr>
            <a:xfrm>
              <a:off x="1592327" y="1179665"/>
              <a:ext cx="80700" cy="1526144"/>
              <a:chOff x="1592327" y="1179665"/>
              <a:chExt cx="80700" cy="1526144"/>
            </a:xfrm>
          </p:grpSpPr>
          <p:sp>
            <p:nvSpPr>
              <p:cNvPr id="6329" name="Google Shape;6329;p7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8"/>
            <p:cNvGrpSpPr/>
            <p:nvPr/>
          </p:nvGrpSpPr>
          <p:grpSpPr>
            <a:xfrm>
              <a:off x="1766187" y="1179665"/>
              <a:ext cx="80700" cy="1526144"/>
              <a:chOff x="1766187" y="1179665"/>
              <a:chExt cx="80700" cy="1526144"/>
            </a:xfrm>
          </p:grpSpPr>
          <p:sp>
            <p:nvSpPr>
              <p:cNvPr id="6340" name="Google Shape;6340;p7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78"/>
            <p:cNvGrpSpPr/>
            <p:nvPr/>
          </p:nvGrpSpPr>
          <p:grpSpPr>
            <a:xfrm>
              <a:off x="1936935" y="1179665"/>
              <a:ext cx="80700" cy="1526144"/>
              <a:chOff x="1936935" y="1179665"/>
              <a:chExt cx="80700" cy="1526144"/>
            </a:xfrm>
          </p:grpSpPr>
          <p:sp>
            <p:nvSpPr>
              <p:cNvPr id="6351" name="Google Shape;6351;p7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78"/>
            <p:cNvGrpSpPr/>
            <p:nvPr/>
          </p:nvGrpSpPr>
          <p:grpSpPr>
            <a:xfrm>
              <a:off x="2110795" y="1179665"/>
              <a:ext cx="80700" cy="1526144"/>
              <a:chOff x="2110795" y="1179665"/>
              <a:chExt cx="80700" cy="1526144"/>
            </a:xfrm>
          </p:grpSpPr>
          <p:sp>
            <p:nvSpPr>
              <p:cNvPr id="6362" name="Google Shape;6362;p7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78"/>
            <p:cNvGrpSpPr/>
            <p:nvPr/>
          </p:nvGrpSpPr>
          <p:grpSpPr>
            <a:xfrm>
              <a:off x="2284655" y="1179665"/>
              <a:ext cx="80700" cy="1526144"/>
              <a:chOff x="2284655" y="1179665"/>
              <a:chExt cx="80700" cy="1526144"/>
            </a:xfrm>
          </p:grpSpPr>
          <p:sp>
            <p:nvSpPr>
              <p:cNvPr id="6373" name="Google Shape;6373;p7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3" name="Google Shape;6383;p78"/>
          <p:cNvGrpSpPr/>
          <p:nvPr/>
        </p:nvGrpSpPr>
        <p:grpSpPr>
          <a:xfrm>
            <a:off x="2623904" y="1198803"/>
            <a:ext cx="1364248" cy="1102133"/>
            <a:chOff x="2623904" y="1198803"/>
            <a:chExt cx="1364248" cy="1102133"/>
          </a:xfrm>
        </p:grpSpPr>
        <p:grpSp>
          <p:nvGrpSpPr>
            <p:cNvPr id="6384" name="Google Shape;6384;p78"/>
            <p:cNvGrpSpPr/>
            <p:nvPr/>
          </p:nvGrpSpPr>
          <p:grpSpPr>
            <a:xfrm>
              <a:off x="2623907" y="1198803"/>
              <a:ext cx="1364245" cy="273000"/>
              <a:chOff x="2623907" y="1198803"/>
              <a:chExt cx="1364245" cy="273000"/>
            </a:xfrm>
          </p:grpSpPr>
          <p:sp>
            <p:nvSpPr>
              <p:cNvPr id="6385" name="Google Shape;6385;p7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8"/>
            <p:cNvGrpSpPr/>
            <p:nvPr/>
          </p:nvGrpSpPr>
          <p:grpSpPr>
            <a:xfrm>
              <a:off x="2623904" y="1476964"/>
              <a:ext cx="1364245" cy="273000"/>
              <a:chOff x="2623904" y="1476964"/>
              <a:chExt cx="1364245" cy="273000"/>
            </a:xfrm>
          </p:grpSpPr>
          <p:sp>
            <p:nvSpPr>
              <p:cNvPr id="6391" name="Google Shape;6391;p7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78"/>
            <p:cNvGrpSpPr/>
            <p:nvPr/>
          </p:nvGrpSpPr>
          <p:grpSpPr>
            <a:xfrm>
              <a:off x="2623907" y="1749775"/>
              <a:ext cx="1364245" cy="273000"/>
              <a:chOff x="2623907" y="1749775"/>
              <a:chExt cx="1364245" cy="273000"/>
            </a:xfrm>
          </p:grpSpPr>
          <p:sp>
            <p:nvSpPr>
              <p:cNvPr id="6397" name="Google Shape;6397;p7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78"/>
            <p:cNvGrpSpPr/>
            <p:nvPr/>
          </p:nvGrpSpPr>
          <p:grpSpPr>
            <a:xfrm>
              <a:off x="2623904" y="2027936"/>
              <a:ext cx="1364245" cy="273000"/>
              <a:chOff x="2623904" y="2027936"/>
              <a:chExt cx="1364245" cy="273000"/>
            </a:xfrm>
          </p:grpSpPr>
          <p:sp>
            <p:nvSpPr>
              <p:cNvPr id="6403" name="Google Shape;6403;p7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8" name="Google Shape;6408;p78"/>
          <p:cNvGrpSpPr/>
          <p:nvPr/>
        </p:nvGrpSpPr>
        <p:grpSpPr>
          <a:xfrm>
            <a:off x="2613365" y="2657876"/>
            <a:ext cx="1387541" cy="159124"/>
            <a:chOff x="3200660" y="2180272"/>
            <a:chExt cx="2563824" cy="378237"/>
          </a:xfrm>
        </p:grpSpPr>
        <p:sp>
          <p:nvSpPr>
            <p:cNvPr id="6409" name="Google Shape;6409;p7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8"/>
          <p:cNvGrpSpPr/>
          <p:nvPr/>
        </p:nvGrpSpPr>
        <p:grpSpPr>
          <a:xfrm>
            <a:off x="2609890" y="2935640"/>
            <a:ext cx="1390502" cy="159625"/>
            <a:chOff x="3530150" y="2790075"/>
            <a:chExt cx="1962600" cy="225300"/>
          </a:xfrm>
        </p:grpSpPr>
        <p:sp>
          <p:nvSpPr>
            <p:cNvPr id="6428" name="Google Shape;6428;p7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78"/>
          <p:cNvGrpSpPr/>
          <p:nvPr/>
        </p:nvGrpSpPr>
        <p:grpSpPr>
          <a:xfrm>
            <a:off x="2609948" y="3213905"/>
            <a:ext cx="1411629" cy="154175"/>
            <a:chOff x="3558802" y="4011244"/>
            <a:chExt cx="1866000" cy="111600"/>
          </a:xfrm>
        </p:grpSpPr>
        <p:sp>
          <p:nvSpPr>
            <p:cNvPr id="6431" name="Google Shape;6431;p7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78"/>
          <p:cNvGrpSpPr/>
          <p:nvPr/>
        </p:nvGrpSpPr>
        <p:grpSpPr>
          <a:xfrm>
            <a:off x="2610235" y="2419475"/>
            <a:ext cx="1383503" cy="119761"/>
            <a:chOff x="3465975" y="2270258"/>
            <a:chExt cx="1986364" cy="171947"/>
          </a:xfrm>
        </p:grpSpPr>
        <p:sp>
          <p:nvSpPr>
            <p:cNvPr id="6434" name="Google Shape;6434;p7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78"/>
          <p:cNvGrpSpPr/>
          <p:nvPr/>
        </p:nvGrpSpPr>
        <p:grpSpPr>
          <a:xfrm>
            <a:off x="2621243" y="3783248"/>
            <a:ext cx="1369531" cy="195460"/>
            <a:chOff x="723300" y="4253549"/>
            <a:chExt cx="2276482" cy="324900"/>
          </a:xfrm>
        </p:grpSpPr>
        <p:sp>
          <p:nvSpPr>
            <p:cNvPr id="6443" name="Google Shape;6443;p7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78"/>
          <p:cNvGrpSpPr/>
          <p:nvPr/>
        </p:nvGrpSpPr>
        <p:grpSpPr>
          <a:xfrm>
            <a:off x="2610803" y="3484489"/>
            <a:ext cx="1389066" cy="180119"/>
            <a:chOff x="705948" y="3788465"/>
            <a:chExt cx="2308953" cy="299400"/>
          </a:xfrm>
        </p:grpSpPr>
        <p:sp>
          <p:nvSpPr>
            <p:cNvPr id="6449" name="Google Shape;6449;p7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8"/>
          <p:cNvGrpSpPr/>
          <p:nvPr/>
        </p:nvGrpSpPr>
        <p:grpSpPr>
          <a:xfrm>
            <a:off x="4207794" y="2088443"/>
            <a:ext cx="1433821" cy="191501"/>
            <a:chOff x="4273350" y="2088443"/>
            <a:chExt cx="1433821" cy="191501"/>
          </a:xfrm>
        </p:grpSpPr>
        <p:grpSp>
          <p:nvGrpSpPr>
            <p:cNvPr id="6455" name="Google Shape;6455;p78"/>
            <p:cNvGrpSpPr/>
            <p:nvPr/>
          </p:nvGrpSpPr>
          <p:grpSpPr>
            <a:xfrm>
              <a:off x="4273350" y="2088443"/>
              <a:ext cx="1433821" cy="0"/>
              <a:chOff x="5224975" y="2962250"/>
              <a:chExt cx="1544400" cy="0"/>
            </a:xfrm>
          </p:grpSpPr>
          <p:cxnSp>
            <p:nvCxnSpPr>
              <p:cNvPr id="6456" name="Google Shape;6456;p7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457" name="Google Shape;6457;p7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458" name="Google Shape;6458;p78"/>
            <p:cNvGrpSpPr/>
            <p:nvPr/>
          </p:nvGrpSpPr>
          <p:grpSpPr>
            <a:xfrm>
              <a:off x="4273350" y="2279944"/>
              <a:ext cx="1433821" cy="0"/>
              <a:chOff x="5224975" y="2962250"/>
              <a:chExt cx="1544400" cy="0"/>
            </a:xfrm>
          </p:grpSpPr>
          <p:cxnSp>
            <p:nvCxnSpPr>
              <p:cNvPr id="6459" name="Google Shape;6459;p7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460" name="Google Shape;6460;p7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461" name="Google Shape;6461;p78"/>
          <p:cNvGrpSpPr/>
          <p:nvPr/>
        </p:nvGrpSpPr>
        <p:grpSpPr>
          <a:xfrm>
            <a:off x="2658741" y="4097347"/>
            <a:ext cx="1304609" cy="294074"/>
            <a:chOff x="2658741" y="4097347"/>
            <a:chExt cx="1304609" cy="294074"/>
          </a:xfrm>
        </p:grpSpPr>
        <p:grpSp>
          <p:nvGrpSpPr>
            <p:cNvPr id="6462" name="Google Shape;6462;p78"/>
            <p:cNvGrpSpPr/>
            <p:nvPr/>
          </p:nvGrpSpPr>
          <p:grpSpPr>
            <a:xfrm>
              <a:off x="2658741" y="4097347"/>
              <a:ext cx="118572" cy="294074"/>
              <a:chOff x="3343310" y="4475555"/>
              <a:chExt cx="127717" cy="316753"/>
            </a:xfrm>
          </p:grpSpPr>
          <p:sp>
            <p:nvSpPr>
              <p:cNvPr id="6463" name="Google Shape;6463;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78"/>
            <p:cNvGrpSpPr/>
            <p:nvPr/>
          </p:nvGrpSpPr>
          <p:grpSpPr>
            <a:xfrm>
              <a:off x="3815519" y="4098388"/>
              <a:ext cx="147831" cy="291991"/>
              <a:chOff x="3527539" y="4476677"/>
              <a:chExt cx="159232" cy="314510"/>
            </a:xfrm>
          </p:grpSpPr>
          <p:sp>
            <p:nvSpPr>
              <p:cNvPr id="6466" name="Google Shape;6466;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78"/>
            <p:cNvGrpSpPr/>
            <p:nvPr/>
          </p:nvGrpSpPr>
          <p:grpSpPr>
            <a:xfrm>
              <a:off x="3511696" y="4098388"/>
              <a:ext cx="147831" cy="291991"/>
              <a:chOff x="3527539" y="4476677"/>
              <a:chExt cx="159232" cy="314510"/>
            </a:xfrm>
          </p:grpSpPr>
          <p:sp>
            <p:nvSpPr>
              <p:cNvPr id="6469" name="Google Shape;6469;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78"/>
            <p:cNvGrpSpPr/>
            <p:nvPr/>
          </p:nvGrpSpPr>
          <p:grpSpPr>
            <a:xfrm>
              <a:off x="3207874" y="4098388"/>
              <a:ext cx="147831" cy="291991"/>
              <a:chOff x="3527539" y="4476677"/>
              <a:chExt cx="159232" cy="314510"/>
            </a:xfrm>
          </p:grpSpPr>
          <p:sp>
            <p:nvSpPr>
              <p:cNvPr id="6472" name="Google Shape;6472;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8"/>
            <p:cNvGrpSpPr/>
            <p:nvPr/>
          </p:nvGrpSpPr>
          <p:grpSpPr>
            <a:xfrm>
              <a:off x="2933305" y="4097347"/>
              <a:ext cx="118572" cy="294074"/>
              <a:chOff x="3343310" y="4475555"/>
              <a:chExt cx="127717" cy="316753"/>
            </a:xfrm>
          </p:grpSpPr>
          <p:sp>
            <p:nvSpPr>
              <p:cNvPr id="6475" name="Google Shape;6475;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7" name="Google Shape;6477;p78"/>
          <p:cNvGrpSpPr/>
          <p:nvPr/>
        </p:nvGrpSpPr>
        <p:grpSpPr>
          <a:xfrm>
            <a:off x="4209349" y="1176041"/>
            <a:ext cx="1430711" cy="751237"/>
            <a:chOff x="5159450" y="1919950"/>
            <a:chExt cx="1541050" cy="862500"/>
          </a:xfrm>
        </p:grpSpPr>
        <p:sp>
          <p:nvSpPr>
            <p:cNvPr id="6478" name="Google Shape;6478;p7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479" name="Google Shape;6479;p78"/>
            <p:cNvGrpSpPr/>
            <p:nvPr/>
          </p:nvGrpSpPr>
          <p:grpSpPr>
            <a:xfrm>
              <a:off x="5159450" y="1919950"/>
              <a:ext cx="1541050" cy="862500"/>
              <a:chOff x="5159450" y="1919950"/>
              <a:chExt cx="1541050" cy="862500"/>
            </a:xfrm>
          </p:grpSpPr>
          <p:cxnSp>
            <p:nvCxnSpPr>
              <p:cNvPr id="6480" name="Google Shape;6480;p7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481" name="Google Shape;6481;p7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482" name="Google Shape;6482;p78"/>
          <p:cNvGrpSpPr/>
          <p:nvPr/>
        </p:nvGrpSpPr>
        <p:grpSpPr>
          <a:xfrm>
            <a:off x="4257486" y="2439811"/>
            <a:ext cx="1334436" cy="967914"/>
            <a:chOff x="4294923" y="2439811"/>
            <a:chExt cx="1334436" cy="967914"/>
          </a:xfrm>
        </p:grpSpPr>
        <p:grpSp>
          <p:nvGrpSpPr>
            <p:cNvPr id="6483" name="Google Shape;6483;p78"/>
            <p:cNvGrpSpPr/>
            <p:nvPr/>
          </p:nvGrpSpPr>
          <p:grpSpPr>
            <a:xfrm>
              <a:off x="4960455" y="2469658"/>
              <a:ext cx="668904" cy="885524"/>
              <a:chOff x="4960455" y="2469658"/>
              <a:chExt cx="668904" cy="885524"/>
            </a:xfrm>
          </p:grpSpPr>
          <p:sp>
            <p:nvSpPr>
              <p:cNvPr id="6484" name="Google Shape;6484;p7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78"/>
            <p:cNvGrpSpPr/>
            <p:nvPr/>
          </p:nvGrpSpPr>
          <p:grpSpPr>
            <a:xfrm>
              <a:off x="4294923" y="2469658"/>
              <a:ext cx="668951" cy="885524"/>
              <a:chOff x="4294923" y="2469658"/>
              <a:chExt cx="668951" cy="885524"/>
            </a:xfrm>
          </p:grpSpPr>
          <p:sp>
            <p:nvSpPr>
              <p:cNvPr id="6491" name="Google Shape;6491;p7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7" name="Google Shape;6497;p7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78"/>
          <p:cNvGrpSpPr/>
          <p:nvPr/>
        </p:nvGrpSpPr>
        <p:grpSpPr>
          <a:xfrm>
            <a:off x="4243690" y="3494256"/>
            <a:ext cx="1430949" cy="897289"/>
            <a:chOff x="4351371" y="3547942"/>
            <a:chExt cx="1345130" cy="843475"/>
          </a:xfrm>
        </p:grpSpPr>
        <p:grpSp>
          <p:nvGrpSpPr>
            <p:cNvPr id="6499" name="Google Shape;6499;p78"/>
            <p:cNvGrpSpPr/>
            <p:nvPr/>
          </p:nvGrpSpPr>
          <p:grpSpPr>
            <a:xfrm>
              <a:off x="4351371" y="4209917"/>
              <a:ext cx="1345130" cy="181500"/>
              <a:chOff x="4351371" y="4209917"/>
              <a:chExt cx="1345130" cy="181500"/>
            </a:xfrm>
          </p:grpSpPr>
          <p:sp>
            <p:nvSpPr>
              <p:cNvPr id="6500" name="Google Shape;6500;p7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1" name="Google Shape;6501;p7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502" name="Google Shape;6502;p78"/>
            <p:cNvGrpSpPr/>
            <p:nvPr/>
          </p:nvGrpSpPr>
          <p:grpSpPr>
            <a:xfrm>
              <a:off x="4403010" y="3985221"/>
              <a:ext cx="1109518" cy="181500"/>
              <a:chOff x="4403010" y="3985221"/>
              <a:chExt cx="1109518" cy="181500"/>
            </a:xfrm>
          </p:grpSpPr>
          <p:sp>
            <p:nvSpPr>
              <p:cNvPr id="6503" name="Google Shape;6503;p7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4" name="Google Shape;6504;p7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505" name="Google Shape;6505;p78"/>
            <p:cNvGrpSpPr/>
            <p:nvPr/>
          </p:nvGrpSpPr>
          <p:grpSpPr>
            <a:xfrm>
              <a:off x="4618704" y="3766582"/>
              <a:ext cx="807858" cy="181500"/>
              <a:chOff x="4618704" y="3766582"/>
              <a:chExt cx="807858" cy="181500"/>
            </a:xfrm>
          </p:grpSpPr>
          <p:sp>
            <p:nvSpPr>
              <p:cNvPr id="6506" name="Google Shape;6506;p7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7" name="Google Shape;6507;p7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508" name="Google Shape;6508;p78"/>
            <p:cNvGrpSpPr/>
            <p:nvPr/>
          </p:nvGrpSpPr>
          <p:grpSpPr>
            <a:xfrm>
              <a:off x="4735238" y="3547942"/>
              <a:ext cx="462839" cy="181500"/>
              <a:chOff x="4735238" y="3547942"/>
              <a:chExt cx="462839" cy="181500"/>
            </a:xfrm>
          </p:grpSpPr>
          <p:sp>
            <p:nvSpPr>
              <p:cNvPr id="6509" name="Google Shape;6509;p7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0" name="Google Shape;6510;p7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11" name="Google Shape;6511;p78"/>
          <p:cNvGrpSpPr/>
          <p:nvPr/>
        </p:nvGrpSpPr>
        <p:grpSpPr>
          <a:xfrm>
            <a:off x="7420047" y="2429580"/>
            <a:ext cx="1020955" cy="928853"/>
            <a:chOff x="926675" y="238125"/>
            <a:chExt cx="5755100" cy="5232975"/>
          </a:xfrm>
        </p:grpSpPr>
        <p:sp>
          <p:nvSpPr>
            <p:cNvPr id="6512" name="Google Shape;6512;p7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78"/>
          <p:cNvGrpSpPr/>
          <p:nvPr/>
        </p:nvGrpSpPr>
        <p:grpSpPr>
          <a:xfrm>
            <a:off x="727421" y="2828315"/>
            <a:ext cx="1695374" cy="1560837"/>
            <a:chOff x="727421" y="2828315"/>
            <a:chExt cx="1695374" cy="1560837"/>
          </a:xfrm>
        </p:grpSpPr>
        <p:grpSp>
          <p:nvGrpSpPr>
            <p:cNvPr id="6517" name="Google Shape;6517;p78"/>
            <p:cNvGrpSpPr/>
            <p:nvPr/>
          </p:nvGrpSpPr>
          <p:grpSpPr>
            <a:xfrm>
              <a:off x="727421" y="2828315"/>
              <a:ext cx="1695374" cy="1560837"/>
              <a:chOff x="734799" y="2782450"/>
              <a:chExt cx="1571100" cy="1577400"/>
            </a:xfrm>
          </p:grpSpPr>
          <p:cxnSp>
            <p:nvCxnSpPr>
              <p:cNvPr id="6518" name="Google Shape;6518;p7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519" name="Google Shape;6519;p7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520" name="Google Shape;6520;p78"/>
            <p:cNvGrpSpPr/>
            <p:nvPr/>
          </p:nvGrpSpPr>
          <p:grpSpPr>
            <a:xfrm>
              <a:off x="819108" y="2882501"/>
              <a:ext cx="1556791" cy="1426186"/>
              <a:chOff x="819108" y="2882501"/>
              <a:chExt cx="1556791" cy="1426186"/>
            </a:xfrm>
          </p:grpSpPr>
          <p:grpSp>
            <p:nvGrpSpPr>
              <p:cNvPr id="6521" name="Google Shape;6521;p78"/>
              <p:cNvGrpSpPr/>
              <p:nvPr/>
            </p:nvGrpSpPr>
            <p:grpSpPr>
              <a:xfrm>
                <a:off x="819108" y="2882501"/>
                <a:ext cx="103104" cy="1426186"/>
                <a:chOff x="4674013" y="3100904"/>
                <a:chExt cx="122758" cy="1698043"/>
              </a:xfrm>
            </p:grpSpPr>
            <p:sp>
              <p:nvSpPr>
                <p:cNvPr id="6522" name="Google Shape;6522;p7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78"/>
              <p:cNvGrpSpPr/>
              <p:nvPr/>
            </p:nvGrpSpPr>
            <p:grpSpPr>
              <a:xfrm>
                <a:off x="1062475" y="2882501"/>
                <a:ext cx="103104" cy="1426186"/>
                <a:chOff x="4940438" y="3100904"/>
                <a:chExt cx="122758" cy="1698043"/>
              </a:xfrm>
            </p:grpSpPr>
            <p:sp>
              <p:nvSpPr>
                <p:cNvPr id="6530" name="Google Shape;6530;p7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78"/>
              <p:cNvGrpSpPr/>
              <p:nvPr/>
            </p:nvGrpSpPr>
            <p:grpSpPr>
              <a:xfrm>
                <a:off x="1299324" y="2882501"/>
                <a:ext cx="103104" cy="1426186"/>
                <a:chOff x="5206863" y="3100904"/>
                <a:chExt cx="122758" cy="1698043"/>
              </a:xfrm>
            </p:grpSpPr>
            <p:sp>
              <p:nvSpPr>
                <p:cNvPr id="6538" name="Google Shape;6538;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78"/>
              <p:cNvGrpSpPr/>
              <p:nvPr/>
            </p:nvGrpSpPr>
            <p:grpSpPr>
              <a:xfrm>
                <a:off x="1786057" y="2882501"/>
                <a:ext cx="103104" cy="1426186"/>
                <a:chOff x="6006138" y="3143629"/>
                <a:chExt cx="122758" cy="1698043"/>
              </a:xfrm>
            </p:grpSpPr>
            <p:sp>
              <p:nvSpPr>
                <p:cNvPr id="6546" name="Google Shape;6546;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8"/>
              <p:cNvGrpSpPr/>
              <p:nvPr/>
            </p:nvGrpSpPr>
            <p:grpSpPr>
              <a:xfrm>
                <a:off x="2029422" y="2882501"/>
                <a:ext cx="103104" cy="1426186"/>
                <a:chOff x="6805413" y="3100904"/>
                <a:chExt cx="122758" cy="1698043"/>
              </a:xfrm>
            </p:grpSpPr>
            <p:sp>
              <p:nvSpPr>
                <p:cNvPr id="6554" name="Google Shape;6554;p7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78"/>
              <p:cNvGrpSpPr/>
              <p:nvPr/>
            </p:nvGrpSpPr>
            <p:grpSpPr>
              <a:xfrm>
                <a:off x="2272795" y="2882501"/>
                <a:ext cx="103104" cy="1426186"/>
                <a:chOff x="5206863" y="3100904"/>
                <a:chExt cx="122758" cy="1698043"/>
              </a:xfrm>
            </p:grpSpPr>
            <p:sp>
              <p:nvSpPr>
                <p:cNvPr id="6562" name="Google Shape;6562;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78"/>
              <p:cNvGrpSpPr/>
              <p:nvPr/>
            </p:nvGrpSpPr>
            <p:grpSpPr>
              <a:xfrm>
                <a:off x="1542694" y="2882501"/>
                <a:ext cx="103104" cy="1426186"/>
                <a:chOff x="6006138" y="3143629"/>
                <a:chExt cx="122758" cy="1698043"/>
              </a:xfrm>
            </p:grpSpPr>
            <p:sp>
              <p:nvSpPr>
                <p:cNvPr id="6570" name="Google Shape;6570;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77" name="Google Shape;6577;p78"/>
          <p:cNvGrpSpPr/>
          <p:nvPr/>
        </p:nvGrpSpPr>
        <p:grpSpPr>
          <a:xfrm>
            <a:off x="5683472" y="3518037"/>
            <a:ext cx="2749952" cy="870677"/>
            <a:chOff x="238125" y="1725700"/>
            <a:chExt cx="7139025" cy="2260325"/>
          </a:xfrm>
        </p:grpSpPr>
        <p:sp>
          <p:nvSpPr>
            <p:cNvPr id="6578" name="Google Shape;6578;p7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78"/>
          <p:cNvGrpSpPr/>
          <p:nvPr/>
        </p:nvGrpSpPr>
        <p:grpSpPr>
          <a:xfrm>
            <a:off x="5953636" y="2459783"/>
            <a:ext cx="1105452" cy="916747"/>
            <a:chOff x="5249100" y="1210600"/>
            <a:chExt cx="3502700" cy="2904775"/>
          </a:xfrm>
        </p:grpSpPr>
        <p:sp>
          <p:nvSpPr>
            <p:cNvPr id="6589" name="Google Shape;6589;p7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3" name="Google Shape;6593;p7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594" name="Google Shape;6594;p7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595" name="Google Shape;6595;p7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596" name="Google Shape;6596;p7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597" name="Google Shape;6597;p7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8"/>
          <p:cNvGrpSpPr/>
          <p:nvPr/>
        </p:nvGrpSpPr>
        <p:grpSpPr>
          <a:xfrm>
            <a:off x="7136183" y="1179201"/>
            <a:ext cx="1304650" cy="1124856"/>
            <a:chOff x="7287122" y="1165658"/>
            <a:chExt cx="1219413" cy="1051365"/>
          </a:xfrm>
        </p:grpSpPr>
        <p:grpSp>
          <p:nvGrpSpPr>
            <p:cNvPr id="6599" name="Google Shape;6599;p78"/>
            <p:cNvGrpSpPr/>
            <p:nvPr/>
          </p:nvGrpSpPr>
          <p:grpSpPr>
            <a:xfrm>
              <a:off x="7287122" y="1969723"/>
              <a:ext cx="1219413" cy="247300"/>
              <a:chOff x="7287122" y="1969723"/>
              <a:chExt cx="1219413" cy="247300"/>
            </a:xfrm>
          </p:grpSpPr>
          <p:sp>
            <p:nvSpPr>
              <p:cNvPr id="6600" name="Google Shape;6600;p7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1" name="Google Shape;6601;p78"/>
              <p:cNvGrpSpPr/>
              <p:nvPr/>
            </p:nvGrpSpPr>
            <p:grpSpPr>
              <a:xfrm>
                <a:off x="7287122" y="2063892"/>
                <a:ext cx="1151753" cy="73428"/>
                <a:chOff x="7287122" y="2063892"/>
                <a:chExt cx="1151753" cy="73428"/>
              </a:xfrm>
            </p:grpSpPr>
            <p:sp>
              <p:nvSpPr>
                <p:cNvPr id="6602" name="Google Shape;6602;p7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3" name="Google Shape;6603;p7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604" name="Google Shape;6604;p78"/>
            <p:cNvGrpSpPr/>
            <p:nvPr/>
          </p:nvGrpSpPr>
          <p:grpSpPr>
            <a:xfrm>
              <a:off x="7287122" y="1712201"/>
              <a:ext cx="1219403" cy="246767"/>
              <a:chOff x="7287122" y="1712201"/>
              <a:chExt cx="1219403" cy="246767"/>
            </a:xfrm>
          </p:grpSpPr>
          <p:sp>
            <p:nvSpPr>
              <p:cNvPr id="6605" name="Google Shape;6605;p7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78"/>
              <p:cNvGrpSpPr/>
              <p:nvPr/>
            </p:nvGrpSpPr>
            <p:grpSpPr>
              <a:xfrm>
                <a:off x="7287122" y="1842861"/>
                <a:ext cx="1005303" cy="73419"/>
                <a:chOff x="7287122" y="1842861"/>
                <a:chExt cx="1005303" cy="73419"/>
              </a:xfrm>
            </p:grpSpPr>
            <p:sp>
              <p:nvSpPr>
                <p:cNvPr id="6607" name="Google Shape;6607;p7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8" name="Google Shape;6608;p7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609" name="Google Shape;6609;p78"/>
            <p:cNvGrpSpPr/>
            <p:nvPr/>
          </p:nvGrpSpPr>
          <p:grpSpPr>
            <a:xfrm>
              <a:off x="7287122" y="1447520"/>
              <a:ext cx="1219403" cy="286667"/>
              <a:chOff x="7287122" y="1447520"/>
              <a:chExt cx="1219403" cy="286667"/>
            </a:xfrm>
          </p:grpSpPr>
          <p:sp>
            <p:nvSpPr>
              <p:cNvPr id="6610" name="Google Shape;6610;p7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1" name="Google Shape;6611;p78"/>
              <p:cNvGrpSpPr/>
              <p:nvPr/>
            </p:nvGrpSpPr>
            <p:grpSpPr>
              <a:xfrm>
                <a:off x="7287122" y="1581977"/>
                <a:ext cx="852803" cy="73428"/>
                <a:chOff x="7287122" y="1581977"/>
                <a:chExt cx="852803" cy="73428"/>
              </a:xfrm>
            </p:grpSpPr>
            <p:sp>
              <p:nvSpPr>
                <p:cNvPr id="6612" name="Google Shape;6612;p7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3" name="Google Shape;6613;p7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614" name="Google Shape;6614;p78"/>
            <p:cNvGrpSpPr/>
            <p:nvPr/>
          </p:nvGrpSpPr>
          <p:grpSpPr>
            <a:xfrm>
              <a:off x="7287122" y="1165658"/>
              <a:ext cx="1219403" cy="344253"/>
              <a:chOff x="7287122" y="1165658"/>
              <a:chExt cx="1219403" cy="344253"/>
            </a:xfrm>
          </p:grpSpPr>
          <p:sp>
            <p:nvSpPr>
              <p:cNvPr id="6615" name="Google Shape;6615;p7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6" name="Google Shape;6616;p78"/>
              <p:cNvGrpSpPr/>
              <p:nvPr/>
            </p:nvGrpSpPr>
            <p:grpSpPr>
              <a:xfrm>
                <a:off x="7287122" y="1341025"/>
                <a:ext cx="695703" cy="73419"/>
                <a:chOff x="7287122" y="1341025"/>
                <a:chExt cx="695703" cy="73419"/>
              </a:xfrm>
            </p:grpSpPr>
            <p:sp>
              <p:nvSpPr>
                <p:cNvPr id="6617" name="Google Shape;6617;p7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8" name="Google Shape;6618;p7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619" name="Google Shape;6619;p78"/>
          <p:cNvGrpSpPr/>
          <p:nvPr/>
        </p:nvGrpSpPr>
        <p:grpSpPr>
          <a:xfrm>
            <a:off x="5802676" y="1185224"/>
            <a:ext cx="1397729" cy="1098540"/>
            <a:chOff x="5900602" y="1193063"/>
            <a:chExt cx="1299851" cy="1021707"/>
          </a:xfrm>
        </p:grpSpPr>
        <p:grpSp>
          <p:nvGrpSpPr>
            <p:cNvPr id="6620" name="Google Shape;6620;p78"/>
            <p:cNvGrpSpPr/>
            <p:nvPr/>
          </p:nvGrpSpPr>
          <p:grpSpPr>
            <a:xfrm>
              <a:off x="6520337" y="1193063"/>
              <a:ext cx="341815" cy="799959"/>
              <a:chOff x="6520337" y="1193063"/>
              <a:chExt cx="341815" cy="799959"/>
            </a:xfrm>
          </p:grpSpPr>
          <p:grpSp>
            <p:nvGrpSpPr>
              <p:cNvPr id="6621" name="Google Shape;6621;p78"/>
              <p:cNvGrpSpPr/>
              <p:nvPr/>
            </p:nvGrpSpPr>
            <p:grpSpPr>
              <a:xfrm>
                <a:off x="6520337" y="1589527"/>
                <a:ext cx="213950" cy="403494"/>
                <a:chOff x="6520337" y="1589527"/>
                <a:chExt cx="213950" cy="403494"/>
              </a:xfrm>
            </p:grpSpPr>
            <p:sp>
              <p:nvSpPr>
                <p:cNvPr id="6622" name="Google Shape;6622;p7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78"/>
              <p:cNvGrpSpPr/>
              <p:nvPr/>
            </p:nvGrpSpPr>
            <p:grpSpPr>
              <a:xfrm>
                <a:off x="6577204" y="1193063"/>
                <a:ext cx="284947" cy="464512"/>
                <a:chOff x="6577204" y="1193063"/>
                <a:chExt cx="284947" cy="464512"/>
              </a:xfrm>
            </p:grpSpPr>
            <p:sp>
              <p:nvSpPr>
                <p:cNvPr id="6625" name="Google Shape;6625;p7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26" name="Google Shape;6626;p7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627" name="Google Shape;6627;p78"/>
            <p:cNvGrpSpPr/>
            <p:nvPr/>
          </p:nvGrpSpPr>
          <p:grpSpPr>
            <a:xfrm>
              <a:off x="6238903" y="1193063"/>
              <a:ext cx="300475" cy="900152"/>
              <a:chOff x="6238903" y="1193063"/>
              <a:chExt cx="300475" cy="900152"/>
            </a:xfrm>
          </p:grpSpPr>
          <p:grpSp>
            <p:nvGrpSpPr>
              <p:cNvPr id="6628" name="Google Shape;6628;p78"/>
              <p:cNvGrpSpPr/>
              <p:nvPr/>
            </p:nvGrpSpPr>
            <p:grpSpPr>
              <a:xfrm>
                <a:off x="6290865" y="1489315"/>
                <a:ext cx="248514" cy="603900"/>
                <a:chOff x="6290865" y="1489315"/>
                <a:chExt cx="248514" cy="603900"/>
              </a:xfrm>
            </p:grpSpPr>
            <p:sp>
              <p:nvSpPr>
                <p:cNvPr id="6629" name="Google Shape;6629;p7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78"/>
              <p:cNvGrpSpPr/>
              <p:nvPr/>
            </p:nvGrpSpPr>
            <p:grpSpPr>
              <a:xfrm>
                <a:off x="6238903" y="1193063"/>
                <a:ext cx="284947" cy="333087"/>
                <a:chOff x="6238903" y="1193063"/>
                <a:chExt cx="284947" cy="333087"/>
              </a:xfrm>
            </p:grpSpPr>
            <p:sp>
              <p:nvSpPr>
                <p:cNvPr id="6632" name="Google Shape;6632;p7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33" name="Google Shape;6633;p7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634" name="Google Shape;6634;p78"/>
            <p:cNvGrpSpPr/>
            <p:nvPr/>
          </p:nvGrpSpPr>
          <p:grpSpPr>
            <a:xfrm>
              <a:off x="5900602" y="1193063"/>
              <a:ext cx="444345" cy="1021707"/>
              <a:chOff x="5900602" y="1193063"/>
              <a:chExt cx="444345" cy="1021707"/>
            </a:xfrm>
          </p:grpSpPr>
          <p:grpSp>
            <p:nvGrpSpPr>
              <p:cNvPr id="6635" name="Google Shape;6635;p78"/>
              <p:cNvGrpSpPr/>
              <p:nvPr/>
            </p:nvGrpSpPr>
            <p:grpSpPr>
              <a:xfrm>
                <a:off x="6046501" y="1367785"/>
                <a:ext cx="298446" cy="846986"/>
                <a:chOff x="6046501" y="1367785"/>
                <a:chExt cx="298446" cy="846986"/>
              </a:xfrm>
            </p:grpSpPr>
            <p:sp>
              <p:nvSpPr>
                <p:cNvPr id="6636" name="Google Shape;6636;p7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78"/>
              <p:cNvGrpSpPr/>
              <p:nvPr/>
            </p:nvGrpSpPr>
            <p:grpSpPr>
              <a:xfrm>
                <a:off x="5900602" y="1193063"/>
                <a:ext cx="284947" cy="182312"/>
                <a:chOff x="5900602" y="1193063"/>
                <a:chExt cx="284947" cy="182312"/>
              </a:xfrm>
            </p:grpSpPr>
            <p:sp>
              <p:nvSpPr>
                <p:cNvPr id="6639" name="Google Shape;6639;p7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0" name="Google Shape;6640;p7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641" name="Google Shape;6641;p78"/>
            <p:cNvGrpSpPr/>
            <p:nvPr/>
          </p:nvGrpSpPr>
          <p:grpSpPr>
            <a:xfrm>
              <a:off x="6738300" y="1193063"/>
              <a:ext cx="462153" cy="707634"/>
              <a:chOff x="6738300" y="1193063"/>
              <a:chExt cx="462153" cy="707634"/>
            </a:xfrm>
          </p:grpSpPr>
          <p:grpSp>
            <p:nvGrpSpPr>
              <p:cNvPr id="6642" name="Google Shape;6642;p78"/>
              <p:cNvGrpSpPr/>
              <p:nvPr/>
            </p:nvGrpSpPr>
            <p:grpSpPr>
              <a:xfrm>
                <a:off x="6915505" y="1193063"/>
                <a:ext cx="284947" cy="597387"/>
                <a:chOff x="6915505" y="1193063"/>
                <a:chExt cx="284947" cy="597387"/>
              </a:xfrm>
            </p:grpSpPr>
            <p:sp>
              <p:nvSpPr>
                <p:cNvPr id="6643" name="Google Shape;6643;p7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4" name="Google Shape;6644;p7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645" name="Google Shape;6645;p78"/>
              <p:cNvGrpSpPr/>
              <p:nvPr/>
            </p:nvGrpSpPr>
            <p:grpSpPr>
              <a:xfrm>
                <a:off x="6738300" y="1684725"/>
                <a:ext cx="230066" cy="215971"/>
                <a:chOff x="6738300" y="1684725"/>
                <a:chExt cx="230066" cy="215971"/>
              </a:xfrm>
            </p:grpSpPr>
            <p:sp>
              <p:nvSpPr>
                <p:cNvPr id="6646" name="Google Shape;6646;p7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51" name="Shape 6651"/>
        <p:cNvGrpSpPr/>
        <p:nvPr/>
      </p:nvGrpSpPr>
      <p:grpSpPr>
        <a:xfrm>
          <a:off x="0" y="0"/>
          <a:ext cx="0" cy="0"/>
          <a:chOff x="0" y="0"/>
          <a:chExt cx="0" cy="0"/>
        </a:xfrm>
      </p:grpSpPr>
      <p:sp>
        <p:nvSpPr>
          <p:cNvPr id="6652" name="Google Shape;6652;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653" name="Google Shape;6653;p7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654" name="Google Shape;6654;p79"/>
          <p:cNvGrpSpPr/>
          <p:nvPr/>
        </p:nvGrpSpPr>
        <p:grpSpPr>
          <a:xfrm>
            <a:off x="839307" y="2318098"/>
            <a:ext cx="387992" cy="329326"/>
            <a:chOff x="839307" y="2318098"/>
            <a:chExt cx="387992" cy="329326"/>
          </a:xfrm>
        </p:grpSpPr>
        <p:sp>
          <p:nvSpPr>
            <p:cNvPr id="6655" name="Google Shape;6655;p7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79"/>
          <p:cNvGrpSpPr/>
          <p:nvPr/>
        </p:nvGrpSpPr>
        <p:grpSpPr>
          <a:xfrm>
            <a:off x="1414990" y="2289671"/>
            <a:ext cx="387073" cy="385996"/>
            <a:chOff x="1414990" y="2289671"/>
            <a:chExt cx="387073" cy="385996"/>
          </a:xfrm>
        </p:grpSpPr>
        <p:sp>
          <p:nvSpPr>
            <p:cNvPr id="6666" name="Google Shape;6666;p7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79"/>
          <p:cNvGrpSpPr/>
          <p:nvPr/>
        </p:nvGrpSpPr>
        <p:grpSpPr>
          <a:xfrm>
            <a:off x="1989911" y="2306065"/>
            <a:ext cx="387099" cy="353207"/>
            <a:chOff x="1989911" y="2306065"/>
            <a:chExt cx="387099" cy="353207"/>
          </a:xfrm>
        </p:grpSpPr>
        <p:sp>
          <p:nvSpPr>
            <p:cNvPr id="6685" name="Google Shape;6685;p7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9"/>
          <p:cNvGrpSpPr/>
          <p:nvPr/>
        </p:nvGrpSpPr>
        <p:grpSpPr>
          <a:xfrm>
            <a:off x="2593102" y="2288778"/>
            <a:ext cx="204663" cy="363007"/>
            <a:chOff x="2593102" y="2288778"/>
            <a:chExt cx="204663" cy="363007"/>
          </a:xfrm>
        </p:grpSpPr>
        <p:sp>
          <p:nvSpPr>
            <p:cNvPr id="6693" name="Google Shape;6693;p7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79"/>
          <p:cNvGrpSpPr/>
          <p:nvPr/>
        </p:nvGrpSpPr>
        <p:grpSpPr>
          <a:xfrm>
            <a:off x="2970874" y="2329763"/>
            <a:ext cx="403651" cy="305996"/>
            <a:chOff x="2970874" y="2329763"/>
            <a:chExt cx="403651" cy="305996"/>
          </a:xfrm>
        </p:grpSpPr>
        <p:sp>
          <p:nvSpPr>
            <p:cNvPr id="6703" name="Google Shape;6703;p7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9"/>
          <p:cNvGrpSpPr/>
          <p:nvPr/>
        </p:nvGrpSpPr>
        <p:grpSpPr>
          <a:xfrm>
            <a:off x="3545795" y="2318755"/>
            <a:ext cx="387835" cy="327933"/>
            <a:chOff x="3545795" y="2318755"/>
            <a:chExt cx="387835" cy="327933"/>
          </a:xfrm>
        </p:grpSpPr>
        <p:sp>
          <p:nvSpPr>
            <p:cNvPr id="6713" name="Google Shape;6713;p7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6" name="Google Shape;6716;p79"/>
            <p:cNvGrpSpPr/>
            <p:nvPr/>
          </p:nvGrpSpPr>
          <p:grpSpPr>
            <a:xfrm>
              <a:off x="3545795" y="2322301"/>
              <a:ext cx="387835" cy="324387"/>
              <a:chOff x="3545795" y="2322301"/>
              <a:chExt cx="387835" cy="324387"/>
            </a:xfrm>
          </p:grpSpPr>
          <p:sp>
            <p:nvSpPr>
              <p:cNvPr id="6717" name="Google Shape;6717;p7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4" name="Google Shape;6724;p79"/>
          <p:cNvGrpSpPr/>
          <p:nvPr/>
        </p:nvGrpSpPr>
        <p:grpSpPr>
          <a:xfrm>
            <a:off x="4718468" y="2306984"/>
            <a:ext cx="364294" cy="351552"/>
            <a:chOff x="4718468" y="2306984"/>
            <a:chExt cx="364294" cy="351552"/>
          </a:xfrm>
        </p:grpSpPr>
        <p:sp>
          <p:nvSpPr>
            <p:cNvPr id="6725" name="Google Shape;6725;p7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79"/>
          <p:cNvGrpSpPr/>
          <p:nvPr/>
        </p:nvGrpSpPr>
        <p:grpSpPr>
          <a:xfrm>
            <a:off x="4147908" y="2303017"/>
            <a:ext cx="361194" cy="359355"/>
            <a:chOff x="4147908" y="2303017"/>
            <a:chExt cx="361194" cy="359355"/>
          </a:xfrm>
        </p:grpSpPr>
        <p:sp>
          <p:nvSpPr>
            <p:cNvPr id="6736" name="Google Shape;6736;p7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9"/>
          <p:cNvGrpSpPr/>
          <p:nvPr/>
        </p:nvGrpSpPr>
        <p:grpSpPr>
          <a:xfrm>
            <a:off x="5292128" y="2299891"/>
            <a:ext cx="367027" cy="365214"/>
            <a:chOff x="5292128" y="2299891"/>
            <a:chExt cx="367027" cy="365214"/>
          </a:xfrm>
        </p:grpSpPr>
        <p:sp>
          <p:nvSpPr>
            <p:cNvPr id="6751" name="Google Shape;6751;p7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79"/>
          <p:cNvGrpSpPr/>
          <p:nvPr/>
        </p:nvGrpSpPr>
        <p:grpSpPr>
          <a:xfrm>
            <a:off x="5873617" y="2309901"/>
            <a:ext cx="345720" cy="345720"/>
            <a:chOff x="5873617" y="2309901"/>
            <a:chExt cx="345720" cy="345720"/>
          </a:xfrm>
        </p:grpSpPr>
        <p:sp>
          <p:nvSpPr>
            <p:cNvPr id="6758" name="Google Shape;6758;p7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79"/>
          <p:cNvGrpSpPr/>
          <p:nvPr/>
        </p:nvGrpSpPr>
        <p:grpSpPr>
          <a:xfrm>
            <a:off x="6863329" y="2297710"/>
            <a:ext cx="391460" cy="370127"/>
            <a:chOff x="6863329" y="2297710"/>
            <a:chExt cx="391460" cy="370127"/>
          </a:xfrm>
        </p:grpSpPr>
        <p:sp>
          <p:nvSpPr>
            <p:cNvPr id="6778" name="Google Shape;6778;p7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79"/>
          <p:cNvGrpSpPr/>
          <p:nvPr/>
        </p:nvGrpSpPr>
        <p:grpSpPr>
          <a:xfrm>
            <a:off x="7421488" y="2318518"/>
            <a:ext cx="342620" cy="328459"/>
            <a:chOff x="7421488" y="2318518"/>
            <a:chExt cx="342620" cy="328459"/>
          </a:xfrm>
        </p:grpSpPr>
        <p:sp>
          <p:nvSpPr>
            <p:cNvPr id="6788" name="Google Shape;6788;p7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79"/>
          <p:cNvGrpSpPr/>
          <p:nvPr/>
        </p:nvGrpSpPr>
        <p:grpSpPr>
          <a:xfrm>
            <a:off x="2508373" y="2779889"/>
            <a:ext cx="337523" cy="337680"/>
            <a:chOff x="2508373" y="2779889"/>
            <a:chExt cx="337523" cy="337680"/>
          </a:xfrm>
        </p:grpSpPr>
        <p:sp>
          <p:nvSpPr>
            <p:cNvPr id="6796" name="Google Shape;6796;p7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79"/>
          <p:cNvGrpSpPr/>
          <p:nvPr/>
        </p:nvGrpSpPr>
        <p:grpSpPr>
          <a:xfrm>
            <a:off x="1884401" y="4141593"/>
            <a:ext cx="410613" cy="372229"/>
            <a:chOff x="1884401" y="4141593"/>
            <a:chExt cx="410613" cy="372229"/>
          </a:xfrm>
        </p:grpSpPr>
        <p:sp>
          <p:nvSpPr>
            <p:cNvPr id="6803" name="Google Shape;6803;p7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9"/>
          <p:cNvGrpSpPr/>
          <p:nvPr/>
        </p:nvGrpSpPr>
        <p:grpSpPr>
          <a:xfrm>
            <a:off x="1430832" y="2773689"/>
            <a:ext cx="294515" cy="349897"/>
            <a:chOff x="1430832" y="2773689"/>
            <a:chExt cx="294515" cy="349897"/>
          </a:xfrm>
        </p:grpSpPr>
        <p:sp>
          <p:nvSpPr>
            <p:cNvPr id="6811" name="Google Shape;6811;p7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79"/>
          <p:cNvGrpSpPr/>
          <p:nvPr/>
        </p:nvGrpSpPr>
        <p:grpSpPr>
          <a:xfrm>
            <a:off x="3082217" y="2788586"/>
            <a:ext cx="288866" cy="320236"/>
            <a:chOff x="3082217" y="2788586"/>
            <a:chExt cx="288866" cy="320236"/>
          </a:xfrm>
        </p:grpSpPr>
        <p:sp>
          <p:nvSpPr>
            <p:cNvPr id="6825" name="Google Shape;6825;p7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79"/>
          <p:cNvGrpSpPr/>
          <p:nvPr/>
        </p:nvGrpSpPr>
        <p:grpSpPr>
          <a:xfrm>
            <a:off x="3610557" y="2780704"/>
            <a:ext cx="325017" cy="336052"/>
            <a:chOff x="3610557" y="2780704"/>
            <a:chExt cx="325017" cy="336052"/>
          </a:xfrm>
        </p:grpSpPr>
        <p:sp>
          <p:nvSpPr>
            <p:cNvPr id="6833" name="Google Shape;6833;p7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79"/>
          <p:cNvGrpSpPr/>
          <p:nvPr/>
        </p:nvGrpSpPr>
        <p:grpSpPr>
          <a:xfrm>
            <a:off x="4179067" y="2811495"/>
            <a:ext cx="286475" cy="274390"/>
            <a:chOff x="4179067" y="2811495"/>
            <a:chExt cx="286475" cy="274390"/>
          </a:xfrm>
        </p:grpSpPr>
        <p:sp>
          <p:nvSpPr>
            <p:cNvPr id="6837" name="Google Shape;6837;p7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79"/>
          <p:cNvGrpSpPr/>
          <p:nvPr/>
        </p:nvGrpSpPr>
        <p:grpSpPr>
          <a:xfrm>
            <a:off x="4686757" y="2762156"/>
            <a:ext cx="371047" cy="374199"/>
            <a:chOff x="4686757" y="2762156"/>
            <a:chExt cx="371047" cy="374199"/>
          </a:xfrm>
        </p:grpSpPr>
        <p:sp>
          <p:nvSpPr>
            <p:cNvPr id="6847" name="Google Shape;6847;p7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79"/>
          <p:cNvGrpSpPr/>
          <p:nvPr/>
        </p:nvGrpSpPr>
        <p:grpSpPr>
          <a:xfrm>
            <a:off x="5221613" y="2784802"/>
            <a:ext cx="406567" cy="327855"/>
            <a:chOff x="5221613" y="2784802"/>
            <a:chExt cx="406567" cy="327855"/>
          </a:xfrm>
        </p:grpSpPr>
        <p:sp>
          <p:nvSpPr>
            <p:cNvPr id="6855" name="Google Shape;6855;p7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79"/>
          <p:cNvGrpSpPr/>
          <p:nvPr/>
        </p:nvGrpSpPr>
        <p:grpSpPr>
          <a:xfrm>
            <a:off x="5812586" y="2760921"/>
            <a:ext cx="303605" cy="375434"/>
            <a:chOff x="5812586" y="2760921"/>
            <a:chExt cx="303605" cy="375434"/>
          </a:xfrm>
        </p:grpSpPr>
        <p:sp>
          <p:nvSpPr>
            <p:cNvPr id="6886" name="Google Shape;6886;p7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79"/>
          <p:cNvGrpSpPr/>
          <p:nvPr/>
        </p:nvGrpSpPr>
        <p:grpSpPr>
          <a:xfrm>
            <a:off x="6334673" y="2759633"/>
            <a:ext cx="378508" cy="378166"/>
            <a:chOff x="6334673" y="2759633"/>
            <a:chExt cx="378508" cy="378166"/>
          </a:xfrm>
        </p:grpSpPr>
        <p:sp>
          <p:nvSpPr>
            <p:cNvPr id="6898" name="Google Shape;6898;p7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79"/>
          <p:cNvGrpSpPr/>
          <p:nvPr/>
        </p:nvGrpSpPr>
        <p:grpSpPr>
          <a:xfrm>
            <a:off x="8012645" y="2806477"/>
            <a:ext cx="319763" cy="284505"/>
            <a:chOff x="8012645" y="2806477"/>
            <a:chExt cx="319763" cy="284505"/>
          </a:xfrm>
        </p:grpSpPr>
        <p:sp>
          <p:nvSpPr>
            <p:cNvPr id="6903" name="Google Shape;6903;p7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79"/>
          <p:cNvGrpSpPr/>
          <p:nvPr/>
        </p:nvGrpSpPr>
        <p:grpSpPr>
          <a:xfrm>
            <a:off x="2454435" y="4162138"/>
            <a:ext cx="385339" cy="388071"/>
            <a:chOff x="2454435" y="4162138"/>
            <a:chExt cx="385339" cy="388071"/>
          </a:xfrm>
        </p:grpSpPr>
        <p:sp>
          <p:nvSpPr>
            <p:cNvPr id="6914" name="Google Shape;6914;p7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9"/>
          <p:cNvGrpSpPr/>
          <p:nvPr/>
        </p:nvGrpSpPr>
        <p:grpSpPr>
          <a:xfrm>
            <a:off x="3601939" y="4161192"/>
            <a:ext cx="275178" cy="388912"/>
            <a:chOff x="3601939" y="4161192"/>
            <a:chExt cx="275178" cy="388912"/>
          </a:xfrm>
        </p:grpSpPr>
        <p:sp>
          <p:nvSpPr>
            <p:cNvPr id="6926" name="Google Shape;6926;p7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9"/>
          <p:cNvGrpSpPr/>
          <p:nvPr/>
        </p:nvGrpSpPr>
        <p:grpSpPr>
          <a:xfrm>
            <a:off x="836023" y="3215146"/>
            <a:ext cx="375802" cy="371677"/>
            <a:chOff x="836023" y="3215146"/>
            <a:chExt cx="375802" cy="371677"/>
          </a:xfrm>
        </p:grpSpPr>
        <p:sp>
          <p:nvSpPr>
            <p:cNvPr id="6937" name="Google Shape;6937;p7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79"/>
          <p:cNvGrpSpPr/>
          <p:nvPr/>
        </p:nvGrpSpPr>
        <p:grpSpPr>
          <a:xfrm>
            <a:off x="1356297" y="3210890"/>
            <a:ext cx="431368" cy="380189"/>
            <a:chOff x="1356297" y="3210890"/>
            <a:chExt cx="431368" cy="380189"/>
          </a:xfrm>
        </p:grpSpPr>
        <p:sp>
          <p:nvSpPr>
            <p:cNvPr id="6954" name="Google Shape;6954;p7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79"/>
          <p:cNvGrpSpPr/>
          <p:nvPr/>
        </p:nvGrpSpPr>
        <p:grpSpPr>
          <a:xfrm>
            <a:off x="1903737" y="3215540"/>
            <a:ext cx="411874" cy="370731"/>
            <a:chOff x="1903737" y="3215540"/>
            <a:chExt cx="411874" cy="370731"/>
          </a:xfrm>
        </p:grpSpPr>
        <p:sp>
          <p:nvSpPr>
            <p:cNvPr id="6968" name="Google Shape;6968;p7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79"/>
          <p:cNvGrpSpPr/>
          <p:nvPr/>
        </p:nvGrpSpPr>
        <p:grpSpPr>
          <a:xfrm>
            <a:off x="2468465" y="3248854"/>
            <a:ext cx="397818" cy="304078"/>
            <a:chOff x="2468465" y="3248854"/>
            <a:chExt cx="397818" cy="304078"/>
          </a:xfrm>
        </p:grpSpPr>
        <p:sp>
          <p:nvSpPr>
            <p:cNvPr id="6978" name="Google Shape;6978;p7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79"/>
          <p:cNvGrpSpPr/>
          <p:nvPr/>
        </p:nvGrpSpPr>
        <p:grpSpPr>
          <a:xfrm>
            <a:off x="3017166" y="3216013"/>
            <a:ext cx="394376" cy="369812"/>
            <a:chOff x="3017166" y="3216013"/>
            <a:chExt cx="394376" cy="369812"/>
          </a:xfrm>
        </p:grpSpPr>
        <p:sp>
          <p:nvSpPr>
            <p:cNvPr id="6985" name="Google Shape;6985;p7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79"/>
          <p:cNvGrpSpPr/>
          <p:nvPr/>
        </p:nvGrpSpPr>
        <p:grpSpPr>
          <a:xfrm>
            <a:off x="4210043" y="3213228"/>
            <a:ext cx="199014" cy="375408"/>
            <a:chOff x="4210043" y="3213228"/>
            <a:chExt cx="199014" cy="375408"/>
          </a:xfrm>
        </p:grpSpPr>
        <p:sp>
          <p:nvSpPr>
            <p:cNvPr id="6988" name="Google Shape;6988;p7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79"/>
          <p:cNvGrpSpPr/>
          <p:nvPr/>
        </p:nvGrpSpPr>
        <p:grpSpPr>
          <a:xfrm>
            <a:off x="4818146" y="3203323"/>
            <a:ext cx="77845" cy="395165"/>
            <a:chOff x="4818146" y="3203323"/>
            <a:chExt cx="77845" cy="395165"/>
          </a:xfrm>
        </p:grpSpPr>
        <p:sp>
          <p:nvSpPr>
            <p:cNvPr id="6999" name="Google Shape;6999;p7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9"/>
          <p:cNvGrpSpPr/>
          <p:nvPr/>
        </p:nvGrpSpPr>
        <p:grpSpPr>
          <a:xfrm>
            <a:off x="5228890" y="3235428"/>
            <a:ext cx="344091" cy="332767"/>
            <a:chOff x="5228890" y="3235428"/>
            <a:chExt cx="344091" cy="332767"/>
          </a:xfrm>
        </p:grpSpPr>
        <p:sp>
          <p:nvSpPr>
            <p:cNvPr id="7008" name="Google Shape;7008;p7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79"/>
          <p:cNvGrpSpPr/>
          <p:nvPr/>
        </p:nvGrpSpPr>
        <p:grpSpPr>
          <a:xfrm>
            <a:off x="5757913" y="3227047"/>
            <a:ext cx="388544" cy="347927"/>
            <a:chOff x="5757913" y="3227047"/>
            <a:chExt cx="388544" cy="347927"/>
          </a:xfrm>
        </p:grpSpPr>
        <p:sp>
          <p:nvSpPr>
            <p:cNvPr id="7014" name="Google Shape;7014;p7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6" name="Google Shape;7016;p7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2" name="Google Shape;7032;p79"/>
          <p:cNvGrpSpPr/>
          <p:nvPr/>
        </p:nvGrpSpPr>
        <p:grpSpPr>
          <a:xfrm>
            <a:off x="7414946" y="3220873"/>
            <a:ext cx="360091" cy="360117"/>
            <a:chOff x="7414946" y="3220873"/>
            <a:chExt cx="360091" cy="360117"/>
          </a:xfrm>
        </p:grpSpPr>
        <p:sp>
          <p:nvSpPr>
            <p:cNvPr id="7033" name="Google Shape;7033;p7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79"/>
          <p:cNvGrpSpPr/>
          <p:nvPr/>
        </p:nvGrpSpPr>
        <p:grpSpPr>
          <a:xfrm>
            <a:off x="8027227" y="3215041"/>
            <a:ext cx="231829" cy="371782"/>
            <a:chOff x="8027227" y="3215041"/>
            <a:chExt cx="231829" cy="371782"/>
          </a:xfrm>
        </p:grpSpPr>
        <p:sp>
          <p:nvSpPr>
            <p:cNvPr id="7045" name="Google Shape;7045;p7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79"/>
          <p:cNvGrpSpPr/>
          <p:nvPr/>
        </p:nvGrpSpPr>
        <p:grpSpPr>
          <a:xfrm>
            <a:off x="4093603" y="4146138"/>
            <a:ext cx="395638" cy="420544"/>
            <a:chOff x="4093603" y="4146138"/>
            <a:chExt cx="395638" cy="420544"/>
          </a:xfrm>
        </p:grpSpPr>
        <p:sp>
          <p:nvSpPr>
            <p:cNvPr id="7056" name="Google Shape;7056;p7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79"/>
          <p:cNvGrpSpPr/>
          <p:nvPr/>
        </p:nvGrpSpPr>
        <p:grpSpPr>
          <a:xfrm>
            <a:off x="4644406" y="4162322"/>
            <a:ext cx="392065" cy="387887"/>
            <a:chOff x="4644406" y="4162322"/>
            <a:chExt cx="392065" cy="387887"/>
          </a:xfrm>
        </p:grpSpPr>
        <p:sp>
          <p:nvSpPr>
            <p:cNvPr id="7074" name="Google Shape;7074;p7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79"/>
          <p:cNvGrpSpPr/>
          <p:nvPr/>
        </p:nvGrpSpPr>
        <p:grpSpPr>
          <a:xfrm>
            <a:off x="5728383" y="4221698"/>
            <a:ext cx="417128" cy="269162"/>
            <a:chOff x="5728383" y="4221698"/>
            <a:chExt cx="417128" cy="269162"/>
          </a:xfrm>
        </p:grpSpPr>
        <p:sp>
          <p:nvSpPr>
            <p:cNvPr id="7081" name="Google Shape;7081;p7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79"/>
          <p:cNvGrpSpPr/>
          <p:nvPr/>
        </p:nvGrpSpPr>
        <p:grpSpPr>
          <a:xfrm>
            <a:off x="834210" y="3696905"/>
            <a:ext cx="371782" cy="342751"/>
            <a:chOff x="834210" y="3696905"/>
            <a:chExt cx="371782" cy="342751"/>
          </a:xfrm>
        </p:grpSpPr>
        <p:sp>
          <p:nvSpPr>
            <p:cNvPr id="7094" name="Google Shape;7094;p7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79"/>
          <p:cNvGrpSpPr/>
          <p:nvPr/>
        </p:nvGrpSpPr>
        <p:grpSpPr>
          <a:xfrm>
            <a:off x="1359398" y="3682271"/>
            <a:ext cx="395296" cy="371966"/>
            <a:chOff x="1359398" y="3682271"/>
            <a:chExt cx="395296" cy="371966"/>
          </a:xfrm>
        </p:grpSpPr>
        <p:sp>
          <p:nvSpPr>
            <p:cNvPr id="7107" name="Google Shape;7107;p7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9"/>
          <p:cNvGrpSpPr/>
          <p:nvPr/>
        </p:nvGrpSpPr>
        <p:grpSpPr>
          <a:xfrm>
            <a:off x="1908099" y="3682271"/>
            <a:ext cx="395296" cy="371966"/>
            <a:chOff x="1908099" y="3682271"/>
            <a:chExt cx="395296" cy="371966"/>
          </a:xfrm>
        </p:grpSpPr>
        <p:sp>
          <p:nvSpPr>
            <p:cNvPr id="7115" name="Google Shape;7115;p7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79"/>
          <p:cNvGrpSpPr/>
          <p:nvPr/>
        </p:nvGrpSpPr>
        <p:grpSpPr>
          <a:xfrm>
            <a:off x="2456800" y="3682271"/>
            <a:ext cx="395270" cy="371966"/>
            <a:chOff x="2456800" y="3682271"/>
            <a:chExt cx="395270" cy="371966"/>
          </a:xfrm>
        </p:grpSpPr>
        <p:sp>
          <p:nvSpPr>
            <p:cNvPr id="7123" name="Google Shape;7123;p7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79"/>
          <p:cNvGrpSpPr/>
          <p:nvPr/>
        </p:nvGrpSpPr>
        <p:grpSpPr>
          <a:xfrm>
            <a:off x="3014250" y="3682271"/>
            <a:ext cx="391092" cy="371940"/>
            <a:chOff x="3014250" y="3682271"/>
            <a:chExt cx="391092" cy="371940"/>
          </a:xfrm>
        </p:grpSpPr>
        <p:sp>
          <p:nvSpPr>
            <p:cNvPr id="7133" name="Google Shape;7133;p7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79"/>
          <p:cNvGrpSpPr/>
          <p:nvPr/>
        </p:nvGrpSpPr>
        <p:grpSpPr>
          <a:xfrm>
            <a:off x="3569125" y="3702947"/>
            <a:ext cx="388728" cy="330692"/>
            <a:chOff x="3569125" y="3702947"/>
            <a:chExt cx="388728" cy="330692"/>
          </a:xfrm>
        </p:grpSpPr>
        <p:sp>
          <p:nvSpPr>
            <p:cNvPr id="7137" name="Google Shape;7137;p7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9"/>
          <p:cNvGrpSpPr/>
          <p:nvPr/>
        </p:nvGrpSpPr>
        <p:grpSpPr>
          <a:xfrm>
            <a:off x="4111994" y="3682455"/>
            <a:ext cx="387992" cy="371625"/>
            <a:chOff x="4111994" y="3682455"/>
            <a:chExt cx="387992" cy="371625"/>
          </a:xfrm>
        </p:grpSpPr>
        <p:sp>
          <p:nvSpPr>
            <p:cNvPr id="7142" name="Google Shape;7142;p7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79"/>
          <p:cNvGrpSpPr/>
          <p:nvPr/>
        </p:nvGrpSpPr>
        <p:grpSpPr>
          <a:xfrm>
            <a:off x="4674908" y="3682271"/>
            <a:ext cx="371966" cy="371966"/>
            <a:chOff x="4674908" y="3682271"/>
            <a:chExt cx="371966" cy="371966"/>
          </a:xfrm>
        </p:grpSpPr>
        <p:sp>
          <p:nvSpPr>
            <p:cNvPr id="7145" name="Google Shape;7145;p7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79"/>
          <p:cNvGrpSpPr/>
          <p:nvPr/>
        </p:nvGrpSpPr>
        <p:grpSpPr>
          <a:xfrm>
            <a:off x="5223609" y="3731112"/>
            <a:ext cx="371782" cy="274285"/>
            <a:chOff x="5223609" y="3731112"/>
            <a:chExt cx="371782" cy="274285"/>
          </a:xfrm>
        </p:grpSpPr>
        <p:sp>
          <p:nvSpPr>
            <p:cNvPr id="7150" name="Google Shape;7150;p7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2" name="Google Shape;7152;p79"/>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3" name="Google Shape;7153;p79"/>
          <p:cNvGrpSpPr/>
          <p:nvPr/>
        </p:nvGrpSpPr>
        <p:grpSpPr>
          <a:xfrm>
            <a:off x="6319908" y="3696721"/>
            <a:ext cx="373963" cy="343119"/>
            <a:chOff x="6319908" y="3696721"/>
            <a:chExt cx="373963" cy="343119"/>
          </a:xfrm>
        </p:grpSpPr>
        <p:sp>
          <p:nvSpPr>
            <p:cNvPr id="7154" name="Google Shape;7154;p7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79"/>
          <p:cNvGrpSpPr/>
          <p:nvPr/>
        </p:nvGrpSpPr>
        <p:grpSpPr>
          <a:xfrm>
            <a:off x="6871342" y="3740044"/>
            <a:ext cx="371966" cy="256420"/>
            <a:chOff x="6871342" y="3740044"/>
            <a:chExt cx="371966" cy="256420"/>
          </a:xfrm>
        </p:grpSpPr>
        <p:sp>
          <p:nvSpPr>
            <p:cNvPr id="7164" name="Google Shape;7164;p7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9"/>
          <p:cNvGrpSpPr/>
          <p:nvPr/>
        </p:nvGrpSpPr>
        <p:grpSpPr>
          <a:xfrm>
            <a:off x="7402362" y="3681535"/>
            <a:ext cx="402757" cy="372728"/>
            <a:chOff x="7402362" y="3681535"/>
            <a:chExt cx="402757" cy="372728"/>
          </a:xfrm>
        </p:grpSpPr>
        <p:sp>
          <p:nvSpPr>
            <p:cNvPr id="7177" name="Google Shape;7177;p7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9"/>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79"/>
          <p:cNvGrpSpPr/>
          <p:nvPr/>
        </p:nvGrpSpPr>
        <p:grpSpPr>
          <a:xfrm>
            <a:off x="7960705" y="3736235"/>
            <a:ext cx="378902" cy="264065"/>
            <a:chOff x="7960705" y="3736235"/>
            <a:chExt cx="378902" cy="264065"/>
          </a:xfrm>
        </p:grpSpPr>
        <p:sp>
          <p:nvSpPr>
            <p:cNvPr id="7194" name="Google Shape;7194;p7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79"/>
          <p:cNvGrpSpPr/>
          <p:nvPr/>
        </p:nvGrpSpPr>
        <p:grpSpPr>
          <a:xfrm>
            <a:off x="6400828" y="4162270"/>
            <a:ext cx="166200" cy="388019"/>
            <a:chOff x="6400828" y="4162270"/>
            <a:chExt cx="166200" cy="388019"/>
          </a:xfrm>
        </p:grpSpPr>
        <p:sp>
          <p:nvSpPr>
            <p:cNvPr id="7209" name="Google Shape;7209;p7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79"/>
          <p:cNvGrpSpPr/>
          <p:nvPr/>
        </p:nvGrpSpPr>
        <p:grpSpPr>
          <a:xfrm>
            <a:off x="6919815" y="4162270"/>
            <a:ext cx="225260" cy="388019"/>
            <a:chOff x="6919815" y="4162270"/>
            <a:chExt cx="225260" cy="388019"/>
          </a:xfrm>
        </p:grpSpPr>
        <p:sp>
          <p:nvSpPr>
            <p:cNvPr id="7217" name="Google Shape;7217;p7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79"/>
          <p:cNvGrpSpPr/>
          <p:nvPr/>
        </p:nvGrpSpPr>
        <p:grpSpPr>
          <a:xfrm>
            <a:off x="7385600" y="4177035"/>
            <a:ext cx="388728" cy="358383"/>
            <a:chOff x="7385600" y="4177035"/>
            <a:chExt cx="388728" cy="358383"/>
          </a:xfrm>
        </p:grpSpPr>
        <p:sp>
          <p:nvSpPr>
            <p:cNvPr id="7226" name="Google Shape;7226;p7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79"/>
          <p:cNvGrpSpPr/>
          <p:nvPr/>
        </p:nvGrpSpPr>
        <p:grpSpPr>
          <a:xfrm>
            <a:off x="3625085" y="3259862"/>
            <a:ext cx="369207" cy="258259"/>
            <a:chOff x="3625085" y="3259862"/>
            <a:chExt cx="369207" cy="258259"/>
          </a:xfrm>
        </p:grpSpPr>
        <p:sp>
          <p:nvSpPr>
            <p:cNvPr id="7234" name="Google Shape;7234;p7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79"/>
          <p:cNvGrpSpPr/>
          <p:nvPr/>
        </p:nvGrpSpPr>
        <p:grpSpPr>
          <a:xfrm>
            <a:off x="6317360" y="3276808"/>
            <a:ext cx="363217" cy="248590"/>
            <a:chOff x="6317360" y="3276808"/>
            <a:chExt cx="363217" cy="248590"/>
          </a:xfrm>
        </p:grpSpPr>
        <p:sp>
          <p:nvSpPr>
            <p:cNvPr id="7248" name="Google Shape;7248;p7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79"/>
          <p:cNvGrpSpPr/>
          <p:nvPr/>
        </p:nvGrpSpPr>
        <p:grpSpPr>
          <a:xfrm>
            <a:off x="5084391" y="4183682"/>
            <a:ext cx="504064" cy="325595"/>
            <a:chOff x="5084391" y="4183682"/>
            <a:chExt cx="504064" cy="325595"/>
          </a:xfrm>
        </p:grpSpPr>
        <p:sp>
          <p:nvSpPr>
            <p:cNvPr id="7276" name="Google Shape;7276;p7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9"/>
          <p:cNvGrpSpPr/>
          <p:nvPr/>
        </p:nvGrpSpPr>
        <p:grpSpPr>
          <a:xfrm>
            <a:off x="7947595" y="2347996"/>
            <a:ext cx="379795" cy="267165"/>
            <a:chOff x="7947595" y="2347996"/>
            <a:chExt cx="379795" cy="267165"/>
          </a:xfrm>
        </p:grpSpPr>
        <p:sp>
          <p:nvSpPr>
            <p:cNvPr id="7293" name="Google Shape;7293;p7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79"/>
          <p:cNvGrpSpPr/>
          <p:nvPr/>
        </p:nvGrpSpPr>
        <p:grpSpPr>
          <a:xfrm>
            <a:off x="6400644" y="2310269"/>
            <a:ext cx="275362" cy="338784"/>
            <a:chOff x="6400644" y="2310269"/>
            <a:chExt cx="275362" cy="338784"/>
          </a:xfrm>
        </p:grpSpPr>
        <p:sp>
          <p:nvSpPr>
            <p:cNvPr id="7303" name="Google Shape;7303;p7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79"/>
          <p:cNvGrpSpPr/>
          <p:nvPr/>
        </p:nvGrpSpPr>
        <p:grpSpPr>
          <a:xfrm>
            <a:off x="1342268" y="4161009"/>
            <a:ext cx="359565" cy="358094"/>
            <a:chOff x="1342268" y="4161009"/>
            <a:chExt cx="359565" cy="358094"/>
          </a:xfrm>
        </p:grpSpPr>
        <p:sp>
          <p:nvSpPr>
            <p:cNvPr id="7317" name="Google Shape;7317;p7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79"/>
          <p:cNvGrpSpPr/>
          <p:nvPr/>
        </p:nvGrpSpPr>
        <p:grpSpPr>
          <a:xfrm>
            <a:off x="1913012" y="2764940"/>
            <a:ext cx="417523" cy="374252"/>
            <a:chOff x="1913012" y="2764940"/>
            <a:chExt cx="417523" cy="374252"/>
          </a:xfrm>
        </p:grpSpPr>
        <p:sp>
          <p:nvSpPr>
            <p:cNvPr id="7327" name="Google Shape;7327;p7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79"/>
          <p:cNvGrpSpPr/>
          <p:nvPr/>
        </p:nvGrpSpPr>
        <p:grpSpPr>
          <a:xfrm>
            <a:off x="830742" y="2763601"/>
            <a:ext cx="384734" cy="381556"/>
            <a:chOff x="830742" y="2763601"/>
            <a:chExt cx="384734" cy="381556"/>
          </a:xfrm>
        </p:grpSpPr>
        <p:sp>
          <p:nvSpPr>
            <p:cNvPr id="7340" name="Google Shape;7340;p7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79"/>
          <p:cNvGrpSpPr/>
          <p:nvPr/>
        </p:nvGrpSpPr>
        <p:grpSpPr>
          <a:xfrm>
            <a:off x="3007498" y="4183419"/>
            <a:ext cx="375434" cy="329667"/>
            <a:chOff x="3007498" y="4183419"/>
            <a:chExt cx="375434" cy="329667"/>
          </a:xfrm>
        </p:grpSpPr>
        <p:sp>
          <p:nvSpPr>
            <p:cNvPr id="7362" name="Google Shape;7362;p7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9"/>
          <p:cNvGrpSpPr/>
          <p:nvPr/>
        </p:nvGrpSpPr>
        <p:grpSpPr>
          <a:xfrm>
            <a:off x="6919276" y="2766990"/>
            <a:ext cx="274550" cy="354728"/>
            <a:chOff x="7606826" y="2419290"/>
            <a:chExt cx="274550" cy="354728"/>
          </a:xfrm>
        </p:grpSpPr>
        <p:sp>
          <p:nvSpPr>
            <p:cNvPr id="7383" name="Google Shape;7383;p7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79"/>
          <p:cNvGrpSpPr/>
          <p:nvPr/>
        </p:nvGrpSpPr>
        <p:grpSpPr>
          <a:xfrm>
            <a:off x="7550168" y="2777003"/>
            <a:ext cx="263316" cy="354728"/>
            <a:chOff x="8062968" y="2419290"/>
            <a:chExt cx="263316" cy="354728"/>
          </a:xfrm>
        </p:grpSpPr>
        <p:sp>
          <p:nvSpPr>
            <p:cNvPr id="7399" name="Google Shape;7399;p7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9" name="Shape 7419"/>
        <p:cNvGrpSpPr/>
        <p:nvPr/>
      </p:nvGrpSpPr>
      <p:grpSpPr>
        <a:xfrm>
          <a:off x="0" y="0"/>
          <a:ext cx="0" cy="0"/>
          <a:chOff x="0" y="0"/>
          <a:chExt cx="0" cy="0"/>
        </a:xfrm>
      </p:grpSpPr>
      <p:sp>
        <p:nvSpPr>
          <p:cNvPr id="7420" name="Google Shape;7420;p8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421" name="Google Shape;7421;p8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422" name="Google Shape;7422;p80"/>
          <p:cNvGrpSpPr/>
          <p:nvPr/>
        </p:nvGrpSpPr>
        <p:grpSpPr>
          <a:xfrm>
            <a:off x="7075663" y="2444129"/>
            <a:ext cx="362163" cy="347098"/>
            <a:chOff x="7075663" y="2444129"/>
            <a:chExt cx="362163" cy="347098"/>
          </a:xfrm>
        </p:grpSpPr>
        <p:sp>
          <p:nvSpPr>
            <p:cNvPr id="7423" name="Google Shape;7423;p8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80"/>
          <p:cNvGrpSpPr/>
          <p:nvPr/>
        </p:nvGrpSpPr>
        <p:grpSpPr>
          <a:xfrm>
            <a:off x="6638175" y="2436584"/>
            <a:ext cx="372197" cy="362163"/>
            <a:chOff x="6638175" y="2436584"/>
            <a:chExt cx="372197" cy="362163"/>
          </a:xfrm>
        </p:grpSpPr>
        <p:sp>
          <p:nvSpPr>
            <p:cNvPr id="7432" name="Google Shape;7432;p8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80"/>
          <p:cNvGrpSpPr/>
          <p:nvPr/>
        </p:nvGrpSpPr>
        <p:grpSpPr>
          <a:xfrm>
            <a:off x="6192906" y="2439440"/>
            <a:ext cx="371699" cy="356084"/>
            <a:chOff x="6192906" y="2439440"/>
            <a:chExt cx="371699" cy="356084"/>
          </a:xfrm>
        </p:grpSpPr>
        <p:sp>
          <p:nvSpPr>
            <p:cNvPr id="7446" name="Google Shape;7446;p8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80"/>
          <p:cNvGrpSpPr/>
          <p:nvPr/>
        </p:nvGrpSpPr>
        <p:grpSpPr>
          <a:xfrm>
            <a:off x="5762467" y="2436584"/>
            <a:ext cx="362163" cy="362163"/>
            <a:chOff x="5762467" y="2436584"/>
            <a:chExt cx="362163" cy="362163"/>
          </a:xfrm>
        </p:grpSpPr>
        <p:sp>
          <p:nvSpPr>
            <p:cNvPr id="7460" name="Google Shape;7460;p8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80"/>
          <p:cNvGrpSpPr/>
          <p:nvPr/>
        </p:nvGrpSpPr>
        <p:grpSpPr>
          <a:xfrm>
            <a:off x="5323721" y="2437029"/>
            <a:ext cx="362922" cy="361219"/>
            <a:chOff x="5323721" y="2437029"/>
            <a:chExt cx="362922" cy="361219"/>
          </a:xfrm>
        </p:grpSpPr>
        <p:sp>
          <p:nvSpPr>
            <p:cNvPr id="7486" name="Google Shape;7486;p8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80"/>
          <p:cNvGrpSpPr/>
          <p:nvPr/>
        </p:nvGrpSpPr>
        <p:grpSpPr>
          <a:xfrm>
            <a:off x="4875937" y="2468731"/>
            <a:ext cx="407122" cy="315448"/>
            <a:chOff x="4875937" y="2468731"/>
            <a:chExt cx="407122" cy="315448"/>
          </a:xfrm>
        </p:grpSpPr>
        <p:sp>
          <p:nvSpPr>
            <p:cNvPr id="7504" name="Google Shape;7504;p8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80"/>
          <p:cNvGrpSpPr/>
          <p:nvPr/>
        </p:nvGrpSpPr>
        <p:grpSpPr>
          <a:xfrm>
            <a:off x="4893282" y="3804774"/>
            <a:ext cx="242114" cy="362163"/>
            <a:chOff x="4893282" y="3804774"/>
            <a:chExt cx="242114" cy="362163"/>
          </a:xfrm>
        </p:grpSpPr>
        <p:sp>
          <p:nvSpPr>
            <p:cNvPr id="7524" name="Google Shape;7524;p8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80"/>
          <p:cNvGrpSpPr/>
          <p:nvPr/>
        </p:nvGrpSpPr>
        <p:grpSpPr>
          <a:xfrm>
            <a:off x="6248162" y="3804774"/>
            <a:ext cx="231058" cy="362425"/>
            <a:chOff x="6248162" y="3804774"/>
            <a:chExt cx="231058" cy="362425"/>
          </a:xfrm>
        </p:grpSpPr>
        <p:sp>
          <p:nvSpPr>
            <p:cNvPr id="7551" name="Google Shape;7551;p8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0"/>
          <p:cNvGrpSpPr/>
          <p:nvPr/>
        </p:nvGrpSpPr>
        <p:grpSpPr>
          <a:xfrm>
            <a:off x="5346568" y="3804774"/>
            <a:ext cx="233337" cy="362163"/>
            <a:chOff x="5346568" y="3804774"/>
            <a:chExt cx="233337" cy="362163"/>
          </a:xfrm>
        </p:grpSpPr>
        <p:sp>
          <p:nvSpPr>
            <p:cNvPr id="7556" name="Google Shape;7556;p8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80"/>
          <p:cNvGrpSpPr/>
          <p:nvPr/>
        </p:nvGrpSpPr>
        <p:grpSpPr>
          <a:xfrm>
            <a:off x="6704985" y="3805141"/>
            <a:ext cx="209967" cy="361639"/>
            <a:chOff x="6704985" y="3805141"/>
            <a:chExt cx="209967" cy="361639"/>
          </a:xfrm>
        </p:grpSpPr>
        <p:sp>
          <p:nvSpPr>
            <p:cNvPr id="7576" name="Google Shape;7576;p8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80"/>
          <p:cNvGrpSpPr/>
          <p:nvPr/>
        </p:nvGrpSpPr>
        <p:grpSpPr>
          <a:xfrm>
            <a:off x="7513884" y="2448269"/>
            <a:ext cx="363184" cy="338792"/>
            <a:chOff x="7513884" y="2448269"/>
            <a:chExt cx="363184" cy="338792"/>
          </a:xfrm>
        </p:grpSpPr>
        <p:sp>
          <p:nvSpPr>
            <p:cNvPr id="7589" name="Google Shape;7589;p8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80"/>
          <p:cNvGrpSpPr/>
          <p:nvPr/>
        </p:nvGrpSpPr>
        <p:grpSpPr>
          <a:xfrm>
            <a:off x="5777767" y="3804826"/>
            <a:ext cx="258699" cy="362136"/>
            <a:chOff x="5777767" y="3804826"/>
            <a:chExt cx="258699" cy="362136"/>
          </a:xfrm>
        </p:grpSpPr>
        <p:sp>
          <p:nvSpPr>
            <p:cNvPr id="7596" name="Google Shape;7596;p8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0"/>
          <p:cNvGrpSpPr/>
          <p:nvPr/>
        </p:nvGrpSpPr>
        <p:grpSpPr>
          <a:xfrm>
            <a:off x="7953101" y="2436584"/>
            <a:ext cx="361691" cy="362163"/>
            <a:chOff x="7953101" y="2436584"/>
            <a:chExt cx="361691" cy="362163"/>
          </a:xfrm>
        </p:grpSpPr>
        <p:sp>
          <p:nvSpPr>
            <p:cNvPr id="7600" name="Google Shape;7600;p8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80"/>
          <p:cNvGrpSpPr/>
          <p:nvPr/>
        </p:nvGrpSpPr>
        <p:grpSpPr>
          <a:xfrm>
            <a:off x="4859353" y="3355130"/>
            <a:ext cx="373481" cy="362267"/>
            <a:chOff x="4859353" y="3355130"/>
            <a:chExt cx="373481" cy="362267"/>
          </a:xfrm>
        </p:grpSpPr>
        <p:sp>
          <p:nvSpPr>
            <p:cNvPr id="7610" name="Google Shape;7610;p8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80"/>
          <p:cNvGrpSpPr/>
          <p:nvPr/>
        </p:nvGrpSpPr>
        <p:grpSpPr>
          <a:xfrm>
            <a:off x="6637678" y="1500982"/>
            <a:ext cx="378721" cy="362005"/>
            <a:chOff x="6637678" y="1500982"/>
            <a:chExt cx="378721" cy="362005"/>
          </a:xfrm>
        </p:grpSpPr>
        <p:sp>
          <p:nvSpPr>
            <p:cNvPr id="7625" name="Google Shape;7625;p8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80"/>
          <p:cNvGrpSpPr/>
          <p:nvPr/>
        </p:nvGrpSpPr>
        <p:grpSpPr>
          <a:xfrm>
            <a:off x="5827993" y="3355496"/>
            <a:ext cx="223041" cy="362163"/>
            <a:chOff x="5827993" y="3355496"/>
            <a:chExt cx="223041" cy="362163"/>
          </a:xfrm>
        </p:grpSpPr>
        <p:sp>
          <p:nvSpPr>
            <p:cNvPr id="7642" name="Google Shape;7642;p8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80"/>
          <p:cNvGrpSpPr/>
          <p:nvPr/>
        </p:nvGrpSpPr>
        <p:grpSpPr>
          <a:xfrm>
            <a:off x="7528713" y="1500641"/>
            <a:ext cx="370520" cy="361586"/>
            <a:chOff x="7528713" y="1500641"/>
            <a:chExt cx="370520" cy="361586"/>
          </a:xfrm>
        </p:grpSpPr>
        <p:sp>
          <p:nvSpPr>
            <p:cNvPr id="7658" name="Google Shape;7658;p8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80"/>
          <p:cNvGrpSpPr/>
          <p:nvPr/>
        </p:nvGrpSpPr>
        <p:grpSpPr>
          <a:xfrm>
            <a:off x="5317198" y="3355496"/>
            <a:ext cx="367429" cy="362163"/>
            <a:chOff x="5317198" y="3355496"/>
            <a:chExt cx="367429" cy="362163"/>
          </a:xfrm>
        </p:grpSpPr>
        <p:sp>
          <p:nvSpPr>
            <p:cNvPr id="7666" name="Google Shape;7666;p8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0"/>
          <p:cNvGrpSpPr/>
          <p:nvPr/>
        </p:nvGrpSpPr>
        <p:grpSpPr>
          <a:xfrm>
            <a:off x="5302971" y="1500563"/>
            <a:ext cx="383175" cy="362241"/>
            <a:chOff x="5302971" y="1500563"/>
            <a:chExt cx="383175" cy="362241"/>
          </a:xfrm>
        </p:grpSpPr>
        <p:sp>
          <p:nvSpPr>
            <p:cNvPr id="7683" name="Google Shape;7683;p8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80"/>
          <p:cNvGrpSpPr/>
          <p:nvPr/>
        </p:nvGrpSpPr>
        <p:grpSpPr>
          <a:xfrm>
            <a:off x="6202705" y="1525453"/>
            <a:ext cx="364180" cy="312461"/>
            <a:chOff x="6202705" y="1525453"/>
            <a:chExt cx="364180" cy="312461"/>
          </a:xfrm>
        </p:grpSpPr>
        <p:sp>
          <p:nvSpPr>
            <p:cNvPr id="7686" name="Google Shape;7686;p8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80"/>
          <p:cNvGrpSpPr/>
          <p:nvPr/>
        </p:nvGrpSpPr>
        <p:grpSpPr>
          <a:xfrm>
            <a:off x="7087217" y="1503602"/>
            <a:ext cx="362398" cy="356163"/>
            <a:chOff x="7087217" y="1503602"/>
            <a:chExt cx="362398" cy="356163"/>
          </a:xfrm>
        </p:grpSpPr>
        <p:sp>
          <p:nvSpPr>
            <p:cNvPr id="7694" name="Google Shape;7694;p8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80"/>
          <p:cNvGrpSpPr/>
          <p:nvPr/>
        </p:nvGrpSpPr>
        <p:grpSpPr>
          <a:xfrm>
            <a:off x="7968952" y="1500877"/>
            <a:ext cx="378747" cy="361455"/>
            <a:chOff x="7968952" y="1500877"/>
            <a:chExt cx="378747" cy="361455"/>
          </a:xfrm>
        </p:grpSpPr>
        <p:sp>
          <p:nvSpPr>
            <p:cNvPr id="7716" name="Google Shape;7716;p8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80"/>
          <p:cNvGrpSpPr/>
          <p:nvPr/>
        </p:nvGrpSpPr>
        <p:grpSpPr>
          <a:xfrm>
            <a:off x="5761445" y="1541723"/>
            <a:ext cx="362163" cy="279737"/>
            <a:chOff x="5761445" y="1541723"/>
            <a:chExt cx="362163" cy="279737"/>
          </a:xfrm>
        </p:grpSpPr>
        <p:sp>
          <p:nvSpPr>
            <p:cNvPr id="7732" name="Google Shape;7732;p8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80"/>
          <p:cNvGrpSpPr/>
          <p:nvPr/>
        </p:nvGrpSpPr>
        <p:grpSpPr>
          <a:xfrm>
            <a:off x="6204958" y="3355575"/>
            <a:ext cx="358390" cy="362320"/>
            <a:chOff x="6204958" y="3355575"/>
            <a:chExt cx="358390" cy="362320"/>
          </a:xfrm>
        </p:grpSpPr>
        <p:sp>
          <p:nvSpPr>
            <p:cNvPr id="7739" name="Google Shape;7739;p8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80"/>
          <p:cNvGrpSpPr/>
          <p:nvPr/>
        </p:nvGrpSpPr>
        <p:grpSpPr>
          <a:xfrm>
            <a:off x="4939970" y="1499855"/>
            <a:ext cx="242979" cy="362660"/>
            <a:chOff x="4939970" y="1499855"/>
            <a:chExt cx="242979" cy="362660"/>
          </a:xfrm>
        </p:grpSpPr>
        <p:sp>
          <p:nvSpPr>
            <p:cNvPr id="7756" name="Google Shape;7756;p8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80"/>
          <p:cNvGrpSpPr/>
          <p:nvPr/>
        </p:nvGrpSpPr>
        <p:grpSpPr>
          <a:xfrm>
            <a:off x="8023448" y="3355496"/>
            <a:ext cx="284322" cy="362163"/>
            <a:chOff x="8023448" y="3355496"/>
            <a:chExt cx="284322" cy="362163"/>
          </a:xfrm>
        </p:grpSpPr>
        <p:sp>
          <p:nvSpPr>
            <p:cNvPr id="7763" name="Google Shape;7763;p8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80"/>
          <p:cNvGrpSpPr/>
          <p:nvPr/>
        </p:nvGrpSpPr>
        <p:grpSpPr>
          <a:xfrm>
            <a:off x="6644201" y="3355496"/>
            <a:ext cx="366695" cy="361979"/>
            <a:chOff x="6644201" y="3355496"/>
            <a:chExt cx="366695" cy="361979"/>
          </a:xfrm>
        </p:grpSpPr>
        <p:sp>
          <p:nvSpPr>
            <p:cNvPr id="7773" name="Google Shape;7773;p8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80"/>
          <p:cNvGrpSpPr/>
          <p:nvPr/>
        </p:nvGrpSpPr>
        <p:grpSpPr>
          <a:xfrm>
            <a:off x="7955145" y="2019192"/>
            <a:ext cx="365176" cy="271013"/>
            <a:chOff x="7955145" y="2019192"/>
            <a:chExt cx="365176" cy="271013"/>
          </a:xfrm>
        </p:grpSpPr>
        <p:sp>
          <p:nvSpPr>
            <p:cNvPr id="7796" name="Google Shape;7796;p8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80"/>
          <p:cNvGrpSpPr/>
          <p:nvPr/>
        </p:nvGrpSpPr>
        <p:grpSpPr>
          <a:xfrm>
            <a:off x="7518155" y="2009471"/>
            <a:ext cx="361927" cy="290270"/>
            <a:chOff x="7518155" y="2009471"/>
            <a:chExt cx="361927" cy="290270"/>
          </a:xfrm>
        </p:grpSpPr>
        <p:sp>
          <p:nvSpPr>
            <p:cNvPr id="7803" name="Google Shape;7803;p8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0"/>
          <p:cNvGrpSpPr/>
          <p:nvPr/>
        </p:nvGrpSpPr>
        <p:grpSpPr>
          <a:xfrm>
            <a:off x="7079672" y="1991053"/>
            <a:ext cx="362163" cy="327264"/>
            <a:chOff x="7079672" y="1991053"/>
            <a:chExt cx="362163" cy="327264"/>
          </a:xfrm>
        </p:grpSpPr>
        <p:sp>
          <p:nvSpPr>
            <p:cNvPr id="7817" name="Google Shape;7817;p8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80"/>
          <p:cNvGrpSpPr/>
          <p:nvPr/>
        </p:nvGrpSpPr>
        <p:grpSpPr>
          <a:xfrm>
            <a:off x="6641188" y="2035514"/>
            <a:ext cx="361901" cy="238132"/>
            <a:chOff x="6641188" y="2035514"/>
            <a:chExt cx="361901" cy="238132"/>
          </a:xfrm>
        </p:grpSpPr>
        <p:sp>
          <p:nvSpPr>
            <p:cNvPr id="7834" name="Google Shape;7834;p8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80"/>
          <p:cNvGrpSpPr/>
          <p:nvPr/>
        </p:nvGrpSpPr>
        <p:grpSpPr>
          <a:xfrm>
            <a:off x="6202443" y="1986677"/>
            <a:ext cx="362425" cy="335884"/>
            <a:chOff x="6202443" y="1986677"/>
            <a:chExt cx="362425" cy="335884"/>
          </a:xfrm>
        </p:grpSpPr>
        <p:sp>
          <p:nvSpPr>
            <p:cNvPr id="7854" name="Google Shape;7854;p8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80"/>
          <p:cNvGrpSpPr/>
          <p:nvPr/>
        </p:nvGrpSpPr>
        <p:grpSpPr>
          <a:xfrm>
            <a:off x="5764222" y="2016598"/>
            <a:ext cx="374293" cy="276069"/>
            <a:chOff x="5764222" y="2016598"/>
            <a:chExt cx="374293" cy="276069"/>
          </a:xfrm>
        </p:grpSpPr>
        <p:sp>
          <p:nvSpPr>
            <p:cNvPr id="7875" name="Google Shape;7875;p8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80"/>
          <p:cNvGrpSpPr/>
          <p:nvPr/>
        </p:nvGrpSpPr>
        <p:grpSpPr>
          <a:xfrm>
            <a:off x="5325477" y="2016441"/>
            <a:ext cx="361927" cy="276515"/>
            <a:chOff x="5325477" y="2016441"/>
            <a:chExt cx="361927" cy="276515"/>
          </a:xfrm>
        </p:grpSpPr>
        <p:sp>
          <p:nvSpPr>
            <p:cNvPr id="7887" name="Google Shape;7887;p8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80"/>
          <p:cNvGrpSpPr/>
          <p:nvPr/>
        </p:nvGrpSpPr>
        <p:grpSpPr>
          <a:xfrm>
            <a:off x="4870671" y="2017200"/>
            <a:ext cx="364180" cy="274812"/>
            <a:chOff x="4870671" y="2017200"/>
            <a:chExt cx="364180" cy="274812"/>
          </a:xfrm>
        </p:grpSpPr>
        <p:sp>
          <p:nvSpPr>
            <p:cNvPr id="7908" name="Google Shape;7908;p8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80"/>
          <p:cNvGrpSpPr/>
          <p:nvPr/>
        </p:nvGrpSpPr>
        <p:grpSpPr>
          <a:xfrm>
            <a:off x="7144726" y="3355496"/>
            <a:ext cx="260690" cy="362032"/>
            <a:chOff x="7144726" y="3355496"/>
            <a:chExt cx="260690" cy="362032"/>
          </a:xfrm>
        </p:grpSpPr>
        <p:sp>
          <p:nvSpPr>
            <p:cNvPr id="7922" name="Google Shape;7922;p8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0"/>
          <p:cNvGrpSpPr/>
          <p:nvPr/>
        </p:nvGrpSpPr>
        <p:grpSpPr>
          <a:xfrm>
            <a:off x="6705719" y="4278051"/>
            <a:ext cx="261712" cy="361770"/>
            <a:chOff x="6705719" y="4278051"/>
            <a:chExt cx="261712" cy="361770"/>
          </a:xfrm>
        </p:grpSpPr>
        <p:sp>
          <p:nvSpPr>
            <p:cNvPr id="7929" name="Google Shape;7929;p8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80"/>
          <p:cNvGrpSpPr/>
          <p:nvPr/>
        </p:nvGrpSpPr>
        <p:grpSpPr>
          <a:xfrm>
            <a:off x="5750650" y="2891652"/>
            <a:ext cx="320216" cy="361403"/>
            <a:chOff x="5750650" y="2891652"/>
            <a:chExt cx="320216" cy="361403"/>
          </a:xfrm>
        </p:grpSpPr>
        <p:sp>
          <p:nvSpPr>
            <p:cNvPr id="7945" name="Google Shape;7945;p8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80"/>
          <p:cNvGrpSpPr/>
          <p:nvPr/>
        </p:nvGrpSpPr>
        <p:grpSpPr>
          <a:xfrm>
            <a:off x="6658009" y="2891390"/>
            <a:ext cx="315972" cy="361927"/>
            <a:chOff x="6658009" y="2891390"/>
            <a:chExt cx="315972" cy="361927"/>
          </a:xfrm>
        </p:grpSpPr>
        <p:sp>
          <p:nvSpPr>
            <p:cNvPr id="7961" name="Google Shape;7961;p8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80"/>
          <p:cNvGrpSpPr/>
          <p:nvPr/>
        </p:nvGrpSpPr>
        <p:grpSpPr>
          <a:xfrm>
            <a:off x="6203465" y="2891206"/>
            <a:ext cx="320478" cy="362110"/>
            <a:chOff x="6203465" y="2891206"/>
            <a:chExt cx="320478" cy="362110"/>
          </a:xfrm>
        </p:grpSpPr>
        <p:sp>
          <p:nvSpPr>
            <p:cNvPr id="7969" name="Google Shape;7969;p8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80"/>
          <p:cNvGrpSpPr/>
          <p:nvPr/>
        </p:nvGrpSpPr>
        <p:grpSpPr>
          <a:xfrm>
            <a:off x="7567280" y="2891259"/>
            <a:ext cx="307116" cy="362294"/>
            <a:chOff x="7567280" y="2891259"/>
            <a:chExt cx="307116" cy="362294"/>
          </a:xfrm>
        </p:grpSpPr>
        <p:sp>
          <p:nvSpPr>
            <p:cNvPr id="7975" name="Google Shape;7975;p8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80"/>
          <p:cNvGrpSpPr/>
          <p:nvPr/>
        </p:nvGrpSpPr>
        <p:grpSpPr>
          <a:xfrm>
            <a:off x="7112579" y="2891521"/>
            <a:ext cx="338556" cy="361534"/>
            <a:chOff x="7112579" y="2891521"/>
            <a:chExt cx="338556" cy="361534"/>
          </a:xfrm>
        </p:grpSpPr>
        <p:sp>
          <p:nvSpPr>
            <p:cNvPr id="7988" name="Google Shape;7988;p8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80"/>
          <p:cNvGrpSpPr/>
          <p:nvPr/>
        </p:nvGrpSpPr>
        <p:grpSpPr>
          <a:xfrm>
            <a:off x="7155259" y="3805036"/>
            <a:ext cx="207478" cy="361272"/>
            <a:chOff x="7155259" y="3805036"/>
            <a:chExt cx="207478" cy="361272"/>
          </a:xfrm>
        </p:grpSpPr>
        <p:sp>
          <p:nvSpPr>
            <p:cNvPr id="7991" name="Google Shape;7991;p8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80"/>
          <p:cNvGrpSpPr/>
          <p:nvPr/>
        </p:nvGrpSpPr>
        <p:grpSpPr>
          <a:xfrm>
            <a:off x="4915368" y="2891390"/>
            <a:ext cx="182850" cy="361927"/>
            <a:chOff x="4915368" y="2891390"/>
            <a:chExt cx="182850" cy="361927"/>
          </a:xfrm>
        </p:grpSpPr>
        <p:sp>
          <p:nvSpPr>
            <p:cNvPr id="8004" name="Google Shape;8004;p8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0"/>
          <p:cNvGrpSpPr/>
          <p:nvPr/>
        </p:nvGrpSpPr>
        <p:grpSpPr>
          <a:xfrm>
            <a:off x="8028714" y="2891652"/>
            <a:ext cx="289589" cy="361403"/>
            <a:chOff x="8028714" y="2891652"/>
            <a:chExt cx="289589" cy="361403"/>
          </a:xfrm>
        </p:grpSpPr>
        <p:sp>
          <p:nvSpPr>
            <p:cNvPr id="8016" name="Google Shape;8016;p8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80"/>
          <p:cNvGrpSpPr/>
          <p:nvPr/>
        </p:nvGrpSpPr>
        <p:grpSpPr>
          <a:xfrm>
            <a:off x="7551822" y="3804774"/>
            <a:ext cx="293335" cy="361927"/>
            <a:chOff x="7551822" y="3804774"/>
            <a:chExt cx="293335" cy="361927"/>
          </a:xfrm>
        </p:grpSpPr>
        <p:sp>
          <p:nvSpPr>
            <p:cNvPr id="8037" name="Google Shape;8037;p8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80"/>
          <p:cNvGrpSpPr/>
          <p:nvPr/>
        </p:nvGrpSpPr>
        <p:grpSpPr>
          <a:xfrm>
            <a:off x="6263725" y="4277658"/>
            <a:ext cx="210491" cy="362163"/>
            <a:chOff x="6263725" y="4277658"/>
            <a:chExt cx="210491" cy="362163"/>
          </a:xfrm>
        </p:grpSpPr>
        <p:sp>
          <p:nvSpPr>
            <p:cNvPr id="8049" name="Google Shape;8049;p8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80"/>
          <p:cNvGrpSpPr/>
          <p:nvPr/>
        </p:nvGrpSpPr>
        <p:grpSpPr>
          <a:xfrm>
            <a:off x="7987790" y="3804695"/>
            <a:ext cx="336303" cy="362005"/>
            <a:chOff x="7987790" y="3804695"/>
            <a:chExt cx="336303" cy="362005"/>
          </a:xfrm>
        </p:grpSpPr>
        <p:sp>
          <p:nvSpPr>
            <p:cNvPr id="8065" name="Google Shape;8065;p8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0"/>
          <p:cNvGrpSpPr/>
          <p:nvPr/>
        </p:nvGrpSpPr>
        <p:grpSpPr>
          <a:xfrm>
            <a:off x="5273444" y="2891285"/>
            <a:ext cx="371123" cy="362267"/>
            <a:chOff x="5273444" y="2891285"/>
            <a:chExt cx="371123" cy="362267"/>
          </a:xfrm>
        </p:grpSpPr>
        <p:sp>
          <p:nvSpPr>
            <p:cNvPr id="8076" name="Google Shape;8076;p8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80"/>
          <p:cNvGrpSpPr/>
          <p:nvPr/>
        </p:nvGrpSpPr>
        <p:grpSpPr>
          <a:xfrm>
            <a:off x="7630397" y="3358399"/>
            <a:ext cx="214759" cy="357030"/>
            <a:chOff x="2235125" y="238075"/>
            <a:chExt cx="3144350" cy="5227375"/>
          </a:xfrm>
        </p:grpSpPr>
        <p:sp>
          <p:nvSpPr>
            <p:cNvPr id="8091" name="Google Shape;8091;p8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80"/>
          <p:cNvGrpSpPr/>
          <p:nvPr/>
        </p:nvGrpSpPr>
        <p:grpSpPr>
          <a:xfrm>
            <a:off x="2810729" y="4267107"/>
            <a:ext cx="342496" cy="351944"/>
            <a:chOff x="2810729" y="4267107"/>
            <a:chExt cx="342496" cy="351944"/>
          </a:xfrm>
        </p:grpSpPr>
        <p:sp>
          <p:nvSpPr>
            <p:cNvPr id="8101" name="Google Shape;8101;p8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0"/>
          <p:cNvGrpSpPr/>
          <p:nvPr/>
        </p:nvGrpSpPr>
        <p:grpSpPr>
          <a:xfrm>
            <a:off x="1779168" y="3805625"/>
            <a:ext cx="282381" cy="343454"/>
            <a:chOff x="1779168" y="3805625"/>
            <a:chExt cx="282381" cy="343454"/>
          </a:xfrm>
        </p:grpSpPr>
        <p:sp>
          <p:nvSpPr>
            <p:cNvPr id="8132" name="Google Shape;8132;p8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80"/>
          <p:cNvGrpSpPr/>
          <p:nvPr/>
        </p:nvGrpSpPr>
        <p:grpSpPr>
          <a:xfrm>
            <a:off x="2593522" y="2407029"/>
            <a:ext cx="391606" cy="364535"/>
            <a:chOff x="2593522" y="2407029"/>
            <a:chExt cx="391606" cy="364535"/>
          </a:xfrm>
        </p:grpSpPr>
        <p:sp>
          <p:nvSpPr>
            <p:cNvPr id="8161" name="Google Shape;8161;p8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80"/>
          <p:cNvGrpSpPr/>
          <p:nvPr/>
        </p:nvGrpSpPr>
        <p:grpSpPr>
          <a:xfrm>
            <a:off x="3955047" y="2432242"/>
            <a:ext cx="322912" cy="334396"/>
            <a:chOff x="3955047" y="2432242"/>
            <a:chExt cx="322912" cy="334396"/>
          </a:xfrm>
        </p:grpSpPr>
        <p:sp>
          <p:nvSpPr>
            <p:cNvPr id="8201" name="Google Shape;8201;p8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80"/>
          <p:cNvGrpSpPr/>
          <p:nvPr/>
        </p:nvGrpSpPr>
        <p:grpSpPr>
          <a:xfrm>
            <a:off x="1802465" y="1962854"/>
            <a:ext cx="265373" cy="351944"/>
            <a:chOff x="1802465" y="1962854"/>
            <a:chExt cx="265373" cy="351944"/>
          </a:xfrm>
        </p:grpSpPr>
        <p:sp>
          <p:nvSpPr>
            <p:cNvPr id="8205" name="Google Shape;8205;p8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80"/>
          <p:cNvGrpSpPr/>
          <p:nvPr/>
        </p:nvGrpSpPr>
        <p:grpSpPr>
          <a:xfrm>
            <a:off x="3512070" y="1956222"/>
            <a:ext cx="373983" cy="363622"/>
            <a:chOff x="3512070" y="1956222"/>
            <a:chExt cx="373983" cy="363622"/>
          </a:xfrm>
        </p:grpSpPr>
        <p:sp>
          <p:nvSpPr>
            <p:cNvPr id="8213" name="Google Shape;8213;p8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80"/>
          <p:cNvGrpSpPr/>
          <p:nvPr/>
        </p:nvGrpSpPr>
        <p:grpSpPr>
          <a:xfrm>
            <a:off x="842683" y="2394751"/>
            <a:ext cx="345640" cy="356660"/>
            <a:chOff x="842683" y="2394751"/>
            <a:chExt cx="345640" cy="356660"/>
          </a:xfrm>
        </p:grpSpPr>
        <p:sp>
          <p:nvSpPr>
            <p:cNvPr id="8231" name="Google Shape;8231;p8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80"/>
          <p:cNvGrpSpPr/>
          <p:nvPr/>
        </p:nvGrpSpPr>
        <p:grpSpPr>
          <a:xfrm>
            <a:off x="1290615" y="2399467"/>
            <a:ext cx="336836" cy="342511"/>
            <a:chOff x="1290615" y="2399467"/>
            <a:chExt cx="336836" cy="342511"/>
          </a:xfrm>
        </p:grpSpPr>
        <p:sp>
          <p:nvSpPr>
            <p:cNvPr id="8248" name="Google Shape;8248;p8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80"/>
          <p:cNvGrpSpPr/>
          <p:nvPr/>
        </p:nvGrpSpPr>
        <p:grpSpPr>
          <a:xfrm>
            <a:off x="1748310" y="2408601"/>
            <a:ext cx="308508" cy="333378"/>
            <a:chOff x="1748310" y="2408601"/>
            <a:chExt cx="308508" cy="333378"/>
          </a:xfrm>
        </p:grpSpPr>
        <p:sp>
          <p:nvSpPr>
            <p:cNvPr id="8268" name="Google Shape;8268;p8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80"/>
          <p:cNvGrpSpPr/>
          <p:nvPr/>
        </p:nvGrpSpPr>
        <p:grpSpPr>
          <a:xfrm>
            <a:off x="3044614" y="2418033"/>
            <a:ext cx="376184" cy="315141"/>
            <a:chOff x="3044614" y="2418033"/>
            <a:chExt cx="376184" cy="315141"/>
          </a:xfrm>
        </p:grpSpPr>
        <p:sp>
          <p:nvSpPr>
            <p:cNvPr id="8277" name="Google Shape;8277;p8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80"/>
          <p:cNvGrpSpPr/>
          <p:nvPr/>
        </p:nvGrpSpPr>
        <p:grpSpPr>
          <a:xfrm>
            <a:off x="3943638" y="3815072"/>
            <a:ext cx="357933" cy="342676"/>
            <a:chOff x="3943638" y="3815072"/>
            <a:chExt cx="357933" cy="342676"/>
          </a:xfrm>
        </p:grpSpPr>
        <p:sp>
          <p:nvSpPr>
            <p:cNvPr id="8287" name="Google Shape;8287;p8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80"/>
          <p:cNvGrpSpPr/>
          <p:nvPr/>
        </p:nvGrpSpPr>
        <p:grpSpPr>
          <a:xfrm>
            <a:off x="3508282" y="3810341"/>
            <a:ext cx="351644" cy="351959"/>
            <a:chOff x="3508282" y="3810341"/>
            <a:chExt cx="351644" cy="351959"/>
          </a:xfrm>
        </p:grpSpPr>
        <p:sp>
          <p:nvSpPr>
            <p:cNvPr id="8297" name="Google Shape;8297;p8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80"/>
          <p:cNvGrpSpPr/>
          <p:nvPr/>
        </p:nvGrpSpPr>
        <p:grpSpPr>
          <a:xfrm>
            <a:off x="2224585" y="1962854"/>
            <a:ext cx="303163" cy="351809"/>
            <a:chOff x="2224585" y="1962854"/>
            <a:chExt cx="303163" cy="351809"/>
          </a:xfrm>
        </p:grpSpPr>
        <p:sp>
          <p:nvSpPr>
            <p:cNvPr id="8311" name="Google Shape;8311;p8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80"/>
          <p:cNvGrpSpPr/>
          <p:nvPr/>
        </p:nvGrpSpPr>
        <p:grpSpPr>
          <a:xfrm>
            <a:off x="2622794" y="1990868"/>
            <a:ext cx="389090" cy="296231"/>
            <a:chOff x="2622794" y="1990868"/>
            <a:chExt cx="389090" cy="296231"/>
          </a:xfrm>
        </p:grpSpPr>
        <p:sp>
          <p:nvSpPr>
            <p:cNvPr id="8320" name="Google Shape;8320;p8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80"/>
          <p:cNvGrpSpPr/>
          <p:nvPr/>
        </p:nvGrpSpPr>
        <p:grpSpPr>
          <a:xfrm>
            <a:off x="3977326" y="1952149"/>
            <a:ext cx="327074" cy="375241"/>
            <a:chOff x="3977326" y="1952149"/>
            <a:chExt cx="327074" cy="375241"/>
          </a:xfrm>
        </p:grpSpPr>
        <p:sp>
          <p:nvSpPr>
            <p:cNvPr id="8330" name="Google Shape;8330;p8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80"/>
          <p:cNvGrpSpPr/>
          <p:nvPr/>
        </p:nvGrpSpPr>
        <p:grpSpPr>
          <a:xfrm>
            <a:off x="1341612" y="3340055"/>
            <a:ext cx="259399" cy="370524"/>
            <a:chOff x="1341612" y="3340055"/>
            <a:chExt cx="259399" cy="370524"/>
          </a:xfrm>
        </p:grpSpPr>
        <p:sp>
          <p:nvSpPr>
            <p:cNvPr id="8348" name="Google Shape;8348;p8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80"/>
          <p:cNvGrpSpPr/>
          <p:nvPr/>
        </p:nvGrpSpPr>
        <p:grpSpPr>
          <a:xfrm>
            <a:off x="2179892" y="3844972"/>
            <a:ext cx="351629" cy="282381"/>
            <a:chOff x="2179892" y="3844972"/>
            <a:chExt cx="351629" cy="282381"/>
          </a:xfrm>
        </p:grpSpPr>
        <p:sp>
          <p:nvSpPr>
            <p:cNvPr id="8367" name="Google Shape;8367;p8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0"/>
          <p:cNvGrpSpPr/>
          <p:nvPr/>
        </p:nvGrpSpPr>
        <p:grpSpPr>
          <a:xfrm>
            <a:off x="3131170" y="3816884"/>
            <a:ext cx="220051" cy="338169"/>
            <a:chOff x="3131170" y="3816884"/>
            <a:chExt cx="220051" cy="338169"/>
          </a:xfrm>
        </p:grpSpPr>
        <p:sp>
          <p:nvSpPr>
            <p:cNvPr id="8388" name="Google Shape;8388;p8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80"/>
          <p:cNvGrpSpPr/>
          <p:nvPr/>
        </p:nvGrpSpPr>
        <p:grpSpPr>
          <a:xfrm>
            <a:off x="903502" y="3359564"/>
            <a:ext cx="247990" cy="333393"/>
            <a:chOff x="903502" y="3359564"/>
            <a:chExt cx="247990" cy="333393"/>
          </a:xfrm>
        </p:grpSpPr>
        <p:sp>
          <p:nvSpPr>
            <p:cNvPr id="8398" name="Google Shape;8398;p8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80"/>
          <p:cNvGrpSpPr/>
          <p:nvPr/>
        </p:nvGrpSpPr>
        <p:grpSpPr>
          <a:xfrm>
            <a:off x="2616191" y="2890461"/>
            <a:ext cx="365793" cy="361152"/>
            <a:chOff x="2616191" y="2890461"/>
            <a:chExt cx="365793" cy="361152"/>
          </a:xfrm>
        </p:grpSpPr>
        <p:sp>
          <p:nvSpPr>
            <p:cNvPr id="8421" name="Google Shape;8421;p8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80"/>
          <p:cNvGrpSpPr/>
          <p:nvPr/>
        </p:nvGrpSpPr>
        <p:grpSpPr>
          <a:xfrm>
            <a:off x="3049959" y="1945861"/>
            <a:ext cx="402940" cy="388536"/>
            <a:chOff x="3049959" y="1945861"/>
            <a:chExt cx="402940" cy="388536"/>
          </a:xfrm>
        </p:grpSpPr>
        <p:sp>
          <p:nvSpPr>
            <p:cNvPr id="8433" name="Google Shape;8433;p8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80"/>
          <p:cNvGrpSpPr/>
          <p:nvPr/>
        </p:nvGrpSpPr>
        <p:grpSpPr>
          <a:xfrm>
            <a:off x="2483025" y="4268679"/>
            <a:ext cx="202428" cy="349114"/>
            <a:chOff x="2483025" y="4268679"/>
            <a:chExt cx="202428" cy="349114"/>
          </a:xfrm>
        </p:grpSpPr>
        <p:sp>
          <p:nvSpPr>
            <p:cNvPr id="8440" name="Google Shape;8440;p8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80"/>
          <p:cNvGrpSpPr/>
          <p:nvPr/>
        </p:nvGrpSpPr>
        <p:grpSpPr>
          <a:xfrm>
            <a:off x="862507" y="2885984"/>
            <a:ext cx="329590" cy="365000"/>
            <a:chOff x="862507" y="2885984"/>
            <a:chExt cx="329590" cy="365000"/>
          </a:xfrm>
        </p:grpSpPr>
        <p:sp>
          <p:nvSpPr>
            <p:cNvPr id="8447" name="Google Shape;8447;p8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80"/>
          <p:cNvGrpSpPr/>
          <p:nvPr/>
        </p:nvGrpSpPr>
        <p:grpSpPr>
          <a:xfrm>
            <a:off x="3082075" y="2871805"/>
            <a:ext cx="318884" cy="379807"/>
            <a:chOff x="3082075" y="2871805"/>
            <a:chExt cx="318884" cy="379807"/>
          </a:xfrm>
        </p:grpSpPr>
        <p:sp>
          <p:nvSpPr>
            <p:cNvPr id="8455" name="Google Shape;8455;p8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80"/>
          <p:cNvGrpSpPr/>
          <p:nvPr/>
        </p:nvGrpSpPr>
        <p:grpSpPr>
          <a:xfrm>
            <a:off x="2594780" y="1516494"/>
            <a:ext cx="410187" cy="324244"/>
            <a:chOff x="2594780" y="1516494"/>
            <a:chExt cx="410187" cy="324244"/>
          </a:xfrm>
        </p:grpSpPr>
        <p:sp>
          <p:nvSpPr>
            <p:cNvPr id="8476" name="Google Shape;8476;p8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80"/>
          <p:cNvGrpSpPr/>
          <p:nvPr/>
        </p:nvGrpSpPr>
        <p:grpSpPr>
          <a:xfrm>
            <a:off x="1742965" y="1502959"/>
            <a:ext cx="333692" cy="333363"/>
            <a:chOff x="1742965" y="1502959"/>
            <a:chExt cx="333692" cy="333363"/>
          </a:xfrm>
        </p:grpSpPr>
        <p:sp>
          <p:nvSpPr>
            <p:cNvPr id="8485" name="Google Shape;8485;p8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80"/>
          <p:cNvGrpSpPr/>
          <p:nvPr/>
        </p:nvGrpSpPr>
        <p:grpSpPr>
          <a:xfrm>
            <a:off x="3051531" y="1516809"/>
            <a:ext cx="390034" cy="296545"/>
            <a:chOff x="3051531" y="1516809"/>
            <a:chExt cx="390034" cy="296545"/>
          </a:xfrm>
        </p:grpSpPr>
        <p:sp>
          <p:nvSpPr>
            <p:cNvPr id="8490" name="Google Shape;8490;p8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80"/>
          <p:cNvGrpSpPr/>
          <p:nvPr/>
        </p:nvGrpSpPr>
        <p:grpSpPr>
          <a:xfrm>
            <a:off x="3514900" y="1489020"/>
            <a:ext cx="354145" cy="351869"/>
            <a:chOff x="3514900" y="1489020"/>
            <a:chExt cx="354145" cy="351869"/>
          </a:xfrm>
        </p:grpSpPr>
        <p:sp>
          <p:nvSpPr>
            <p:cNvPr id="8506" name="Google Shape;8506;p8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80"/>
          <p:cNvGrpSpPr/>
          <p:nvPr/>
        </p:nvGrpSpPr>
        <p:grpSpPr>
          <a:xfrm>
            <a:off x="3066324" y="3350446"/>
            <a:ext cx="346598" cy="333183"/>
            <a:chOff x="3066324" y="3350446"/>
            <a:chExt cx="346598" cy="333183"/>
          </a:xfrm>
        </p:grpSpPr>
        <p:sp>
          <p:nvSpPr>
            <p:cNvPr id="8529" name="Google Shape;8529;p8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80"/>
          <p:cNvGrpSpPr/>
          <p:nvPr/>
        </p:nvGrpSpPr>
        <p:grpSpPr>
          <a:xfrm>
            <a:off x="1282755" y="1952089"/>
            <a:ext cx="363278" cy="363338"/>
            <a:chOff x="1282755" y="1952089"/>
            <a:chExt cx="363278" cy="363338"/>
          </a:xfrm>
        </p:grpSpPr>
        <p:sp>
          <p:nvSpPr>
            <p:cNvPr id="8540" name="Google Shape;8540;p8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80"/>
          <p:cNvGrpSpPr/>
          <p:nvPr/>
        </p:nvGrpSpPr>
        <p:grpSpPr>
          <a:xfrm>
            <a:off x="3510094" y="2909281"/>
            <a:ext cx="355133" cy="343574"/>
            <a:chOff x="3510094" y="2909281"/>
            <a:chExt cx="355133" cy="343574"/>
          </a:xfrm>
        </p:grpSpPr>
        <p:sp>
          <p:nvSpPr>
            <p:cNvPr id="8548" name="Google Shape;8548;p8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1" name="Google Shape;8561;p80"/>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2" name="Google Shape;8562;p80"/>
          <p:cNvGrpSpPr/>
          <p:nvPr/>
        </p:nvGrpSpPr>
        <p:grpSpPr>
          <a:xfrm>
            <a:off x="2163842" y="1506972"/>
            <a:ext cx="382787" cy="331566"/>
            <a:chOff x="2163842" y="1506972"/>
            <a:chExt cx="382787" cy="331566"/>
          </a:xfrm>
        </p:grpSpPr>
        <p:sp>
          <p:nvSpPr>
            <p:cNvPr id="8563" name="Google Shape;8563;p8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80"/>
          <p:cNvGrpSpPr/>
          <p:nvPr/>
        </p:nvGrpSpPr>
        <p:grpSpPr>
          <a:xfrm>
            <a:off x="1738877" y="3349652"/>
            <a:ext cx="357918" cy="350536"/>
            <a:chOff x="1738877" y="3349652"/>
            <a:chExt cx="357918" cy="350536"/>
          </a:xfrm>
        </p:grpSpPr>
        <p:sp>
          <p:nvSpPr>
            <p:cNvPr id="8572" name="Google Shape;8572;p8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80"/>
          <p:cNvGrpSpPr/>
          <p:nvPr/>
        </p:nvGrpSpPr>
        <p:grpSpPr>
          <a:xfrm>
            <a:off x="1971819" y="4276854"/>
            <a:ext cx="383281" cy="333947"/>
            <a:chOff x="1971819" y="4276854"/>
            <a:chExt cx="383281" cy="333947"/>
          </a:xfrm>
        </p:grpSpPr>
        <p:sp>
          <p:nvSpPr>
            <p:cNvPr id="8591" name="Google Shape;8591;p8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80"/>
          <p:cNvGrpSpPr/>
          <p:nvPr/>
        </p:nvGrpSpPr>
        <p:grpSpPr>
          <a:xfrm>
            <a:off x="1825119" y="2885819"/>
            <a:ext cx="175987" cy="361391"/>
            <a:chOff x="1825119" y="2885819"/>
            <a:chExt cx="175987" cy="361391"/>
          </a:xfrm>
        </p:grpSpPr>
        <p:sp>
          <p:nvSpPr>
            <p:cNvPr id="8602" name="Google Shape;8602;p8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0"/>
          <p:cNvGrpSpPr/>
          <p:nvPr/>
        </p:nvGrpSpPr>
        <p:grpSpPr>
          <a:xfrm>
            <a:off x="3504824" y="3405844"/>
            <a:ext cx="369896" cy="226339"/>
            <a:chOff x="3504824" y="3405844"/>
            <a:chExt cx="369896" cy="226339"/>
          </a:xfrm>
        </p:grpSpPr>
        <p:sp>
          <p:nvSpPr>
            <p:cNvPr id="8613" name="Google Shape;8613;p8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80"/>
          <p:cNvGrpSpPr/>
          <p:nvPr/>
        </p:nvGrpSpPr>
        <p:grpSpPr>
          <a:xfrm>
            <a:off x="1295661" y="3819594"/>
            <a:ext cx="345640" cy="342900"/>
            <a:chOff x="1295661" y="3819594"/>
            <a:chExt cx="345640" cy="342900"/>
          </a:xfrm>
        </p:grpSpPr>
        <p:sp>
          <p:nvSpPr>
            <p:cNvPr id="8630" name="Google Shape;8630;p8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80"/>
          <p:cNvGrpSpPr/>
          <p:nvPr/>
        </p:nvGrpSpPr>
        <p:grpSpPr>
          <a:xfrm>
            <a:off x="3486572" y="2433470"/>
            <a:ext cx="379328" cy="281738"/>
            <a:chOff x="3486572" y="2433470"/>
            <a:chExt cx="379328" cy="281738"/>
          </a:xfrm>
        </p:grpSpPr>
        <p:sp>
          <p:nvSpPr>
            <p:cNvPr id="8648" name="Google Shape;8648;p8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5" name="Google Shape;8655;p80"/>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6" name="Google Shape;8656;p80"/>
          <p:cNvGrpSpPr/>
          <p:nvPr/>
        </p:nvGrpSpPr>
        <p:grpSpPr>
          <a:xfrm>
            <a:off x="3997149" y="3329634"/>
            <a:ext cx="270733" cy="355762"/>
            <a:chOff x="3997149" y="3329634"/>
            <a:chExt cx="270733" cy="355762"/>
          </a:xfrm>
        </p:grpSpPr>
        <p:sp>
          <p:nvSpPr>
            <p:cNvPr id="8657" name="Google Shape;8657;p8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80"/>
          <p:cNvGrpSpPr/>
          <p:nvPr/>
        </p:nvGrpSpPr>
        <p:grpSpPr>
          <a:xfrm>
            <a:off x="3954343" y="2899354"/>
            <a:ext cx="345655" cy="343529"/>
            <a:chOff x="3954343" y="2899354"/>
            <a:chExt cx="345655" cy="343529"/>
          </a:xfrm>
        </p:grpSpPr>
        <p:sp>
          <p:nvSpPr>
            <p:cNvPr id="8679" name="Google Shape;8679;p8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0"/>
          <p:cNvGrpSpPr/>
          <p:nvPr/>
        </p:nvGrpSpPr>
        <p:grpSpPr>
          <a:xfrm>
            <a:off x="2166043" y="3351344"/>
            <a:ext cx="369566" cy="349803"/>
            <a:chOff x="2166043" y="3351344"/>
            <a:chExt cx="369566" cy="349803"/>
          </a:xfrm>
        </p:grpSpPr>
        <p:sp>
          <p:nvSpPr>
            <p:cNvPr id="8692" name="Google Shape;8692;p8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80"/>
          <p:cNvGrpSpPr/>
          <p:nvPr/>
        </p:nvGrpSpPr>
        <p:grpSpPr>
          <a:xfrm>
            <a:off x="2619649" y="3352332"/>
            <a:ext cx="365793" cy="329275"/>
            <a:chOff x="2619649" y="3352332"/>
            <a:chExt cx="365793" cy="329275"/>
          </a:xfrm>
        </p:grpSpPr>
        <p:sp>
          <p:nvSpPr>
            <p:cNvPr id="8702" name="Google Shape;8702;p8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80"/>
          <p:cNvGrpSpPr/>
          <p:nvPr/>
        </p:nvGrpSpPr>
        <p:grpSpPr>
          <a:xfrm>
            <a:off x="1293760" y="1498228"/>
            <a:ext cx="340624" cy="351944"/>
            <a:chOff x="1293760" y="1498228"/>
            <a:chExt cx="340624" cy="351944"/>
          </a:xfrm>
        </p:grpSpPr>
        <p:sp>
          <p:nvSpPr>
            <p:cNvPr id="8713" name="Google Shape;8713;p8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0"/>
          <p:cNvGrpSpPr/>
          <p:nvPr/>
        </p:nvGrpSpPr>
        <p:grpSpPr>
          <a:xfrm>
            <a:off x="849601" y="1952074"/>
            <a:ext cx="406713" cy="383745"/>
            <a:chOff x="849601" y="1952074"/>
            <a:chExt cx="406713" cy="383745"/>
          </a:xfrm>
        </p:grpSpPr>
        <p:sp>
          <p:nvSpPr>
            <p:cNvPr id="8728" name="Google Shape;8728;p8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0"/>
          <p:cNvGrpSpPr/>
          <p:nvPr/>
        </p:nvGrpSpPr>
        <p:grpSpPr>
          <a:xfrm>
            <a:off x="2253871" y="2893365"/>
            <a:ext cx="203985" cy="355417"/>
            <a:chOff x="2253871" y="2893365"/>
            <a:chExt cx="203985" cy="355417"/>
          </a:xfrm>
        </p:grpSpPr>
        <p:sp>
          <p:nvSpPr>
            <p:cNvPr id="8736" name="Google Shape;8736;p8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0"/>
          <p:cNvGrpSpPr/>
          <p:nvPr/>
        </p:nvGrpSpPr>
        <p:grpSpPr>
          <a:xfrm>
            <a:off x="2191541" y="2408601"/>
            <a:ext cx="308823" cy="342571"/>
            <a:chOff x="2191541" y="2408601"/>
            <a:chExt cx="308823" cy="342571"/>
          </a:xfrm>
        </p:grpSpPr>
        <p:sp>
          <p:nvSpPr>
            <p:cNvPr id="8748" name="Google Shape;8748;p8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80"/>
          <p:cNvGrpSpPr/>
          <p:nvPr/>
        </p:nvGrpSpPr>
        <p:grpSpPr>
          <a:xfrm>
            <a:off x="847400" y="1503588"/>
            <a:ext cx="342496" cy="341553"/>
            <a:chOff x="847400" y="1503588"/>
            <a:chExt cx="342496" cy="341553"/>
          </a:xfrm>
        </p:grpSpPr>
        <p:sp>
          <p:nvSpPr>
            <p:cNvPr id="8762" name="Google Shape;8762;p8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80"/>
          <p:cNvGrpSpPr/>
          <p:nvPr/>
        </p:nvGrpSpPr>
        <p:grpSpPr>
          <a:xfrm>
            <a:off x="1329963" y="2899669"/>
            <a:ext cx="280495" cy="361077"/>
            <a:chOff x="1329963" y="2899669"/>
            <a:chExt cx="280495" cy="361077"/>
          </a:xfrm>
        </p:grpSpPr>
        <p:sp>
          <p:nvSpPr>
            <p:cNvPr id="8783" name="Google Shape;8783;p8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80"/>
          <p:cNvGrpSpPr/>
          <p:nvPr/>
        </p:nvGrpSpPr>
        <p:grpSpPr>
          <a:xfrm>
            <a:off x="937429" y="3800908"/>
            <a:ext cx="195496" cy="343439"/>
            <a:chOff x="937429" y="3800908"/>
            <a:chExt cx="195496" cy="343439"/>
          </a:xfrm>
        </p:grpSpPr>
        <p:sp>
          <p:nvSpPr>
            <p:cNvPr id="8791" name="Google Shape;8791;p8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80"/>
          <p:cNvGrpSpPr/>
          <p:nvPr/>
        </p:nvGrpSpPr>
        <p:grpSpPr>
          <a:xfrm>
            <a:off x="2687659" y="3810655"/>
            <a:ext cx="365164" cy="342511"/>
            <a:chOff x="2611459" y="3810655"/>
            <a:chExt cx="365164" cy="342511"/>
          </a:xfrm>
        </p:grpSpPr>
        <p:sp>
          <p:nvSpPr>
            <p:cNvPr id="8805" name="Google Shape;8805;p8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80"/>
          <p:cNvGrpSpPr/>
          <p:nvPr/>
        </p:nvGrpSpPr>
        <p:grpSpPr>
          <a:xfrm>
            <a:off x="3952456" y="1524280"/>
            <a:ext cx="370195" cy="300154"/>
            <a:chOff x="3952456" y="1524280"/>
            <a:chExt cx="370195" cy="300154"/>
          </a:xfrm>
        </p:grpSpPr>
        <p:sp>
          <p:nvSpPr>
            <p:cNvPr id="8817" name="Google Shape;8817;p8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6" name="Shape 8826"/>
        <p:cNvGrpSpPr/>
        <p:nvPr/>
      </p:nvGrpSpPr>
      <p:grpSpPr>
        <a:xfrm>
          <a:off x="0" y="0"/>
          <a:ext cx="0" cy="0"/>
          <a:chOff x="0" y="0"/>
          <a:chExt cx="0" cy="0"/>
        </a:xfrm>
      </p:grpSpPr>
      <p:sp>
        <p:nvSpPr>
          <p:cNvPr id="8827" name="Google Shape;8827;p8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828" name="Google Shape;8828;p8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829" name="Google Shape;8829;p81"/>
          <p:cNvGrpSpPr/>
          <p:nvPr/>
        </p:nvGrpSpPr>
        <p:grpSpPr>
          <a:xfrm>
            <a:off x="908482" y="1502585"/>
            <a:ext cx="257112" cy="362808"/>
            <a:chOff x="908482" y="1502585"/>
            <a:chExt cx="257112" cy="362808"/>
          </a:xfrm>
        </p:grpSpPr>
        <p:sp>
          <p:nvSpPr>
            <p:cNvPr id="8830" name="Google Shape;8830;p8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81"/>
          <p:cNvGrpSpPr/>
          <p:nvPr/>
        </p:nvGrpSpPr>
        <p:grpSpPr>
          <a:xfrm>
            <a:off x="1303537" y="1502716"/>
            <a:ext cx="362939" cy="362677"/>
            <a:chOff x="1303537" y="1502716"/>
            <a:chExt cx="362939" cy="362677"/>
          </a:xfrm>
        </p:grpSpPr>
        <p:sp>
          <p:nvSpPr>
            <p:cNvPr id="8851" name="Google Shape;8851;p8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81"/>
          <p:cNvGrpSpPr/>
          <p:nvPr/>
        </p:nvGrpSpPr>
        <p:grpSpPr>
          <a:xfrm>
            <a:off x="1751901" y="1502716"/>
            <a:ext cx="362677" cy="362677"/>
            <a:chOff x="1751901" y="1502716"/>
            <a:chExt cx="362677" cy="362677"/>
          </a:xfrm>
        </p:grpSpPr>
        <p:sp>
          <p:nvSpPr>
            <p:cNvPr id="8863" name="Google Shape;8863;p8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81"/>
          <p:cNvGrpSpPr/>
          <p:nvPr/>
        </p:nvGrpSpPr>
        <p:grpSpPr>
          <a:xfrm>
            <a:off x="3095178" y="1502716"/>
            <a:ext cx="334290" cy="362677"/>
            <a:chOff x="3095178" y="1502716"/>
            <a:chExt cx="334290" cy="362677"/>
          </a:xfrm>
        </p:grpSpPr>
        <p:sp>
          <p:nvSpPr>
            <p:cNvPr id="8883" name="Google Shape;8883;p8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81"/>
          <p:cNvGrpSpPr/>
          <p:nvPr/>
        </p:nvGrpSpPr>
        <p:grpSpPr>
          <a:xfrm>
            <a:off x="3542281" y="1505605"/>
            <a:ext cx="366196" cy="357005"/>
            <a:chOff x="3542281" y="1505605"/>
            <a:chExt cx="366196" cy="357005"/>
          </a:xfrm>
        </p:grpSpPr>
        <p:sp>
          <p:nvSpPr>
            <p:cNvPr id="8901" name="Google Shape;8901;p8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81"/>
          <p:cNvGrpSpPr/>
          <p:nvPr/>
        </p:nvGrpSpPr>
        <p:grpSpPr>
          <a:xfrm>
            <a:off x="1748382" y="3384797"/>
            <a:ext cx="364673" cy="340067"/>
            <a:chOff x="1748382" y="3384797"/>
            <a:chExt cx="364673" cy="340067"/>
          </a:xfrm>
        </p:grpSpPr>
        <p:sp>
          <p:nvSpPr>
            <p:cNvPr id="8927" name="Google Shape;8927;p8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81"/>
          <p:cNvGrpSpPr/>
          <p:nvPr/>
        </p:nvGrpSpPr>
        <p:grpSpPr>
          <a:xfrm>
            <a:off x="6221064" y="3811049"/>
            <a:ext cx="364673" cy="339804"/>
            <a:chOff x="6221064" y="3811049"/>
            <a:chExt cx="364673" cy="339804"/>
          </a:xfrm>
        </p:grpSpPr>
        <p:sp>
          <p:nvSpPr>
            <p:cNvPr id="8943" name="Google Shape;8943;p8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81"/>
          <p:cNvGrpSpPr/>
          <p:nvPr/>
        </p:nvGrpSpPr>
        <p:grpSpPr>
          <a:xfrm>
            <a:off x="2182643" y="3386320"/>
            <a:ext cx="382030" cy="320451"/>
            <a:chOff x="2182643" y="3386320"/>
            <a:chExt cx="382030" cy="320451"/>
          </a:xfrm>
        </p:grpSpPr>
        <p:sp>
          <p:nvSpPr>
            <p:cNvPr id="8959" name="Google Shape;8959;p8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81"/>
          <p:cNvGrpSpPr/>
          <p:nvPr/>
        </p:nvGrpSpPr>
        <p:grpSpPr>
          <a:xfrm>
            <a:off x="3084386" y="3389340"/>
            <a:ext cx="353880" cy="330745"/>
            <a:chOff x="3084386" y="3389340"/>
            <a:chExt cx="353880" cy="330745"/>
          </a:xfrm>
        </p:grpSpPr>
        <p:sp>
          <p:nvSpPr>
            <p:cNvPr id="8975" name="Google Shape;8975;p8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81"/>
          <p:cNvGrpSpPr/>
          <p:nvPr/>
        </p:nvGrpSpPr>
        <p:grpSpPr>
          <a:xfrm>
            <a:off x="863499" y="1970906"/>
            <a:ext cx="347078" cy="364016"/>
            <a:chOff x="863499" y="1970906"/>
            <a:chExt cx="347078" cy="364016"/>
          </a:xfrm>
        </p:grpSpPr>
        <p:sp>
          <p:nvSpPr>
            <p:cNvPr id="8988" name="Google Shape;8988;p8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81"/>
          <p:cNvGrpSpPr/>
          <p:nvPr/>
        </p:nvGrpSpPr>
        <p:grpSpPr>
          <a:xfrm>
            <a:off x="1749879" y="1970906"/>
            <a:ext cx="364436" cy="364174"/>
            <a:chOff x="1749879" y="1970906"/>
            <a:chExt cx="364436" cy="364174"/>
          </a:xfrm>
        </p:grpSpPr>
        <p:sp>
          <p:nvSpPr>
            <p:cNvPr id="9003" name="Google Shape;9003;p8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1"/>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81"/>
          <p:cNvGrpSpPr/>
          <p:nvPr/>
        </p:nvGrpSpPr>
        <p:grpSpPr>
          <a:xfrm>
            <a:off x="2186425" y="1976158"/>
            <a:ext cx="396106" cy="353985"/>
            <a:chOff x="2186425" y="1976158"/>
            <a:chExt cx="396106" cy="353985"/>
          </a:xfrm>
        </p:grpSpPr>
        <p:sp>
          <p:nvSpPr>
            <p:cNvPr id="9018" name="Google Shape;9018;p8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81"/>
          <p:cNvGrpSpPr/>
          <p:nvPr/>
        </p:nvGrpSpPr>
        <p:grpSpPr>
          <a:xfrm>
            <a:off x="2659157" y="2017412"/>
            <a:ext cx="319190" cy="271240"/>
            <a:chOff x="2659157" y="2017412"/>
            <a:chExt cx="319190" cy="271240"/>
          </a:xfrm>
        </p:grpSpPr>
        <p:sp>
          <p:nvSpPr>
            <p:cNvPr id="9026" name="Google Shape;9026;p8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81"/>
          <p:cNvGrpSpPr/>
          <p:nvPr/>
        </p:nvGrpSpPr>
        <p:grpSpPr>
          <a:xfrm>
            <a:off x="3111775" y="1993516"/>
            <a:ext cx="318928" cy="319217"/>
            <a:chOff x="3111775" y="1993516"/>
            <a:chExt cx="318928" cy="319217"/>
          </a:xfrm>
        </p:grpSpPr>
        <p:sp>
          <p:nvSpPr>
            <p:cNvPr id="9053" name="Google Shape;9053;p8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81"/>
          <p:cNvGrpSpPr/>
          <p:nvPr/>
        </p:nvGrpSpPr>
        <p:grpSpPr>
          <a:xfrm>
            <a:off x="4023785" y="1970407"/>
            <a:ext cx="288807" cy="355377"/>
            <a:chOff x="4023785" y="1970407"/>
            <a:chExt cx="288807" cy="355377"/>
          </a:xfrm>
        </p:grpSpPr>
        <p:sp>
          <p:nvSpPr>
            <p:cNvPr id="9084" name="Google Shape;9084;p8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81"/>
          <p:cNvGrpSpPr/>
          <p:nvPr/>
        </p:nvGrpSpPr>
        <p:grpSpPr>
          <a:xfrm>
            <a:off x="3544540" y="3380963"/>
            <a:ext cx="320188" cy="319269"/>
            <a:chOff x="3544540" y="3380963"/>
            <a:chExt cx="320188" cy="319269"/>
          </a:xfrm>
        </p:grpSpPr>
        <p:sp>
          <p:nvSpPr>
            <p:cNvPr id="9105" name="Google Shape;9105;p8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81"/>
          <p:cNvGrpSpPr/>
          <p:nvPr/>
        </p:nvGrpSpPr>
        <p:grpSpPr>
          <a:xfrm>
            <a:off x="3944637" y="3354834"/>
            <a:ext cx="415696" cy="371605"/>
            <a:chOff x="3944637" y="3354834"/>
            <a:chExt cx="415696" cy="371605"/>
          </a:xfrm>
        </p:grpSpPr>
        <p:sp>
          <p:nvSpPr>
            <p:cNvPr id="9122" name="Google Shape;9122;p8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1"/>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81"/>
          <p:cNvGrpSpPr/>
          <p:nvPr/>
        </p:nvGrpSpPr>
        <p:grpSpPr>
          <a:xfrm>
            <a:off x="1314619" y="3821527"/>
            <a:ext cx="346317" cy="332136"/>
            <a:chOff x="1314619" y="3821527"/>
            <a:chExt cx="346317" cy="332136"/>
          </a:xfrm>
        </p:grpSpPr>
        <p:sp>
          <p:nvSpPr>
            <p:cNvPr id="9140" name="Google Shape;9140;p8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81"/>
          <p:cNvGrpSpPr/>
          <p:nvPr/>
        </p:nvGrpSpPr>
        <p:grpSpPr>
          <a:xfrm>
            <a:off x="1751139" y="3790934"/>
            <a:ext cx="386258" cy="380507"/>
            <a:chOff x="1751139" y="3790934"/>
            <a:chExt cx="386258" cy="380507"/>
          </a:xfrm>
        </p:grpSpPr>
        <p:sp>
          <p:nvSpPr>
            <p:cNvPr id="9149" name="Google Shape;9149;p8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1"/>
          <p:cNvGrpSpPr/>
          <p:nvPr/>
        </p:nvGrpSpPr>
        <p:grpSpPr>
          <a:xfrm>
            <a:off x="2189681" y="3821606"/>
            <a:ext cx="395607" cy="318928"/>
            <a:chOff x="2189681" y="3821606"/>
            <a:chExt cx="395607" cy="318928"/>
          </a:xfrm>
        </p:grpSpPr>
        <p:sp>
          <p:nvSpPr>
            <p:cNvPr id="9168" name="Google Shape;9168;p8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8" name="Google Shape;9198;p81"/>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9" name="Google Shape;9199;p81"/>
          <p:cNvGrpSpPr/>
          <p:nvPr/>
        </p:nvGrpSpPr>
        <p:grpSpPr>
          <a:xfrm>
            <a:off x="1277409" y="1961347"/>
            <a:ext cx="420475" cy="383055"/>
            <a:chOff x="1277409" y="1961347"/>
            <a:chExt cx="420475" cy="383055"/>
          </a:xfrm>
        </p:grpSpPr>
        <p:sp>
          <p:nvSpPr>
            <p:cNvPr id="9200" name="Google Shape;9200;p8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81"/>
          <p:cNvGrpSpPr/>
          <p:nvPr/>
        </p:nvGrpSpPr>
        <p:grpSpPr>
          <a:xfrm>
            <a:off x="2215075" y="2432819"/>
            <a:ext cx="380008" cy="351648"/>
            <a:chOff x="2215075" y="2432819"/>
            <a:chExt cx="380008" cy="351648"/>
          </a:xfrm>
        </p:grpSpPr>
        <p:sp>
          <p:nvSpPr>
            <p:cNvPr id="9228" name="Google Shape;9228;p8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1"/>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1"/>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81"/>
          <p:cNvGrpSpPr/>
          <p:nvPr/>
        </p:nvGrpSpPr>
        <p:grpSpPr>
          <a:xfrm>
            <a:off x="2661416" y="2422342"/>
            <a:ext cx="344059" cy="340671"/>
            <a:chOff x="2661416" y="2422342"/>
            <a:chExt cx="344059" cy="340671"/>
          </a:xfrm>
        </p:grpSpPr>
        <p:sp>
          <p:nvSpPr>
            <p:cNvPr id="9260" name="Google Shape;9260;p8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81"/>
          <p:cNvGrpSpPr/>
          <p:nvPr/>
        </p:nvGrpSpPr>
        <p:grpSpPr>
          <a:xfrm>
            <a:off x="4066510" y="2422342"/>
            <a:ext cx="206876" cy="348470"/>
            <a:chOff x="4066510" y="2422342"/>
            <a:chExt cx="206876" cy="348470"/>
          </a:xfrm>
        </p:grpSpPr>
        <p:sp>
          <p:nvSpPr>
            <p:cNvPr id="9274" name="Google Shape;9274;p8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6" name="Google Shape;9286;p81"/>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81"/>
          <p:cNvGrpSpPr/>
          <p:nvPr/>
        </p:nvGrpSpPr>
        <p:grpSpPr>
          <a:xfrm>
            <a:off x="2617693" y="3817325"/>
            <a:ext cx="420475" cy="326491"/>
            <a:chOff x="2617693" y="3817325"/>
            <a:chExt cx="420475" cy="326491"/>
          </a:xfrm>
        </p:grpSpPr>
        <p:sp>
          <p:nvSpPr>
            <p:cNvPr id="9288" name="Google Shape;9288;p8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81"/>
          <p:cNvGrpSpPr/>
          <p:nvPr/>
        </p:nvGrpSpPr>
        <p:grpSpPr>
          <a:xfrm>
            <a:off x="3545301" y="2423523"/>
            <a:ext cx="358134" cy="356637"/>
            <a:chOff x="3545301" y="2423523"/>
            <a:chExt cx="358134" cy="356637"/>
          </a:xfrm>
        </p:grpSpPr>
        <p:sp>
          <p:nvSpPr>
            <p:cNvPr id="9306" name="Google Shape;9306;p8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81"/>
          <p:cNvGrpSpPr/>
          <p:nvPr/>
        </p:nvGrpSpPr>
        <p:grpSpPr>
          <a:xfrm>
            <a:off x="5766424" y="4275195"/>
            <a:ext cx="358160" cy="356926"/>
            <a:chOff x="5766424" y="4275195"/>
            <a:chExt cx="358160" cy="356926"/>
          </a:xfrm>
        </p:grpSpPr>
        <p:sp>
          <p:nvSpPr>
            <p:cNvPr id="9316" name="Google Shape;9316;p8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81"/>
          <p:cNvGrpSpPr/>
          <p:nvPr/>
        </p:nvGrpSpPr>
        <p:grpSpPr>
          <a:xfrm>
            <a:off x="3531462" y="3824599"/>
            <a:ext cx="377251" cy="324232"/>
            <a:chOff x="3531462" y="3824599"/>
            <a:chExt cx="377251" cy="324232"/>
          </a:xfrm>
        </p:grpSpPr>
        <p:sp>
          <p:nvSpPr>
            <p:cNvPr id="9326" name="Google Shape;9326;p8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81"/>
          <p:cNvGrpSpPr/>
          <p:nvPr/>
        </p:nvGrpSpPr>
        <p:grpSpPr>
          <a:xfrm>
            <a:off x="4030586" y="3805246"/>
            <a:ext cx="286523" cy="340566"/>
            <a:chOff x="4030586" y="3805246"/>
            <a:chExt cx="286523" cy="340566"/>
          </a:xfrm>
        </p:grpSpPr>
        <p:sp>
          <p:nvSpPr>
            <p:cNvPr id="9338" name="Google Shape;9338;p8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81"/>
          <p:cNvGrpSpPr/>
          <p:nvPr/>
        </p:nvGrpSpPr>
        <p:grpSpPr>
          <a:xfrm>
            <a:off x="2180884" y="2888719"/>
            <a:ext cx="376752" cy="374468"/>
            <a:chOff x="2180884" y="2888719"/>
            <a:chExt cx="376752" cy="374468"/>
          </a:xfrm>
        </p:grpSpPr>
        <p:sp>
          <p:nvSpPr>
            <p:cNvPr id="9352" name="Google Shape;9352;p8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81"/>
          <p:cNvGrpSpPr/>
          <p:nvPr/>
        </p:nvGrpSpPr>
        <p:grpSpPr>
          <a:xfrm>
            <a:off x="3954432" y="2942999"/>
            <a:ext cx="378249" cy="265909"/>
            <a:chOff x="3954432" y="2942999"/>
            <a:chExt cx="378249" cy="265909"/>
          </a:xfrm>
        </p:grpSpPr>
        <p:sp>
          <p:nvSpPr>
            <p:cNvPr id="9367" name="Google Shape;9367;p8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81"/>
          <p:cNvGrpSpPr/>
          <p:nvPr/>
        </p:nvGrpSpPr>
        <p:grpSpPr>
          <a:xfrm>
            <a:off x="1752137" y="4266608"/>
            <a:ext cx="378512" cy="374756"/>
            <a:chOff x="1752137" y="4266608"/>
            <a:chExt cx="378512" cy="374756"/>
          </a:xfrm>
        </p:grpSpPr>
        <p:sp>
          <p:nvSpPr>
            <p:cNvPr id="9377" name="Google Shape;9377;p8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81"/>
          <p:cNvGrpSpPr/>
          <p:nvPr/>
        </p:nvGrpSpPr>
        <p:grpSpPr>
          <a:xfrm>
            <a:off x="3117788" y="3812546"/>
            <a:ext cx="341065" cy="341065"/>
            <a:chOff x="3117788" y="3812546"/>
            <a:chExt cx="341065" cy="341065"/>
          </a:xfrm>
        </p:grpSpPr>
        <p:sp>
          <p:nvSpPr>
            <p:cNvPr id="9399" name="Google Shape;9399;p8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81"/>
          <p:cNvGrpSpPr/>
          <p:nvPr/>
        </p:nvGrpSpPr>
        <p:grpSpPr>
          <a:xfrm>
            <a:off x="3994400" y="4299932"/>
            <a:ext cx="338281" cy="322657"/>
            <a:chOff x="3994400" y="4299932"/>
            <a:chExt cx="338281" cy="322657"/>
          </a:xfrm>
        </p:grpSpPr>
        <p:sp>
          <p:nvSpPr>
            <p:cNvPr id="9406" name="Google Shape;9406;p8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4" name="Google Shape;9414;p81"/>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1"/>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6" name="Google Shape;9416;p81"/>
          <p:cNvGrpSpPr/>
          <p:nvPr/>
        </p:nvGrpSpPr>
        <p:grpSpPr>
          <a:xfrm>
            <a:off x="3573426" y="1965628"/>
            <a:ext cx="302358" cy="374993"/>
            <a:chOff x="3573426" y="1965628"/>
            <a:chExt cx="302358" cy="374993"/>
          </a:xfrm>
        </p:grpSpPr>
        <p:sp>
          <p:nvSpPr>
            <p:cNvPr id="9417" name="Google Shape;9417;p8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1"/>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1"/>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1"/>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1"/>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81"/>
          <p:cNvGrpSpPr/>
          <p:nvPr/>
        </p:nvGrpSpPr>
        <p:grpSpPr>
          <a:xfrm>
            <a:off x="3513632" y="2908572"/>
            <a:ext cx="355876" cy="331007"/>
            <a:chOff x="3513632" y="2908572"/>
            <a:chExt cx="355876" cy="331007"/>
          </a:xfrm>
        </p:grpSpPr>
        <p:sp>
          <p:nvSpPr>
            <p:cNvPr id="9465" name="Google Shape;9465;p8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81"/>
          <p:cNvGrpSpPr/>
          <p:nvPr/>
        </p:nvGrpSpPr>
        <p:grpSpPr>
          <a:xfrm>
            <a:off x="2694083" y="2888430"/>
            <a:ext cx="235762" cy="374756"/>
            <a:chOff x="2694083" y="2888430"/>
            <a:chExt cx="235762" cy="374756"/>
          </a:xfrm>
        </p:grpSpPr>
        <p:sp>
          <p:nvSpPr>
            <p:cNvPr id="9482" name="Google Shape;9482;p8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81"/>
          <p:cNvGrpSpPr/>
          <p:nvPr/>
        </p:nvGrpSpPr>
        <p:grpSpPr>
          <a:xfrm>
            <a:off x="871534" y="4300588"/>
            <a:ext cx="357661" cy="311155"/>
            <a:chOff x="871534" y="4300588"/>
            <a:chExt cx="357661" cy="311155"/>
          </a:xfrm>
        </p:grpSpPr>
        <p:sp>
          <p:nvSpPr>
            <p:cNvPr id="9492" name="Google Shape;9492;p8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81"/>
          <p:cNvGrpSpPr/>
          <p:nvPr/>
        </p:nvGrpSpPr>
        <p:grpSpPr>
          <a:xfrm>
            <a:off x="916019" y="3821606"/>
            <a:ext cx="250100" cy="336785"/>
            <a:chOff x="916019" y="3821606"/>
            <a:chExt cx="250100" cy="336785"/>
          </a:xfrm>
        </p:grpSpPr>
        <p:sp>
          <p:nvSpPr>
            <p:cNvPr id="9514" name="Google Shape;9514;p8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81"/>
          <p:cNvGrpSpPr/>
          <p:nvPr/>
        </p:nvGrpSpPr>
        <p:grpSpPr>
          <a:xfrm>
            <a:off x="849686" y="2909570"/>
            <a:ext cx="374730" cy="332504"/>
            <a:chOff x="849686" y="2909570"/>
            <a:chExt cx="374730" cy="332504"/>
          </a:xfrm>
        </p:grpSpPr>
        <p:sp>
          <p:nvSpPr>
            <p:cNvPr id="9528" name="Google Shape;9528;p8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81"/>
          <p:cNvGrpSpPr/>
          <p:nvPr/>
        </p:nvGrpSpPr>
        <p:grpSpPr>
          <a:xfrm>
            <a:off x="1735567" y="2420241"/>
            <a:ext cx="417718" cy="372866"/>
            <a:chOff x="1735567" y="2420241"/>
            <a:chExt cx="417718" cy="372866"/>
          </a:xfrm>
        </p:grpSpPr>
        <p:sp>
          <p:nvSpPr>
            <p:cNvPr id="9540" name="Google Shape;9540;p8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81"/>
          <p:cNvGrpSpPr/>
          <p:nvPr/>
        </p:nvGrpSpPr>
        <p:grpSpPr>
          <a:xfrm>
            <a:off x="3599318" y="4299590"/>
            <a:ext cx="251098" cy="309028"/>
            <a:chOff x="3599318" y="4299590"/>
            <a:chExt cx="251098" cy="309028"/>
          </a:xfrm>
        </p:grpSpPr>
        <p:sp>
          <p:nvSpPr>
            <p:cNvPr id="9553" name="Google Shape;9553;p8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81"/>
          <p:cNvGrpSpPr/>
          <p:nvPr/>
        </p:nvGrpSpPr>
        <p:grpSpPr>
          <a:xfrm>
            <a:off x="3105998" y="2433240"/>
            <a:ext cx="345818" cy="345056"/>
            <a:chOff x="3105998" y="2433240"/>
            <a:chExt cx="345818" cy="345056"/>
          </a:xfrm>
        </p:grpSpPr>
        <p:sp>
          <p:nvSpPr>
            <p:cNvPr id="9560" name="Google Shape;9560;p8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81"/>
          <p:cNvGrpSpPr/>
          <p:nvPr/>
        </p:nvGrpSpPr>
        <p:grpSpPr>
          <a:xfrm>
            <a:off x="1737326" y="2900773"/>
            <a:ext cx="374730" cy="350361"/>
            <a:chOff x="1737326" y="2900773"/>
            <a:chExt cx="374730" cy="350361"/>
          </a:xfrm>
        </p:grpSpPr>
        <p:sp>
          <p:nvSpPr>
            <p:cNvPr id="9572" name="Google Shape;9572;p8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81"/>
          <p:cNvGrpSpPr/>
          <p:nvPr/>
        </p:nvGrpSpPr>
        <p:grpSpPr>
          <a:xfrm>
            <a:off x="4000676" y="1579396"/>
            <a:ext cx="327226" cy="211603"/>
            <a:chOff x="4000676" y="1579396"/>
            <a:chExt cx="327226" cy="211603"/>
          </a:xfrm>
        </p:grpSpPr>
        <p:sp>
          <p:nvSpPr>
            <p:cNvPr id="9590" name="Google Shape;9590;p8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81"/>
          <p:cNvGrpSpPr/>
          <p:nvPr/>
        </p:nvGrpSpPr>
        <p:grpSpPr>
          <a:xfrm>
            <a:off x="2635523" y="1515584"/>
            <a:ext cx="371054" cy="336469"/>
            <a:chOff x="2635523" y="1515584"/>
            <a:chExt cx="371054" cy="336469"/>
          </a:xfrm>
        </p:grpSpPr>
        <p:sp>
          <p:nvSpPr>
            <p:cNvPr id="9607" name="Google Shape;9607;p8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81"/>
          <p:cNvGrpSpPr/>
          <p:nvPr/>
        </p:nvGrpSpPr>
        <p:grpSpPr>
          <a:xfrm>
            <a:off x="2231907" y="1520731"/>
            <a:ext cx="311627" cy="326569"/>
            <a:chOff x="2231907" y="1520731"/>
            <a:chExt cx="311627" cy="326569"/>
          </a:xfrm>
        </p:grpSpPr>
        <p:sp>
          <p:nvSpPr>
            <p:cNvPr id="9615" name="Google Shape;9615;p8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81"/>
          <p:cNvGrpSpPr/>
          <p:nvPr/>
        </p:nvGrpSpPr>
        <p:grpSpPr>
          <a:xfrm>
            <a:off x="1340249" y="4301533"/>
            <a:ext cx="311890" cy="304695"/>
            <a:chOff x="1340249" y="4301533"/>
            <a:chExt cx="311890" cy="304695"/>
          </a:xfrm>
        </p:grpSpPr>
        <p:sp>
          <p:nvSpPr>
            <p:cNvPr id="9626" name="Google Shape;9626;p8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81"/>
          <p:cNvGrpSpPr/>
          <p:nvPr/>
        </p:nvGrpSpPr>
        <p:grpSpPr>
          <a:xfrm>
            <a:off x="1330690" y="3377024"/>
            <a:ext cx="306874" cy="332268"/>
            <a:chOff x="1330690" y="3377024"/>
            <a:chExt cx="306874" cy="332268"/>
          </a:xfrm>
        </p:grpSpPr>
        <p:sp>
          <p:nvSpPr>
            <p:cNvPr id="9641" name="Google Shape;9641;p8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81"/>
          <p:cNvGrpSpPr/>
          <p:nvPr/>
        </p:nvGrpSpPr>
        <p:grpSpPr>
          <a:xfrm>
            <a:off x="2650597" y="3381777"/>
            <a:ext cx="341511" cy="324994"/>
            <a:chOff x="2650597" y="3381777"/>
            <a:chExt cx="341511" cy="324994"/>
          </a:xfrm>
        </p:grpSpPr>
        <p:sp>
          <p:nvSpPr>
            <p:cNvPr id="9661" name="Google Shape;9661;p8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81"/>
          <p:cNvGrpSpPr/>
          <p:nvPr/>
        </p:nvGrpSpPr>
        <p:grpSpPr>
          <a:xfrm>
            <a:off x="1295502" y="2437362"/>
            <a:ext cx="402645" cy="323917"/>
            <a:chOff x="1295502" y="2437362"/>
            <a:chExt cx="402645" cy="323917"/>
          </a:xfrm>
        </p:grpSpPr>
        <p:sp>
          <p:nvSpPr>
            <p:cNvPr id="9697" name="Google Shape;9697;p8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81"/>
          <p:cNvGrpSpPr/>
          <p:nvPr/>
        </p:nvGrpSpPr>
        <p:grpSpPr>
          <a:xfrm>
            <a:off x="882590" y="2438360"/>
            <a:ext cx="337310" cy="337047"/>
            <a:chOff x="882590" y="2438360"/>
            <a:chExt cx="337310" cy="337047"/>
          </a:xfrm>
        </p:grpSpPr>
        <p:sp>
          <p:nvSpPr>
            <p:cNvPr id="9714" name="Google Shape;9714;p8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81"/>
          <p:cNvGrpSpPr/>
          <p:nvPr/>
        </p:nvGrpSpPr>
        <p:grpSpPr>
          <a:xfrm>
            <a:off x="4885060" y="1518788"/>
            <a:ext cx="385786" cy="342588"/>
            <a:chOff x="4885060" y="1518788"/>
            <a:chExt cx="385786" cy="342588"/>
          </a:xfrm>
        </p:grpSpPr>
        <p:sp>
          <p:nvSpPr>
            <p:cNvPr id="9739" name="Google Shape;9739;p8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81"/>
          <p:cNvGrpSpPr/>
          <p:nvPr/>
        </p:nvGrpSpPr>
        <p:grpSpPr>
          <a:xfrm>
            <a:off x="5394478" y="1514533"/>
            <a:ext cx="249076" cy="351096"/>
            <a:chOff x="5394478" y="1514533"/>
            <a:chExt cx="249076" cy="351096"/>
          </a:xfrm>
        </p:grpSpPr>
        <p:sp>
          <p:nvSpPr>
            <p:cNvPr id="9759" name="Google Shape;9759;p8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81"/>
          <p:cNvGrpSpPr/>
          <p:nvPr/>
        </p:nvGrpSpPr>
        <p:grpSpPr>
          <a:xfrm>
            <a:off x="5782259" y="1512012"/>
            <a:ext cx="356138" cy="356138"/>
            <a:chOff x="5782259" y="1512012"/>
            <a:chExt cx="356138" cy="356138"/>
          </a:xfrm>
        </p:grpSpPr>
        <p:sp>
          <p:nvSpPr>
            <p:cNvPr id="9780" name="Google Shape;9780;p8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81"/>
          <p:cNvGrpSpPr/>
          <p:nvPr/>
        </p:nvGrpSpPr>
        <p:grpSpPr>
          <a:xfrm>
            <a:off x="6229598" y="1518052"/>
            <a:ext cx="343560" cy="343822"/>
            <a:chOff x="6229598" y="1518052"/>
            <a:chExt cx="343560" cy="343822"/>
          </a:xfrm>
        </p:grpSpPr>
        <p:sp>
          <p:nvSpPr>
            <p:cNvPr id="9792" name="Google Shape;9792;p8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81"/>
          <p:cNvGrpSpPr/>
          <p:nvPr/>
        </p:nvGrpSpPr>
        <p:grpSpPr>
          <a:xfrm>
            <a:off x="870773" y="3357985"/>
            <a:ext cx="342824" cy="351228"/>
            <a:chOff x="870773" y="3357985"/>
            <a:chExt cx="342824" cy="351228"/>
          </a:xfrm>
        </p:grpSpPr>
        <p:sp>
          <p:nvSpPr>
            <p:cNvPr id="9812" name="Google Shape;9812;p8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81"/>
          <p:cNvGrpSpPr/>
          <p:nvPr/>
        </p:nvGrpSpPr>
        <p:grpSpPr>
          <a:xfrm>
            <a:off x="2743084" y="4299590"/>
            <a:ext cx="159372" cy="308896"/>
            <a:chOff x="2743084" y="4299590"/>
            <a:chExt cx="159372" cy="308896"/>
          </a:xfrm>
        </p:grpSpPr>
        <p:sp>
          <p:nvSpPr>
            <p:cNvPr id="9821" name="Google Shape;9821;p8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81"/>
          <p:cNvGrpSpPr/>
          <p:nvPr/>
        </p:nvGrpSpPr>
        <p:grpSpPr>
          <a:xfrm>
            <a:off x="1293506" y="2939716"/>
            <a:ext cx="374730" cy="272211"/>
            <a:chOff x="1293506" y="2939716"/>
            <a:chExt cx="374730" cy="272211"/>
          </a:xfrm>
        </p:grpSpPr>
        <p:sp>
          <p:nvSpPr>
            <p:cNvPr id="9837" name="Google Shape;9837;p8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81"/>
          <p:cNvGrpSpPr/>
          <p:nvPr/>
        </p:nvGrpSpPr>
        <p:grpSpPr>
          <a:xfrm>
            <a:off x="6669900" y="1505474"/>
            <a:ext cx="345083" cy="369216"/>
            <a:chOff x="6669900" y="1505474"/>
            <a:chExt cx="345083" cy="369216"/>
          </a:xfrm>
        </p:grpSpPr>
        <p:sp>
          <p:nvSpPr>
            <p:cNvPr id="9868" name="Google Shape;9868;p8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81"/>
          <p:cNvGrpSpPr/>
          <p:nvPr/>
        </p:nvGrpSpPr>
        <p:grpSpPr>
          <a:xfrm>
            <a:off x="7117003" y="1518000"/>
            <a:ext cx="333003" cy="344085"/>
            <a:chOff x="7117003" y="1518000"/>
            <a:chExt cx="333003" cy="344085"/>
          </a:xfrm>
        </p:grpSpPr>
        <p:sp>
          <p:nvSpPr>
            <p:cNvPr id="9891" name="Google Shape;9891;p8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81"/>
          <p:cNvGrpSpPr/>
          <p:nvPr/>
        </p:nvGrpSpPr>
        <p:grpSpPr>
          <a:xfrm>
            <a:off x="2200238" y="4289165"/>
            <a:ext cx="374756" cy="329300"/>
            <a:chOff x="2200238" y="4289165"/>
            <a:chExt cx="374756" cy="329300"/>
          </a:xfrm>
        </p:grpSpPr>
        <p:sp>
          <p:nvSpPr>
            <p:cNvPr id="9930" name="Google Shape;9930;p8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81"/>
          <p:cNvGrpSpPr/>
          <p:nvPr/>
        </p:nvGrpSpPr>
        <p:grpSpPr>
          <a:xfrm>
            <a:off x="7556043" y="1499959"/>
            <a:ext cx="337283" cy="380192"/>
            <a:chOff x="7556043" y="1499959"/>
            <a:chExt cx="337283" cy="380192"/>
          </a:xfrm>
        </p:grpSpPr>
        <p:sp>
          <p:nvSpPr>
            <p:cNvPr id="9953" name="Google Shape;9953;p8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81"/>
          <p:cNvGrpSpPr/>
          <p:nvPr/>
        </p:nvGrpSpPr>
        <p:grpSpPr>
          <a:xfrm>
            <a:off x="7992826" y="1517790"/>
            <a:ext cx="317431" cy="344584"/>
            <a:chOff x="7992826" y="1517790"/>
            <a:chExt cx="317431" cy="344584"/>
          </a:xfrm>
        </p:grpSpPr>
        <p:sp>
          <p:nvSpPr>
            <p:cNvPr id="9968" name="Google Shape;9968;p8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81"/>
          <p:cNvGrpSpPr/>
          <p:nvPr/>
        </p:nvGrpSpPr>
        <p:grpSpPr>
          <a:xfrm>
            <a:off x="4864446" y="3340207"/>
            <a:ext cx="395607" cy="387414"/>
            <a:chOff x="4864446" y="3340207"/>
            <a:chExt cx="395607" cy="387414"/>
          </a:xfrm>
        </p:grpSpPr>
        <p:sp>
          <p:nvSpPr>
            <p:cNvPr id="9986" name="Google Shape;9986;p8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81"/>
          <p:cNvGrpSpPr/>
          <p:nvPr/>
        </p:nvGrpSpPr>
        <p:grpSpPr>
          <a:xfrm>
            <a:off x="3130367" y="4324485"/>
            <a:ext cx="297342" cy="258871"/>
            <a:chOff x="3130367" y="4324485"/>
            <a:chExt cx="297342" cy="258871"/>
          </a:xfrm>
        </p:grpSpPr>
        <p:sp>
          <p:nvSpPr>
            <p:cNvPr id="10012" name="Google Shape;10012;p8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81"/>
          <p:cNvGrpSpPr/>
          <p:nvPr/>
        </p:nvGrpSpPr>
        <p:grpSpPr>
          <a:xfrm>
            <a:off x="5302988" y="3389839"/>
            <a:ext cx="394609" cy="286523"/>
            <a:chOff x="5302988" y="3389839"/>
            <a:chExt cx="394609" cy="286523"/>
          </a:xfrm>
        </p:grpSpPr>
        <p:sp>
          <p:nvSpPr>
            <p:cNvPr id="10036" name="Google Shape;10036;p8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9" name="Google Shape;10069;p81"/>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0" name="Google Shape;10070;p81"/>
          <p:cNvGrpSpPr/>
          <p:nvPr/>
        </p:nvGrpSpPr>
        <p:grpSpPr>
          <a:xfrm>
            <a:off x="3060752" y="2903609"/>
            <a:ext cx="390565" cy="359578"/>
            <a:chOff x="3060752" y="2903609"/>
            <a:chExt cx="390565" cy="359578"/>
          </a:xfrm>
        </p:grpSpPr>
        <p:sp>
          <p:nvSpPr>
            <p:cNvPr id="10071" name="Google Shape;10071;p8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81"/>
          <p:cNvGrpSpPr/>
          <p:nvPr/>
        </p:nvGrpSpPr>
        <p:grpSpPr>
          <a:xfrm>
            <a:off x="5741031" y="3386057"/>
            <a:ext cx="394609" cy="294585"/>
            <a:chOff x="5741031" y="3386057"/>
            <a:chExt cx="394609" cy="294585"/>
          </a:xfrm>
        </p:grpSpPr>
        <p:sp>
          <p:nvSpPr>
            <p:cNvPr id="10106" name="Google Shape;10106;p8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1"/>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81"/>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7" name="Google Shape;10137;p81"/>
          <p:cNvGrpSpPr/>
          <p:nvPr/>
        </p:nvGrpSpPr>
        <p:grpSpPr>
          <a:xfrm>
            <a:off x="6179074" y="3368726"/>
            <a:ext cx="394609" cy="328749"/>
            <a:chOff x="6179074" y="3368726"/>
            <a:chExt cx="394609" cy="328749"/>
          </a:xfrm>
        </p:grpSpPr>
        <p:sp>
          <p:nvSpPr>
            <p:cNvPr id="10138" name="Google Shape;10138;p8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1"/>
          <p:cNvGrpSpPr/>
          <p:nvPr/>
        </p:nvGrpSpPr>
        <p:grpSpPr>
          <a:xfrm>
            <a:off x="7054924" y="3367728"/>
            <a:ext cx="394583" cy="331007"/>
            <a:chOff x="7054924" y="3367728"/>
            <a:chExt cx="394583" cy="331007"/>
          </a:xfrm>
        </p:grpSpPr>
        <p:sp>
          <p:nvSpPr>
            <p:cNvPr id="10222" name="Google Shape;10222;p8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81"/>
          <p:cNvGrpSpPr/>
          <p:nvPr/>
        </p:nvGrpSpPr>
        <p:grpSpPr>
          <a:xfrm>
            <a:off x="7492967" y="3361425"/>
            <a:ext cx="394583" cy="343586"/>
            <a:chOff x="7492967" y="3361425"/>
            <a:chExt cx="394583" cy="343586"/>
          </a:xfrm>
        </p:grpSpPr>
        <p:sp>
          <p:nvSpPr>
            <p:cNvPr id="10238" name="Google Shape;10238;p8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81"/>
          <p:cNvGrpSpPr/>
          <p:nvPr/>
        </p:nvGrpSpPr>
        <p:grpSpPr>
          <a:xfrm>
            <a:off x="7935527" y="3353154"/>
            <a:ext cx="385287" cy="360156"/>
            <a:chOff x="7935527" y="3353154"/>
            <a:chExt cx="385287" cy="360156"/>
          </a:xfrm>
        </p:grpSpPr>
        <p:sp>
          <p:nvSpPr>
            <p:cNvPr id="10262" name="Google Shape;10262;p8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81"/>
          <p:cNvGrpSpPr/>
          <p:nvPr/>
        </p:nvGrpSpPr>
        <p:grpSpPr>
          <a:xfrm>
            <a:off x="5319821" y="1986242"/>
            <a:ext cx="348103" cy="348103"/>
            <a:chOff x="5319821" y="1986242"/>
            <a:chExt cx="348103" cy="348103"/>
          </a:xfrm>
        </p:grpSpPr>
        <p:sp>
          <p:nvSpPr>
            <p:cNvPr id="10275" name="Google Shape;10275;p8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81"/>
          <p:cNvGrpSpPr/>
          <p:nvPr/>
        </p:nvGrpSpPr>
        <p:grpSpPr>
          <a:xfrm>
            <a:off x="5765926" y="1976683"/>
            <a:ext cx="348339" cy="348103"/>
            <a:chOff x="5765926" y="1976683"/>
            <a:chExt cx="348339" cy="348103"/>
          </a:xfrm>
        </p:grpSpPr>
        <p:sp>
          <p:nvSpPr>
            <p:cNvPr id="10313" name="Google Shape;10313;p8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81"/>
          <p:cNvGrpSpPr/>
          <p:nvPr/>
        </p:nvGrpSpPr>
        <p:grpSpPr>
          <a:xfrm>
            <a:off x="6191390" y="1981489"/>
            <a:ext cx="389068" cy="347787"/>
            <a:chOff x="6191390" y="1981489"/>
            <a:chExt cx="389068" cy="347787"/>
          </a:xfrm>
        </p:grpSpPr>
        <p:sp>
          <p:nvSpPr>
            <p:cNvPr id="10328" name="Google Shape;10328;p8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81"/>
          <p:cNvGrpSpPr/>
          <p:nvPr/>
        </p:nvGrpSpPr>
        <p:grpSpPr>
          <a:xfrm>
            <a:off x="6657846" y="2007591"/>
            <a:ext cx="348103" cy="295714"/>
            <a:chOff x="6657846" y="2007591"/>
            <a:chExt cx="348103" cy="295714"/>
          </a:xfrm>
        </p:grpSpPr>
        <p:sp>
          <p:nvSpPr>
            <p:cNvPr id="10336" name="Google Shape;10336;p8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81"/>
          <p:cNvGrpSpPr/>
          <p:nvPr/>
        </p:nvGrpSpPr>
        <p:grpSpPr>
          <a:xfrm>
            <a:off x="7104188" y="1971904"/>
            <a:ext cx="347341" cy="348103"/>
            <a:chOff x="7104188" y="1971904"/>
            <a:chExt cx="347341" cy="348103"/>
          </a:xfrm>
        </p:grpSpPr>
        <p:sp>
          <p:nvSpPr>
            <p:cNvPr id="10363" name="Google Shape;10363;p8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1"/>
          <p:cNvGrpSpPr/>
          <p:nvPr/>
        </p:nvGrpSpPr>
        <p:grpSpPr>
          <a:xfrm>
            <a:off x="7551264" y="1971904"/>
            <a:ext cx="344321" cy="348155"/>
            <a:chOff x="7551264" y="1971904"/>
            <a:chExt cx="344321" cy="348155"/>
          </a:xfrm>
        </p:grpSpPr>
        <p:sp>
          <p:nvSpPr>
            <p:cNvPr id="10394" name="Google Shape;10394;p8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81"/>
          <p:cNvGrpSpPr/>
          <p:nvPr/>
        </p:nvGrpSpPr>
        <p:grpSpPr>
          <a:xfrm>
            <a:off x="7992065" y="1971904"/>
            <a:ext cx="351621" cy="348103"/>
            <a:chOff x="7992065" y="1971904"/>
            <a:chExt cx="351621" cy="348103"/>
          </a:xfrm>
        </p:grpSpPr>
        <p:sp>
          <p:nvSpPr>
            <p:cNvPr id="10414" name="Google Shape;10414;p8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81"/>
          <p:cNvGrpSpPr/>
          <p:nvPr/>
        </p:nvGrpSpPr>
        <p:grpSpPr>
          <a:xfrm>
            <a:off x="4911189" y="3793455"/>
            <a:ext cx="296580" cy="364935"/>
            <a:chOff x="4911189" y="3793455"/>
            <a:chExt cx="296580" cy="364935"/>
          </a:xfrm>
        </p:grpSpPr>
        <p:sp>
          <p:nvSpPr>
            <p:cNvPr id="10430" name="Google Shape;10430;p8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1"/>
          <p:cNvGrpSpPr/>
          <p:nvPr/>
        </p:nvGrpSpPr>
        <p:grpSpPr>
          <a:xfrm>
            <a:off x="5341433" y="3793271"/>
            <a:ext cx="330272" cy="329117"/>
            <a:chOff x="5341433" y="3793271"/>
            <a:chExt cx="330272" cy="329117"/>
          </a:xfrm>
        </p:grpSpPr>
        <p:sp>
          <p:nvSpPr>
            <p:cNvPr id="10451" name="Google Shape;10451;p8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1"/>
          <p:cNvGrpSpPr/>
          <p:nvPr/>
        </p:nvGrpSpPr>
        <p:grpSpPr>
          <a:xfrm>
            <a:off x="5744051" y="3766250"/>
            <a:ext cx="428511" cy="383186"/>
            <a:chOff x="5744051" y="3766250"/>
            <a:chExt cx="428511" cy="383186"/>
          </a:xfrm>
        </p:grpSpPr>
        <p:sp>
          <p:nvSpPr>
            <p:cNvPr id="10468" name="Google Shape;10468;p8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81"/>
          <p:cNvGrpSpPr/>
          <p:nvPr/>
        </p:nvGrpSpPr>
        <p:grpSpPr>
          <a:xfrm>
            <a:off x="6678697" y="3793324"/>
            <a:ext cx="342824" cy="328985"/>
            <a:chOff x="6678697" y="3793324"/>
            <a:chExt cx="342824" cy="328985"/>
          </a:xfrm>
        </p:grpSpPr>
        <p:sp>
          <p:nvSpPr>
            <p:cNvPr id="10486" name="Google Shape;10486;p8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81"/>
          <p:cNvGrpSpPr/>
          <p:nvPr/>
        </p:nvGrpSpPr>
        <p:grpSpPr>
          <a:xfrm>
            <a:off x="7101903" y="3762022"/>
            <a:ext cx="398627" cy="392088"/>
            <a:chOff x="7101903" y="3762022"/>
            <a:chExt cx="398627" cy="392088"/>
          </a:xfrm>
        </p:grpSpPr>
        <p:sp>
          <p:nvSpPr>
            <p:cNvPr id="10495" name="Google Shape;10495;p8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1"/>
          <p:cNvGrpSpPr/>
          <p:nvPr/>
        </p:nvGrpSpPr>
        <p:grpSpPr>
          <a:xfrm>
            <a:off x="7541469" y="3793455"/>
            <a:ext cx="407897" cy="328985"/>
            <a:chOff x="7541469" y="3793455"/>
            <a:chExt cx="407897" cy="328985"/>
          </a:xfrm>
        </p:grpSpPr>
        <p:sp>
          <p:nvSpPr>
            <p:cNvPr id="10514" name="Google Shape;10514;p8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81"/>
          <p:cNvGrpSpPr/>
          <p:nvPr/>
        </p:nvGrpSpPr>
        <p:grpSpPr>
          <a:xfrm>
            <a:off x="5310288" y="2956312"/>
            <a:ext cx="432292" cy="264412"/>
            <a:chOff x="5310288" y="2956312"/>
            <a:chExt cx="432292" cy="264412"/>
          </a:xfrm>
        </p:grpSpPr>
        <p:sp>
          <p:nvSpPr>
            <p:cNvPr id="10545" name="Google Shape;10545;p8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81"/>
          <p:cNvGrpSpPr/>
          <p:nvPr/>
        </p:nvGrpSpPr>
        <p:grpSpPr>
          <a:xfrm>
            <a:off x="4879047" y="2432320"/>
            <a:ext cx="398075" cy="340303"/>
            <a:chOff x="4879047" y="2432320"/>
            <a:chExt cx="398075" cy="340303"/>
          </a:xfrm>
        </p:grpSpPr>
        <p:sp>
          <p:nvSpPr>
            <p:cNvPr id="10573" name="Google Shape;10573;p8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81"/>
          <p:cNvGrpSpPr/>
          <p:nvPr/>
        </p:nvGrpSpPr>
        <p:grpSpPr>
          <a:xfrm>
            <a:off x="5388701" y="2393823"/>
            <a:ext cx="280982" cy="395896"/>
            <a:chOff x="5388701" y="2393823"/>
            <a:chExt cx="280982" cy="395896"/>
          </a:xfrm>
        </p:grpSpPr>
        <p:sp>
          <p:nvSpPr>
            <p:cNvPr id="10600" name="Google Shape;10600;p8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81"/>
          <p:cNvGrpSpPr/>
          <p:nvPr/>
        </p:nvGrpSpPr>
        <p:grpSpPr>
          <a:xfrm>
            <a:off x="5743289" y="2439122"/>
            <a:ext cx="444871" cy="316407"/>
            <a:chOff x="5743289" y="2439122"/>
            <a:chExt cx="444871" cy="316407"/>
          </a:xfrm>
        </p:grpSpPr>
        <p:sp>
          <p:nvSpPr>
            <p:cNvPr id="10631" name="Google Shape;10631;p8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1"/>
          <p:cNvGrpSpPr/>
          <p:nvPr/>
        </p:nvGrpSpPr>
        <p:grpSpPr>
          <a:xfrm>
            <a:off x="6230360" y="2432583"/>
            <a:ext cx="351359" cy="363412"/>
            <a:chOff x="6230360" y="2432583"/>
            <a:chExt cx="351359" cy="363412"/>
          </a:xfrm>
        </p:grpSpPr>
        <p:sp>
          <p:nvSpPr>
            <p:cNvPr id="10661" name="Google Shape;10661;p8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81"/>
          <p:cNvGrpSpPr/>
          <p:nvPr/>
        </p:nvGrpSpPr>
        <p:grpSpPr>
          <a:xfrm>
            <a:off x="6633976" y="2459552"/>
            <a:ext cx="387781" cy="286680"/>
            <a:chOff x="6633976" y="2459552"/>
            <a:chExt cx="387781" cy="286680"/>
          </a:xfrm>
        </p:grpSpPr>
        <p:sp>
          <p:nvSpPr>
            <p:cNvPr id="10683" name="Google Shape;10683;p8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81"/>
          <p:cNvGrpSpPr/>
          <p:nvPr/>
        </p:nvGrpSpPr>
        <p:grpSpPr>
          <a:xfrm>
            <a:off x="7091110" y="2428565"/>
            <a:ext cx="376989" cy="348864"/>
            <a:chOff x="7091110" y="2428565"/>
            <a:chExt cx="376989" cy="348864"/>
          </a:xfrm>
        </p:grpSpPr>
        <p:sp>
          <p:nvSpPr>
            <p:cNvPr id="10691" name="Google Shape;10691;p8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81"/>
          <p:cNvGrpSpPr/>
          <p:nvPr/>
        </p:nvGrpSpPr>
        <p:grpSpPr>
          <a:xfrm>
            <a:off x="7536427" y="2415225"/>
            <a:ext cx="369715" cy="375492"/>
            <a:chOff x="7536427" y="2415225"/>
            <a:chExt cx="369715" cy="375492"/>
          </a:xfrm>
        </p:grpSpPr>
        <p:sp>
          <p:nvSpPr>
            <p:cNvPr id="10723" name="Google Shape;10723;p8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81"/>
          <p:cNvGrpSpPr/>
          <p:nvPr/>
        </p:nvGrpSpPr>
        <p:grpSpPr>
          <a:xfrm>
            <a:off x="7980773" y="2428802"/>
            <a:ext cx="353381" cy="358160"/>
            <a:chOff x="7980773" y="2428802"/>
            <a:chExt cx="353381" cy="358160"/>
          </a:xfrm>
        </p:grpSpPr>
        <p:sp>
          <p:nvSpPr>
            <p:cNvPr id="10762" name="Google Shape;10762;p8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1"/>
          <p:cNvGrpSpPr/>
          <p:nvPr/>
        </p:nvGrpSpPr>
        <p:grpSpPr>
          <a:xfrm>
            <a:off x="4886058" y="4291240"/>
            <a:ext cx="346343" cy="343953"/>
            <a:chOff x="4886058" y="4291240"/>
            <a:chExt cx="346343" cy="343953"/>
          </a:xfrm>
        </p:grpSpPr>
        <p:sp>
          <p:nvSpPr>
            <p:cNvPr id="10793" name="Google Shape;10793;p8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81"/>
          <p:cNvGrpSpPr/>
          <p:nvPr/>
        </p:nvGrpSpPr>
        <p:grpSpPr>
          <a:xfrm>
            <a:off x="5344216" y="4291056"/>
            <a:ext cx="304616" cy="343560"/>
            <a:chOff x="5344216" y="4291056"/>
            <a:chExt cx="304616" cy="343560"/>
          </a:xfrm>
        </p:grpSpPr>
        <p:sp>
          <p:nvSpPr>
            <p:cNvPr id="10807" name="Google Shape;10807;p8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81"/>
          <p:cNvGrpSpPr/>
          <p:nvPr/>
        </p:nvGrpSpPr>
        <p:grpSpPr>
          <a:xfrm>
            <a:off x="6279999" y="4264422"/>
            <a:ext cx="204093" cy="343743"/>
            <a:chOff x="6271562" y="4290872"/>
            <a:chExt cx="204093" cy="343743"/>
          </a:xfrm>
        </p:grpSpPr>
        <p:sp>
          <p:nvSpPr>
            <p:cNvPr id="10819" name="Google Shape;10819;p8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81"/>
          <p:cNvGrpSpPr/>
          <p:nvPr/>
        </p:nvGrpSpPr>
        <p:grpSpPr>
          <a:xfrm>
            <a:off x="6639491" y="4329238"/>
            <a:ext cx="344085" cy="267195"/>
            <a:chOff x="6639491" y="4329238"/>
            <a:chExt cx="344085" cy="267195"/>
          </a:xfrm>
        </p:grpSpPr>
        <p:sp>
          <p:nvSpPr>
            <p:cNvPr id="10832" name="Google Shape;10832;p8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81"/>
          <p:cNvGrpSpPr/>
          <p:nvPr/>
        </p:nvGrpSpPr>
        <p:grpSpPr>
          <a:xfrm>
            <a:off x="7133336" y="4291056"/>
            <a:ext cx="232979" cy="343560"/>
            <a:chOff x="7133336" y="4291056"/>
            <a:chExt cx="232979" cy="343560"/>
          </a:xfrm>
        </p:grpSpPr>
        <p:sp>
          <p:nvSpPr>
            <p:cNvPr id="10851" name="Google Shape;10851;p8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1"/>
          <p:cNvGrpSpPr/>
          <p:nvPr/>
        </p:nvGrpSpPr>
        <p:grpSpPr>
          <a:xfrm>
            <a:off x="7571379" y="4291056"/>
            <a:ext cx="232979" cy="343560"/>
            <a:chOff x="7571379" y="4291056"/>
            <a:chExt cx="232979" cy="343560"/>
          </a:xfrm>
        </p:grpSpPr>
        <p:sp>
          <p:nvSpPr>
            <p:cNvPr id="10869" name="Google Shape;10869;p8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81"/>
          <p:cNvGrpSpPr/>
          <p:nvPr/>
        </p:nvGrpSpPr>
        <p:grpSpPr>
          <a:xfrm>
            <a:off x="6666381" y="3347875"/>
            <a:ext cx="295819" cy="370712"/>
            <a:chOff x="6666381" y="3347875"/>
            <a:chExt cx="295819" cy="370712"/>
          </a:xfrm>
        </p:grpSpPr>
        <p:sp>
          <p:nvSpPr>
            <p:cNvPr id="10886" name="Google Shape;10886;p8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81"/>
          <p:cNvGrpSpPr/>
          <p:nvPr/>
        </p:nvGrpSpPr>
        <p:grpSpPr>
          <a:xfrm>
            <a:off x="4877760" y="2887459"/>
            <a:ext cx="389567" cy="390329"/>
            <a:chOff x="4877760" y="2887459"/>
            <a:chExt cx="389567" cy="390329"/>
          </a:xfrm>
        </p:grpSpPr>
        <p:sp>
          <p:nvSpPr>
            <p:cNvPr id="10927" name="Google Shape;10927;p8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81"/>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1"/>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1"/>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1"/>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1"/>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81"/>
          <p:cNvGrpSpPr/>
          <p:nvPr/>
        </p:nvGrpSpPr>
        <p:grpSpPr>
          <a:xfrm>
            <a:off x="5779239" y="2887695"/>
            <a:ext cx="314411" cy="389830"/>
            <a:chOff x="5779239" y="2887695"/>
            <a:chExt cx="314411" cy="389830"/>
          </a:xfrm>
        </p:grpSpPr>
        <p:sp>
          <p:nvSpPr>
            <p:cNvPr id="10977" name="Google Shape;10977;p8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81"/>
          <p:cNvGrpSpPr/>
          <p:nvPr/>
        </p:nvGrpSpPr>
        <p:grpSpPr>
          <a:xfrm>
            <a:off x="6190130" y="2940977"/>
            <a:ext cx="389830" cy="283004"/>
            <a:chOff x="6190130" y="2940977"/>
            <a:chExt cx="389830" cy="283004"/>
          </a:xfrm>
        </p:grpSpPr>
        <p:sp>
          <p:nvSpPr>
            <p:cNvPr id="11022" name="Google Shape;11022;p8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81"/>
          <p:cNvGrpSpPr/>
          <p:nvPr/>
        </p:nvGrpSpPr>
        <p:grpSpPr>
          <a:xfrm>
            <a:off x="6633976" y="2900274"/>
            <a:ext cx="389803" cy="364673"/>
            <a:chOff x="6633976" y="2900274"/>
            <a:chExt cx="389803" cy="364673"/>
          </a:xfrm>
        </p:grpSpPr>
        <p:sp>
          <p:nvSpPr>
            <p:cNvPr id="11053" name="Google Shape;11053;p8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81"/>
          <p:cNvGrpSpPr/>
          <p:nvPr/>
        </p:nvGrpSpPr>
        <p:grpSpPr>
          <a:xfrm>
            <a:off x="7517835" y="2885437"/>
            <a:ext cx="364935" cy="382529"/>
            <a:chOff x="7517835" y="2885437"/>
            <a:chExt cx="364935" cy="382529"/>
          </a:xfrm>
        </p:grpSpPr>
        <p:sp>
          <p:nvSpPr>
            <p:cNvPr id="11071" name="Google Shape;11071;p8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81"/>
          <p:cNvGrpSpPr/>
          <p:nvPr/>
        </p:nvGrpSpPr>
        <p:grpSpPr>
          <a:xfrm>
            <a:off x="7087591" y="2887144"/>
            <a:ext cx="358160" cy="385602"/>
            <a:chOff x="7087591" y="2887144"/>
            <a:chExt cx="358160" cy="385602"/>
          </a:xfrm>
        </p:grpSpPr>
        <p:sp>
          <p:nvSpPr>
            <p:cNvPr id="11109" name="Google Shape;11109;p8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81"/>
          <p:cNvGrpSpPr/>
          <p:nvPr/>
        </p:nvGrpSpPr>
        <p:grpSpPr>
          <a:xfrm>
            <a:off x="7951362" y="2885437"/>
            <a:ext cx="382529" cy="382529"/>
            <a:chOff x="7951362" y="2885437"/>
            <a:chExt cx="382529" cy="382529"/>
          </a:xfrm>
        </p:grpSpPr>
        <p:sp>
          <p:nvSpPr>
            <p:cNvPr id="11129" name="Google Shape;11129;p8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81"/>
          <p:cNvGrpSpPr/>
          <p:nvPr/>
        </p:nvGrpSpPr>
        <p:grpSpPr>
          <a:xfrm>
            <a:off x="8054406" y="3814489"/>
            <a:ext cx="276964" cy="336601"/>
            <a:chOff x="8054406" y="3814489"/>
            <a:chExt cx="276964" cy="336601"/>
          </a:xfrm>
        </p:grpSpPr>
        <p:sp>
          <p:nvSpPr>
            <p:cNvPr id="11179" name="Google Shape;11179;p8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81"/>
          <p:cNvGrpSpPr/>
          <p:nvPr/>
        </p:nvGrpSpPr>
        <p:grpSpPr>
          <a:xfrm>
            <a:off x="7936787" y="4295074"/>
            <a:ext cx="378249" cy="335524"/>
            <a:chOff x="7936787" y="4295074"/>
            <a:chExt cx="378249" cy="335524"/>
          </a:xfrm>
        </p:grpSpPr>
        <p:sp>
          <p:nvSpPr>
            <p:cNvPr id="11189" name="Google Shape;11189;p8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81"/>
          <p:cNvGrpSpPr/>
          <p:nvPr/>
        </p:nvGrpSpPr>
        <p:grpSpPr>
          <a:xfrm>
            <a:off x="4886058" y="1965890"/>
            <a:ext cx="388569" cy="388307"/>
            <a:chOff x="4886058" y="1965890"/>
            <a:chExt cx="388569" cy="388307"/>
          </a:xfrm>
        </p:grpSpPr>
        <p:sp>
          <p:nvSpPr>
            <p:cNvPr id="11206" name="Google Shape;11206;p8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20" name="Shape 11220"/>
        <p:cNvGrpSpPr/>
        <p:nvPr/>
      </p:nvGrpSpPr>
      <p:grpSpPr>
        <a:xfrm>
          <a:off x="0" y="0"/>
          <a:ext cx="0" cy="0"/>
          <a:chOff x="0" y="0"/>
          <a:chExt cx="0" cy="0"/>
        </a:xfrm>
      </p:grpSpPr>
      <p:sp>
        <p:nvSpPr>
          <p:cNvPr id="11221" name="Google Shape;11221;p8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22" name="Google Shape;11222;p8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223" name="Google Shape;11223;p82"/>
          <p:cNvGrpSpPr/>
          <p:nvPr/>
        </p:nvGrpSpPr>
        <p:grpSpPr>
          <a:xfrm>
            <a:off x="1765162" y="3346789"/>
            <a:ext cx="292801" cy="359258"/>
            <a:chOff x="1765162" y="3346789"/>
            <a:chExt cx="292801" cy="359258"/>
          </a:xfrm>
        </p:grpSpPr>
        <p:sp>
          <p:nvSpPr>
            <p:cNvPr id="11224" name="Google Shape;11224;p8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82"/>
          <p:cNvGrpSpPr/>
          <p:nvPr/>
        </p:nvGrpSpPr>
        <p:grpSpPr>
          <a:xfrm>
            <a:off x="3077632" y="2445004"/>
            <a:ext cx="358996" cy="296309"/>
            <a:chOff x="3077632" y="2445004"/>
            <a:chExt cx="358996" cy="296309"/>
          </a:xfrm>
        </p:grpSpPr>
        <p:sp>
          <p:nvSpPr>
            <p:cNvPr id="11240" name="Google Shape;11240;p8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82"/>
          <p:cNvGrpSpPr/>
          <p:nvPr/>
        </p:nvGrpSpPr>
        <p:grpSpPr>
          <a:xfrm>
            <a:off x="2635237" y="2431780"/>
            <a:ext cx="359232" cy="323018"/>
            <a:chOff x="2635237" y="2431780"/>
            <a:chExt cx="359232" cy="323018"/>
          </a:xfrm>
        </p:grpSpPr>
        <p:sp>
          <p:nvSpPr>
            <p:cNvPr id="11267" name="Google Shape;11267;p8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82"/>
          <p:cNvGrpSpPr/>
          <p:nvPr/>
        </p:nvGrpSpPr>
        <p:grpSpPr>
          <a:xfrm>
            <a:off x="4011651" y="3768132"/>
            <a:ext cx="373189" cy="358944"/>
            <a:chOff x="4011651" y="3768132"/>
            <a:chExt cx="373189" cy="358944"/>
          </a:xfrm>
        </p:grpSpPr>
        <p:sp>
          <p:nvSpPr>
            <p:cNvPr id="11283" name="Google Shape;11283;p8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82"/>
          <p:cNvGrpSpPr/>
          <p:nvPr/>
        </p:nvGrpSpPr>
        <p:grpSpPr>
          <a:xfrm>
            <a:off x="2189568" y="1961603"/>
            <a:ext cx="364993" cy="359049"/>
            <a:chOff x="2189568" y="1961603"/>
            <a:chExt cx="364993" cy="359049"/>
          </a:xfrm>
        </p:grpSpPr>
        <p:sp>
          <p:nvSpPr>
            <p:cNvPr id="11294" name="Google Shape;11294;p8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82"/>
          <p:cNvGrpSpPr/>
          <p:nvPr/>
        </p:nvGrpSpPr>
        <p:grpSpPr>
          <a:xfrm>
            <a:off x="2193077" y="2419971"/>
            <a:ext cx="378426" cy="346323"/>
            <a:chOff x="2193077" y="2419971"/>
            <a:chExt cx="378426" cy="346323"/>
          </a:xfrm>
        </p:grpSpPr>
        <p:sp>
          <p:nvSpPr>
            <p:cNvPr id="11311" name="Google Shape;11311;p8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2"/>
          <p:cNvGrpSpPr/>
          <p:nvPr/>
        </p:nvGrpSpPr>
        <p:grpSpPr>
          <a:xfrm>
            <a:off x="861622" y="2881770"/>
            <a:ext cx="276802" cy="367140"/>
            <a:chOff x="861622" y="2881770"/>
            <a:chExt cx="276802" cy="367140"/>
          </a:xfrm>
        </p:grpSpPr>
        <p:sp>
          <p:nvSpPr>
            <p:cNvPr id="11333" name="Google Shape;11333;p8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2"/>
          <p:cNvGrpSpPr/>
          <p:nvPr/>
        </p:nvGrpSpPr>
        <p:grpSpPr>
          <a:xfrm>
            <a:off x="3968184" y="2881691"/>
            <a:ext cx="369444" cy="367140"/>
            <a:chOff x="3968184" y="2881691"/>
            <a:chExt cx="369444" cy="367140"/>
          </a:xfrm>
        </p:grpSpPr>
        <p:sp>
          <p:nvSpPr>
            <p:cNvPr id="11356" name="Google Shape;11356;p8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82"/>
          <p:cNvGrpSpPr/>
          <p:nvPr/>
        </p:nvGrpSpPr>
        <p:grpSpPr>
          <a:xfrm>
            <a:off x="3513796" y="2882084"/>
            <a:ext cx="371487" cy="366826"/>
            <a:chOff x="3513796" y="2882084"/>
            <a:chExt cx="371487" cy="366826"/>
          </a:xfrm>
        </p:grpSpPr>
        <p:sp>
          <p:nvSpPr>
            <p:cNvPr id="11381" name="Google Shape;11381;p8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2"/>
          <p:cNvGrpSpPr/>
          <p:nvPr/>
        </p:nvGrpSpPr>
        <p:grpSpPr>
          <a:xfrm>
            <a:off x="873615" y="1500275"/>
            <a:ext cx="335011" cy="359232"/>
            <a:chOff x="873615" y="1500275"/>
            <a:chExt cx="335011" cy="359232"/>
          </a:xfrm>
        </p:grpSpPr>
        <p:sp>
          <p:nvSpPr>
            <p:cNvPr id="11431" name="Google Shape;11431;p8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82"/>
          <p:cNvGrpSpPr/>
          <p:nvPr/>
        </p:nvGrpSpPr>
        <p:grpSpPr>
          <a:xfrm>
            <a:off x="2202058" y="3346737"/>
            <a:ext cx="337158" cy="359311"/>
            <a:chOff x="2202058" y="3346737"/>
            <a:chExt cx="337158" cy="359311"/>
          </a:xfrm>
        </p:grpSpPr>
        <p:sp>
          <p:nvSpPr>
            <p:cNvPr id="11443" name="Google Shape;11443;p8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82"/>
          <p:cNvGrpSpPr/>
          <p:nvPr/>
        </p:nvGrpSpPr>
        <p:grpSpPr>
          <a:xfrm>
            <a:off x="2223059" y="3818172"/>
            <a:ext cx="359232" cy="306050"/>
            <a:chOff x="2223059" y="3818172"/>
            <a:chExt cx="359232" cy="306050"/>
          </a:xfrm>
        </p:grpSpPr>
        <p:sp>
          <p:nvSpPr>
            <p:cNvPr id="11453" name="Google Shape;11453;p8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82"/>
          <p:cNvGrpSpPr/>
          <p:nvPr/>
        </p:nvGrpSpPr>
        <p:grpSpPr>
          <a:xfrm>
            <a:off x="1725989" y="1991820"/>
            <a:ext cx="378426" cy="298509"/>
            <a:chOff x="1725989" y="1991820"/>
            <a:chExt cx="378426" cy="298509"/>
          </a:xfrm>
        </p:grpSpPr>
        <p:sp>
          <p:nvSpPr>
            <p:cNvPr id="11463" name="Google Shape;11463;p8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82"/>
          <p:cNvGrpSpPr/>
          <p:nvPr/>
        </p:nvGrpSpPr>
        <p:grpSpPr>
          <a:xfrm>
            <a:off x="1768409" y="3791751"/>
            <a:ext cx="367978" cy="359075"/>
            <a:chOff x="1768409" y="3791751"/>
            <a:chExt cx="367978" cy="359075"/>
          </a:xfrm>
        </p:grpSpPr>
        <p:sp>
          <p:nvSpPr>
            <p:cNvPr id="11476" name="Google Shape;11476;p8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82"/>
          <p:cNvGrpSpPr/>
          <p:nvPr/>
        </p:nvGrpSpPr>
        <p:grpSpPr>
          <a:xfrm>
            <a:off x="2668963" y="3791306"/>
            <a:ext cx="358735" cy="359311"/>
            <a:chOff x="2668963" y="3791306"/>
            <a:chExt cx="358735" cy="359311"/>
          </a:xfrm>
        </p:grpSpPr>
        <p:sp>
          <p:nvSpPr>
            <p:cNvPr id="11490" name="Google Shape;11490;p8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82"/>
          <p:cNvGrpSpPr/>
          <p:nvPr/>
        </p:nvGrpSpPr>
        <p:grpSpPr>
          <a:xfrm>
            <a:off x="849682" y="1995198"/>
            <a:ext cx="363893" cy="291727"/>
            <a:chOff x="849682" y="1995198"/>
            <a:chExt cx="363893" cy="291727"/>
          </a:xfrm>
        </p:grpSpPr>
        <p:sp>
          <p:nvSpPr>
            <p:cNvPr id="11507" name="Google Shape;11507;p8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82"/>
          <p:cNvGrpSpPr/>
          <p:nvPr/>
        </p:nvGrpSpPr>
        <p:grpSpPr>
          <a:xfrm>
            <a:off x="3065430" y="1990066"/>
            <a:ext cx="378190" cy="302044"/>
            <a:chOff x="3065430" y="1990066"/>
            <a:chExt cx="378190" cy="302044"/>
          </a:xfrm>
        </p:grpSpPr>
        <p:sp>
          <p:nvSpPr>
            <p:cNvPr id="11526" name="Google Shape;11526;p8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82"/>
          <p:cNvGrpSpPr/>
          <p:nvPr/>
        </p:nvGrpSpPr>
        <p:grpSpPr>
          <a:xfrm>
            <a:off x="3568234" y="3791410"/>
            <a:ext cx="347501" cy="359284"/>
            <a:chOff x="3568234" y="3791410"/>
            <a:chExt cx="347501" cy="359284"/>
          </a:xfrm>
        </p:grpSpPr>
        <p:sp>
          <p:nvSpPr>
            <p:cNvPr id="11538" name="Google Shape;11538;p8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82"/>
          <p:cNvGrpSpPr/>
          <p:nvPr/>
        </p:nvGrpSpPr>
        <p:grpSpPr>
          <a:xfrm>
            <a:off x="1759925" y="1501087"/>
            <a:ext cx="347004" cy="358420"/>
            <a:chOff x="1759925" y="1501087"/>
            <a:chExt cx="347004" cy="358420"/>
          </a:xfrm>
        </p:grpSpPr>
        <p:sp>
          <p:nvSpPr>
            <p:cNvPr id="11550" name="Google Shape;11550;p8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82"/>
          <p:cNvGrpSpPr/>
          <p:nvPr/>
        </p:nvGrpSpPr>
        <p:grpSpPr>
          <a:xfrm>
            <a:off x="3519295" y="2413660"/>
            <a:ext cx="360227" cy="359311"/>
            <a:chOff x="3519295" y="2413660"/>
            <a:chExt cx="360227" cy="359311"/>
          </a:xfrm>
        </p:grpSpPr>
        <p:sp>
          <p:nvSpPr>
            <p:cNvPr id="11578" name="Google Shape;11578;p8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82"/>
          <p:cNvGrpSpPr/>
          <p:nvPr/>
        </p:nvGrpSpPr>
        <p:grpSpPr>
          <a:xfrm>
            <a:off x="1330255" y="3845718"/>
            <a:ext cx="358996" cy="250774"/>
            <a:chOff x="1330255" y="3845718"/>
            <a:chExt cx="358996" cy="250774"/>
          </a:xfrm>
        </p:grpSpPr>
        <p:sp>
          <p:nvSpPr>
            <p:cNvPr id="11614" name="Google Shape;11614;p8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2"/>
          <p:cNvGrpSpPr/>
          <p:nvPr/>
        </p:nvGrpSpPr>
        <p:grpSpPr>
          <a:xfrm>
            <a:off x="3115103" y="3791384"/>
            <a:ext cx="373424" cy="359311"/>
            <a:chOff x="3115103" y="3791384"/>
            <a:chExt cx="373424" cy="359311"/>
          </a:xfrm>
        </p:grpSpPr>
        <p:sp>
          <p:nvSpPr>
            <p:cNvPr id="11625" name="Google Shape;11625;p8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82"/>
          <p:cNvGrpSpPr/>
          <p:nvPr/>
        </p:nvGrpSpPr>
        <p:grpSpPr>
          <a:xfrm>
            <a:off x="883853" y="3792641"/>
            <a:ext cx="378190" cy="357059"/>
            <a:chOff x="883853" y="3792641"/>
            <a:chExt cx="378190" cy="357059"/>
          </a:xfrm>
        </p:grpSpPr>
        <p:sp>
          <p:nvSpPr>
            <p:cNvPr id="11640" name="Google Shape;11640;p8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2"/>
          <p:cNvGrpSpPr/>
          <p:nvPr/>
        </p:nvGrpSpPr>
        <p:grpSpPr>
          <a:xfrm>
            <a:off x="3934196" y="2484805"/>
            <a:ext cx="401207" cy="214036"/>
            <a:chOff x="3934196" y="2484805"/>
            <a:chExt cx="401207" cy="214036"/>
          </a:xfrm>
        </p:grpSpPr>
        <p:sp>
          <p:nvSpPr>
            <p:cNvPr id="11667" name="Google Shape;11667;p8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82"/>
          <p:cNvGrpSpPr/>
          <p:nvPr/>
        </p:nvGrpSpPr>
        <p:grpSpPr>
          <a:xfrm>
            <a:off x="3999894" y="1500197"/>
            <a:ext cx="342474" cy="359232"/>
            <a:chOff x="3999894" y="1500197"/>
            <a:chExt cx="342474" cy="359232"/>
          </a:xfrm>
        </p:grpSpPr>
        <p:sp>
          <p:nvSpPr>
            <p:cNvPr id="11673" name="Google Shape;11673;p8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82"/>
          <p:cNvGrpSpPr/>
          <p:nvPr/>
        </p:nvGrpSpPr>
        <p:grpSpPr>
          <a:xfrm>
            <a:off x="2233795" y="2882162"/>
            <a:ext cx="232601" cy="366747"/>
            <a:chOff x="2233795" y="2882162"/>
            <a:chExt cx="232601" cy="366747"/>
          </a:xfrm>
        </p:grpSpPr>
        <p:sp>
          <p:nvSpPr>
            <p:cNvPr id="11684" name="Google Shape;11684;p8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82"/>
          <p:cNvGrpSpPr/>
          <p:nvPr/>
        </p:nvGrpSpPr>
        <p:grpSpPr>
          <a:xfrm>
            <a:off x="3523772" y="3404422"/>
            <a:ext cx="362008" cy="244175"/>
            <a:chOff x="3523772" y="3404422"/>
            <a:chExt cx="362008" cy="244175"/>
          </a:xfrm>
        </p:grpSpPr>
        <p:sp>
          <p:nvSpPr>
            <p:cNvPr id="11703" name="Google Shape;11703;p8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82"/>
          <p:cNvGrpSpPr/>
          <p:nvPr/>
        </p:nvGrpSpPr>
        <p:grpSpPr>
          <a:xfrm>
            <a:off x="3531026" y="1977314"/>
            <a:ext cx="359232" cy="327836"/>
            <a:chOff x="3531026" y="1977314"/>
            <a:chExt cx="359232" cy="327836"/>
          </a:xfrm>
        </p:grpSpPr>
        <p:sp>
          <p:nvSpPr>
            <p:cNvPr id="11719" name="Google Shape;11719;p8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82"/>
          <p:cNvGrpSpPr/>
          <p:nvPr/>
        </p:nvGrpSpPr>
        <p:grpSpPr>
          <a:xfrm>
            <a:off x="3123351" y="1500275"/>
            <a:ext cx="296781" cy="359232"/>
            <a:chOff x="3123351" y="1500275"/>
            <a:chExt cx="296781" cy="359232"/>
          </a:xfrm>
        </p:grpSpPr>
        <p:sp>
          <p:nvSpPr>
            <p:cNvPr id="11730" name="Google Shape;11730;p8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82"/>
          <p:cNvGrpSpPr/>
          <p:nvPr/>
        </p:nvGrpSpPr>
        <p:grpSpPr>
          <a:xfrm>
            <a:off x="2659458" y="1500275"/>
            <a:ext cx="332261" cy="359232"/>
            <a:chOff x="2659458" y="1500275"/>
            <a:chExt cx="332261" cy="359232"/>
          </a:xfrm>
        </p:grpSpPr>
        <p:sp>
          <p:nvSpPr>
            <p:cNvPr id="11742" name="Google Shape;11742;p8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82"/>
          <p:cNvGrpSpPr/>
          <p:nvPr/>
        </p:nvGrpSpPr>
        <p:grpSpPr>
          <a:xfrm>
            <a:off x="1750184" y="2413530"/>
            <a:ext cx="359730" cy="359441"/>
            <a:chOff x="1750184" y="2413530"/>
            <a:chExt cx="359730" cy="359441"/>
          </a:xfrm>
        </p:grpSpPr>
        <p:sp>
          <p:nvSpPr>
            <p:cNvPr id="11763" name="Google Shape;11763;p8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82"/>
          <p:cNvGrpSpPr/>
          <p:nvPr/>
        </p:nvGrpSpPr>
        <p:grpSpPr>
          <a:xfrm>
            <a:off x="2230050" y="1500223"/>
            <a:ext cx="316524" cy="359284"/>
            <a:chOff x="2230050" y="1500223"/>
            <a:chExt cx="316524" cy="359284"/>
          </a:xfrm>
        </p:grpSpPr>
        <p:sp>
          <p:nvSpPr>
            <p:cNvPr id="11775" name="Google Shape;11775;p8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82"/>
          <p:cNvGrpSpPr/>
          <p:nvPr/>
        </p:nvGrpSpPr>
        <p:grpSpPr>
          <a:xfrm>
            <a:off x="2690042" y="4262767"/>
            <a:ext cx="359389" cy="359232"/>
            <a:chOff x="2690042" y="4262767"/>
            <a:chExt cx="359389" cy="359232"/>
          </a:xfrm>
        </p:grpSpPr>
        <p:sp>
          <p:nvSpPr>
            <p:cNvPr id="11796" name="Google Shape;11796;p8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82"/>
          <p:cNvGrpSpPr/>
          <p:nvPr/>
        </p:nvGrpSpPr>
        <p:grpSpPr>
          <a:xfrm>
            <a:off x="2689440" y="2882162"/>
            <a:ext cx="222337" cy="366721"/>
            <a:chOff x="2689440" y="2882162"/>
            <a:chExt cx="222337" cy="366721"/>
          </a:xfrm>
        </p:grpSpPr>
        <p:sp>
          <p:nvSpPr>
            <p:cNvPr id="11804" name="Google Shape;11804;p8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82"/>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82"/>
          <p:cNvGrpSpPr/>
          <p:nvPr/>
        </p:nvGrpSpPr>
        <p:grpSpPr>
          <a:xfrm>
            <a:off x="2637986" y="1980142"/>
            <a:ext cx="359232" cy="322023"/>
            <a:chOff x="2637986" y="1980142"/>
            <a:chExt cx="359232" cy="322023"/>
          </a:xfrm>
        </p:grpSpPr>
        <p:sp>
          <p:nvSpPr>
            <p:cNvPr id="11815" name="Google Shape;11815;p8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82"/>
          <p:cNvGrpSpPr/>
          <p:nvPr/>
        </p:nvGrpSpPr>
        <p:grpSpPr>
          <a:xfrm>
            <a:off x="1306531" y="3346972"/>
            <a:ext cx="323018" cy="359075"/>
            <a:chOff x="1306531" y="3346972"/>
            <a:chExt cx="323018" cy="359075"/>
          </a:xfrm>
        </p:grpSpPr>
        <p:sp>
          <p:nvSpPr>
            <p:cNvPr id="11829" name="Google Shape;11829;p8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82"/>
          <p:cNvGrpSpPr/>
          <p:nvPr/>
        </p:nvGrpSpPr>
        <p:grpSpPr>
          <a:xfrm>
            <a:off x="1308024" y="2413975"/>
            <a:ext cx="360253" cy="357111"/>
            <a:chOff x="1308024" y="2413975"/>
            <a:chExt cx="360253" cy="357111"/>
          </a:xfrm>
        </p:grpSpPr>
        <p:sp>
          <p:nvSpPr>
            <p:cNvPr id="11839" name="Google Shape;11839;p8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82"/>
          <p:cNvGrpSpPr/>
          <p:nvPr/>
        </p:nvGrpSpPr>
        <p:grpSpPr>
          <a:xfrm>
            <a:off x="1298519" y="1970322"/>
            <a:ext cx="378452" cy="341321"/>
            <a:chOff x="1298519" y="1970322"/>
            <a:chExt cx="378452" cy="341321"/>
          </a:xfrm>
        </p:grpSpPr>
        <p:sp>
          <p:nvSpPr>
            <p:cNvPr id="11870" name="Google Shape;11870;p8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82"/>
          <p:cNvGrpSpPr/>
          <p:nvPr/>
        </p:nvGrpSpPr>
        <p:grpSpPr>
          <a:xfrm>
            <a:off x="3114815" y="3346868"/>
            <a:ext cx="283217" cy="359180"/>
            <a:chOff x="3114815" y="3346868"/>
            <a:chExt cx="283217" cy="359180"/>
          </a:xfrm>
        </p:grpSpPr>
        <p:sp>
          <p:nvSpPr>
            <p:cNvPr id="11891" name="Google Shape;11891;p8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82"/>
          <p:cNvGrpSpPr/>
          <p:nvPr/>
        </p:nvGrpSpPr>
        <p:grpSpPr>
          <a:xfrm>
            <a:off x="3973186" y="3353231"/>
            <a:ext cx="378661" cy="346558"/>
            <a:chOff x="3973186" y="3353231"/>
            <a:chExt cx="378661" cy="346558"/>
          </a:xfrm>
        </p:grpSpPr>
        <p:sp>
          <p:nvSpPr>
            <p:cNvPr id="11905" name="Google Shape;11905;p8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82"/>
          <p:cNvGrpSpPr/>
          <p:nvPr/>
        </p:nvGrpSpPr>
        <p:grpSpPr>
          <a:xfrm>
            <a:off x="2152857" y="4263002"/>
            <a:ext cx="373241" cy="359127"/>
            <a:chOff x="2152857" y="4263002"/>
            <a:chExt cx="373241" cy="359127"/>
          </a:xfrm>
        </p:grpSpPr>
        <p:sp>
          <p:nvSpPr>
            <p:cNvPr id="11924" name="Google Shape;11924;p8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82"/>
          <p:cNvGrpSpPr/>
          <p:nvPr/>
        </p:nvGrpSpPr>
        <p:grpSpPr>
          <a:xfrm>
            <a:off x="859632" y="3346972"/>
            <a:ext cx="303537" cy="359127"/>
            <a:chOff x="859632" y="3346972"/>
            <a:chExt cx="303537" cy="359127"/>
          </a:xfrm>
        </p:grpSpPr>
        <p:sp>
          <p:nvSpPr>
            <p:cNvPr id="11933" name="Google Shape;11933;p8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2"/>
          <p:cNvGrpSpPr/>
          <p:nvPr/>
        </p:nvGrpSpPr>
        <p:grpSpPr>
          <a:xfrm>
            <a:off x="1767911" y="2882241"/>
            <a:ext cx="265306" cy="366799"/>
            <a:chOff x="1767911" y="2882241"/>
            <a:chExt cx="265306" cy="366799"/>
          </a:xfrm>
        </p:grpSpPr>
        <p:sp>
          <p:nvSpPr>
            <p:cNvPr id="11939" name="Google Shape;11939;p8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82"/>
          <p:cNvGrpSpPr/>
          <p:nvPr/>
        </p:nvGrpSpPr>
        <p:grpSpPr>
          <a:xfrm>
            <a:off x="1332009" y="1499935"/>
            <a:ext cx="331895" cy="359311"/>
            <a:chOff x="1332009" y="1499935"/>
            <a:chExt cx="331895" cy="359311"/>
          </a:xfrm>
        </p:grpSpPr>
        <p:sp>
          <p:nvSpPr>
            <p:cNvPr id="11955" name="Google Shape;11955;p8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82"/>
          <p:cNvGrpSpPr/>
          <p:nvPr/>
        </p:nvGrpSpPr>
        <p:grpSpPr>
          <a:xfrm>
            <a:off x="2663464" y="3346815"/>
            <a:ext cx="289528" cy="359232"/>
            <a:chOff x="2663464" y="3346815"/>
            <a:chExt cx="289528" cy="359232"/>
          </a:xfrm>
        </p:grpSpPr>
        <p:sp>
          <p:nvSpPr>
            <p:cNvPr id="11973" name="Google Shape;11973;p8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82"/>
          <p:cNvGrpSpPr/>
          <p:nvPr/>
        </p:nvGrpSpPr>
        <p:grpSpPr>
          <a:xfrm>
            <a:off x="1315775" y="2881927"/>
            <a:ext cx="269051" cy="366983"/>
            <a:chOff x="1315775" y="2881927"/>
            <a:chExt cx="269051" cy="366983"/>
          </a:xfrm>
        </p:grpSpPr>
        <p:sp>
          <p:nvSpPr>
            <p:cNvPr id="11985" name="Google Shape;11985;p8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82"/>
          <p:cNvGrpSpPr/>
          <p:nvPr/>
        </p:nvGrpSpPr>
        <p:grpSpPr>
          <a:xfrm>
            <a:off x="3977427" y="1980142"/>
            <a:ext cx="359232" cy="322023"/>
            <a:chOff x="3977427" y="1980142"/>
            <a:chExt cx="359232" cy="322023"/>
          </a:xfrm>
        </p:grpSpPr>
        <p:sp>
          <p:nvSpPr>
            <p:cNvPr id="12001" name="Google Shape;12001;p8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82"/>
          <p:cNvGrpSpPr/>
          <p:nvPr/>
        </p:nvGrpSpPr>
        <p:grpSpPr>
          <a:xfrm>
            <a:off x="865628" y="2413608"/>
            <a:ext cx="361720" cy="359180"/>
            <a:chOff x="865628" y="2413608"/>
            <a:chExt cx="361720" cy="359180"/>
          </a:xfrm>
        </p:grpSpPr>
        <p:sp>
          <p:nvSpPr>
            <p:cNvPr id="12012" name="Google Shape;12012;p8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82"/>
          <p:cNvGrpSpPr/>
          <p:nvPr/>
        </p:nvGrpSpPr>
        <p:grpSpPr>
          <a:xfrm>
            <a:off x="3117093" y="2881927"/>
            <a:ext cx="268815" cy="366983"/>
            <a:chOff x="3117093" y="2881927"/>
            <a:chExt cx="268815" cy="366983"/>
          </a:xfrm>
        </p:grpSpPr>
        <p:sp>
          <p:nvSpPr>
            <p:cNvPr id="12026" name="Google Shape;12026;p8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82"/>
          <p:cNvGrpSpPr/>
          <p:nvPr/>
        </p:nvGrpSpPr>
        <p:grpSpPr>
          <a:xfrm>
            <a:off x="3534508" y="1508000"/>
            <a:ext cx="368502" cy="343521"/>
            <a:chOff x="3534508" y="1508000"/>
            <a:chExt cx="368502" cy="343521"/>
          </a:xfrm>
        </p:grpSpPr>
        <p:sp>
          <p:nvSpPr>
            <p:cNvPr id="12042" name="Google Shape;12042;p8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82"/>
          <p:cNvGrpSpPr/>
          <p:nvPr/>
        </p:nvGrpSpPr>
        <p:grpSpPr>
          <a:xfrm>
            <a:off x="7147436" y="1502999"/>
            <a:ext cx="279054" cy="354754"/>
            <a:chOff x="7147436" y="1502999"/>
            <a:chExt cx="279054" cy="354754"/>
          </a:xfrm>
        </p:grpSpPr>
        <p:sp>
          <p:nvSpPr>
            <p:cNvPr id="12058" name="Google Shape;12058;p8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82"/>
          <p:cNvGrpSpPr/>
          <p:nvPr/>
        </p:nvGrpSpPr>
        <p:grpSpPr>
          <a:xfrm>
            <a:off x="7603081" y="1973072"/>
            <a:ext cx="276802" cy="354807"/>
            <a:chOff x="7603081" y="1973072"/>
            <a:chExt cx="276802" cy="354807"/>
          </a:xfrm>
        </p:grpSpPr>
        <p:sp>
          <p:nvSpPr>
            <p:cNvPr id="12075" name="Google Shape;12075;p8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2"/>
          <p:cNvGrpSpPr/>
          <p:nvPr/>
        </p:nvGrpSpPr>
        <p:grpSpPr>
          <a:xfrm>
            <a:off x="6696792" y="1502999"/>
            <a:ext cx="276802" cy="354754"/>
            <a:chOff x="6696792" y="1502999"/>
            <a:chExt cx="276802" cy="354754"/>
          </a:xfrm>
        </p:grpSpPr>
        <p:sp>
          <p:nvSpPr>
            <p:cNvPr id="12090" name="Google Shape;12090;p8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5" name="Google Shape;12105;p82"/>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6" name="Google Shape;12106;p82"/>
          <p:cNvGrpSpPr/>
          <p:nvPr/>
        </p:nvGrpSpPr>
        <p:grpSpPr>
          <a:xfrm>
            <a:off x="6223393" y="1502999"/>
            <a:ext cx="320295" cy="354754"/>
            <a:chOff x="6223393" y="1502999"/>
            <a:chExt cx="320295" cy="354754"/>
          </a:xfrm>
        </p:grpSpPr>
        <p:sp>
          <p:nvSpPr>
            <p:cNvPr id="12107" name="Google Shape;12107;p8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82"/>
          <p:cNvGrpSpPr/>
          <p:nvPr/>
        </p:nvGrpSpPr>
        <p:grpSpPr>
          <a:xfrm>
            <a:off x="5310611" y="1502972"/>
            <a:ext cx="339515" cy="354781"/>
            <a:chOff x="5310611" y="1502972"/>
            <a:chExt cx="339515" cy="354781"/>
          </a:xfrm>
        </p:grpSpPr>
        <p:sp>
          <p:nvSpPr>
            <p:cNvPr id="12131" name="Google Shape;12131;p8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82"/>
          <p:cNvGrpSpPr/>
          <p:nvPr/>
        </p:nvGrpSpPr>
        <p:grpSpPr>
          <a:xfrm>
            <a:off x="6253637" y="3790101"/>
            <a:ext cx="274550" cy="354833"/>
            <a:chOff x="6253637" y="3790101"/>
            <a:chExt cx="274550" cy="354833"/>
          </a:xfrm>
        </p:grpSpPr>
        <p:sp>
          <p:nvSpPr>
            <p:cNvPr id="12148" name="Google Shape;12148;p8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82"/>
          <p:cNvGrpSpPr/>
          <p:nvPr/>
        </p:nvGrpSpPr>
        <p:grpSpPr>
          <a:xfrm>
            <a:off x="5802731" y="3790180"/>
            <a:ext cx="274576" cy="354754"/>
            <a:chOff x="5802731" y="3790180"/>
            <a:chExt cx="274576" cy="354754"/>
          </a:xfrm>
        </p:grpSpPr>
        <p:sp>
          <p:nvSpPr>
            <p:cNvPr id="12166" name="Google Shape;12166;p8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82"/>
          <p:cNvGrpSpPr/>
          <p:nvPr/>
        </p:nvGrpSpPr>
        <p:grpSpPr>
          <a:xfrm>
            <a:off x="5352088" y="3790206"/>
            <a:ext cx="274550" cy="354728"/>
            <a:chOff x="5352088" y="3790206"/>
            <a:chExt cx="274550" cy="354728"/>
          </a:xfrm>
        </p:grpSpPr>
        <p:sp>
          <p:nvSpPr>
            <p:cNvPr id="12188" name="Google Shape;12188;p8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2"/>
          <p:cNvGrpSpPr/>
          <p:nvPr/>
        </p:nvGrpSpPr>
        <p:grpSpPr>
          <a:xfrm>
            <a:off x="4901706" y="3790075"/>
            <a:ext cx="274550" cy="354859"/>
            <a:chOff x="4901706" y="3790075"/>
            <a:chExt cx="274550" cy="354859"/>
          </a:xfrm>
        </p:grpSpPr>
        <p:sp>
          <p:nvSpPr>
            <p:cNvPr id="12213" name="Google Shape;12213;p8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82"/>
          <p:cNvGrpSpPr/>
          <p:nvPr/>
        </p:nvGrpSpPr>
        <p:grpSpPr>
          <a:xfrm>
            <a:off x="8052704" y="1503208"/>
            <a:ext cx="275073" cy="354545"/>
            <a:chOff x="8052704" y="1503208"/>
            <a:chExt cx="275073" cy="354545"/>
          </a:xfrm>
        </p:grpSpPr>
        <p:sp>
          <p:nvSpPr>
            <p:cNvPr id="12231" name="Google Shape;12231;p8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82"/>
          <p:cNvGrpSpPr/>
          <p:nvPr/>
        </p:nvGrpSpPr>
        <p:grpSpPr>
          <a:xfrm>
            <a:off x="5794745" y="1502999"/>
            <a:ext cx="274550" cy="354754"/>
            <a:chOff x="5794745" y="1502999"/>
            <a:chExt cx="274550" cy="354754"/>
          </a:xfrm>
        </p:grpSpPr>
        <p:sp>
          <p:nvSpPr>
            <p:cNvPr id="12249" name="Google Shape;12249;p8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82"/>
          <p:cNvGrpSpPr/>
          <p:nvPr/>
        </p:nvGrpSpPr>
        <p:grpSpPr>
          <a:xfrm>
            <a:off x="4896940" y="1502999"/>
            <a:ext cx="263316" cy="354754"/>
            <a:chOff x="4896940" y="1502999"/>
            <a:chExt cx="263316" cy="354754"/>
          </a:xfrm>
        </p:grpSpPr>
        <p:sp>
          <p:nvSpPr>
            <p:cNvPr id="12273" name="Google Shape;12273;p8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82"/>
          <p:cNvGrpSpPr/>
          <p:nvPr/>
        </p:nvGrpSpPr>
        <p:grpSpPr>
          <a:xfrm>
            <a:off x="6255392" y="4268082"/>
            <a:ext cx="274550" cy="354728"/>
            <a:chOff x="6255392" y="4268082"/>
            <a:chExt cx="274550" cy="354728"/>
          </a:xfrm>
        </p:grpSpPr>
        <p:sp>
          <p:nvSpPr>
            <p:cNvPr id="12295" name="Google Shape;12295;p8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82"/>
          <p:cNvGrpSpPr/>
          <p:nvPr/>
        </p:nvGrpSpPr>
        <p:grpSpPr>
          <a:xfrm>
            <a:off x="7604076" y="3790075"/>
            <a:ext cx="275807" cy="354859"/>
            <a:chOff x="7604076" y="3790075"/>
            <a:chExt cx="275807" cy="354859"/>
          </a:xfrm>
        </p:grpSpPr>
        <p:sp>
          <p:nvSpPr>
            <p:cNvPr id="12316" name="Google Shape;12316;p8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82"/>
          <p:cNvGrpSpPr/>
          <p:nvPr/>
        </p:nvGrpSpPr>
        <p:grpSpPr>
          <a:xfrm>
            <a:off x="7154427" y="3790206"/>
            <a:ext cx="274550" cy="354493"/>
            <a:chOff x="7154427" y="3790206"/>
            <a:chExt cx="274550" cy="354493"/>
          </a:xfrm>
        </p:grpSpPr>
        <p:sp>
          <p:nvSpPr>
            <p:cNvPr id="12339" name="Google Shape;12339;p8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82"/>
          <p:cNvGrpSpPr/>
          <p:nvPr/>
        </p:nvGrpSpPr>
        <p:grpSpPr>
          <a:xfrm>
            <a:off x="8054458" y="1973150"/>
            <a:ext cx="274576" cy="354728"/>
            <a:chOff x="8054458" y="1973150"/>
            <a:chExt cx="274576" cy="354728"/>
          </a:xfrm>
        </p:grpSpPr>
        <p:sp>
          <p:nvSpPr>
            <p:cNvPr id="12360" name="Google Shape;12360;p8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82"/>
          <p:cNvGrpSpPr/>
          <p:nvPr/>
        </p:nvGrpSpPr>
        <p:grpSpPr>
          <a:xfrm>
            <a:off x="7153930" y="1973150"/>
            <a:ext cx="274812" cy="354728"/>
            <a:chOff x="7153930" y="1973150"/>
            <a:chExt cx="274812" cy="354728"/>
          </a:xfrm>
        </p:grpSpPr>
        <p:sp>
          <p:nvSpPr>
            <p:cNvPr id="12383" name="Google Shape;12383;p8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82"/>
          <p:cNvGrpSpPr/>
          <p:nvPr/>
        </p:nvGrpSpPr>
        <p:grpSpPr>
          <a:xfrm>
            <a:off x="6703522" y="1973098"/>
            <a:ext cx="274812" cy="354781"/>
            <a:chOff x="6703522" y="1973098"/>
            <a:chExt cx="274812" cy="354781"/>
          </a:xfrm>
        </p:grpSpPr>
        <p:sp>
          <p:nvSpPr>
            <p:cNvPr id="12403" name="Google Shape;12403;p8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82"/>
          <p:cNvGrpSpPr/>
          <p:nvPr/>
        </p:nvGrpSpPr>
        <p:grpSpPr>
          <a:xfrm>
            <a:off x="6253375" y="1973150"/>
            <a:ext cx="274812" cy="354728"/>
            <a:chOff x="6253375" y="1973150"/>
            <a:chExt cx="274812" cy="354728"/>
          </a:xfrm>
        </p:grpSpPr>
        <p:sp>
          <p:nvSpPr>
            <p:cNvPr id="12429" name="Google Shape;12429;p8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82"/>
          <p:cNvGrpSpPr/>
          <p:nvPr/>
        </p:nvGrpSpPr>
        <p:grpSpPr>
          <a:xfrm>
            <a:off x="5802496" y="1973150"/>
            <a:ext cx="275309" cy="354728"/>
            <a:chOff x="5802496" y="1973150"/>
            <a:chExt cx="275309" cy="354728"/>
          </a:xfrm>
        </p:grpSpPr>
        <p:sp>
          <p:nvSpPr>
            <p:cNvPr id="12468" name="Google Shape;12468;p8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82"/>
          <p:cNvGrpSpPr/>
          <p:nvPr/>
        </p:nvGrpSpPr>
        <p:grpSpPr>
          <a:xfrm>
            <a:off x="5353083" y="1973150"/>
            <a:ext cx="274576" cy="354728"/>
            <a:chOff x="5353083" y="1973150"/>
            <a:chExt cx="274576" cy="354728"/>
          </a:xfrm>
        </p:grpSpPr>
        <p:sp>
          <p:nvSpPr>
            <p:cNvPr id="12495" name="Google Shape;12495;p8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82"/>
          <p:cNvGrpSpPr/>
          <p:nvPr/>
        </p:nvGrpSpPr>
        <p:grpSpPr>
          <a:xfrm>
            <a:off x="4902701" y="1973150"/>
            <a:ext cx="274812" cy="354728"/>
            <a:chOff x="4902701" y="1973150"/>
            <a:chExt cx="274812" cy="354728"/>
          </a:xfrm>
        </p:grpSpPr>
        <p:sp>
          <p:nvSpPr>
            <p:cNvPr id="12517" name="Google Shape;12517;p8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82"/>
          <p:cNvGrpSpPr/>
          <p:nvPr/>
        </p:nvGrpSpPr>
        <p:grpSpPr>
          <a:xfrm>
            <a:off x="4902701" y="2879989"/>
            <a:ext cx="272560" cy="354676"/>
            <a:chOff x="4902701" y="2879989"/>
            <a:chExt cx="272560" cy="354676"/>
          </a:xfrm>
        </p:grpSpPr>
        <p:sp>
          <p:nvSpPr>
            <p:cNvPr id="12543" name="Google Shape;12543;p8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82"/>
          <p:cNvGrpSpPr/>
          <p:nvPr/>
        </p:nvGrpSpPr>
        <p:grpSpPr>
          <a:xfrm>
            <a:off x="5803988" y="4268082"/>
            <a:ext cx="274550" cy="354728"/>
            <a:chOff x="5803988" y="4268082"/>
            <a:chExt cx="274550" cy="354728"/>
          </a:xfrm>
        </p:grpSpPr>
        <p:sp>
          <p:nvSpPr>
            <p:cNvPr id="12568" name="Google Shape;12568;p8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82"/>
          <p:cNvGrpSpPr/>
          <p:nvPr/>
        </p:nvGrpSpPr>
        <p:grpSpPr>
          <a:xfrm>
            <a:off x="5352349" y="4268082"/>
            <a:ext cx="274550" cy="354728"/>
            <a:chOff x="5352349" y="4268082"/>
            <a:chExt cx="274550" cy="354728"/>
          </a:xfrm>
        </p:grpSpPr>
        <p:sp>
          <p:nvSpPr>
            <p:cNvPr id="12591" name="Google Shape;12591;p8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82"/>
          <p:cNvGrpSpPr/>
          <p:nvPr/>
        </p:nvGrpSpPr>
        <p:grpSpPr>
          <a:xfrm>
            <a:off x="7606826" y="2419290"/>
            <a:ext cx="274550" cy="354728"/>
            <a:chOff x="7606826" y="2419290"/>
            <a:chExt cx="274550" cy="354728"/>
          </a:xfrm>
        </p:grpSpPr>
        <p:sp>
          <p:nvSpPr>
            <p:cNvPr id="12614" name="Google Shape;12614;p8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2"/>
          <p:cNvGrpSpPr/>
          <p:nvPr/>
        </p:nvGrpSpPr>
        <p:grpSpPr>
          <a:xfrm>
            <a:off x="7156182" y="2419290"/>
            <a:ext cx="274550" cy="354728"/>
            <a:chOff x="7156182" y="2419290"/>
            <a:chExt cx="274550" cy="354728"/>
          </a:xfrm>
        </p:grpSpPr>
        <p:sp>
          <p:nvSpPr>
            <p:cNvPr id="12630" name="Google Shape;12630;p8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82"/>
          <p:cNvGrpSpPr/>
          <p:nvPr/>
        </p:nvGrpSpPr>
        <p:grpSpPr>
          <a:xfrm>
            <a:off x="6705276" y="2419290"/>
            <a:ext cx="274812" cy="354728"/>
            <a:chOff x="6705276" y="2419290"/>
            <a:chExt cx="274812" cy="354728"/>
          </a:xfrm>
        </p:grpSpPr>
        <p:sp>
          <p:nvSpPr>
            <p:cNvPr id="12646" name="Google Shape;12646;p8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82"/>
          <p:cNvGrpSpPr/>
          <p:nvPr/>
        </p:nvGrpSpPr>
        <p:grpSpPr>
          <a:xfrm>
            <a:off x="4902936" y="2419290"/>
            <a:ext cx="274576" cy="354728"/>
            <a:chOff x="4902936" y="2419290"/>
            <a:chExt cx="274576" cy="354728"/>
          </a:xfrm>
        </p:grpSpPr>
        <p:sp>
          <p:nvSpPr>
            <p:cNvPr id="12675" name="Google Shape;12675;p8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2"/>
          <p:cNvGrpSpPr/>
          <p:nvPr/>
        </p:nvGrpSpPr>
        <p:grpSpPr>
          <a:xfrm>
            <a:off x="7608056" y="3345794"/>
            <a:ext cx="270334" cy="354754"/>
            <a:chOff x="7608056" y="3345794"/>
            <a:chExt cx="270334" cy="354754"/>
          </a:xfrm>
        </p:grpSpPr>
        <p:sp>
          <p:nvSpPr>
            <p:cNvPr id="12696" name="Google Shape;12696;p8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82"/>
          <p:cNvGrpSpPr/>
          <p:nvPr/>
        </p:nvGrpSpPr>
        <p:grpSpPr>
          <a:xfrm>
            <a:off x="6712765" y="4268082"/>
            <a:ext cx="263316" cy="354728"/>
            <a:chOff x="6712765" y="4268082"/>
            <a:chExt cx="263316" cy="354728"/>
          </a:xfrm>
        </p:grpSpPr>
        <p:sp>
          <p:nvSpPr>
            <p:cNvPr id="12716" name="Google Shape;12716;p8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82"/>
          <p:cNvGrpSpPr/>
          <p:nvPr/>
        </p:nvGrpSpPr>
        <p:grpSpPr>
          <a:xfrm>
            <a:off x="5359341" y="2419159"/>
            <a:ext cx="262819" cy="354859"/>
            <a:chOff x="5359341" y="2419159"/>
            <a:chExt cx="262819" cy="354859"/>
          </a:xfrm>
        </p:grpSpPr>
        <p:sp>
          <p:nvSpPr>
            <p:cNvPr id="12733" name="Google Shape;12733;p8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82"/>
          <p:cNvGrpSpPr/>
          <p:nvPr/>
        </p:nvGrpSpPr>
        <p:grpSpPr>
          <a:xfrm>
            <a:off x="6709282" y="3790206"/>
            <a:ext cx="263316" cy="354493"/>
            <a:chOff x="6709282" y="3790206"/>
            <a:chExt cx="263316" cy="354493"/>
          </a:xfrm>
        </p:grpSpPr>
        <p:sp>
          <p:nvSpPr>
            <p:cNvPr id="12755" name="Google Shape;12755;p8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82"/>
          <p:cNvGrpSpPr/>
          <p:nvPr/>
        </p:nvGrpSpPr>
        <p:grpSpPr>
          <a:xfrm>
            <a:off x="6260629" y="2419290"/>
            <a:ext cx="263055" cy="354493"/>
            <a:chOff x="6260629" y="2419290"/>
            <a:chExt cx="263055" cy="354493"/>
          </a:xfrm>
        </p:grpSpPr>
        <p:sp>
          <p:nvSpPr>
            <p:cNvPr id="12772" name="Google Shape;12772;p8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82"/>
          <p:cNvGrpSpPr/>
          <p:nvPr/>
        </p:nvGrpSpPr>
        <p:grpSpPr>
          <a:xfrm>
            <a:off x="6260864" y="2879911"/>
            <a:ext cx="263343" cy="354754"/>
            <a:chOff x="6260864" y="2879911"/>
            <a:chExt cx="263343" cy="354754"/>
          </a:xfrm>
        </p:grpSpPr>
        <p:sp>
          <p:nvSpPr>
            <p:cNvPr id="12788" name="Google Shape;12788;p8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82"/>
          <p:cNvGrpSpPr/>
          <p:nvPr/>
        </p:nvGrpSpPr>
        <p:grpSpPr>
          <a:xfrm>
            <a:off x="8062968" y="2419290"/>
            <a:ext cx="263316" cy="354728"/>
            <a:chOff x="8062968" y="2419290"/>
            <a:chExt cx="263316" cy="354728"/>
          </a:xfrm>
        </p:grpSpPr>
        <p:sp>
          <p:nvSpPr>
            <p:cNvPr id="12807" name="Google Shape;12807;p8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82"/>
          <p:cNvGrpSpPr/>
          <p:nvPr/>
        </p:nvGrpSpPr>
        <p:grpSpPr>
          <a:xfrm>
            <a:off x="5809723" y="2419290"/>
            <a:ext cx="263316" cy="354728"/>
            <a:chOff x="5809723" y="2419290"/>
            <a:chExt cx="263316" cy="354728"/>
          </a:xfrm>
        </p:grpSpPr>
        <p:sp>
          <p:nvSpPr>
            <p:cNvPr id="12825" name="Google Shape;12825;p8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82"/>
          <p:cNvGrpSpPr/>
          <p:nvPr/>
        </p:nvGrpSpPr>
        <p:grpSpPr>
          <a:xfrm>
            <a:off x="7606826" y="1502999"/>
            <a:ext cx="263552" cy="354754"/>
            <a:chOff x="7606826" y="1502999"/>
            <a:chExt cx="263552" cy="354754"/>
          </a:xfrm>
        </p:grpSpPr>
        <p:sp>
          <p:nvSpPr>
            <p:cNvPr id="12843" name="Google Shape;12843;p8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82"/>
          <p:cNvGrpSpPr/>
          <p:nvPr/>
        </p:nvGrpSpPr>
        <p:grpSpPr>
          <a:xfrm>
            <a:off x="8060455" y="3790075"/>
            <a:ext cx="264076" cy="354623"/>
            <a:chOff x="8060455" y="3790075"/>
            <a:chExt cx="264076" cy="354623"/>
          </a:xfrm>
        </p:grpSpPr>
        <p:sp>
          <p:nvSpPr>
            <p:cNvPr id="12862" name="Google Shape;12862;p8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82"/>
          <p:cNvGrpSpPr/>
          <p:nvPr/>
        </p:nvGrpSpPr>
        <p:grpSpPr>
          <a:xfrm>
            <a:off x="7614550" y="2879911"/>
            <a:ext cx="263316" cy="354754"/>
            <a:chOff x="7614550" y="2879911"/>
            <a:chExt cx="263316" cy="354754"/>
          </a:xfrm>
        </p:grpSpPr>
        <p:sp>
          <p:nvSpPr>
            <p:cNvPr id="12886" name="Google Shape;12886;p8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82"/>
          <p:cNvGrpSpPr/>
          <p:nvPr/>
        </p:nvGrpSpPr>
        <p:grpSpPr>
          <a:xfrm>
            <a:off x="4900684" y="4268187"/>
            <a:ext cx="274576" cy="354623"/>
            <a:chOff x="4900684" y="4268187"/>
            <a:chExt cx="274576" cy="354623"/>
          </a:xfrm>
        </p:grpSpPr>
        <p:sp>
          <p:nvSpPr>
            <p:cNvPr id="12906" name="Google Shape;12906;p8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82"/>
          <p:cNvGrpSpPr/>
          <p:nvPr/>
        </p:nvGrpSpPr>
        <p:grpSpPr>
          <a:xfrm>
            <a:off x="7161654" y="3345794"/>
            <a:ext cx="263343" cy="354754"/>
            <a:chOff x="7161654" y="3345794"/>
            <a:chExt cx="263343" cy="354754"/>
          </a:xfrm>
        </p:grpSpPr>
        <p:sp>
          <p:nvSpPr>
            <p:cNvPr id="12922" name="Google Shape;12922;p8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82"/>
          <p:cNvGrpSpPr/>
          <p:nvPr/>
        </p:nvGrpSpPr>
        <p:grpSpPr>
          <a:xfrm>
            <a:off x="6711770" y="3345794"/>
            <a:ext cx="263081" cy="354754"/>
            <a:chOff x="6711770" y="3345794"/>
            <a:chExt cx="263081" cy="354754"/>
          </a:xfrm>
        </p:grpSpPr>
        <p:sp>
          <p:nvSpPr>
            <p:cNvPr id="12942" name="Google Shape;12942;p8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2"/>
          <p:cNvGrpSpPr/>
          <p:nvPr/>
        </p:nvGrpSpPr>
        <p:grpSpPr>
          <a:xfrm>
            <a:off x="7163409" y="2880251"/>
            <a:ext cx="263316" cy="354414"/>
            <a:chOff x="7163409" y="2880251"/>
            <a:chExt cx="263316" cy="354414"/>
          </a:xfrm>
        </p:grpSpPr>
        <p:sp>
          <p:nvSpPr>
            <p:cNvPr id="12960" name="Google Shape;12960;p8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2" name="Google Shape;12972;p82"/>
          <p:cNvGrpSpPr/>
          <p:nvPr/>
        </p:nvGrpSpPr>
        <p:grpSpPr>
          <a:xfrm>
            <a:off x="6712032" y="2880172"/>
            <a:ext cx="263316" cy="354493"/>
            <a:chOff x="6712032" y="2880172"/>
            <a:chExt cx="263316" cy="354493"/>
          </a:xfrm>
        </p:grpSpPr>
        <p:sp>
          <p:nvSpPr>
            <p:cNvPr id="12973" name="Google Shape;12973;p8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82"/>
          <p:cNvGrpSpPr/>
          <p:nvPr/>
        </p:nvGrpSpPr>
        <p:grpSpPr>
          <a:xfrm>
            <a:off x="6261624" y="3345794"/>
            <a:ext cx="263316" cy="354754"/>
            <a:chOff x="6261624" y="3345794"/>
            <a:chExt cx="263316" cy="354754"/>
          </a:xfrm>
        </p:grpSpPr>
        <p:sp>
          <p:nvSpPr>
            <p:cNvPr id="12995" name="Google Shape;12995;p8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82"/>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4" name="Google Shape;13024;p82"/>
          <p:cNvGrpSpPr/>
          <p:nvPr/>
        </p:nvGrpSpPr>
        <p:grpSpPr>
          <a:xfrm>
            <a:off x="5811739" y="3345794"/>
            <a:ext cx="263316" cy="354754"/>
            <a:chOff x="5811739" y="3345794"/>
            <a:chExt cx="263316" cy="354754"/>
          </a:xfrm>
        </p:grpSpPr>
        <p:sp>
          <p:nvSpPr>
            <p:cNvPr id="13025" name="Google Shape;13025;p8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82"/>
          <p:cNvGrpSpPr/>
          <p:nvPr/>
        </p:nvGrpSpPr>
        <p:grpSpPr>
          <a:xfrm>
            <a:off x="5363818" y="3345794"/>
            <a:ext cx="259074" cy="354493"/>
            <a:chOff x="5363818" y="3345794"/>
            <a:chExt cx="259074" cy="354493"/>
          </a:xfrm>
        </p:grpSpPr>
        <p:sp>
          <p:nvSpPr>
            <p:cNvPr id="13047" name="Google Shape;13047;p8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82"/>
          <p:cNvGrpSpPr/>
          <p:nvPr/>
        </p:nvGrpSpPr>
        <p:grpSpPr>
          <a:xfrm>
            <a:off x="4912939" y="3345663"/>
            <a:ext cx="261326" cy="354885"/>
            <a:chOff x="4912939" y="3345663"/>
            <a:chExt cx="261326" cy="354885"/>
          </a:xfrm>
        </p:grpSpPr>
        <p:sp>
          <p:nvSpPr>
            <p:cNvPr id="13073" name="Google Shape;13073;p8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82"/>
          <p:cNvGrpSpPr/>
          <p:nvPr/>
        </p:nvGrpSpPr>
        <p:grpSpPr>
          <a:xfrm>
            <a:off x="5809723" y="2879911"/>
            <a:ext cx="263081" cy="355016"/>
            <a:chOff x="5809723" y="2879911"/>
            <a:chExt cx="263081" cy="355016"/>
          </a:xfrm>
        </p:grpSpPr>
        <p:sp>
          <p:nvSpPr>
            <p:cNvPr id="13095" name="Google Shape;13095;p8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7" name="Google Shape;13117;p82"/>
          <p:cNvGrpSpPr/>
          <p:nvPr/>
        </p:nvGrpSpPr>
        <p:grpSpPr>
          <a:xfrm>
            <a:off x="7616069" y="4268056"/>
            <a:ext cx="263316" cy="354754"/>
            <a:chOff x="7616069" y="4268056"/>
            <a:chExt cx="263316" cy="354754"/>
          </a:xfrm>
        </p:grpSpPr>
        <p:sp>
          <p:nvSpPr>
            <p:cNvPr id="13118" name="Google Shape;13118;p8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82"/>
          <p:cNvGrpSpPr/>
          <p:nvPr/>
        </p:nvGrpSpPr>
        <p:grpSpPr>
          <a:xfrm>
            <a:off x="7164404" y="4268318"/>
            <a:ext cx="263316" cy="354493"/>
            <a:chOff x="7164404" y="4268318"/>
            <a:chExt cx="263316" cy="354493"/>
          </a:xfrm>
        </p:grpSpPr>
        <p:sp>
          <p:nvSpPr>
            <p:cNvPr id="13140" name="Google Shape;13140;p8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82"/>
          <p:cNvGrpSpPr/>
          <p:nvPr/>
        </p:nvGrpSpPr>
        <p:grpSpPr>
          <a:xfrm>
            <a:off x="5358346" y="2879911"/>
            <a:ext cx="263316" cy="354754"/>
            <a:chOff x="5358346" y="2879911"/>
            <a:chExt cx="263316" cy="354754"/>
          </a:xfrm>
        </p:grpSpPr>
        <p:sp>
          <p:nvSpPr>
            <p:cNvPr id="13157" name="Google Shape;13157;p8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8" name="Google Shape;13178;p82"/>
          <p:cNvGrpSpPr/>
          <p:nvPr/>
        </p:nvGrpSpPr>
        <p:grpSpPr>
          <a:xfrm>
            <a:off x="8061450" y="3345742"/>
            <a:ext cx="263316" cy="354807"/>
            <a:chOff x="8061450" y="3345742"/>
            <a:chExt cx="263316" cy="354807"/>
          </a:xfrm>
        </p:grpSpPr>
        <p:sp>
          <p:nvSpPr>
            <p:cNvPr id="13179" name="Google Shape;13179;p8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82"/>
          <p:cNvGrpSpPr/>
          <p:nvPr/>
        </p:nvGrpSpPr>
        <p:grpSpPr>
          <a:xfrm>
            <a:off x="8065953" y="2879911"/>
            <a:ext cx="263081" cy="354754"/>
            <a:chOff x="8065953" y="2879911"/>
            <a:chExt cx="263081" cy="354754"/>
          </a:xfrm>
        </p:grpSpPr>
        <p:sp>
          <p:nvSpPr>
            <p:cNvPr id="13196" name="Google Shape;13196;p8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82"/>
          <p:cNvGrpSpPr/>
          <p:nvPr/>
        </p:nvGrpSpPr>
        <p:grpSpPr>
          <a:xfrm>
            <a:off x="8064199" y="4268318"/>
            <a:ext cx="270308" cy="354493"/>
            <a:chOff x="8064199" y="4268318"/>
            <a:chExt cx="270308" cy="354493"/>
          </a:xfrm>
        </p:grpSpPr>
        <p:sp>
          <p:nvSpPr>
            <p:cNvPr id="13213" name="Google Shape;13213;p8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34" name="Shape 13234"/>
        <p:cNvGrpSpPr/>
        <p:nvPr/>
      </p:nvGrpSpPr>
      <p:grpSpPr>
        <a:xfrm>
          <a:off x="0" y="0"/>
          <a:ext cx="0" cy="0"/>
          <a:chOff x="0" y="0"/>
          <a:chExt cx="0" cy="0"/>
        </a:xfrm>
      </p:grpSpPr>
      <p:sp>
        <p:nvSpPr>
          <p:cNvPr id="13235" name="Google Shape;13235;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36" name="Google Shape;13236;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237" name="Google Shape;13237;p83"/>
          <p:cNvGrpSpPr/>
          <p:nvPr/>
        </p:nvGrpSpPr>
        <p:grpSpPr>
          <a:xfrm>
            <a:off x="3511608" y="3348218"/>
            <a:ext cx="381482" cy="366926"/>
            <a:chOff x="3511608" y="3348218"/>
            <a:chExt cx="381482" cy="366926"/>
          </a:xfrm>
        </p:grpSpPr>
        <p:sp>
          <p:nvSpPr>
            <p:cNvPr id="13238" name="Google Shape;13238;p8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83"/>
          <p:cNvGrpSpPr/>
          <p:nvPr/>
        </p:nvGrpSpPr>
        <p:grpSpPr>
          <a:xfrm>
            <a:off x="1849816" y="3807339"/>
            <a:ext cx="163616" cy="366665"/>
            <a:chOff x="1849816" y="3807339"/>
            <a:chExt cx="163616" cy="366665"/>
          </a:xfrm>
        </p:grpSpPr>
        <p:sp>
          <p:nvSpPr>
            <p:cNvPr id="13253" name="Google Shape;13253;p8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83"/>
          <p:cNvGrpSpPr/>
          <p:nvPr/>
        </p:nvGrpSpPr>
        <p:grpSpPr>
          <a:xfrm>
            <a:off x="2274757" y="3807313"/>
            <a:ext cx="202292" cy="366430"/>
            <a:chOff x="2274757" y="3807313"/>
            <a:chExt cx="202292" cy="366430"/>
          </a:xfrm>
        </p:grpSpPr>
        <p:sp>
          <p:nvSpPr>
            <p:cNvPr id="13268" name="Google Shape;13268;p8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83"/>
          <p:cNvGrpSpPr/>
          <p:nvPr/>
        </p:nvGrpSpPr>
        <p:grpSpPr>
          <a:xfrm>
            <a:off x="3972716" y="3348218"/>
            <a:ext cx="366404" cy="366665"/>
            <a:chOff x="3972716" y="3348218"/>
            <a:chExt cx="366404" cy="366665"/>
          </a:xfrm>
        </p:grpSpPr>
        <p:sp>
          <p:nvSpPr>
            <p:cNvPr id="13279" name="Google Shape;13279;p8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83"/>
          <p:cNvGrpSpPr/>
          <p:nvPr/>
        </p:nvGrpSpPr>
        <p:grpSpPr>
          <a:xfrm>
            <a:off x="866528" y="3348348"/>
            <a:ext cx="317405" cy="366534"/>
            <a:chOff x="866528" y="3348348"/>
            <a:chExt cx="317405" cy="366534"/>
          </a:xfrm>
        </p:grpSpPr>
        <p:sp>
          <p:nvSpPr>
            <p:cNvPr id="13292" name="Google Shape;13292;p8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83"/>
          <p:cNvGrpSpPr/>
          <p:nvPr/>
        </p:nvGrpSpPr>
        <p:grpSpPr>
          <a:xfrm>
            <a:off x="1316818" y="3348296"/>
            <a:ext cx="310872" cy="366848"/>
            <a:chOff x="1316818" y="3348296"/>
            <a:chExt cx="310872" cy="366848"/>
          </a:xfrm>
        </p:grpSpPr>
        <p:sp>
          <p:nvSpPr>
            <p:cNvPr id="13301" name="Google Shape;13301;p8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83"/>
          <p:cNvGrpSpPr/>
          <p:nvPr/>
        </p:nvGrpSpPr>
        <p:grpSpPr>
          <a:xfrm>
            <a:off x="3105248" y="3348244"/>
            <a:ext cx="305620" cy="366430"/>
            <a:chOff x="3105248" y="3348244"/>
            <a:chExt cx="305620" cy="366430"/>
          </a:xfrm>
        </p:grpSpPr>
        <p:sp>
          <p:nvSpPr>
            <p:cNvPr id="13326" name="Google Shape;13326;p8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83"/>
          <p:cNvGrpSpPr/>
          <p:nvPr/>
        </p:nvGrpSpPr>
        <p:grpSpPr>
          <a:xfrm>
            <a:off x="2661988" y="3348218"/>
            <a:ext cx="304078" cy="366665"/>
            <a:chOff x="2661988" y="3348218"/>
            <a:chExt cx="304078" cy="366665"/>
          </a:xfrm>
        </p:grpSpPr>
        <p:sp>
          <p:nvSpPr>
            <p:cNvPr id="13334" name="Google Shape;13334;p8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83"/>
          <p:cNvGrpSpPr/>
          <p:nvPr/>
        </p:nvGrpSpPr>
        <p:grpSpPr>
          <a:xfrm>
            <a:off x="2212927" y="3348897"/>
            <a:ext cx="307606" cy="366482"/>
            <a:chOff x="2212927" y="3348897"/>
            <a:chExt cx="307606" cy="366482"/>
          </a:xfrm>
        </p:grpSpPr>
        <p:sp>
          <p:nvSpPr>
            <p:cNvPr id="13354" name="Google Shape;13354;p8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83"/>
          <p:cNvGrpSpPr/>
          <p:nvPr/>
        </p:nvGrpSpPr>
        <p:grpSpPr>
          <a:xfrm>
            <a:off x="1764389" y="3348218"/>
            <a:ext cx="310114" cy="366665"/>
            <a:chOff x="1764389" y="3348218"/>
            <a:chExt cx="310114" cy="366665"/>
          </a:xfrm>
        </p:grpSpPr>
        <p:sp>
          <p:nvSpPr>
            <p:cNvPr id="13365" name="Google Shape;13365;p8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5" name="Google Shape;13385;p83"/>
          <p:cNvGrpSpPr/>
          <p:nvPr/>
        </p:nvGrpSpPr>
        <p:grpSpPr>
          <a:xfrm>
            <a:off x="2777572" y="3807287"/>
            <a:ext cx="81716" cy="366717"/>
            <a:chOff x="2777572" y="3807287"/>
            <a:chExt cx="81716" cy="366717"/>
          </a:xfrm>
        </p:grpSpPr>
        <p:sp>
          <p:nvSpPr>
            <p:cNvPr id="13386" name="Google Shape;13386;p8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83"/>
          <p:cNvGrpSpPr/>
          <p:nvPr/>
        </p:nvGrpSpPr>
        <p:grpSpPr>
          <a:xfrm>
            <a:off x="3934014" y="4329780"/>
            <a:ext cx="366665" cy="256334"/>
            <a:chOff x="3934014" y="4329780"/>
            <a:chExt cx="366665" cy="256334"/>
          </a:xfrm>
        </p:grpSpPr>
        <p:sp>
          <p:nvSpPr>
            <p:cNvPr id="13398" name="Google Shape;13398;p8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83"/>
          <p:cNvGrpSpPr/>
          <p:nvPr/>
        </p:nvGrpSpPr>
        <p:grpSpPr>
          <a:xfrm>
            <a:off x="947670" y="3807339"/>
            <a:ext cx="194295" cy="366404"/>
            <a:chOff x="947670" y="3807339"/>
            <a:chExt cx="194295" cy="366404"/>
          </a:xfrm>
        </p:grpSpPr>
        <p:sp>
          <p:nvSpPr>
            <p:cNvPr id="13412" name="Google Shape;13412;p8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83"/>
          <p:cNvGrpSpPr/>
          <p:nvPr/>
        </p:nvGrpSpPr>
        <p:grpSpPr>
          <a:xfrm>
            <a:off x="3420379" y="4286557"/>
            <a:ext cx="368939" cy="342283"/>
            <a:chOff x="3420379" y="4286557"/>
            <a:chExt cx="368939" cy="342283"/>
          </a:xfrm>
        </p:grpSpPr>
        <p:sp>
          <p:nvSpPr>
            <p:cNvPr id="13423" name="Google Shape;13423;p8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83"/>
          <p:cNvGrpSpPr/>
          <p:nvPr/>
        </p:nvGrpSpPr>
        <p:grpSpPr>
          <a:xfrm>
            <a:off x="3965190" y="3842252"/>
            <a:ext cx="369801" cy="296813"/>
            <a:chOff x="3965190" y="3842252"/>
            <a:chExt cx="369801" cy="296813"/>
          </a:xfrm>
        </p:grpSpPr>
        <p:sp>
          <p:nvSpPr>
            <p:cNvPr id="13440" name="Google Shape;13440;p8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83"/>
          <p:cNvGrpSpPr/>
          <p:nvPr/>
        </p:nvGrpSpPr>
        <p:grpSpPr>
          <a:xfrm>
            <a:off x="3506590" y="3833812"/>
            <a:ext cx="396796" cy="313407"/>
            <a:chOff x="3506590" y="3833812"/>
            <a:chExt cx="396796" cy="313407"/>
          </a:xfrm>
        </p:grpSpPr>
        <p:sp>
          <p:nvSpPr>
            <p:cNvPr id="13462" name="Google Shape;13462;p8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83"/>
          <p:cNvGrpSpPr/>
          <p:nvPr/>
        </p:nvGrpSpPr>
        <p:grpSpPr>
          <a:xfrm>
            <a:off x="2769288" y="1965364"/>
            <a:ext cx="104556" cy="366665"/>
            <a:chOff x="2769288" y="1965364"/>
            <a:chExt cx="104556" cy="366665"/>
          </a:xfrm>
        </p:grpSpPr>
        <p:sp>
          <p:nvSpPr>
            <p:cNvPr id="13466" name="Google Shape;13466;p8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83"/>
          <p:cNvGrpSpPr/>
          <p:nvPr/>
        </p:nvGrpSpPr>
        <p:grpSpPr>
          <a:xfrm>
            <a:off x="3966679" y="2010861"/>
            <a:ext cx="367162" cy="275698"/>
            <a:chOff x="3966679" y="2010861"/>
            <a:chExt cx="367162" cy="275698"/>
          </a:xfrm>
        </p:grpSpPr>
        <p:sp>
          <p:nvSpPr>
            <p:cNvPr id="13479" name="Google Shape;13479;p8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83"/>
          <p:cNvGrpSpPr/>
          <p:nvPr/>
        </p:nvGrpSpPr>
        <p:grpSpPr>
          <a:xfrm>
            <a:off x="1752577" y="2025495"/>
            <a:ext cx="366404" cy="246220"/>
            <a:chOff x="1752577" y="2025495"/>
            <a:chExt cx="366404" cy="246220"/>
          </a:xfrm>
        </p:grpSpPr>
        <p:sp>
          <p:nvSpPr>
            <p:cNvPr id="13484" name="Google Shape;13484;p8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83"/>
          <p:cNvGrpSpPr/>
          <p:nvPr/>
        </p:nvGrpSpPr>
        <p:grpSpPr>
          <a:xfrm>
            <a:off x="1309553" y="2069580"/>
            <a:ext cx="366404" cy="158363"/>
            <a:chOff x="1309553" y="2069580"/>
            <a:chExt cx="366404" cy="158363"/>
          </a:xfrm>
        </p:grpSpPr>
        <p:sp>
          <p:nvSpPr>
            <p:cNvPr id="13501" name="Google Shape;13501;p8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83"/>
          <p:cNvGrpSpPr/>
          <p:nvPr/>
        </p:nvGrpSpPr>
        <p:grpSpPr>
          <a:xfrm>
            <a:off x="866528" y="2088762"/>
            <a:ext cx="366639" cy="119635"/>
            <a:chOff x="866528" y="2088762"/>
            <a:chExt cx="366639" cy="119635"/>
          </a:xfrm>
        </p:grpSpPr>
        <p:sp>
          <p:nvSpPr>
            <p:cNvPr id="13528" name="Google Shape;13528;p8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83"/>
          <p:cNvGrpSpPr/>
          <p:nvPr/>
        </p:nvGrpSpPr>
        <p:grpSpPr>
          <a:xfrm>
            <a:off x="2329269" y="1965312"/>
            <a:ext cx="98807" cy="366273"/>
            <a:chOff x="2329269" y="1965312"/>
            <a:chExt cx="98807" cy="366273"/>
          </a:xfrm>
        </p:grpSpPr>
        <p:sp>
          <p:nvSpPr>
            <p:cNvPr id="13543" name="Google Shape;13543;p8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83"/>
          <p:cNvGrpSpPr/>
          <p:nvPr/>
        </p:nvGrpSpPr>
        <p:grpSpPr>
          <a:xfrm>
            <a:off x="3208053" y="1964972"/>
            <a:ext cx="112344" cy="366926"/>
            <a:chOff x="3208053" y="1964972"/>
            <a:chExt cx="112344" cy="366926"/>
          </a:xfrm>
        </p:grpSpPr>
        <p:sp>
          <p:nvSpPr>
            <p:cNvPr id="13547" name="Google Shape;13547;p8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83"/>
          <p:cNvGrpSpPr/>
          <p:nvPr/>
        </p:nvGrpSpPr>
        <p:grpSpPr>
          <a:xfrm>
            <a:off x="3225379" y="3807339"/>
            <a:ext cx="72413" cy="366404"/>
            <a:chOff x="3225379" y="3807339"/>
            <a:chExt cx="72413" cy="366404"/>
          </a:xfrm>
        </p:grpSpPr>
        <p:sp>
          <p:nvSpPr>
            <p:cNvPr id="13554" name="Google Shape;13554;p8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83"/>
          <p:cNvGrpSpPr/>
          <p:nvPr/>
        </p:nvGrpSpPr>
        <p:grpSpPr>
          <a:xfrm>
            <a:off x="3523916" y="2011096"/>
            <a:ext cx="366665" cy="275201"/>
            <a:chOff x="3523916" y="2011096"/>
            <a:chExt cx="366665" cy="275201"/>
          </a:xfrm>
        </p:grpSpPr>
        <p:sp>
          <p:nvSpPr>
            <p:cNvPr id="13563" name="Google Shape;13563;p8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83"/>
          <p:cNvGrpSpPr/>
          <p:nvPr/>
        </p:nvGrpSpPr>
        <p:grpSpPr>
          <a:xfrm>
            <a:off x="1742777" y="1499997"/>
            <a:ext cx="393791" cy="366744"/>
            <a:chOff x="1742777" y="1499997"/>
            <a:chExt cx="393791" cy="366744"/>
          </a:xfrm>
        </p:grpSpPr>
        <p:sp>
          <p:nvSpPr>
            <p:cNvPr id="13584" name="Google Shape;13584;p8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83"/>
          <p:cNvGrpSpPr/>
          <p:nvPr/>
        </p:nvGrpSpPr>
        <p:grpSpPr>
          <a:xfrm>
            <a:off x="4014449" y="1499997"/>
            <a:ext cx="319914" cy="366639"/>
            <a:chOff x="4014449" y="1499997"/>
            <a:chExt cx="319914" cy="366639"/>
          </a:xfrm>
        </p:grpSpPr>
        <p:sp>
          <p:nvSpPr>
            <p:cNvPr id="13599" name="Google Shape;13599;p8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83"/>
          <p:cNvGrpSpPr/>
          <p:nvPr/>
        </p:nvGrpSpPr>
        <p:grpSpPr>
          <a:xfrm>
            <a:off x="866267" y="1591460"/>
            <a:ext cx="367397" cy="183711"/>
            <a:chOff x="866267" y="1591460"/>
            <a:chExt cx="367397" cy="183711"/>
          </a:xfrm>
        </p:grpSpPr>
        <p:sp>
          <p:nvSpPr>
            <p:cNvPr id="13605" name="Google Shape;13605;p8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83"/>
          <p:cNvGrpSpPr/>
          <p:nvPr/>
        </p:nvGrpSpPr>
        <p:grpSpPr>
          <a:xfrm>
            <a:off x="3117843" y="1499892"/>
            <a:ext cx="327440" cy="366744"/>
            <a:chOff x="3117843" y="1499892"/>
            <a:chExt cx="327440" cy="366744"/>
          </a:xfrm>
        </p:grpSpPr>
        <p:sp>
          <p:nvSpPr>
            <p:cNvPr id="13624" name="Google Shape;13624;p8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83"/>
          <p:cNvGrpSpPr/>
          <p:nvPr/>
        </p:nvGrpSpPr>
        <p:grpSpPr>
          <a:xfrm>
            <a:off x="2667005" y="1499997"/>
            <a:ext cx="336770" cy="366639"/>
            <a:chOff x="2667005" y="1499997"/>
            <a:chExt cx="336770" cy="366639"/>
          </a:xfrm>
        </p:grpSpPr>
        <p:sp>
          <p:nvSpPr>
            <p:cNvPr id="13632" name="Google Shape;13632;p8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83"/>
          <p:cNvGrpSpPr/>
          <p:nvPr/>
        </p:nvGrpSpPr>
        <p:grpSpPr>
          <a:xfrm>
            <a:off x="3564866" y="1499997"/>
            <a:ext cx="326473" cy="366639"/>
            <a:chOff x="3564866" y="1499997"/>
            <a:chExt cx="326473" cy="366639"/>
          </a:xfrm>
        </p:grpSpPr>
        <p:sp>
          <p:nvSpPr>
            <p:cNvPr id="13652" name="Google Shape;13652;p8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83"/>
          <p:cNvGrpSpPr/>
          <p:nvPr/>
        </p:nvGrpSpPr>
        <p:grpSpPr>
          <a:xfrm>
            <a:off x="1314074" y="1499997"/>
            <a:ext cx="364392" cy="366639"/>
            <a:chOff x="1314074" y="1499997"/>
            <a:chExt cx="364392" cy="366639"/>
          </a:xfrm>
        </p:grpSpPr>
        <p:sp>
          <p:nvSpPr>
            <p:cNvPr id="13662" name="Google Shape;13662;p8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83"/>
          <p:cNvGrpSpPr/>
          <p:nvPr/>
        </p:nvGrpSpPr>
        <p:grpSpPr>
          <a:xfrm>
            <a:off x="2220479" y="1499997"/>
            <a:ext cx="337005" cy="366639"/>
            <a:chOff x="2220479" y="1499997"/>
            <a:chExt cx="337005" cy="366639"/>
          </a:xfrm>
        </p:grpSpPr>
        <p:sp>
          <p:nvSpPr>
            <p:cNvPr id="13675" name="Google Shape;13675;p8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3"/>
          <p:cNvGrpSpPr/>
          <p:nvPr/>
        </p:nvGrpSpPr>
        <p:grpSpPr>
          <a:xfrm>
            <a:off x="4105155" y="2425976"/>
            <a:ext cx="87230" cy="366430"/>
            <a:chOff x="4105155" y="2425976"/>
            <a:chExt cx="87230" cy="366430"/>
          </a:xfrm>
        </p:grpSpPr>
        <p:sp>
          <p:nvSpPr>
            <p:cNvPr id="13687" name="Google Shape;13687;p8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83"/>
          <p:cNvGrpSpPr/>
          <p:nvPr/>
        </p:nvGrpSpPr>
        <p:grpSpPr>
          <a:xfrm>
            <a:off x="1808109" y="2426002"/>
            <a:ext cx="267884" cy="366639"/>
            <a:chOff x="1808109" y="2426002"/>
            <a:chExt cx="267884" cy="366639"/>
          </a:xfrm>
        </p:grpSpPr>
        <p:sp>
          <p:nvSpPr>
            <p:cNvPr id="13694" name="Google Shape;13694;p8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83"/>
          <p:cNvGrpSpPr/>
          <p:nvPr/>
        </p:nvGrpSpPr>
        <p:grpSpPr>
          <a:xfrm>
            <a:off x="3603568" y="2426002"/>
            <a:ext cx="207597" cy="366639"/>
            <a:chOff x="3603568" y="2426002"/>
            <a:chExt cx="207597" cy="366639"/>
          </a:xfrm>
        </p:grpSpPr>
        <p:sp>
          <p:nvSpPr>
            <p:cNvPr id="13716" name="Google Shape;13716;p8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83"/>
          <p:cNvGrpSpPr/>
          <p:nvPr/>
        </p:nvGrpSpPr>
        <p:grpSpPr>
          <a:xfrm>
            <a:off x="2246115" y="2426002"/>
            <a:ext cx="274417" cy="366404"/>
            <a:chOff x="2246115" y="2426002"/>
            <a:chExt cx="274417" cy="366404"/>
          </a:xfrm>
        </p:grpSpPr>
        <p:sp>
          <p:nvSpPr>
            <p:cNvPr id="13723" name="Google Shape;13723;p8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83"/>
          <p:cNvGrpSpPr/>
          <p:nvPr/>
        </p:nvGrpSpPr>
        <p:grpSpPr>
          <a:xfrm>
            <a:off x="2696666" y="2426002"/>
            <a:ext cx="256099" cy="366639"/>
            <a:chOff x="2696666" y="2426002"/>
            <a:chExt cx="256099" cy="366639"/>
          </a:xfrm>
        </p:grpSpPr>
        <p:sp>
          <p:nvSpPr>
            <p:cNvPr id="13732" name="Google Shape;13732;p8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83"/>
          <p:cNvGrpSpPr/>
          <p:nvPr/>
        </p:nvGrpSpPr>
        <p:grpSpPr>
          <a:xfrm>
            <a:off x="3149072" y="2426002"/>
            <a:ext cx="225863" cy="366430"/>
            <a:chOff x="3149072" y="2426002"/>
            <a:chExt cx="225863" cy="366430"/>
          </a:xfrm>
        </p:grpSpPr>
        <p:sp>
          <p:nvSpPr>
            <p:cNvPr id="13739" name="Google Shape;13739;p8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83"/>
          <p:cNvGrpSpPr/>
          <p:nvPr/>
        </p:nvGrpSpPr>
        <p:grpSpPr>
          <a:xfrm>
            <a:off x="1361556" y="2425923"/>
            <a:ext cx="283224" cy="366482"/>
            <a:chOff x="1361556" y="2425923"/>
            <a:chExt cx="283224" cy="366482"/>
          </a:xfrm>
        </p:grpSpPr>
        <p:sp>
          <p:nvSpPr>
            <p:cNvPr id="13751" name="Google Shape;13751;p8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83"/>
          <p:cNvGrpSpPr/>
          <p:nvPr/>
        </p:nvGrpSpPr>
        <p:grpSpPr>
          <a:xfrm>
            <a:off x="3973735" y="2891056"/>
            <a:ext cx="361883" cy="366979"/>
            <a:chOff x="3973735" y="2891056"/>
            <a:chExt cx="361883" cy="366979"/>
          </a:xfrm>
        </p:grpSpPr>
        <p:sp>
          <p:nvSpPr>
            <p:cNvPr id="13772" name="Google Shape;13772;p8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83"/>
          <p:cNvGrpSpPr/>
          <p:nvPr/>
        </p:nvGrpSpPr>
        <p:grpSpPr>
          <a:xfrm>
            <a:off x="3527941" y="2916744"/>
            <a:ext cx="366665" cy="315654"/>
            <a:chOff x="3527941" y="2916744"/>
            <a:chExt cx="366665" cy="315654"/>
          </a:xfrm>
        </p:grpSpPr>
        <p:sp>
          <p:nvSpPr>
            <p:cNvPr id="13790" name="Google Shape;13790;p8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0" name="Google Shape;13820;p83"/>
          <p:cNvGrpSpPr/>
          <p:nvPr/>
        </p:nvGrpSpPr>
        <p:grpSpPr>
          <a:xfrm>
            <a:off x="2640873" y="2891631"/>
            <a:ext cx="366404" cy="366404"/>
            <a:chOff x="2640873" y="2891631"/>
            <a:chExt cx="366404" cy="366404"/>
          </a:xfrm>
        </p:grpSpPr>
        <p:sp>
          <p:nvSpPr>
            <p:cNvPr id="13821" name="Google Shape;13821;p8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83"/>
          <p:cNvGrpSpPr/>
          <p:nvPr/>
        </p:nvGrpSpPr>
        <p:grpSpPr>
          <a:xfrm>
            <a:off x="2197091" y="2938120"/>
            <a:ext cx="366665" cy="273189"/>
            <a:chOff x="2197091" y="2938120"/>
            <a:chExt cx="366665" cy="273189"/>
          </a:xfrm>
        </p:grpSpPr>
        <p:sp>
          <p:nvSpPr>
            <p:cNvPr id="13836" name="Google Shape;13836;p8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83"/>
          <p:cNvGrpSpPr/>
          <p:nvPr/>
        </p:nvGrpSpPr>
        <p:grpSpPr>
          <a:xfrm>
            <a:off x="1753570" y="2892127"/>
            <a:ext cx="366665" cy="365202"/>
            <a:chOff x="1753570" y="2892127"/>
            <a:chExt cx="366665" cy="365202"/>
          </a:xfrm>
        </p:grpSpPr>
        <p:sp>
          <p:nvSpPr>
            <p:cNvPr id="13861" name="Google Shape;13861;p8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83"/>
          <p:cNvGrpSpPr/>
          <p:nvPr/>
        </p:nvGrpSpPr>
        <p:grpSpPr>
          <a:xfrm>
            <a:off x="1303751" y="3807339"/>
            <a:ext cx="367684" cy="366561"/>
            <a:chOff x="1303751" y="3807339"/>
            <a:chExt cx="367684" cy="366561"/>
          </a:xfrm>
        </p:grpSpPr>
        <p:sp>
          <p:nvSpPr>
            <p:cNvPr id="13880" name="Google Shape;13880;p8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1" name="Google Shape;13921;p83"/>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2" name="Google Shape;13922;p83"/>
          <p:cNvGrpSpPr/>
          <p:nvPr/>
        </p:nvGrpSpPr>
        <p:grpSpPr>
          <a:xfrm>
            <a:off x="1310049" y="2891421"/>
            <a:ext cx="384749" cy="366613"/>
            <a:chOff x="1310049" y="2891421"/>
            <a:chExt cx="384749" cy="366613"/>
          </a:xfrm>
        </p:grpSpPr>
        <p:sp>
          <p:nvSpPr>
            <p:cNvPr id="13923" name="Google Shape;13923;p8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83"/>
          <p:cNvGrpSpPr/>
          <p:nvPr/>
        </p:nvGrpSpPr>
        <p:grpSpPr>
          <a:xfrm>
            <a:off x="849673" y="2891343"/>
            <a:ext cx="383468" cy="366665"/>
            <a:chOff x="849673" y="2891343"/>
            <a:chExt cx="383468" cy="366665"/>
          </a:xfrm>
        </p:grpSpPr>
        <p:sp>
          <p:nvSpPr>
            <p:cNvPr id="13938" name="Google Shape;13938;p8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83"/>
          <p:cNvGrpSpPr/>
          <p:nvPr/>
        </p:nvGrpSpPr>
        <p:grpSpPr>
          <a:xfrm>
            <a:off x="920257" y="2426002"/>
            <a:ext cx="278024" cy="366508"/>
            <a:chOff x="920257" y="2426002"/>
            <a:chExt cx="278024" cy="366508"/>
          </a:xfrm>
        </p:grpSpPr>
        <p:sp>
          <p:nvSpPr>
            <p:cNvPr id="13951" name="Google Shape;13951;p8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83"/>
          <p:cNvGrpSpPr/>
          <p:nvPr/>
        </p:nvGrpSpPr>
        <p:grpSpPr>
          <a:xfrm>
            <a:off x="866528" y="4274484"/>
            <a:ext cx="349810" cy="366665"/>
            <a:chOff x="866528" y="4274484"/>
            <a:chExt cx="349810" cy="366665"/>
          </a:xfrm>
        </p:grpSpPr>
        <p:sp>
          <p:nvSpPr>
            <p:cNvPr id="13965" name="Google Shape;13965;p8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83"/>
          <p:cNvGrpSpPr/>
          <p:nvPr/>
        </p:nvGrpSpPr>
        <p:grpSpPr>
          <a:xfrm>
            <a:off x="1388708" y="4274484"/>
            <a:ext cx="330210" cy="366665"/>
            <a:chOff x="1388708" y="4274484"/>
            <a:chExt cx="330210" cy="366665"/>
          </a:xfrm>
        </p:grpSpPr>
        <p:sp>
          <p:nvSpPr>
            <p:cNvPr id="13977" name="Google Shape;13977;p8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83"/>
          <p:cNvGrpSpPr/>
          <p:nvPr/>
        </p:nvGrpSpPr>
        <p:grpSpPr>
          <a:xfrm>
            <a:off x="1874694" y="4293326"/>
            <a:ext cx="375446" cy="328982"/>
            <a:chOff x="1874694" y="4293326"/>
            <a:chExt cx="375446" cy="328982"/>
          </a:xfrm>
        </p:grpSpPr>
        <p:sp>
          <p:nvSpPr>
            <p:cNvPr id="13998" name="Google Shape;13998;p8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83"/>
          <p:cNvGrpSpPr/>
          <p:nvPr/>
        </p:nvGrpSpPr>
        <p:grpSpPr>
          <a:xfrm>
            <a:off x="2396116" y="4293090"/>
            <a:ext cx="366665" cy="329714"/>
            <a:chOff x="2396116" y="4293090"/>
            <a:chExt cx="366665" cy="329714"/>
          </a:xfrm>
        </p:grpSpPr>
        <p:sp>
          <p:nvSpPr>
            <p:cNvPr id="14021" name="Google Shape;14021;p8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83"/>
          <p:cNvGrpSpPr/>
          <p:nvPr/>
        </p:nvGrpSpPr>
        <p:grpSpPr>
          <a:xfrm>
            <a:off x="2908757" y="4289824"/>
            <a:ext cx="367162" cy="336116"/>
            <a:chOff x="2908757" y="4289824"/>
            <a:chExt cx="367162" cy="336116"/>
          </a:xfrm>
        </p:grpSpPr>
        <p:sp>
          <p:nvSpPr>
            <p:cNvPr id="14035" name="Google Shape;14035;p8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83"/>
          <p:cNvGrpSpPr/>
          <p:nvPr/>
        </p:nvGrpSpPr>
        <p:grpSpPr>
          <a:xfrm>
            <a:off x="3082408" y="2919540"/>
            <a:ext cx="368651" cy="310350"/>
            <a:chOff x="3082408" y="2919540"/>
            <a:chExt cx="368651" cy="310350"/>
          </a:xfrm>
        </p:grpSpPr>
        <p:sp>
          <p:nvSpPr>
            <p:cNvPr id="14063" name="Google Shape;14063;p8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83"/>
          <p:cNvGrpSpPr/>
          <p:nvPr/>
        </p:nvGrpSpPr>
        <p:grpSpPr>
          <a:xfrm>
            <a:off x="7069130" y="2424800"/>
            <a:ext cx="366169" cy="360498"/>
            <a:chOff x="7069130" y="2424800"/>
            <a:chExt cx="366169" cy="360498"/>
          </a:xfrm>
        </p:grpSpPr>
        <p:sp>
          <p:nvSpPr>
            <p:cNvPr id="14076" name="Google Shape;14076;p8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83"/>
          <p:cNvGrpSpPr/>
          <p:nvPr/>
        </p:nvGrpSpPr>
        <p:grpSpPr>
          <a:xfrm>
            <a:off x="4885655" y="2424721"/>
            <a:ext cx="281473" cy="360629"/>
            <a:chOff x="4885655" y="2424721"/>
            <a:chExt cx="281473" cy="360629"/>
          </a:xfrm>
        </p:grpSpPr>
        <p:sp>
          <p:nvSpPr>
            <p:cNvPr id="14097" name="Google Shape;14097;p8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83"/>
          <p:cNvGrpSpPr/>
          <p:nvPr/>
        </p:nvGrpSpPr>
        <p:grpSpPr>
          <a:xfrm>
            <a:off x="6625609" y="2446777"/>
            <a:ext cx="364130" cy="316726"/>
            <a:chOff x="6625609" y="2446777"/>
            <a:chExt cx="364130" cy="316726"/>
          </a:xfrm>
        </p:grpSpPr>
        <p:sp>
          <p:nvSpPr>
            <p:cNvPr id="14109" name="Google Shape;14109;p8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83"/>
          <p:cNvGrpSpPr/>
          <p:nvPr/>
        </p:nvGrpSpPr>
        <p:grpSpPr>
          <a:xfrm>
            <a:off x="5757644" y="2012350"/>
            <a:ext cx="360628" cy="298825"/>
            <a:chOff x="5757644" y="2012350"/>
            <a:chExt cx="360628" cy="298825"/>
          </a:xfrm>
        </p:grpSpPr>
        <p:sp>
          <p:nvSpPr>
            <p:cNvPr id="14122" name="Google Shape;14122;p8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3"/>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3"/>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83"/>
          <p:cNvGrpSpPr/>
          <p:nvPr/>
        </p:nvGrpSpPr>
        <p:grpSpPr>
          <a:xfrm>
            <a:off x="5317625" y="1983474"/>
            <a:ext cx="360628" cy="356839"/>
            <a:chOff x="5317625" y="1983474"/>
            <a:chExt cx="360628" cy="356839"/>
          </a:xfrm>
        </p:grpSpPr>
        <p:sp>
          <p:nvSpPr>
            <p:cNvPr id="14145" name="Google Shape;14145;p8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83"/>
          <p:cNvGrpSpPr/>
          <p:nvPr/>
        </p:nvGrpSpPr>
        <p:grpSpPr>
          <a:xfrm>
            <a:off x="6181827" y="2463685"/>
            <a:ext cx="360629" cy="282989"/>
            <a:chOff x="6181827" y="2463685"/>
            <a:chExt cx="360629" cy="282989"/>
          </a:xfrm>
        </p:grpSpPr>
        <p:sp>
          <p:nvSpPr>
            <p:cNvPr id="14165" name="Google Shape;14165;p8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83"/>
          <p:cNvGrpSpPr/>
          <p:nvPr/>
        </p:nvGrpSpPr>
        <p:grpSpPr>
          <a:xfrm>
            <a:off x="5346292" y="3340691"/>
            <a:ext cx="291247" cy="360628"/>
            <a:chOff x="5346292" y="3340691"/>
            <a:chExt cx="291247" cy="360628"/>
          </a:xfrm>
        </p:grpSpPr>
        <p:sp>
          <p:nvSpPr>
            <p:cNvPr id="14177" name="Google Shape;14177;p8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83"/>
          <p:cNvGrpSpPr/>
          <p:nvPr/>
        </p:nvGrpSpPr>
        <p:grpSpPr>
          <a:xfrm>
            <a:off x="7969264" y="1981697"/>
            <a:ext cx="337763" cy="360393"/>
            <a:chOff x="7969264" y="1981697"/>
            <a:chExt cx="337763" cy="360393"/>
          </a:xfrm>
        </p:grpSpPr>
        <p:sp>
          <p:nvSpPr>
            <p:cNvPr id="14203" name="Google Shape;14203;p8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83"/>
          <p:cNvGrpSpPr/>
          <p:nvPr/>
        </p:nvGrpSpPr>
        <p:grpSpPr>
          <a:xfrm>
            <a:off x="5736032" y="2430000"/>
            <a:ext cx="360890" cy="350332"/>
            <a:chOff x="5736032" y="2430000"/>
            <a:chExt cx="360890" cy="350332"/>
          </a:xfrm>
        </p:grpSpPr>
        <p:sp>
          <p:nvSpPr>
            <p:cNvPr id="14222" name="Google Shape;14222;p8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83"/>
          <p:cNvGrpSpPr/>
          <p:nvPr/>
        </p:nvGrpSpPr>
        <p:grpSpPr>
          <a:xfrm>
            <a:off x="4877867" y="1995991"/>
            <a:ext cx="360628" cy="331778"/>
            <a:chOff x="4877867" y="1995991"/>
            <a:chExt cx="360628" cy="331778"/>
          </a:xfrm>
        </p:grpSpPr>
        <p:sp>
          <p:nvSpPr>
            <p:cNvPr id="14240" name="Google Shape;14240;p8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83"/>
          <p:cNvGrpSpPr/>
          <p:nvPr/>
        </p:nvGrpSpPr>
        <p:grpSpPr>
          <a:xfrm>
            <a:off x="7050889" y="2913503"/>
            <a:ext cx="363529" cy="339513"/>
            <a:chOff x="7050889" y="2913503"/>
            <a:chExt cx="363529" cy="339513"/>
          </a:xfrm>
        </p:grpSpPr>
        <p:sp>
          <p:nvSpPr>
            <p:cNvPr id="14255" name="Google Shape;14255;p8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83"/>
          <p:cNvGrpSpPr/>
          <p:nvPr/>
        </p:nvGrpSpPr>
        <p:grpSpPr>
          <a:xfrm>
            <a:off x="7510900" y="1981462"/>
            <a:ext cx="372937" cy="360629"/>
            <a:chOff x="7510900" y="1981462"/>
            <a:chExt cx="372937" cy="360629"/>
          </a:xfrm>
        </p:grpSpPr>
        <p:sp>
          <p:nvSpPr>
            <p:cNvPr id="14265" name="Google Shape;14265;p8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83"/>
          <p:cNvGrpSpPr/>
          <p:nvPr/>
        </p:nvGrpSpPr>
        <p:grpSpPr>
          <a:xfrm>
            <a:off x="6599476" y="2918260"/>
            <a:ext cx="360629" cy="329975"/>
            <a:chOff x="6599476" y="2918260"/>
            <a:chExt cx="360629" cy="329975"/>
          </a:xfrm>
        </p:grpSpPr>
        <p:sp>
          <p:nvSpPr>
            <p:cNvPr id="14282" name="Google Shape;14282;p8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83"/>
          <p:cNvGrpSpPr/>
          <p:nvPr/>
        </p:nvGrpSpPr>
        <p:grpSpPr>
          <a:xfrm>
            <a:off x="5290499" y="2481533"/>
            <a:ext cx="360628" cy="247292"/>
            <a:chOff x="5290499" y="2481533"/>
            <a:chExt cx="360628" cy="247292"/>
          </a:xfrm>
        </p:grpSpPr>
        <p:sp>
          <p:nvSpPr>
            <p:cNvPr id="14308" name="Google Shape;14308;p8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5" name="Google Shape;14335;p83"/>
          <p:cNvGrpSpPr/>
          <p:nvPr/>
        </p:nvGrpSpPr>
        <p:grpSpPr>
          <a:xfrm>
            <a:off x="6201923" y="1981514"/>
            <a:ext cx="351325" cy="360576"/>
            <a:chOff x="6201923" y="1981514"/>
            <a:chExt cx="351325" cy="360576"/>
          </a:xfrm>
        </p:grpSpPr>
        <p:sp>
          <p:nvSpPr>
            <p:cNvPr id="14336" name="Google Shape;14336;p8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83"/>
          <p:cNvGrpSpPr/>
          <p:nvPr/>
        </p:nvGrpSpPr>
        <p:grpSpPr>
          <a:xfrm>
            <a:off x="4894461" y="3340691"/>
            <a:ext cx="312884" cy="360785"/>
            <a:chOff x="4894461" y="3340691"/>
            <a:chExt cx="312884" cy="360785"/>
          </a:xfrm>
        </p:grpSpPr>
        <p:sp>
          <p:nvSpPr>
            <p:cNvPr id="14344" name="Google Shape;14344;p8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83"/>
          <p:cNvGrpSpPr/>
          <p:nvPr/>
        </p:nvGrpSpPr>
        <p:grpSpPr>
          <a:xfrm>
            <a:off x="5339237" y="1501251"/>
            <a:ext cx="245541" cy="360628"/>
            <a:chOff x="5339237" y="1501251"/>
            <a:chExt cx="245541" cy="360628"/>
          </a:xfrm>
        </p:grpSpPr>
        <p:sp>
          <p:nvSpPr>
            <p:cNvPr id="14361" name="Google Shape;14361;p8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3" name="Google Shape;14403;p83"/>
          <p:cNvGrpSpPr/>
          <p:nvPr/>
        </p:nvGrpSpPr>
        <p:grpSpPr>
          <a:xfrm>
            <a:off x="7959464" y="2474216"/>
            <a:ext cx="370428" cy="261926"/>
            <a:chOff x="7959464" y="2474216"/>
            <a:chExt cx="370428" cy="261926"/>
          </a:xfrm>
        </p:grpSpPr>
        <p:sp>
          <p:nvSpPr>
            <p:cNvPr id="14404" name="Google Shape;14404;p8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83"/>
          <p:cNvGrpSpPr/>
          <p:nvPr/>
        </p:nvGrpSpPr>
        <p:grpSpPr>
          <a:xfrm>
            <a:off x="7518687" y="2457909"/>
            <a:ext cx="360629" cy="294461"/>
            <a:chOff x="7518687" y="2457909"/>
            <a:chExt cx="360629" cy="294461"/>
          </a:xfrm>
        </p:grpSpPr>
        <p:sp>
          <p:nvSpPr>
            <p:cNvPr id="14417" name="Google Shape;14417;p8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83"/>
          <p:cNvGrpSpPr/>
          <p:nvPr/>
        </p:nvGrpSpPr>
        <p:grpSpPr>
          <a:xfrm>
            <a:off x="7086220" y="1981566"/>
            <a:ext cx="343799" cy="360524"/>
            <a:chOff x="7086220" y="1981566"/>
            <a:chExt cx="343799" cy="360524"/>
          </a:xfrm>
        </p:grpSpPr>
        <p:sp>
          <p:nvSpPr>
            <p:cNvPr id="14437" name="Google Shape;14437;p8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3"/>
          <p:cNvGrpSpPr/>
          <p:nvPr/>
        </p:nvGrpSpPr>
        <p:grpSpPr>
          <a:xfrm>
            <a:off x="6141112" y="2927563"/>
            <a:ext cx="368416" cy="311369"/>
            <a:chOff x="6141112" y="2927563"/>
            <a:chExt cx="368416" cy="311369"/>
          </a:xfrm>
        </p:grpSpPr>
        <p:sp>
          <p:nvSpPr>
            <p:cNvPr id="14454" name="Google Shape;14454;p8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83"/>
          <p:cNvGrpSpPr/>
          <p:nvPr/>
        </p:nvGrpSpPr>
        <p:grpSpPr>
          <a:xfrm>
            <a:off x="7520699" y="2902946"/>
            <a:ext cx="335489" cy="360629"/>
            <a:chOff x="7520699" y="2902946"/>
            <a:chExt cx="335489" cy="360629"/>
          </a:xfrm>
        </p:grpSpPr>
        <p:sp>
          <p:nvSpPr>
            <p:cNvPr id="14462" name="Google Shape;14462;p8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3"/>
          <p:cNvGrpSpPr/>
          <p:nvPr/>
        </p:nvGrpSpPr>
        <p:grpSpPr>
          <a:xfrm>
            <a:off x="7988340" y="2902946"/>
            <a:ext cx="308886" cy="360628"/>
            <a:chOff x="7988340" y="2902946"/>
            <a:chExt cx="308886" cy="360628"/>
          </a:xfrm>
        </p:grpSpPr>
        <p:sp>
          <p:nvSpPr>
            <p:cNvPr id="14478" name="Google Shape;14478;p8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83"/>
          <p:cNvGrpSpPr/>
          <p:nvPr/>
        </p:nvGrpSpPr>
        <p:grpSpPr>
          <a:xfrm>
            <a:off x="5690039" y="2902998"/>
            <a:ext cx="362902" cy="360498"/>
            <a:chOff x="5690039" y="2902998"/>
            <a:chExt cx="362902" cy="360498"/>
          </a:xfrm>
        </p:grpSpPr>
        <p:sp>
          <p:nvSpPr>
            <p:cNvPr id="14502" name="Google Shape;14502;p8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83"/>
          <p:cNvGrpSpPr/>
          <p:nvPr/>
        </p:nvGrpSpPr>
        <p:grpSpPr>
          <a:xfrm>
            <a:off x="4871935" y="1500990"/>
            <a:ext cx="258503" cy="360890"/>
            <a:chOff x="4871935" y="1500990"/>
            <a:chExt cx="258503" cy="360890"/>
          </a:xfrm>
        </p:grpSpPr>
        <p:sp>
          <p:nvSpPr>
            <p:cNvPr id="14510" name="Google Shape;14510;p8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4" name="Google Shape;14524;p83"/>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5" name="Google Shape;14525;p83"/>
          <p:cNvGrpSpPr/>
          <p:nvPr/>
        </p:nvGrpSpPr>
        <p:grpSpPr>
          <a:xfrm>
            <a:off x="6265764" y="1501251"/>
            <a:ext cx="234983" cy="360628"/>
            <a:chOff x="6265764" y="1501251"/>
            <a:chExt cx="234983" cy="360628"/>
          </a:xfrm>
        </p:grpSpPr>
        <p:sp>
          <p:nvSpPr>
            <p:cNvPr id="14526" name="Google Shape;14526;p8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83"/>
          <p:cNvGrpSpPr/>
          <p:nvPr/>
        </p:nvGrpSpPr>
        <p:grpSpPr>
          <a:xfrm>
            <a:off x="6193639" y="3401998"/>
            <a:ext cx="360628" cy="238250"/>
            <a:chOff x="6193639" y="3401998"/>
            <a:chExt cx="360628" cy="238250"/>
          </a:xfrm>
        </p:grpSpPr>
        <p:sp>
          <p:nvSpPr>
            <p:cNvPr id="14539" name="Google Shape;14539;p8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83"/>
          <p:cNvGrpSpPr/>
          <p:nvPr/>
        </p:nvGrpSpPr>
        <p:grpSpPr>
          <a:xfrm>
            <a:off x="5801625" y="1501251"/>
            <a:ext cx="246037" cy="360629"/>
            <a:chOff x="5801625" y="1501251"/>
            <a:chExt cx="246037" cy="360629"/>
          </a:xfrm>
        </p:grpSpPr>
        <p:sp>
          <p:nvSpPr>
            <p:cNvPr id="14551" name="Google Shape;14551;p8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3"/>
          <p:cNvGrpSpPr/>
          <p:nvPr/>
        </p:nvGrpSpPr>
        <p:grpSpPr>
          <a:xfrm>
            <a:off x="6641680" y="1981462"/>
            <a:ext cx="352083" cy="360864"/>
            <a:chOff x="6641680" y="1981462"/>
            <a:chExt cx="352083" cy="360864"/>
          </a:xfrm>
        </p:grpSpPr>
        <p:sp>
          <p:nvSpPr>
            <p:cNvPr id="14571" name="Google Shape;14571;p8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83"/>
          <p:cNvGrpSpPr/>
          <p:nvPr/>
        </p:nvGrpSpPr>
        <p:grpSpPr>
          <a:xfrm>
            <a:off x="7205332" y="1501251"/>
            <a:ext cx="198032" cy="360629"/>
            <a:chOff x="7205332" y="1501251"/>
            <a:chExt cx="198032" cy="360629"/>
          </a:xfrm>
        </p:grpSpPr>
        <p:sp>
          <p:nvSpPr>
            <p:cNvPr id="14600" name="Google Shape;14600;p8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83"/>
          <p:cNvGrpSpPr/>
          <p:nvPr/>
        </p:nvGrpSpPr>
        <p:grpSpPr>
          <a:xfrm>
            <a:off x="7688313" y="1501251"/>
            <a:ext cx="153058" cy="360628"/>
            <a:chOff x="7688313" y="1501251"/>
            <a:chExt cx="153058" cy="360628"/>
          </a:xfrm>
        </p:grpSpPr>
        <p:sp>
          <p:nvSpPr>
            <p:cNvPr id="14621" name="Google Shape;14621;p8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83"/>
          <p:cNvGrpSpPr/>
          <p:nvPr/>
        </p:nvGrpSpPr>
        <p:grpSpPr>
          <a:xfrm>
            <a:off x="8150179" y="1501251"/>
            <a:ext cx="150811" cy="360628"/>
            <a:chOff x="8150179" y="1501251"/>
            <a:chExt cx="150811" cy="360628"/>
          </a:xfrm>
        </p:grpSpPr>
        <p:sp>
          <p:nvSpPr>
            <p:cNvPr id="14638" name="Google Shape;14638;p8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7" name="Google Shape;14647;p83"/>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8" name="Google Shape;14648;p83"/>
          <p:cNvGrpSpPr/>
          <p:nvPr/>
        </p:nvGrpSpPr>
        <p:grpSpPr>
          <a:xfrm>
            <a:off x="4877867" y="2902946"/>
            <a:ext cx="170149" cy="360629"/>
            <a:chOff x="4877867" y="2902946"/>
            <a:chExt cx="170149" cy="360629"/>
          </a:xfrm>
        </p:grpSpPr>
        <p:sp>
          <p:nvSpPr>
            <p:cNvPr id="14649" name="Google Shape;14649;p8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83"/>
          <p:cNvGrpSpPr/>
          <p:nvPr/>
        </p:nvGrpSpPr>
        <p:grpSpPr>
          <a:xfrm>
            <a:off x="6741689" y="1500676"/>
            <a:ext cx="207962" cy="361203"/>
            <a:chOff x="6741689" y="1500676"/>
            <a:chExt cx="207962" cy="361203"/>
          </a:xfrm>
        </p:grpSpPr>
        <p:sp>
          <p:nvSpPr>
            <p:cNvPr id="14663" name="Google Shape;14663;p8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83"/>
          <p:cNvGrpSpPr/>
          <p:nvPr/>
        </p:nvGrpSpPr>
        <p:grpSpPr>
          <a:xfrm>
            <a:off x="5752627" y="3430404"/>
            <a:ext cx="360628" cy="181464"/>
            <a:chOff x="5752627" y="3430404"/>
            <a:chExt cx="360628" cy="181464"/>
          </a:xfrm>
        </p:grpSpPr>
        <p:sp>
          <p:nvSpPr>
            <p:cNvPr id="14683" name="Google Shape;14683;p8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83"/>
          <p:cNvGrpSpPr/>
          <p:nvPr/>
        </p:nvGrpSpPr>
        <p:grpSpPr>
          <a:xfrm>
            <a:off x="5235700" y="2902998"/>
            <a:ext cx="361909" cy="360759"/>
            <a:chOff x="5235700" y="2902998"/>
            <a:chExt cx="361909" cy="360759"/>
          </a:xfrm>
        </p:grpSpPr>
        <p:sp>
          <p:nvSpPr>
            <p:cNvPr id="14712" name="Google Shape;14712;p8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83"/>
          <p:cNvGrpSpPr/>
          <p:nvPr/>
        </p:nvGrpSpPr>
        <p:grpSpPr>
          <a:xfrm>
            <a:off x="6634912" y="3394969"/>
            <a:ext cx="360367" cy="252309"/>
            <a:chOff x="6634912" y="3394969"/>
            <a:chExt cx="360367" cy="252309"/>
          </a:xfrm>
        </p:grpSpPr>
        <p:sp>
          <p:nvSpPr>
            <p:cNvPr id="14720" name="Google Shape;14720;p8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3"/>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83"/>
          <p:cNvGrpSpPr/>
          <p:nvPr/>
        </p:nvGrpSpPr>
        <p:grpSpPr>
          <a:xfrm>
            <a:off x="7059330" y="3340796"/>
            <a:ext cx="377170" cy="360655"/>
            <a:chOff x="7059330" y="3340796"/>
            <a:chExt cx="377170" cy="360655"/>
          </a:xfrm>
        </p:grpSpPr>
        <p:sp>
          <p:nvSpPr>
            <p:cNvPr id="14734" name="Google Shape;14734;p8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83"/>
          <p:cNvGrpSpPr/>
          <p:nvPr/>
        </p:nvGrpSpPr>
        <p:grpSpPr>
          <a:xfrm>
            <a:off x="7957948" y="3375631"/>
            <a:ext cx="360629" cy="291012"/>
            <a:chOff x="7957948" y="3375631"/>
            <a:chExt cx="360629" cy="291012"/>
          </a:xfrm>
        </p:grpSpPr>
        <p:sp>
          <p:nvSpPr>
            <p:cNvPr id="14747" name="Google Shape;14747;p8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83"/>
          <p:cNvGrpSpPr/>
          <p:nvPr/>
        </p:nvGrpSpPr>
        <p:grpSpPr>
          <a:xfrm>
            <a:off x="6198656" y="3867888"/>
            <a:ext cx="347562" cy="227954"/>
            <a:chOff x="6198656" y="3867888"/>
            <a:chExt cx="347562" cy="227954"/>
          </a:xfrm>
        </p:grpSpPr>
        <p:sp>
          <p:nvSpPr>
            <p:cNvPr id="14766" name="Google Shape;14766;p8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83"/>
          <p:cNvGrpSpPr/>
          <p:nvPr/>
        </p:nvGrpSpPr>
        <p:grpSpPr>
          <a:xfrm>
            <a:off x="5706895" y="3819151"/>
            <a:ext cx="349392" cy="325454"/>
            <a:chOff x="5706895" y="3819151"/>
            <a:chExt cx="349392" cy="325454"/>
          </a:xfrm>
        </p:grpSpPr>
        <p:sp>
          <p:nvSpPr>
            <p:cNvPr id="14778" name="Google Shape;14778;p8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83"/>
          <p:cNvGrpSpPr/>
          <p:nvPr/>
        </p:nvGrpSpPr>
        <p:grpSpPr>
          <a:xfrm>
            <a:off x="7648618" y="3340744"/>
            <a:ext cx="97265" cy="360393"/>
            <a:chOff x="7648618" y="3340744"/>
            <a:chExt cx="97265" cy="360393"/>
          </a:xfrm>
        </p:grpSpPr>
        <p:sp>
          <p:nvSpPr>
            <p:cNvPr id="14794" name="Google Shape;14794;p8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83"/>
          <p:cNvGrpSpPr/>
          <p:nvPr/>
        </p:nvGrpSpPr>
        <p:grpSpPr>
          <a:xfrm>
            <a:off x="7164356" y="3790667"/>
            <a:ext cx="385507" cy="382501"/>
            <a:chOff x="7164356" y="3790667"/>
            <a:chExt cx="385507" cy="382501"/>
          </a:xfrm>
        </p:grpSpPr>
        <p:sp>
          <p:nvSpPr>
            <p:cNvPr id="14798" name="Google Shape;14798;p8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83"/>
          <p:cNvGrpSpPr/>
          <p:nvPr/>
        </p:nvGrpSpPr>
        <p:grpSpPr>
          <a:xfrm>
            <a:off x="6670400" y="3826468"/>
            <a:ext cx="387911" cy="310846"/>
            <a:chOff x="6670400" y="3826468"/>
            <a:chExt cx="387911" cy="310846"/>
          </a:xfrm>
        </p:grpSpPr>
        <p:sp>
          <p:nvSpPr>
            <p:cNvPr id="14823" name="Google Shape;14823;p8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3"/>
          <p:cNvGrpSpPr/>
          <p:nvPr/>
        </p:nvGrpSpPr>
        <p:grpSpPr>
          <a:xfrm>
            <a:off x="7662181" y="3803446"/>
            <a:ext cx="302823" cy="360498"/>
            <a:chOff x="7662181" y="3803446"/>
            <a:chExt cx="302823" cy="360498"/>
          </a:xfrm>
        </p:grpSpPr>
        <p:sp>
          <p:nvSpPr>
            <p:cNvPr id="14842" name="Google Shape;14842;p8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83"/>
          <p:cNvGrpSpPr/>
          <p:nvPr/>
        </p:nvGrpSpPr>
        <p:grpSpPr>
          <a:xfrm>
            <a:off x="5206562" y="3803994"/>
            <a:ext cx="363895" cy="355663"/>
            <a:chOff x="5206562" y="3803994"/>
            <a:chExt cx="363895" cy="355663"/>
          </a:xfrm>
        </p:grpSpPr>
        <p:sp>
          <p:nvSpPr>
            <p:cNvPr id="14853" name="Google Shape;14853;p8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70" name="Shape 14870"/>
        <p:cNvGrpSpPr/>
        <p:nvPr/>
      </p:nvGrpSpPr>
      <p:grpSpPr>
        <a:xfrm>
          <a:off x="0" y="0"/>
          <a:ext cx="0" cy="0"/>
          <a:chOff x="0" y="0"/>
          <a:chExt cx="0" cy="0"/>
        </a:xfrm>
      </p:grpSpPr>
      <p:sp>
        <p:nvSpPr>
          <p:cNvPr id="14871" name="Google Shape;14871;p8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872" name="Google Shape;14872;p84"/>
          <p:cNvGrpSpPr/>
          <p:nvPr/>
        </p:nvGrpSpPr>
        <p:grpSpPr>
          <a:xfrm>
            <a:off x="4682526" y="1512217"/>
            <a:ext cx="369948" cy="370132"/>
            <a:chOff x="4682526" y="1512217"/>
            <a:chExt cx="369948" cy="370132"/>
          </a:xfrm>
        </p:grpSpPr>
        <p:sp>
          <p:nvSpPr>
            <p:cNvPr id="14873" name="Google Shape;14873;p8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84"/>
          <p:cNvGrpSpPr/>
          <p:nvPr/>
        </p:nvGrpSpPr>
        <p:grpSpPr>
          <a:xfrm>
            <a:off x="3592433" y="1980212"/>
            <a:ext cx="381542" cy="370079"/>
            <a:chOff x="3592433" y="1980212"/>
            <a:chExt cx="381542" cy="370079"/>
          </a:xfrm>
        </p:grpSpPr>
        <p:sp>
          <p:nvSpPr>
            <p:cNvPr id="14889" name="Google Shape;14889;p8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84"/>
          <p:cNvGrpSpPr/>
          <p:nvPr/>
        </p:nvGrpSpPr>
        <p:grpSpPr>
          <a:xfrm>
            <a:off x="1398582" y="2973490"/>
            <a:ext cx="371391" cy="235126"/>
            <a:chOff x="1398582" y="2973490"/>
            <a:chExt cx="371391" cy="235126"/>
          </a:xfrm>
        </p:grpSpPr>
        <p:sp>
          <p:nvSpPr>
            <p:cNvPr id="14902" name="Google Shape;14902;p8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84"/>
          <p:cNvGrpSpPr/>
          <p:nvPr/>
        </p:nvGrpSpPr>
        <p:grpSpPr>
          <a:xfrm>
            <a:off x="850795" y="1512217"/>
            <a:ext cx="370132" cy="370132"/>
            <a:chOff x="850795" y="1512217"/>
            <a:chExt cx="370132" cy="370132"/>
          </a:xfrm>
        </p:grpSpPr>
        <p:sp>
          <p:nvSpPr>
            <p:cNvPr id="14918" name="Google Shape;14918;p8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84"/>
          <p:cNvGrpSpPr/>
          <p:nvPr/>
        </p:nvGrpSpPr>
        <p:grpSpPr>
          <a:xfrm>
            <a:off x="8038497" y="2906079"/>
            <a:ext cx="236568" cy="370105"/>
            <a:chOff x="8038497" y="2906079"/>
            <a:chExt cx="236568" cy="370105"/>
          </a:xfrm>
        </p:grpSpPr>
        <p:sp>
          <p:nvSpPr>
            <p:cNvPr id="14937" name="Google Shape;14937;p8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84"/>
          <p:cNvGrpSpPr/>
          <p:nvPr/>
        </p:nvGrpSpPr>
        <p:grpSpPr>
          <a:xfrm>
            <a:off x="6324130" y="1566303"/>
            <a:ext cx="370630" cy="261802"/>
            <a:chOff x="6324130" y="1566303"/>
            <a:chExt cx="370630" cy="261802"/>
          </a:xfrm>
        </p:grpSpPr>
        <p:sp>
          <p:nvSpPr>
            <p:cNvPr id="14945" name="Google Shape;14945;p8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84"/>
          <p:cNvGrpSpPr/>
          <p:nvPr/>
        </p:nvGrpSpPr>
        <p:grpSpPr>
          <a:xfrm>
            <a:off x="5232280" y="2026587"/>
            <a:ext cx="370840" cy="353213"/>
            <a:chOff x="5232280" y="2026587"/>
            <a:chExt cx="370840" cy="353213"/>
          </a:xfrm>
        </p:grpSpPr>
        <p:sp>
          <p:nvSpPr>
            <p:cNvPr id="14963" name="Google Shape;14963;p8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84"/>
          <p:cNvGrpSpPr/>
          <p:nvPr/>
        </p:nvGrpSpPr>
        <p:grpSpPr>
          <a:xfrm>
            <a:off x="7968961" y="2435329"/>
            <a:ext cx="379548" cy="365331"/>
            <a:chOff x="7968961" y="2435329"/>
            <a:chExt cx="379548" cy="365331"/>
          </a:xfrm>
        </p:grpSpPr>
        <p:sp>
          <p:nvSpPr>
            <p:cNvPr id="14974" name="Google Shape;14974;p8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84"/>
          <p:cNvGrpSpPr/>
          <p:nvPr/>
        </p:nvGrpSpPr>
        <p:grpSpPr>
          <a:xfrm>
            <a:off x="4136679" y="2115323"/>
            <a:ext cx="373305" cy="223217"/>
            <a:chOff x="4136679" y="2115323"/>
            <a:chExt cx="373305" cy="223217"/>
          </a:xfrm>
        </p:grpSpPr>
        <p:sp>
          <p:nvSpPr>
            <p:cNvPr id="14981" name="Google Shape;14981;p8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84"/>
          <p:cNvGrpSpPr/>
          <p:nvPr/>
        </p:nvGrpSpPr>
        <p:grpSpPr>
          <a:xfrm>
            <a:off x="7423823" y="2464077"/>
            <a:ext cx="372046" cy="307730"/>
            <a:chOff x="7423823" y="2464077"/>
            <a:chExt cx="372046" cy="307730"/>
          </a:xfrm>
        </p:grpSpPr>
        <p:sp>
          <p:nvSpPr>
            <p:cNvPr id="14992" name="Google Shape;14992;p8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84"/>
          <p:cNvGrpSpPr/>
          <p:nvPr/>
        </p:nvGrpSpPr>
        <p:grpSpPr>
          <a:xfrm>
            <a:off x="3882511" y="3365156"/>
            <a:ext cx="295061" cy="370263"/>
            <a:chOff x="3882511" y="3365156"/>
            <a:chExt cx="295061" cy="370263"/>
          </a:xfrm>
        </p:grpSpPr>
        <p:sp>
          <p:nvSpPr>
            <p:cNvPr id="15006" name="Google Shape;15006;p8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84"/>
          <p:cNvGrpSpPr/>
          <p:nvPr/>
        </p:nvGrpSpPr>
        <p:grpSpPr>
          <a:xfrm>
            <a:off x="5229788" y="1512217"/>
            <a:ext cx="370132" cy="370132"/>
            <a:chOff x="5229788" y="1512217"/>
            <a:chExt cx="370132" cy="370132"/>
          </a:xfrm>
        </p:grpSpPr>
        <p:sp>
          <p:nvSpPr>
            <p:cNvPr id="15012" name="Google Shape;15012;p8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84"/>
          <p:cNvGrpSpPr/>
          <p:nvPr/>
        </p:nvGrpSpPr>
        <p:grpSpPr>
          <a:xfrm>
            <a:off x="6041869" y="3365392"/>
            <a:ext cx="373882" cy="370053"/>
            <a:chOff x="6041869" y="3365392"/>
            <a:chExt cx="373882" cy="370053"/>
          </a:xfrm>
        </p:grpSpPr>
        <p:sp>
          <p:nvSpPr>
            <p:cNvPr id="15030" name="Google Shape;15030;p8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84"/>
          <p:cNvGrpSpPr/>
          <p:nvPr/>
        </p:nvGrpSpPr>
        <p:grpSpPr>
          <a:xfrm>
            <a:off x="4684309" y="2087493"/>
            <a:ext cx="374748" cy="279140"/>
            <a:chOff x="4684309" y="2087493"/>
            <a:chExt cx="374748" cy="279140"/>
          </a:xfrm>
        </p:grpSpPr>
        <p:sp>
          <p:nvSpPr>
            <p:cNvPr id="15041" name="Google Shape;15041;p8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84"/>
          <p:cNvGrpSpPr/>
          <p:nvPr/>
        </p:nvGrpSpPr>
        <p:grpSpPr>
          <a:xfrm>
            <a:off x="7521110" y="2906131"/>
            <a:ext cx="175400" cy="370053"/>
            <a:chOff x="7521110" y="2906131"/>
            <a:chExt cx="175400" cy="370053"/>
          </a:xfrm>
        </p:grpSpPr>
        <p:sp>
          <p:nvSpPr>
            <p:cNvPr id="15054" name="Google Shape;15054;p8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84"/>
          <p:cNvGrpSpPr/>
          <p:nvPr/>
        </p:nvGrpSpPr>
        <p:grpSpPr>
          <a:xfrm>
            <a:off x="3586925" y="1523286"/>
            <a:ext cx="371023" cy="347915"/>
            <a:chOff x="3586925" y="1523286"/>
            <a:chExt cx="371023" cy="347915"/>
          </a:xfrm>
        </p:grpSpPr>
        <p:sp>
          <p:nvSpPr>
            <p:cNvPr id="15064" name="Google Shape;15064;p8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3" name="Google Shape;15083;p84"/>
          <p:cNvGrpSpPr/>
          <p:nvPr/>
        </p:nvGrpSpPr>
        <p:grpSpPr>
          <a:xfrm>
            <a:off x="6876009" y="2475461"/>
            <a:ext cx="370158" cy="285120"/>
            <a:chOff x="6876009" y="2475461"/>
            <a:chExt cx="370158" cy="285120"/>
          </a:xfrm>
        </p:grpSpPr>
        <p:sp>
          <p:nvSpPr>
            <p:cNvPr id="15084" name="Google Shape;15084;p8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84"/>
          <p:cNvGrpSpPr/>
          <p:nvPr/>
        </p:nvGrpSpPr>
        <p:grpSpPr>
          <a:xfrm>
            <a:off x="6328222" y="2445847"/>
            <a:ext cx="370158" cy="344269"/>
            <a:chOff x="6328222" y="2445847"/>
            <a:chExt cx="370158" cy="344269"/>
          </a:xfrm>
        </p:grpSpPr>
        <p:sp>
          <p:nvSpPr>
            <p:cNvPr id="15094" name="Google Shape;15094;p8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84"/>
          <p:cNvGrpSpPr/>
          <p:nvPr/>
        </p:nvGrpSpPr>
        <p:grpSpPr>
          <a:xfrm>
            <a:off x="5249540" y="2432942"/>
            <a:ext cx="351639" cy="370184"/>
            <a:chOff x="5249540" y="2432942"/>
            <a:chExt cx="351639" cy="370184"/>
          </a:xfrm>
        </p:grpSpPr>
        <p:sp>
          <p:nvSpPr>
            <p:cNvPr id="15103" name="Google Shape;15103;p8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84"/>
          <p:cNvGrpSpPr/>
          <p:nvPr/>
        </p:nvGrpSpPr>
        <p:grpSpPr>
          <a:xfrm>
            <a:off x="4137047" y="2482176"/>
            <a:ext cx="371102" cy="271585"/>
            <a:chOff x="4137047" y="2482176"/>
            <a:chExt cx="371102" cy="271585"/>
          </a:xfrm>
        </p:grpSpPr>
        <p:sp>
          <p:nvSpPr>
            <p:cNvPr id="15111" name="Google Shape;15111;p8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84"/>
          <p:cNvGrpSpPr/>
          <p:nvPr/>
        </p:nvGrpSpPr>
        <p:grpSpPr>
          <a:xfrm>
            <a:off x="4686434" y="2432916"/>
            <a:ext cx="367377" cy="370079"/>
            <a:chOff x="4686434" y="2432916"/>
            <a:chExt cx="367377" cy="370079"/>
          </a:xfrm>
        </p:grpSpPr>
        <p:sp>
          <p:nvSpPr>
            <p:cNvPr id="15123" name="Google Shape;15123;p8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84"/>
          <p:cNvGrpSpPr/>
          <p:nvPr/>
        </p:nvGrpSpPr>
        <p:grpSpPr>
          <a:xfrm>
            <a:off x="6328222" y="2056306"/>
            <a:ext cx="372099" cy="293986"/>
            <a:chOff x="6328222" y="2056306"/>
            <a:chExt cx="372099" cy="293986"/>
          </a:xfrm>
        </p:grpSpPr>
        <p:sp>
          <p:nvSpPr>
            <p:cNvPr id="15135" name="Google Shape;15135;p8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84"/>
          <p:cNvGrpSpPr/>
          <p:nvPr/>
        </p:nvGrpSpPr>
        <p:grpSpPr>
          <a:xfrm>
            <a:off x="5789327" y="2432968"/>
            <a:ext cx="352531" cy="370132"/>
            <a:chOff x="5789327" y="2432968"/>
            <a:chExt cx="352531" cy="370132"/>
          </a:xfrm>
        </p:grpSpPr>
        <p:sp>
          <p:nvSpPr>
            <p:cNvPr id="15145" name="Google Shape;15145;p8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84"/>
          <p:cNvGrpSpPr/>
          <p:nvPr/>
        </p:nvGrpSpPr>
        <p:grpSpPr>
          <a:xfrm>
            <a:off x="874612" y="1980134"/>
            <a:ext cx="322314" cy="370158"/>
            <a:chOff x="874612" y="1980134"/>
            <a:chExt cx="322314" cy="370158"/>
          </a:xfrm>
        </p:grpSpPr>
        <p:sp>
          <p:nvSpPr>
            <p:cNvPr id="15156" name="Google Shape;15156;p8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84"/>
          <p:cNvGrpSpPr/>
          <p:nvPr/>
        </p:nvGrpSpPr>
        <p:grpSpPr>
          <a:xfrm>
            <a:off x="3039662" y="2514780"/>
            <a:ext cx="374223" cy="329764"/>
            <a:chOff x="3039662" y="2514780"/>
            <a:chExt cx="374223" cy="329764"/>
          </a:xfrm>
        </p:grpSpPr>
        <p:sp>
          <p:nvSpPr>
            <p:cNvPr id="15174" name="Google Shape;15174;p8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84"/>
          <p:cNvGrpSpPr/>
          <p:nvPr/>
        </p:nvGrpSpPr>
        <p:grpSpPr>
          <a:xfrm>
            <a:off x="1946369" y="2563122"/>
            <a:ext cx="374066" cy="233395"/>
            <a:chOff x="1946369" y="2563122"/>
            <a:chExt cx="374066" cy="233395"/>
          </a:xfrm>
        </p:grpSpPr>
        <p:sp>
          <p:nvSpPr>
            <p:cNvPr id="15193" name="Google Shape;15193;p8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84"/>
          <p:cNvGrpSpPr/>
          <p:nvPr/>
        </p:nvGrpSpPr>
        <p:grpSpPr>
          <a:xfrm>
            <a:off x="4135263" y="2906184"/>
            <a:ext cx="374040" cy="370184"/>
            <a:chOff x="4135263" y="2906184"/>
            <a:chExt cx="374040" cy="370184"/>
          </a:xfrm>
        </p:grpSpPr>
        <p:sp>
          <p:nvSpPr>
            <p:cNvPr id="15202" name="Google Shape;15202;p8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84"/>
          <p:cNvGrpSpPr/>
          <p:nvPr/>
        </p:nvGrpSpPr>
        <p:grpSpPr>
          <a:xfrm>
            <a:off x="4683601" y="2906184"/>
            <a:ext cx="372676" cy="370184"/>
            <a:chOff x="4683601" y="2906184"/>
            <a:chExt cx="372676" cy="370184"/>
          </a:xfrm>
        </p:grpSpPr>
        <p:sp>
          <p:nvSpPr>
            <p:cNvPr id="15206" name="Google Shape;15206;p8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84"/>
          <p:cNvGrpSpPr/>
          <p:nvPr/>
        </p:nvGrpSpPr>
        <p:grpSpPr>
          <a:xfrm>
            <a:off x="870808" y="2906053"/>
            <a:ext cx="329134" cy="370132"/>
            <a:chOff x="870808" y="2906053"/>
            <a:chExt cx="329134" cy="370132"/>
          </a:xfrm>
        </p:grpSpPr>
        <p:sp>
          <p:nvSpPr>
            <p:cNvPr id="15213" name="Google Shape;15213;p8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84"/>
          <p:cNvGrpSpPr/>
          <p:nvPr/>
        </p:nvGrpSpPr>
        <p:grpSpPr>
          <a:xfrm>
            <a:off x="1943878" y="2909069"/>
            <a:ext cx="374774" cy="364282"/>
            <a:chOff x="1943878" y="2909069"/>
            <a:chExt cx="374774" cy="364282"/>
          </a:xfrm>
        </p:grpSpPr>
        <p:sp>
          <p:nvSpPr>
            <p:cNvPr id="15233" name="Google Shape;15233;p8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84"/>
          <p:cNvGrpSpPr/>
          <p:nvPr/>
        </p:nvGrpSpPr>
        <p:grpSpPr>
          <a:xfrm>
            <a:off x="1128072" y="3365261"/>
            <a:ext cx="328872" cy="370158"/>
            <a:chOff x="1128072" y="3365261"/>
            <a:chExt cx="328872" cy="370158"/>
          </a:xfrm>
        </p:grpSpPr>
        <p:sp>
          <p:nvSpPr>
            <p:cNvPr id="15255" name="Google Shape;15255;p8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84"/>
          <p:cNvGrpSpPr/>
          <p:nvPr/>
        </p:nvGrpSpPr>
        <p:grpSpPr>
          <a:xfrm>
            <a:off x="5776868" y="1515181"/>
            <a:ext cx="370866" cy="364151"/>
            <a:chOff x="5776868" y="1515181"/>
            <a:chExt cx="370866" cy="364151"/>
          </a:xfrm>
        </p:grpSpPr>
        <p:sp>
          <p:nvSpPr>
            <p:cNvPr id="15300" name="Google Shape;15300;p8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84"/>
          <p:cNvGrpSpPr/>
          <p:nvPr/>
        </p:nvGrpSpPr>
        <p:grpSpPr>
          <a:xfrm>
            <a:off x="3577849" y="2432942"/>
            <a:ext cx="393660" cy="370079"/>
            <a:chOff x="3577849" y="2432942"/>
            <a:chExt cx="393660" cy="370079"/>
          </a:xfrm>
        </p:grpSpPr>
        <p:sp>
          <p:nvSpPr>
            <p:cNvPr id="15318" name="Google Shape;15318;p8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84"/>
          <p:cNvGrpSpPr/>
          <p:nvPr/>
        </p:nvGrpSpPr>
        <p:grpSpPr>
          <a:xfrm>
            <a:off x="2493999" y="2927037"/>
            <a:ext cx="370132" cy="328164"/>
            <a:chOff x="2493999" y="2927037"/>
            <a:chExt cx="370132" cy="328164"/>
          </a:xfrm>
        </p:grpSpPr>
        <p:sp>
          <p:nvSpPr>
            <p:cNvPr id="15329" name="Google Shape;15329;p8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84"/>
          <p:cNvGrpSpPr/>
          <p:nvPr/>
        </p:nvGrpSpPr>
        <p:grpSpPr>
          <a:xfrm>
            <a:off x="3589417" y="2950696"/>
            <a:ext cx="370315" cy="281028"/>
            <a:chOff x="3589417" y="2950696"/>
            <a:chExt cx="370315" cy="281028"/>
          </a:xfrm>
        </p:grpSpPr>
        <p:sp>
          <p:nvSpPr>
            <p:cNvPr id="15342" name="Google Shape;15342;p8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84"/>
          <p:cNvGrpSpPr/>
          <p:nvPr/>
        </p:nvGrpSpPr>
        <p:grpSpPr>
          <a:xfrm>
            <a:off x="3032711" y="2911718"/>
            <a:ext cx="396125" cy="359062"/>
            <a:chOff x="3032711" y="2911718"/>
            <a:chExt cx="396125" cy="359062"/>
          </a:xfrm>
        </p:grpSpPr>
        <p:sp>
          <p:nvSpPr>
            <p:cNvPr id="15363" name="Google Shape;15363;p8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5" name="Google Shape;15375;p84"/>
          <p:cNvGrpSpPr/>
          <p:nvPr/>
        </p:nvGrpSpPr>
        <p:grpSpPr>
          <a:xfrm>
            <a:off x="7417764" y="1513397"/>
            <a:ext cx="373174" cy="367692"/>
            <a:chOff x="7417764" y="1513397"/>
            <a:chExt cx="373174" cy="367692"/>
          </a:xfrm>
        </p:grpSpPr>
        <p:sp>
          <p:nvSpPr>
            <p:cNvPr id="15376" name="Google Shape;15376;p8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84"/>
          <p:cNvGrpSpPr/>
          <p:nvPr/>
        </p:nvGrpSpPr>
        <p:grpSpPr>
          <a:xfrm>
            <a:off x="6871944" y="1514368"/>
            <a:ext cx="370132" cy="365672"/>
            <a:chOff x="6871944" y="1514368"/>
            <a:chExt cx="370132" cy="365672"/>
          </a:xfrm>
        </p:grpSpPr>
        <p:sp>
          <p:nvSpPr>
            <p:cNvPr id="15396" name="Google Shape;15396;p8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84"/>
          <p:cNvGrpSpPr/>
          <p:nvPr/>
        </p:nvGrpSpPr>
        <p:grpSpPr>
          <a:xfrm>
            <a:off x="6561931" y="3365261"/>
            <a:ext cx="400375" cy="370184"/>
            <a:chOff x="6561931" y="3365261"/>
            <a:chExt cx="400375" cy="370184"/>
          </a:xfrm>
        </p:grpSpPr>
        <p:sp>
          <p:nvSpPr>
            <p:cNvPr id="15415" name="Google Shape;15415;p8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84"/>
          <p:cNvGrpSpPr/>
          <p:nvPr/>
        </p:nvGrpSpPr>
        <p:grpSpPr>
          <a:xfrm>
            <a:off x="1942120" y="1985852"/>
            <a:ext cx="378315" cy="358695"/>
            <a:chOff x="1942120" y="1985852"/>
            <a:chExt cx="378315" cy="358695"/>
          </a:xfrm>
        </p:grpSpPr>
        <p:sp>
          <p:nvSpPr>
            <p:cNvPr id="15428" name="Google Shape;15428;p8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84"/>
          <p:cNvGrpSpPr/>
          <p:nvPr/>
        </p:nvGrpSpPr>
        <p:grpSpPr>
          <a:xfrm>
            <a:off x="1401415" y="2429218"/>
            <a:ext cx="364282" cy="374197"/>
            <a:chOff x="1401415" y="2429218"/>
            <a:chExt cx="364282" cy="374197"/>
          </a:xfrm>
        </p:grpSpPr>
        <p:sp>
          <p:nvSpPr>
            <p:cNvPr id="15449" name="Google Shape;15449;p8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84"/>
          <p:cNvGrpSpPr/>
          <p:nvPr/>
        </p:nvGrpSpPr>
        <p:grpSpPr>
          <a:xfrm>
            <a:off x="7110427" y="3365261"/>
            <a:ext cx="400401" cy="370184"/>
            <a:chOff x="7110427" y="3365261"/>
            <a:chExt cx="400401" cy="370184"/>
          </a:xfrm>
        </p:grpSpPr>
        <p:sp>
          <p:nvSpPr>
            <p:cNvPr id="15465" name="Google Shape;15465;p8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84"/>
          <p:cNvGrpSpPr/>
          <p:nvPr/>
        </p:nvGrpSpPr>
        <p:grpSpPr>
          <a:xfrm>
            <a:off x="7658949" y="3363137"/>
            <a:ext cx="400375" cy="370132"/>
            <a:chOff x="7658949" y="3363137"/>
            <a:chExt cx="400375" cy="370132"/>
          </a:xfrm>
        </p:grpSpPr>
        <p:sp>
          <p:nvSpPr>
            <p:cNvPr id="15473" name="Google Shape;15473;p8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84"/>
          <p:cNvGrpSpPr/>
          <p:nvPr/>
        </p:nvGrpSpPr>
        <p:grpSpPr>
          <a:xfrm>
            <a:off x="3304481" y="3379389"/>
            <a:ext cx="356623" cy="370105"/>
            <a:chOff x="3307156" y="3365314"/>
            <a:chExt cx="356623" cy="370105"/>
          </a:xfrm>
        </p:grpSpPr>
        <p:sp>
          <p:nvSpPr>
            <p:cNvPr id="15479" name="Google Shape;15479;p8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84"/>
          <p:cNvGrpSpPr/>
          <p:nvPr/>
        </p:nvGrpSpPr>
        <p:grpSpPr>
          <a:xfrm>
            <a:off x="7422407" y="1980107"/>
            <a:ext cx="372807" cy="370079"/>
            <a:chOff x="7422407" y="1980107"/>
            <a:chExt cx="372807" cy="370079"/>
          </a:xfrm>
        </p:grpSpPr>
        <p:sp>
          <p:nvSpPr>
            <p:cNvPr id="15495" name="Google Shape;15495;p8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84"/>
          <p:cNvGrpSpPr/>
          <p:nvPr/>
        </p:nvGrpSpPr>
        <p:grpSpPr>
          <a:xfrm>
            <a:off x="6916141" y="2906184"/>
            <a:ext cx="289737" cy="370394"/>
            <a:chOff x="6916141" y="2906184"/>
            <a:chExt cx="289737" cy="370394"/>
          </a:xfrm>
        </p:grpSpPr>
        <p:sp>
          <p:nvSpPr>
            <p:cNvPr id="15509" name="Google Shape;15509;p8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84"/>
          <p:cNvGrpSpPr/>
          <p:nvPr/>
        </p:nvGrpSpPr>
        <p:grpSpPr>
          <a:xfrm>
            <a:off x="7970194" y="2013577"/>
            <a:ext cx="372676" cy="331731"/>
            <a:chOff x="7970194" y="2013577"/>
            <a:chExt cx="372676" cy="331731"/>
          </a:xfrm>
        </p:grpSpPr>
        <p:sp>
          <p:nvSpPr>
            <p:cNvPr id="15531" name="Google Shape;15531;p8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84"/>
          <p:cNvGrpSpPr/>
          <p:nvPr/>
        </p:nvGrpSpPr>
        <p:grpSpPr>
          <a:xfrm>
            <a:off x="1416733" y="1512190"/>
            <a:ext cx="332964" cy="370158"/>
            <a:chOff x="1416733" y="1512190"/>
            <a:chExt cx="332964" cy="370158"/>
          </a:xfrm>
        </p:grpSpPr>
        <p:sp>
          <p:nvSpPr>
            <p:cNvPr id="15542" name="Google Shape;15542;p8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84"/>
          <p:cNvGrpSpPr/>
          <p:nvPr/>
        </p:nvGrpSpPr>
        <p:grpSpPr>
          <a:xfrm>
            <a:off x="5246366" y="2906105"/>
            <a:ext cx="342852" cy="370079"/>
            <a:chOff x="5246366" y="2906105"/>
            <a:chExt cx="342852" cy="370079"/>
          </a:xfrm>
        </p:grpSpPr>
        <p:sp>
          <p:nvSpPr>
            <p:cNvPr id="15562" name="Google Shape;15562;p8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84"/>
          <p:cNvGrpSpPr/>
          <p:nvPr/>
        </p:nvGrpSpPr>
        <p:grpSpPr>
          <a:xfrm>
            <a:off x="849667" y="2434883"/>
            <a:ext cx="371259" cy="366249"/>
            <a:chOff x="849667" y="2434883"/>
            <a:chExt cx="371259" cy="366249"/>
          </a:xfrm>
        </p:grpSpPr>
        <p:sp>
          <p:nvSpPr>
            <p:cNvPr id="15569" name="Google Shape;15569;p8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84"/>
          <p:cNvGrpSpPr/>
          <p:nvPr/>
        </p:nvGrpSpPr>
        <p:grpSpPr>
          <a:xfrm>
            <a:off x="4417026" y="3365366"/>
            <a:ext cx="332728" cy="370053"/>
            <a:chOff x="4417026" y="3365366"/>
            <a:chExt cx="332728" cy="370053"/>
          </a:xfrm>
        </p:grpSpPr>
        <p:sp>
          <p:nvSpPr>
            <p:cNvPr id="15583" name="Google Shape;15583;p8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84"/>
          <p:cNvGrpSpPr/>
          <p:nvPr/>
        </p:nvGrpSpPr>
        <p:grpSpPr>
          <a:xfrm>
            <a:off x="2497068" y="1980186"/>
            <a:ext cx="363994" cy="370105"/>
            <a:chOff x="2497068" y="1980186"/>
            <a:chExt cx="363994" cy="370105"/>
          </a:xfrm>
        </p:grpSpPr>
        <p:sp>
          <p:nvSpPr>
            <p:cNvPr id="15602" name="Google Shape;15602;p8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84"/>
          <p:cNvGrpSpPr/>
          <p:nvPr/>
        </p:nvGrpSpPr>
        <p:grpSpPr>
          <a:xfrm>
            <a:off x="5820278" y="2906158"/>
            <a:ext cx="294904" cy="370027"/>
            <a:chOff x="5820278" y="2906158"/>
            <a:chExt cx="294904" cy="370027"/>
          </a:xfrm>
        </p:grpSpPr>
        <p:sp>
          <p:nvSpPr>
            <p:cNvPr id="15624" name="Google Shape;15624;p8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84"/>
          <p:cNvGrpSpPr/>
          <p:nvPr/>
        </p:nvGrpSpPr>
        <p:grpSpPr>
          <a:xfrm>
            <a:off x="4946819" y="3383229"/>
            <a:ext cx="370132" cy="334223"/>
            <a:chOff x="4946819" y="3383229"/>
            <a:chExt cx="370132" cy="334223"/>
          </a:xfrm>
        </p:grpSpPr>
        <p:sp>
          <p:nvSpPr>
            <p:cNvPr id="15632" name="Google Shape;15632;p8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84"/>
          <p:cNvGrpSpPr/>
          <p:nvPr/>
        </p:nvGrpSpPr>
        <p:grpSpPr>
          <a:xfrm>
            <a:off x="3038403" y="1539234"/>
            <a:ext cx="375482" cy="316072"/>
            <a:chOff x="3038403" y="1539234"/>
            <a:chExt cx="375482" cy="316072"/>
          </a:xfrm>
        </p:grpSpPr>
        <p:sp>
          <p:nvSpPr>
            <p:cNvPr id="15642" name="Google Shape;15642;p8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3" name="Google Shape;15643;p84"/>
            <p:cNvGrpSpPr/>
            <p:nvPr/>
          </p:nvGrpSpPr>
          <p:grpSpPr>
            <a:xfrm>
              <a:off x="3038403" y="1539234"/>
              <a:ext cx="375482" cy="316072"/>
              <a:chOff x="3038403" y="1539234"/>
              <a:chExt cx="375482" cy="316072"/>
            </a:xfrm>
          </p:grpSpPr>
          <p:sp>
            <p:nvSpPr>
              <p:cNvPr id="15644" name="Google Shape;15644;p8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53" name="Google Shape;15653;p84"/>
          <p:cNvGrpSpPr/>
          <p:nvPr/>
        </p:nvGrpSpPr>
        <p:grpSpPr>
          <a:xfrm>
            <a:off x="6332865" y="2906131"/>
            <a:ext cx="360846" cy="370184"/>
            <a:chOff x="6332865" y="2906131"/>
            <a:chExt cx="360846" cy="370184"/>
          </a:xfrm>
        </p:grpSpPr>
        <p:sp>
          <p:nvSpPr>
            <p:cNvPr id="15654" name="Google Shape;15654;p8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84"/>
          <p:cNvGrpSpPr/>
          <p:nvPr/>
        </p:nvGrpSpPr>
        <p:grpSpPr>
          <a:xfrm>
            <a:off x="4135079" y="1518066"/>
            <a:ext cx="370132" cy="358223"/>
            <a:chOff x="4135079" y="1518066"/>
            <a:chExt cx="370132" cy="358223"/>
          </a:xfrm>
        </p:grpSpPr>
        <p:sp>
          <p:nvSpPr>
            <p:cNvPr id="15666" name="Google Shape;15666;p8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84"/>
          <p:cNvGrpSpPr/>
          <p:nvPr/>
        </p:nvGrpSpPr>
        <p:grpSpPr>
          <a:xfrm>
            <a:off x="6878869" y="1980134"/>
            <a:ext cx="361240" cy="370158"/>
            <a:chOff x="6878869" y="1980134"/>
            <a:chExt cx="361240" cy="370158"/>
          </a:xfrm>
        </p:grpSpPr>
        <p:sp>
          <p:nvSpPr>
            <p:cNvPr id="15686" name="Google Shape;15686;p8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84"/>
          <p:cNvGrpSpPr/>
          <p:nvPr/>
        </p:nvGrpSpPr>
        <p:grpSpPr>
          <a:xfrm>
            <a:off x="2493999" y="2550033"/>
            <a:ext cx="370132" cy="259467"/>
            <a:chOff x="2493999" y="2550033"/>
            <a:chExt cx="370132" cy="259467"/>
          </a:xfrm>
        </p:grpSpPr>
        <p:sp>
          <p:nvSpPr>
            <p:cNvPr id="15700" name="Google Shape;15700;p8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84"/>
          <p:cNvGrpSpPr/>
          <p:nvPr/>
        </p:nvGrpSpPr>
        <p:grpSpPr>
          <a:xfrm>
            <a:off x="1699703" y="3365261"/>
            <a:ext cx="281054" cy="370158"/>
            <a:chOff x="1699703" y="3365261"/>
            <a:chExt cx="281054" cy="370158"/>
          </a:xfrm>
        </p:grpSpPr>
        <p:sp>
          <p:nvSpPr>
            <p:cNvPr id="15720" name="Google Shape;15720;p8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84"/>
          <p:cNvGrpSpPr/>
          <p:nvPr/>
        </p:nvGrpSpPr>
        <p:grpSpPr>
          <a:xfrm>
            <a:off x="7966810" y="1519430"/>
            <a:ext cx="369974" cy="355626"/>
            <a:chOff x="7966810" y="1519430"/>
            <a:chExt cx="369974" cy="355626"/>
          </a:xfrm>
        </p:grpSpPr>
        <p:sp>
          <p:nvSpPr>
            <p:cNvPr id="15734" name="Google Shape;15734;p8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84"/>
          <p:cNvGrpSpPr/>
          <p:nvPr/>
        </p:nvGrpSpPr>
        <p:grpSpPr>
          <a:xfrm>
            <a:off x="2792628" y="3365340"/>
            <a:ext cx="290445" cy="370079"/>
            <a:chOff x="2792628" y="3365340"/>
            <a:chExt cx="290445" cy="370079"/>
          </a:xfrm>
        </p:grpSpPr>
        <p:sp>
          <p:nvSpPr>
            <p:cNvPr id="15751" name="Google Shape;15751;p8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84"/>
          <p:cNvGrpSpPr/>
          <p:nvPr/>
        </p:nvGrpSpPr>
        <p:grpSpPr>
          <a:xfrm>
            <a:off x="1389585" y="1988317"/>
            <a:ext cx="388125" cy="353790"/>
            <a:chOff x="1389585" y="1988317"/>
            <a:chExt cx="388125" cy="353790"/>
          </a:xfrm>
        </p:grpSpPr>
        <p:sp>
          <p:nvSpPr>
            <p:cNvPr id="15766" name="Google Shape;15766;p8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84"/>
          <p:cNvGrpSpPr/>
          <p:nvPr/>
        </p:nvGrpSpPr>
        <p:grpSpPr>
          <a:xfrm>
            <a:off x="2492924" y="1512190"/>
            <a:ext cx="370158" cy="370158"/>
            <a:chOff x="2492924" y="1512190"/>
            <a:chExt cx="370158" cy="370158"/>
          </a:xfrm>
        </p:grpSpPr>
        <p:sp>
          <p:nvSpPr>
            <p:cNvPr id="15789" name="Google Shape;15789;p8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1" name="Google Shape;15811;p84"/>
          <p:cNvGrpSpPr/>
          <p:nvPr/>
        </p:nvGrpSpPr>
        <p:grpSpPr>
          <a:xfrm>
            <a:off x="1933569" y="1512243"/>
            <a:ext cx="393975" cy="370105"/>
            <a:chOff x="1933569" y="1512243"/>
            <a:chExt cx="393975" cy="370105"/>
          </a:xfrm>
        </p:grpSpPr>
        <p:sp>
          <p:nvSpPr>
            <p:cNvPr id="15812" name="Google Shape;15812;p8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84"/>
          <p:cNvGrpSpPr/>
          <p:nvPr/>
        </p:nvGrpSpPr>
        <p:grpSpPr>
          <a:xfrm>
            <a:off x="2236106" y="3365392"/>
            <a:ext cx="306471" cy="370000"/>
            <a:chOff x="2236106" y="3365392"/>
            <a:chExt cx="306471" cy="370000"/>
          </a:xfrm>
        </p:grpSpPr>
        <p:sp>
          <p:nvSpPr>
            <p:cNvPr id="15841" name="Google Shape;15841;p8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84"/>
          <p:cNvGrpSpPr/>
          <p:nvPr/>
        </p:nvGrpSpPr>
        <p:grpSpPr>
          <a:xfrm>
            <a:off x="5492823" y="3385563"/>
            <a:ext cx="375325" cy="329606"/>
            <a:chOff x="5492823" y="3385563"/>
            <a:chExt cx="375325" cy="329606"/>
          </a:xfrm>
        </p:grpSpPr>
        <p:sp>
          <p:nvSpPr>
            <p:cNvPr id="15856" name="Google Shape;15856;p8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84"/>
          <p:cNvGrpSpPr/>
          <p:nvPr/>
        </p:nvGrpSpPr>
        <p:grpSpPr>
          <a:xfrm>
            <a:off x="3041787" y="2001118"/>
            <a:ext cx="370158" cy="328164"/>
            <a:chOff x="3041787" y="2001118"/>
            <a:chExt cx="370158" cy="328164"/>
          </a:xfrm>
        </p:grpSpPr>
        <p:sp>
          <p:nvSpPr>
            <p:cNvPr id="15877" name="Google Shape;15877;p8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84"/>
          <p:cNvGrpSpPr/>
          <p:nvPr/>
        </p:nvGrpSpPr>
        <p:grpSpPr>
          <a:xfrm>
            <a:off x="5779884" y="2039125"/>
            <a:ext cx="372309" cy="328216"/>
            <a:chOff x="5779884" y="2039125"/>
            <a:chExt cx="372309" cy="328216"/>
          </a:xfrm>
        </p:grpSpPr>
        <p:sp>
          <p:nvSpPr>
            <p:cNvPr id="15896" name="Google Shape;15896;p8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12" name="Shape 15912"/>
        <p:cNvGrpSpPr/>
        <p:nvPr/>
      </p:nvGrpSpPr>
      <p:grpSpPr>
        <a:xfrm>
          <a:off x="0" y="0"/>
          <a:ext cx="0" cy="0"/>
          <a:chOff x="0" y="0"/>
          <a:chExt cx="0" cy="0"/>
        </a:xfrm>
      </p:grpSpPr>
      <p:sp>
        <p:nvSpPr>
          <p:cNvPr id="15913" name="Google Shape;15913;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914" name="Google Shape;15914;p85"/>
          <p:cNvGrpSpPr/>
          <p:nvPr/>
        </p:nvGrpSpPr>
        <p:grpSpPr>
          <a:xfrm>
            <a:off x="878066" y="1981993"/>
            <a:ext cx="354610" cy="372358"/>
            <a:chOff x="878066" y="1981993"/>
            <a:chExt cx="354610" cy="372358"/>
          </a:xfrm>
        </p:grpSpPr>
        <p:sp>
          <p:nvSpPr>
            <p:cNvPr id="15915" name="Google Shape;15915;p8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9" name="Google Shape;15929;p85"/>
          <p:cNvGrpSpPr/>
          <p:nvPr/>
        </p:nvGrpSpPr>
        <p:grpSpPr>
          <a:xfrm>
            <a:off x="1345794" y="1982386"/>
            <a:ext cx="371650" cy="371624"/>
            <a:chOff x="1345794" y="1982386"/>
            <a:chExt cx="371650" cy="371624"/>
          </a:xfrm>
        </p:grpSpPr>
        <p:sp>
          <p:nvSpPr>
            <p:cNvPr id="15930" name="Google Shape;15930;p8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85"/>
          <p:cNvGrpSpPr/>
          <p:nvPr/>
        </p:nvGrpSpPr>
        <p:grpSpPr>
          <a:xfrm>
            <a:off x="1821465" y="1981993"/>
            <a:ext cx="372410" cy="372410"/>
            <a:chOff x="1821465" y="1981993"/>
            <a:chExt cx="372410" cy="372410"/>
          </a:xfrm>
        </p:grpSpPr>
        <p:sp>
          <p:nvSpPr>
            <p:cNvPr id="15968" name="Google Shape;15968;p8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2" name="Google Shape;15982;p85"/>
          <p:cNvGrpSpPr/>
          <p:nvPr/>
        </p:nvGrpSpPr>
        <p:grpSpPr>
          <a:xfrm>
            <a:off x="2276348" y="1981809"/>
            <a:ext cx="415901" cy="372699"/>
            <a:chOff x="2276348" y="1981809"/>
            <a:chExt cx="415901" cy="372699"/>
          </a:xfrm>
        </p:grpSpPr>
        <p:sp>
          <p:nvSpPr>
            <p:cNvPr id="15983" name="Google Shape;15983;p8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0" name="Google Shape;15990;p85"/>
          <p:cNvGrpSpPr/>
          <p:nvPr/>
        </p:nvGrpSpPr>
        <p:grpSpPr>
          <a:xfrm>
            <a:off x="2774354" y="2009990"/>
            <a:ext cx="372017" cy="316310"/>
            <a:chOff x="2774354" y="2009990"/>
            <a:chExt cx="372017" cy="316310"/>
          </a:xfrm>
        </p:grpSpPr>
        <p:sp>
          <p:nvSpPr>
            <p:cNvPr id="15991" name="Google Shape;15991;p8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85"/>
          <p:cNvGrpSpPr/>
          <p:nvPr/>
        </p:nvGrpSpPr>
        <p:grpSpPr>
          <a:xfrm>
            <a:off x="3722682" y="1981993"/>
            <a:ext cx="375818" cy="372043"/>
            <a:chOff x="3722682" y="1981993"/>
            <a:chExt cx="375818" cy="372043"/>
          </a:xfrm>
        </p:grpSpPr>
        <p:sp>
          <p:nvSpPr>
            <p:cNvPr id="16018" name="Google Shape;16018;p8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3" name="Google Shape;16033;p85"/>
          <p:cNvGrpSpPr/>
          <p:nvPr/>
        </p:nvGrpSpPr>
        <p:grpSpPr>
          <a:xfrm>
            <a:off x="4201394" y="1981809"/>
            <a:ext cx="373538" cy="372305"/>
            <a:chOff x="4201394" y="1981809"/>
            <a:chExt cx="373538" cy="372305"/>
          </a:xfrm>
        </p:grpSpPr>
        <p:sp>
          <p:nvSpPr>
            <p:cNvPr id="16034" name="Google Shape;16034;p8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0" name="Google Shape;16050;p85"/>
          <p:cNvGrpSpPr/>
          <p:nvPr/>
        </p:nvGrpSpPr>
        <p:grpSpPr>
          <a:xfrm>
            <a:off x="4659658" y="1500266"/>
            <a:ext cx="422743" cy="377784"/>
            <a:chOff x="4659658" y="1500266"/>
            <a:chExt cx="422743" cy="377784"/>
          </a:xfrm>
        </p:grpSpPr>
        <p:sp>
          <p:nvSpPr>
            <p:cNvPr id="16051" name="Google Shape;16051;p8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8" name="Google Shape;16068;p85"/>
          <p:cNvGrpSpPr/>
          <p:nvPr/>
        </p:nvGrpSpPr>
        <p:grpSpPr>
          <a:xfrm>
            <a:off x="5211406" y="1513504"/>
            <a:ext cx="260394" cy="351202"/>
            <a:chOff x="5211406" y="1513504"/>
            <a:chExt cx="260394" cy="351202"/>
          </a:xfrm>
        </p:grpSpPr>
        <p:sp>
          <p:nvSpPr>
            <p:cNvPr id="16069" name="Google Shape;16069;p8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85"/>
          <p:cNvGrpSpPr/>
          <p:nvPr/>
        </p:nvGrpSpPr>
        <p:grpSpPr>
          <a:xfrm>
            <a:off x="5632602" y="1513216"/>
            <a:ext cx="366722" cy="351779"/>
            <a:chOff x="5632602" y="1513216"/>
            <a:chExt cx="366722" cy="351779"/>
          </a:xfrm>
        </p:grpSpPr>
        <p:sp>
          <p:nvSpPr>
            <p:cNvPr id="16083" name="Google Shape;16083;p8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1" name="Google Shape;16091;p85"/>
          <p:cNvGrpSpPr/>
          <p:nvPr/>
        </p:nvGrpSpPr>
        <p:grpSpPr>
          <a:xfrm>
            <a:off x="6089372" y="1527136"/>
            <a:ext cx="401902" cy="323965"/>
            <a:chOff x="6089372" y="1527136"/>
            <a:chExt cx="401902" cy="323965"/>
          </a:xfrm>
        </p:grpSpPr>
        <p:sp>
          <p:nvSpPr>
            <p:cNvPr id="16092" name="Google Shape;16092;p8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85"/>
          <p:cNvGrpSpPr/>
          <p:nvPr/>
        </p:nvGrpSpPr>
        <p:grpSpPr>
          <a:xfrm>
            <a:off x="6579435" y="1527897"/>
            <a:ext cx="370103" cy="322445"/>
            <a:chOff x="6579435" y="1527897"/>
            <a:chExt cx="370103" cy="322445"/>
          </a:xfrm>
        </p:grpSpPr>
        <p:sp>
          <p:nvSpPr>
            <p:cNvPr id="16123" name="Google Shape;16123;p8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4" name="Google Shape;16144;p85"/>
          <p:cNvGrpSpPr/>
          <p:nvPr/>
        </p:nvGrpSpPr>
        <p:grpSpPr>
          <a:xfrm>
            <a:off x="6988887" y="1538854"/>
            <a:ext cx="499920" cy="300136"/>
            <a:chOff x="6988887" y="1538854"/>
            <a:chExt cx="499920" cy="300136"/>
          </a:xfrm>
        </p:grpSpPr>
        <p:sp>
          <p:nvSpPr>
            <p:cNvPr id="16145" name="Google Shape;16145;p8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85"/>
          <p:cNvGrpSpPr/>
          <p:nvPr/>
        </p:nvGrpSpPr>
        <p:grpSpPr>
          <a:xfrm>
            <a:off x="8050359" y="1520687"/>
            <a:ext cx="279321" cy="336837"/>
            <a:chOff x="8050359" y="1520687"/>
            <a:chExt cx="279321" cy="336837"/>
          </a:xfrm>
        </p:grpSpPr>
        <p:sp>
          <p:nvSpPr>
            <p:cNvPr id="16159" name="Google Shape;16159;p8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85"/>
          <p:cNvGrpSpPr/>
          <p:nvPr/>
        </p:nvGrpSpPr>
        <p:grpSpPr>
          <a:xfrm>
            <a:off x="6093907" y="2461832"/>
            <a:ext cx="364441" cy="339091"/>
            <a:chOff x="6093907" y="2461832"/>
            <a:chExt cx="364441" cy="339091"/>
          </a:xfrm>
        </p:grpSpPr>
        <p:sp>
          <p:nvSpPr>
            <p:cNvPr id="16173" name="Google Shape;16173;p8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85"/>
          <p:cNvGrpSpPr/>
          <p:nvPr/>
        </p:nvGrpSpPr>
        <p:grpSpPr>
          <a:xfrm>
            <a:off x="4676331" y="1980866"/>
            <a:ext cx="377680" cy="377680"/>
            <a:chOff x="4676331" y="1980866"/>
            <a:chExt cx="377680" cy="377680"/>
          </a:xfrm>
        </p:grpSpPr>
        <p:sp>
          <p:nvSpPr>
            <p:cNvPr id="16184" name="Google Shape;16184;p8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85"/>
          <p:cNvGrpSpPr/>
          <p:nvPr/>
        </p:nvGrpSpPr>
        <p:grpSpPr>
          <a:xfrm>
            <a:off x="7526242" y="1522968"/>
            <a:ext cx="357651" cy="332275"/>
            <a:chOff x="7526242" y="1522968"/>
            <a:chExt cx="357651" cy="332275"/>
          </a:xfrm>
        </p:grpSpPr>
        <p:sp>
          <p:nvSpPr>
            <p:cNvPr id="16204" name="Google Shape;16204;p8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85"/>
          <p:cNvGrpSpPr/>
          <p:nvPr/>
        </p:nvGrpSpPr>
        <p:grpSpPr>
          <a:xfrm>
            <a:off x="3250786" y="1982386"/>
            <a:ext cx="371650" cy="371624"/>
            <a:chOff x="3250786" y="1982386"/>
            <a:chExt cx="371650" cy="371624"/>
          </a:xfrm>
        </p:grpSpPr>
        <p:sp>
          <p:nvSpPr>
            <p:cNvPr id="16221" name="Google Shape;16221;p8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85"/>
          <p:cNvGrpSpPr/>
          <p:nvPr/>
        </p:nvGrpSpPr>
        <p:grpSpPr>
          <a:xfrm>
            <a:off x="1342386" y="2916322"/>
            <a:ext cx="373538" cy="331515"/>
            <a:chOff x="1342386" y="2916322"/>
            <a:chExt cx="373538" cy="331515"/>
          </a:xfrm>
        </p:grpSpPr>
        <p:sp>
          <p:nvSpPr>
            <p:cNvPr id="16252" name="Google Shape;16252;p8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85"/>
          <p:cNvGrpSpPr/>
          <p:nvPr/>
        </p:nvGrpSpPr>
        <p:grpSpPr>
          <a:xfrm>
            <a:off x="2294122" y="2946600"/>
            <a:ext cx="373931" cy="271351"/>
            <a:chOff x="2294122" y="2946600"/>
            <a:chExt cx="373931" cy="271351"/>
          </a:xfrm>
        </p:grpSpPr>
        <p:sp>
          <p:nvSpPr>
            <p:cNvPr id="16264" name="Google Shape;16264;p8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85"/>
          <p:cNvGrpSpPr/>
          <p:nvPr/>
        </p:nvGrpSpPr>
        <p:grpSpPr>
          <a:xfrm>
            <a:off x="2769819" y="2907251"/>
            <a:ext cx="373905" cy="349682"/>
            <a:chOff x="2769819" y="2907251"/>
            <a:chExt cx="373905" cy="349682"/>
          </a:xfrm>
        </p:grpSpPr>
        <p:sp>
          <p:nvSpPr>
            <p:cNvPr id="16295" name="Google Shape;16295;p8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85"/>
          <p:cNvGrpSpPr/>
          <p:nvPr/>
        </p:nvGrpSpPr>
        <p:grpSpPr>
          <a:xfrm>
            <a:off x="3246251" y="2895245"/>
            <a:ext cx="375792" cy="373800"/>
            <a:chOff x="3246251" y="2895245"/>
            <a:chExt cx="375792" cy="373800"/>
          </a:xfrm>
        </p:grpSpPr>
        <p:sp>
          <p:nvSpPr>
            <p:cNvPr id="16313" name="Google Shape;16313;p8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85"/>
          <p:cNvGrpSpPr/>
          <p:nvPr/>
        </p:nvGrpSpPr>
        <p:grpSpPr>
          <a:xfrm>
            <a:off x="3791182" y="2895454"/>
            <a:ext cx="234650" cy="373590"/>
            <a:chOff x="3791182" y="2895454"/>
            <a:chExt cx="234650" cy="373590"/>
          </a:xfrm>
        </p:grpSpPr>
        <p:sp>
          <p:nvSpPr>
            <p:cNvPr id="16328" name="Google Shape;16328;p8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85"/>
          <p:cNvGrpSpPr/>
          <p:nvPr/>
        </p:nvGrpSpPr>
        <p:grpSpPr>
          <a:xfrm>
            <a:off x="7042995" y="2489463"/>
            <a:ext cx="364441" cy="256225"/>
            <a:chOff x="7042995" y="2489463"/>
            <a:chExt cx="364441" cy="256225"/>
          </a:xfrm>
        </p:grpSpPr>
        <p:sp>
          <p:nvSpPr>
            <p:cNvPr id="16338" name="Google Shape;16338;p8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85"/>
          <p:cNvGrpSpPr/>
          <p:nvPr/>
        </p:nvGrpSpPr>
        <p:grpSpPr>
          <a:xfrm>
            <a:off x="7517172" y="2437007"/>
            <a:ext cx="364284" cy="361243"/>
            <a:chOff x="7517172" y="2437007"/>
            <a:chExt cx="364284" cy="361243"/>
          </a:xfrm>
        </p:grpSpPr>
        <p:sp>
          <p:nvSpPr>
            <p:cNvPr id="16348" name="Google Shape;16348;p8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85"/>
          <p:cNvGrpSpPr/>
          <p:nvPr/>
        </p:nvGrpSpPr>
        <p:grpSpPr>
          <a:xfrm>
            <a:off x="8006475" y="2436954"/>
            <a:ext cx="335290" cy="361321"/>
            <a:chOff x="8006475" y="2436954"/>
            <a:chExt cx="335290" cy="361321"/>
          </a:xfrm>
        </p:grpSpPr>
        <p:sp>
          <p:nvSpPr>
            <p:cNvPr id="16370" name="Google Shape;16370;p8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85"/>
          <p:cNvGrpSpPr/>
          <p:nvPr/>
        </p:nvGrpSpPr>
        <p:grpSpPr>
          <a:xfrm>
            <a:off x="5596661" y="2909139"/>
            <a:ext cx="394326" cy="349682"/>
            <a:chOff x="5596661" y="2909139"/>
            <a:chExt cx="394326" cy="349682"/>
          </a:xfrm>
        </p:grpSpPr>
        <p:sp>
          <p:nvSpPr>
            <p:cNvPr id="16390" name="Google Shape;16390;p8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85"/>
          <p:cNvGrpSpPr/>
          <p:nvPr/>
        </p:nvGrpSpPr>
        <p:grpSpPr>
          <a:xfrm>
            <a:off x="874658" y="2914408"/>
            <a:ext cx="356891" cy="335709"/>
            <a:chOff x="874658" y="2914408"/>
            <a:chExt cx="356891" cy="335709"/>
          </a:xfrm>
        </p:grpSpPr>
        <p:sp>
          <p:nvSpPr>
            <p:cNvPr id="16407" name="Google Shape;16407;p8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85"/>
          <p:cNvGrpSpPr/>
          <p:nvPr/>
        </p:nvGrpSpPr>
        <p:grpSpPr>
          <a:xfrm>
            <a:off x="4230912" y="2929193"/>
            <a:ext cx="308813" cy="306165"/>
            <a:chOff x="4230912" y="2929193"/>
            <a:chExt cx="308813" cy="306165"/>
          </a:xfrm>
        </p:grpSpPr>
        <p:sp>
          <p:nvSpPr>
            <p:cNvPr id="16428" name="Google Shape;16428;p8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85"/>
          <p:cNvGrpSpPr/>
          <p:nvPr/>
        </p:nvGrpSpPr>
        <p:grpSpPr>
          <a:xfrm>
            <a:off x="4627886" y="3401089"/>
            <a:ext cx="409111" cy="267944"/>
            <a:chOff x="4627886" y="3401089"/>
            <a:chExt cx="409111" cy="267944"/>
          </a:xfrm>
        </p:grpSpPr>
        <p:sp>
          <p:nvSpPr>
            <p:cNvPr id="16444" name="Google Shape;16444;p8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5" name="Google Shape;16455;p85"/>
          <p:cNvGrpSpPr/>
          <p:nvPr/>
        </p:nvGrpSpPr>
        <p:grpSpPr>
          <a:xfrm>
            <a:off x="4652476" y="2898915"/>
            <a:ext cx="386016" cy="384495"/>
            <a:chOff x="4652476" y="2898915"/>
            <a:chExt cx="386016" cy="384495"/>
          </a:xfrm>
        </p:grpSpPr>
        <p:sp>
          <p:nvSpPr>
            <p:cNvPr id="16456" name="Google Shape;16456;p8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85"/>
          <p:cNvGrpSpPr/>
          <p:nvPr/>
        </p:nvGrpSpPr>
        <p:grpSpPr>
          <a:xfrm>
            <a:off x="5156931" y="2922194"/>
            <a:ext cx="324699" cy="347611"/>
            <a:chOff x="5156931" y="2922194"/>
            <a:chExt cx="324699" cy="347611"/>
          </a:xfrm>
        </p:grpSpPr>
        <p:sp>
          <p:nvSpPr>
            <p:cNvPr id="16466" name="Google Shape;16466;p8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85"/>
          <p:cNvGrpSpPr/>
          <p:nvPr/>
        </p:nvGrpSpPr>
        <p:grpSpPr>
          <a:xfrm>
            <a:off x="6086331" y="2905337"/>
            <a:ext cx="364441" cy="364834"/>
            <a:chOff x="6086331" y="2905337"/>
            <a:chExt cx="364441" cy="364834"/>
          </a:xfrm>
        </p:grpSpPr>
        <p:sp>
          <p:nvSpPr>
            <p:cNvPr id="16483" name="Google Shape;16483;p8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9" name="Google Shape;16489;p85"/>
          <p:cNvGrpSpPr/>
          <p:nvPr/>
        </p:nvGrpSpPr>
        <p:grpSpPr>
          <a:xfrm>
            <a:off x="6554059" y="2907251"/>
            <a:ext cx="377706" cy="377680"/>
            <a:chOff x="6554059" y="2907251"/>
            <a:chExt cx="377706" cy="377680"/>
          </a:xfrm>
        </p:grpSpPr>
        <p:sp>
          <p:nvSpPr>
            <p:cNvPr id="16490" name="Google Shape;16490;p8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1" name="Google Shape;16511;p85"/>
          <p:cNvGrpSpPr/>
          <p:nvPr/>
        </p:nvGrpSpPr>
        <p:grpSpPr>
          <a:xfrm>
            <a:off x="7491796" y="2945446"/>
            <a:ext cx="400801" cy="317542"/>
            <a:chOff x="7491796" y="2945446"/>
            <a:chExt cx="400801" cy="317542"/>
          </a:xfrm>
        </p:grpSpPr>
        <p:sp>
          <p:nvSpPr>
            <p:cNvPr id="16512" name="Google Shape;16512;p8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4" name="Google Shape;16534;p85"/>
          <p:cNvGrpSpPr/>
          <p:nvPr/>
        </p:nvGrpSpPr>
        <p:grpSpPr>
          <a:xfrm>
            <a:off x="7045643" y="2907723"/>
            <a:ext cx="345304" cy="365857"/>
            <a:chOff x="7045643" y="2907723"/>
            <a:chExt cx="345304" cy="365857"/>
          </a:xfrm>
        </p:grpSpPr>
        <p:sp>
          <p:nvSpPr>
            <p:cNvPr id="16535" name="Google Shape;16535;p8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4" name="Google Shape;16554;p85"/>
          <p:cNvGrpSpPr/>
          <p:nvPr/>
        </p:nvGrpSpPr>
        <p:grpSpPr>
          <a:xfrm>
            <a:off x="7992843" y="2907251"/>
            <a:ext cx="347794" cy="366328"/>
            <a:chOff x="7992843" y="2907251"/>
            <a:chExt cx="347794" cy="366328"/>
          </a:xfrm>
        </p:grpSpPr>
        <p:sp>
          <p:nvSpPr>
            <p:cNvPr id="16555" name="Google Shape;16555;p8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85"/>
          <p:cNvGrpSpPr/>
          <p:nvPr/>
        </p:nvGrpSpPr>
        <p:grpSpPr>
          <a:xfrm>
            <a:off x="873898" y="1512377"/>
            <a:ext cx="398127" cy="353457"/>
            <a:chOff x="873898" y="1512377"/>
            <a:chExt cx="398127" cy="353457"/>
          </a:xfrm>
        </p:grpSpPr>
        <p:sp>
          <p:nvSpPr>
            <p:cNvPr id="16589" name="Google Shape;16589;p8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85"/>
          <p:cNvGrpSpPr/>
          <p:nvPr/>
        </p:nvGrpSpPr>
        <p:grpSpPr>
          <a:xfrm>
            <a:off x="1424125" y="1515680"/>
            <a:ext cx="246762" cy="347139"/>
            <a:chOff x="1424125" y="1515680"/>
            <a:chExt cx="246762" cy="347139"/>
          </a:xfrm>
        </p:grpSpPr>
        <p:sp>
          <p:nvSpPr>
            <p:cNvPr id="16609" name="Google Shape;16609;p8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9" name="Google Shape;16629;p85"/>
          <p:cNvGrpSpPr/>
          <p:nvPr/>
        </p:nvGrpSpPr>
        <p:grpSpPr>
          <a:xfrm>
            <a:off x="2319498" y="1512744"/>
            <a:ext cx="352697" cy="352723"/>
            <a:chOff x="2319498" y="1512744"/>
            <a:chExt cx="352697" cy="352723"/>
          </a:xfrm>
        </p:grpSpPr>
        <p:sp>
          <p:nvSpPr>
            <p:cNvPr id="16630" name="Google Shape;16630;p8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9" name="Google Shape;16649;p85"/>
          <p:cNvGrpSpPr/>
          <p:nvPr/>
        </p:nvGrpSpPr>
        <p:grpSpPr>
          <a:xfrm>
            <a:off x="4236601" y="1512666"/>
            <a:ext cx="312981" cy="352697"/>
            <a:chOff x="4236601" y="1512666"/>
            <a:chExt cx="312981" cy="352697"/>
          </a:xfrm>
        </p:grpSpPr>
        <p:sp>
          <p:nvSpPr>
            <p:cNvPr id="16650" name="Google Shape;16650;p8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4" name="Google Shape;16664;p85"/>
          <p:cNvGrpSpPr/>
          <p:nvPr/>
        </p:nvGrpSpPr>
        <p:grpSpPr>
          <a:xfrm>
            <a:off x="849675" y="3347716"/>
            <a:ext cx="346300" cy="375818"/>
            <a:chOff x="849675" y="3347716"/>
            <a:chExt cx="346300" cy="375818"/>
          </a:xfrm>
        </p:grpSpPr>
        <p:sp>
          <p:nvSpPr>
            <p:cNvPr id="16665" name="Google Shape;16665;p8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2" name="Google Shape;16682;p85"/>
          <p:cNvGrpSpPr/>
          <p:nvPr/>
        </p:nvGrpSpPr>
        <p:grpSpPr>
          <a:xfrm>
            <a:off x="1324219" y="3399202"/>
            <a:ext cx="376578" cy="272846"/>
            <a:chOff x="1324219" y="3399202"/>
            <a:chExt cx="376578" cy="272846"/>
          </a:xfrm>
        </p:grpSpPr>
        <p:sp>
          <p:nvSpPr>
            <p:cNvPr id="16683" name="Google Shape;16683;p8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85"/>
          <p:cNvGrpSpPr/>
          <p:nvPr/>
        </p:nvGrpSpPr>
        <p:grpSpPr>
          <a:xfrm>
            <a:off x="1798763" y="3395401"/>
            <a:ext cx="376185" cy="280448"/>
            <a:chOff x="1798763" y="3395401"/>
            <a:chExt cx="376185" cy="280448"/>
          </a:xfrm>
        </p:grpSpPr>
        <p:sp>
          <p:nvSpPr>
            <p:cNvPr id="16717" name="Google Shape;16717;p8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8" name="Google Shape;16748;p85"/>
          <p:cNvGrpSpPr/>
          <p:nvPr/>
        </p:nvGrpSpPr>
        <p:grpSpPr>
          <a:xfrm>
            <a:off x="2273307" y="3378754"/>
            <a:ext cx="375818" cy="313374"/>
            <a:chOff x="2273307" y="3378754"/>
            <a:chExt cx="375818" cy="313374"/>
          </a:xfrm>
        </p:grpSpPr>
        <p:sp>
          <p:nvSpPr>
            <p:cNvPr id="16749" name="Google Shape;16749;p8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3" name="Google Shape;16833;p85"/>
          <p:cNvGrpSpPr/>
          <p:nvPr/>
        </p:nvGrpSpPr>
        <p:grpSpPr>
          <a:xfrm>
            <a:off x="2747484" y="3359460"/>
            <a:ext cx="377706" cy="352330"/>
            <a:chOff x="2747484" y="3359460"/>
            <a:chExt cx="377706" cy="352330"/>
          </a:xfrm>
        </p:grpSpPr>
        <p:sp>
          <p:nvSpPr>
            <p:cNvPr id="16834" name="Google Shape;16834;p8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85"/>
          <p:cNvGrpSpPr/>
          <p:nvPr/>
        </p:nvGrpSpPr>
        <p:grpSpPr>
          <a:xfrm>
            <a:off x="3696205" y="3371938"/>
            <a:ext cx="375792" cy="327373"/>
            <a:chOff x="3696205" y="3371938"/>
            <a:chExt cx="375792" cy="327373"/>
          </a:xfrm>
        </p:grpSpPr>
        <p:sp>
          <p:nvSpPr>
            <p:cNvPr id="16850" name="Google Shape;16850;p8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3" name="Google Shape;16873;p85"/>
          <p:cNvGrpSpPr/>
          <p:nvPr/>
        </p:nvGrpSpPr>
        <p:grpSpPr>
          <a:xfrm>
            <a:off x="6567324" y="2436849"/>
            <a:ext cx="366722" cy="342892"/>
            <a:chOff x="6567324" y="2436849"/>
            <a:chExt cx="366722" cy="342892"/>
          </a:xfrm>
        </p:grpSpPr>
        <p:sp>
          <p:nvSpPr>
            <p:cNvPr id="16874" name="Google Shape;16874;p8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85"/>
          <p:cNvGrpSpPr/>
          <p:nvPr/>
        </p:nvGrpSpPr>
        <p:grpSpPr>
          <a:xfrm>
            <a:off x="4208970" y="3361347"/>
            <a:ext cx="299349" cy="348188"/>
            <a:chOff x="4208970" y="3361347"/>
            <a:chExt cx="299349" cy="348188"/>
          </a:xfrm>
        </p:grpSpPr>
        <p:sp>
          <p:nvSpPr>
            <p:cNvPr id="16887" name="Google Shape;16887;p8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1" name="Google Shape;16901;p85"/>
          <p:cNvGrpSpPr/>
          <p:nvPr/>
        </p:nvGrpSpPr>
        <p:grpSpPr>
          <a:xfrm>
            <a:off x="2786833" y="1512351"/>
            <a:ext cx="366722" cy="353667"/>
            <a:chOff x="2786833" y="1512351"/>
            <a:chExt cx="366722" cy="353667"/>
          </a:xfrm>
        </p:grpSpPr>
        <p:sp>
          <p:nvSpPr>
            <p:cNvPr id="16902" name="Google Shape;16902;p8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85"/>
          <p:cNvGrpSpPr/>
          <p:nvPr/>
        </p:nvGrpSpPr>
        <p:grpSpPr>
          <a:xfrm>
            <a:off x="1845321" y="1512744"/>
            <a:ext cx="352723" cy="353090"/>
            <a:chOff x="1845321" y="1512744"/>
            <a:chExt cx="352723" cy="353090"/>
          </a:xfrm>
        </p:grpSpPr>
        <p:sp>
          <p:nvSpPr>
            <p:cNvPr id="16923" name="Google Shape;16923;p8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85"/>
          <p:cNvGrpSpPr/>
          <p:nvPr/>
        </p:nvGrpSpPr>
        <p:grpSpPr>
          <a:xfrm>
            <a:off x="3214452" y="3340533"/>
            <a:ext cx="392465" cy="389896"/>
            <a:chOff x="3214452" y="3340533"/>
            <a:chExt cx="392465" cy="389896"/>
          </a:xfrm>
        </p:grpSpPr>
        <p:sp>
          <p:nvSpPr>
            <p:cNvPr id="16935" name="Google Shape;16935;p8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0" name="Google Shape;16960;p85"/>
          <p:cNvGrpSpPr/>
          <p:nvPr/>
        </p:nvGrpSpPr>
        <p:grpSpPr>
          <a:xfrm>
            <a:off x="3327229" y="1499899"/>
            <a:ext cx="234650" cy="378440"/>
            <a:chOff x="3327229" y="1499899"/>
            <a:chExt cx="234650" cy="378440"/>
          </a:xfrm>
        </p:grpSpPr>
        <p:sp>
          <p:nvSpPr>
            <p:cNvPr id="16961" name="Google Shape;16961;p8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2" name="Google Shape;16982;p85"/>
          <p:cNvGrpSpPr/>
          <p:nvPr/>
        </p:nvGrpSpPr>
        <p:grpSpPr>
          <a:xfrm>
            <a:off x="3735553" y="1530151"/>
            <a:ext cx="366722" cy="317962"/>
            <a:chOff x="3735553" y="1530151"/>
            <a:chExt cx="366722" cy="317962"/>
          </a:xfrm>
        </p:grpSpPr>
        <p:sp>
          <p:nvSpPr>
            <p:cNvPr id="16983" name="Google Shape;16983;p8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85"/>
          <p:cNvGrpSpPr/>
          <p:nvPr/>
        </p:nvGrpSpPr>
        <p:grpSpPr>
          <a:xfrm>
            <a:off x="866322" y="2469775"/>
            <a:ext cx="379226" cy="322733"/>
            <a:chOff x="866322" y="2469775"/>
            <a:chExt cx="379226" cy="322733"/>
          </a:xfrm>
        </p:grpSpPr>
        <p:sp>
          <p:nvSpPr>
            <p:cNvPr id="16996" name="Google Shape;16996;p8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2" name="Google Shape;17022;p85"/>
          <p:cNvGrpSpPr/>
          <p:nvPr/>
        </p:nvGrpSpPr>
        <p:grpSpPr>
          <a:xfrm>
            <a:off x="1328387" y="2500814"/>
            <a:ext cx="404183" cy="289151"/>
            <a:chOff x="1328387" y="2500814"/>
            <a:chExt cx="404183" cy="289151"/>
          </a:xfrm>
        </p:grpSpPr>
        <p:sp>
          <p:nvSpPr>
            <p:cNvPr id="17023" name="Google Shape;17023;p8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2" name="Google Shape;17052;p85"/>
          <p:cNvGrpSpPr/>
          <p:nvPr/>
        </p:nvGrpSpPr>
        <p:grpSpPr>
          <a:xfrm>
            <a:off x="1821465" y="2495702"/>
            <a:ext cx="365988" cy="270801"/>
            <a:chOff x="1821465" y="2495702"/>
            <a:chExt cx="365988" cy="270801"/>
          </a:xfrm>
        </p:grpSpPr>
        <p:sp>
          <p:nvSpPr>
            <p:cNvPr id="17053" name="Google Shape;17053;p8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85"/>
          <p:cNvGrpSpPr/>
          <p:nvPr/>
        </p:nvGrpSpPr>
        <p:grpSpPr>
          <a:xfrm>
            <a:off x="3725723" y="2455776"/>
            <a:ext cx="354977" cy="351202"/>
            <a:chOff x="3725723" y="2455776"/>
            <a:chExt cx="354977" cy="351202"/>
          </a:xfrm>
        </p:grpSpPr>
        <p:sp>
          <p:nvSpPr>
            <p:cNvPr id="17061" name="Google Shape;17061;p8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4" name="Google Shape;17074;p85"/>
          <p:cNvGrpSpPr/>
          <p:nvPr/>
        </p:nvGrpSpPr>
        <p:grpSpPr>
          <a:xfrm>
            <a:off x="5226165" y="1977641"/>
            <a:ext cx="230482" cy="388847"/>
            <a:chOff x="5226165" y="1977641"/>
            <a:chExt cx="230482" cy="388847"/>
          </a:xfrm>
        </p:grpSpPr>
        <p:sp>
          <p:nvSpPr>
            <p:cNvPr id="17075" name="Google Shape;17075;p8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7" name="Google Shape;17087;p85"/>
          <p:cNvGrpSpPr/>
          <p:nvPr/>
        </p:nvGrpSpPr>
        <p:grpSpPr>
          <a:xfrm>
            <a:off x="5632602" y="2025510"/>
            <a:ext cx="370130" cy="287264"/>
            <a:chOff x="5632602" y="2025510"/>
            <a:chExt cx="370130" cy="287264"/>
          </a:xfrm>
        </p:grpSpPr>
        <p:sp>
          <p:nvSpPr>
            <p:cNvPr id="17088" name="Google Shape;17088;p8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85"/>
          <p:cNvGrpSpPr/>
          <p:nvPr/>
        </p:nvGrpSpPr>
        <p:grpSpPr>
          <a:xfrm>
            <a:off x="4212378" y="2456537"/>
            <a:ext cx="331515" cy="330021"/>
            <a:chOff x="4212378" y="2456537"/>
            <a:chExt cx="331515" cy="330021"/>
          </a:xfrm>
        </p:grpSpPr>
        <p:sp>
          <p:nvSpPr>
            <p:cNvPr id="17107" name="Google Shape;17107;p8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85"/>
          <p:cNvGrpSpPr/>
          <p:nvPr/>
        </p:nvGrpSpPr>
        <p:grpSpPr>
          <a:xfrm>
            <a:off x="6176013" y="1977825"/>
            <a:ext cx="235411" cy="347427"/>
            <a:chOff x="6176013" y="1977825"/>
            <a:chExt cx="235411" cy="347427"/>
          </a:xfrm>
        </p:grpSpPr>
        <p:sp>
          <p:nvSpPr>
            <p:cNvPr id="17117" name="Google Shape;17117;p8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85"/>
          <p:cNvGrpSpPr/>
          <p:nvPr/>
        </p:nvGrpSpPr>
        <p:grpSpPr>
          <a:xfrm>
            <a:off x="6652077" y="1977458"/>
            <a:ext cx="235778" cy="347794"/>
            <a:chOff x="6652077" y="1977458"/>
            <a:chExt cx="235778" cy="347794"/>
          </a:xfrm>
        </p:grpSpPr>
        <p:sp>
          <p:nvSpPr>
            <p:cNvPr id="17135" name="Google Shape;17135;p8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85"/>
          <p:cNvGrpSpPr/>
          <p:nvPr/>
        </p:nvGrpSpPr>
        <p:grpSpPr>
          <a:xfrm>
            <a:off x="7072513" y="1997512"/>
            <a:ext cx="394352" cy="308052"/>
            <a:chOff x="7072513" y="1997512"/>
            <a:chExt cx="394352" cy="308052"/>
          </a:xfrm>
        </p:grpSpPr>
        <p:sp>
          <p:nvSpPr>
            <p:cNvPr id="17152" name="Google Shape;17152;p8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85"/>
          <p:cNvGrpSpPr/>
          <p:nvPr/>
        </p:nvGrpSpPr>
        <p:grpSpPr>
          <a:xfrm>
            <a:off x="7576208" y="1977825"/>
            <a:ext cx="292533" cy="347454"/>
            <a:chOff x="7576208" y="1977825"/>
            <a:chExt cx="292533" cy="347454"/>
          </a:xfrm>
        </p:grpSpPr>
        <p:sp>
          <p:nvSpPr>
            <p:cNvPr id="17164" name="Google Shape;17164;p8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7" name="Google Shape;17177;p85"/>
          <p:cNvGrpSpPr/>
          <p:nvPr/>
        </p:nvGrpSpPr>
        <p:grpSpPr>
          <a:xfrm>
            <a:off x="8023882" y="1977458"/>
            <a:ext cx="320557" cy="347794"/>
            <a:chOff x="8023882" y="1977458"/>
            <a:chExt cx="320557" cy="347794"/>
          </a:xfrm>
        </p:grpSpPr>
        <p:sp>
          <p:nvSpPr>
            <p:cNvPr id="17178" name="Google Shape;17178;p8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85"/>
          <p:cNvGrpSpPr/>
          <p:nvPr/>
        </p:nvGrpSpPr>
        <p:grpSpPr>
          <a:xfrm>
            <a:off x="5627674" y="2444819"/>
            <a:ext cx="345147" cy="342630"/>
            <a:chOff x="5627674" y="2444819"/>
            <a:chExt cx="345147" cy="342630"/>
          </a:xfrm>
        </p:grpSpPr>
        <p:sp>
          <p:nvSpPr>
            <p:cNvPr id="17219" name="Google Shape;17219;p8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85"/>
          <p:cNvGrpSpPr/>
          <p:nvPr/>
        </p:nvGrpSpPr>
        <p:grpSpPr>
          <a:xfrm>
            <a:off x="4653996" y="2440257"/>
            <a:ext cx="396607" cy="348555"/>
            <a:chOff x="4653996" y="2440257"/>
            <a:chExt cx="396607" cy="348555"/>
          </a:xfrm>
        </p:grpSpPr>
        <p:sp>
          <p:nvSpPr>
            <p:cNvPr id="17225" name="Google Shape;17225;p8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3" name="Google Shape;17243;p85"/>
          <p:cNvGrpSpPr/>
          <p:nvPr/>
        </p:nvGrpSpPr>
        <p:grpSpPr>
          <a:xfrm>
            <a:off x="1854391" y="2895140"/>
            <a:ext cx="301630" cy="374272"/>
            <a:chOff x="1854391" y="2895140"/>
            <a:chExt cx="301630" cy="374272"/>
          </a:xfrm>
        </p:grpSpPr>
        <p:sp>
          <p:nvSpPr>
            <p:cNvPr id="17244" name="Google Shape;17244;p8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3" name="Google Shape;17293;p85"/>
          <p:cNvGrpSpPr/>
          <p:nvPr/>
        </p:nvGrpSpPr>
        <p:grpSpPr>
          <a:xfrm>
            <a:off x="5172817" y="2438370"/>
            <a:ext cx="289518" cy="357651"/>
            <a:chOff x="5172817" y="2438370"/>
            <a:chExt cx="289518" cy="357651"/>
          </a:xfrm>
        </p:grpSpPr>
        <p:sp>
          <p:nvSpPr>
            <p:cNvPr id="17294" name="Google Shape;17294;p8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5" name="Google Shape;17305;p85"/>
          <p:cNvGrpSpPr/>
          <p:nvPr/>
        </p:nvGrpSpPr>
        <p:grpSpPr>
          <a:xfrm>
            <a:off x="3234506" y="2484534"/>
            <a:ext cx="388297" cy="293320"/>
            <a:chOff x="3234506" y="2484534"/>
            <a:chExt cx="388297" cy="293320"/>
          </a:xfrm>
        </p:grpSpPr>
        <p:sp>
          <p:nvSpPr>
            <p:cNvPr id="17306" name="Google Shape;17306;p8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5"/>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85"/>
          <p:cNvGrpSpPr/>
          <p:nvPr/>
        </p:nvGrpSpPr>
        <p:grpSpPr>
          <a:xfrm>
            <a:off x="6065149" y="3367036"/>
            <a:ext cx="362553" cy="356498"/>
            <a:chOff x="6065149" y="3367036"/>
            <a:chExt cx="362553" cy="356498"/>
          </a:xfrm>
        </p:grpSpPr>
        <p:sp>
          <p:nvSpPr>
            <p:cNvPr id="17323" name="Google Shape;17323;p8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85"/>
          <p:cNvGrpSpPr/>
          <p:nvPr/>
        </p:nvGrpSpPr>
        <p:grpSpPr>
          <a:xfrm>
            <a:off x="2866317" y="3817357"/>
            <a:ext cx="362920" cy="356865"/>
            <a:chOff x="2866317" y="3817357"/>
            <a:chExt cx="362920" cy="356865"/>
          </a:xfrm>
        </p:grpSpPr>
        <p:sp>
          <p:nvSpPr>
            <p:cNvPr id="17329" name="Google Shape;17329;p8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2" name="Google Shape;17332;p85"/>
          <p:cNvGrpSpPr/>
          <p:nvPr/>
        </p:nvGrpSpPr>
        <p:grpSpPr>
          <a:xfrm>
            <a:off x="6540821" y="3367036"/>
            <a:ext cx="362553" cy="356498"/>
            <a:chOff x="6540821" y="3367036"/>
            <a:chExt cx="362553" cy="356498"/>
          </a:xfrm>
        </p:grpSpPr>
        <p:sp>
          <p:nvSpPr>
            <p:cNvPr id="17333" name="Google Shape;17333;p8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85"/>
          <p:cNvGrpSpPr/>
          <p:nvPr/>
        </p:nvGrpSpPr>
        <p:grpSpPr>
          <a:xfrm>
            <a:off x="2302458" y="2474704"/>
            <a:ext cx="354479" cy="312561"/>
            <a:chOff x="2302458" y="2474704"/>
            <a:chExt cx="354479" cy="312561"/>
          </a:xfrm>
        </p:grpSpPr>
        <p:sp>
          <p:nvSpPr>
            <p:cNvPr id="17341" name="Google Shape;17341;p8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3" name="Google Shape;17353;p85"/>
          <p:cNvGrpSpPr/>
          <p:nvPr/>
        </p:nvGrpSpPr>
        <p:grpSpPr>
          <a:xfrm>
            <a:off x="2831110" y="2442538"/>
            <a:ext cx="246002" cy="348922"/>
            <a:chOff x="2831110" y="2442538"/>
            <a:chExt cx="246002" cy="348922"/>
          </a:xfrm>
        </p:grpSpPr>
        <p:sp>
          <p:nvSpPr>
            <p:cNvPr id="17354" name="Google Shape;17354;p8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8" name="Google Shape;17368;p85"/>
          <p:cNvGrpSpPr/>
          <p:nvPr/>
        </p:nvGrpSpPr>
        <p:grpSpPr>
          <a:xfrm>
            <a:off x="3314750" y="3817357"/>
            <a:ext cx="362920" cy="356865"/>
            <a:chOff x="3314750" y="3817357"/>
            <a:chExt cx="362920" cy="356865"/>
          </a:xfrm>
        </p:grpSpPr>
        <p:sp>
          <p:nvSpPr>
            <p:cNvPr id="17369" name="Google Shape;17369;p8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5"/>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5"/>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5"/>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4" name="Google Shape;17374;p85"/>
          <p:cNvGrpSpPr/>
          <p:nvPr/>
        </p:nvGrpSpPr>
        <p:grpSpPr>
          <a:xfrm>
            <a:off x="7016492" y="3367036"/>
            <a:ext cx="362947" cy="356498"/>
            <a:chOff x="7016492" y="3367036"/>
            <a:chExt cx="362947" cy="356498"/>
          </a:xfrm>
        </p:grpSpPr>
        <p:sp>
          <p:nvSpPr>
            <p:cNvPr id="17375" name="Google Shape;17375;p8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85"/>
          <p:cNvGrpSpPr/>
          <p:nvPr/>
        </p:nvGrpSpPr>
        <p:grpSpPr>
          <a:xfrm>
            <a:off x="3763184" y="3817357"/>
            <a:ext cx="363314" cy="356576"/>
            <a:chOff x="3763184" y="3817357"/>
            <a:chExt cx="363314" cy="356576"/>
          </a:xfrm>
        </p:grpSpPr>
        <p:sp>
          <p:nvSpPr>
            <p:cNvPr id="17382" name="Google Shape;17382;p8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85"/>
          <p:cNvGrpSpPr/>
          <p:nvPr/>
        </p:nvGrpSpPr>
        <p:grpSpPr>
          <a:xfrm>
            <a:off x="5108852" y="3817357"/>
            <a:ext cx="362947" cy="356576"/>
            <a:chOff x="5108852" y="3817357"/>
            <a:chExt cx="362947" cy="356576"/>
          </a:xfrm>
        </p:grpSpPr>
        <p:sp>
          <p:nvSpPr>
            <p:cNvPr id="17388" name="Google Shape;17388;p8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2" name="Google Shape;17392;p85"/>
          <p:cNvGrpSpPr/>
          <p:nvPr/>
        </p:nvGrpSpPr>
        <p:grpSpPr>
          <a:xfrm>
            <a:off x="6005720" y="3817357"/>
            <a:ext cx="362947" cy="356576"/>
            <a:chOff x="6005720" y="3817357"/>
            <a:chExt cx="362947" cy="356576"/>
          </a:xfrm>
        </p:grpSpPr>
        <p:sp>
          <p:nvSpPr>
            <p:cNvPr id="17393" name="Google Shape;17393;p8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85"/>
          <p:cNvGrpSpPr/>
          <p:nvPr/>
        </p:nvGrpSpPr>
        <p:grpSpPr>
          <a:xfrm>
            <a:off x="5589452" y="3367036"/>
            <a:ext cx="362580" cy="356498"/>
            <a:chOff x="5589452" y="3367036"/>
            <a:chExt cx="362580" cy="356498"/>
          </a:xfrm>
        </p:grpSpPr>
        <p:sp>
          <p:nvSpPr>
            <p:cNvPr id="17398" name="Google Shape;17398;p8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85"/>
          <p:cNvGrpSpPr/>
          <p:nvPr/>
        </p:nvGrpSpPr>
        <p:grpSpPr>
          <a:xfrm>
            <a:off x="4211985" y="3817357"/>
            <a:ext cx="362947" cy="356576"/>
            <a:chOff x="4211985" y="3817357"/>
            <a:chExt cx="362947" cy="356576"/>
          </a:xfrm>
        </p:grpSpPr>
        <p:sp>
          <p:nvSpPr>
            <p:cNvPr id="17402" name="Google Shape;17402;p8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85"/>
          <p:cNvGrpSpPr/>
          <p:nvPr/>
        </p:nvGrpSpPr>
        <p:grpSpPr>
          <a:xfrm>
            <a:off x="4660419" y="3817357"/>
            <a:ext cx="362947" cy="356576"/>
            <a:chOff x="4660419" y="3817357"/>
            <a:chExt cx="362947" cy="356576"/>
          </a:xfrm>
        </p:grpSpPr>
        <p:sp>
          <p:nvSpPr>
            <p:cNvPr id="17406" name="Google Shape;17406;p8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5"/>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5"/>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5"/>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1" name="Google Shape;17411;p85"/>
          <p:cNvGrpSpPr/>
          <p:nvPr/>
        </p:nvGrpSpPr>
        <p:grpSpPr>
          <a:xfrm>
            <a:off x="5557286" y="3817357"/>
            <a:ext cx="362947" cy="356576"/>
            <a:chOff x="5557286" y="3817357"/>
            <a:chExt cx="362947" cy="356576"/>
          </a:xfrm>
        </p:grpSpPr>
        <p:sp>
          <p:nvSpPr>
            <p:cNvPr id="17412" name="Google Shape;17412;p8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5"/>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6" name="Google Shape;17416;p85"/>
          <p:cNvGrpSpPr/>
          <p:nvPr/>
        </p:nvGrpSpPr>
        <p:grpSpPr>
          <a:xfrm>
            <a:off x="7488021" y="3362475"/>
            <a:ext cx="372017" cy="365621"/>
            <a:chOff x="7488021" y="3362475"/>
            <a:chExt cx="372017" cy="365621"/>
          </a:xfrm>
        </p:grpSpPr>
        <p:sp>
          <p:nvSpPr>
            <p:cNvPr id="17417" name="Google Shape;17417;p8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85"/>
          <p:cNvGrpSpPr/>
          <p:nvPr/>
        </p:nvGrpSpPr>
        <p:grpSpPr>
          <a:xfrm>
            <a:off x="5113781" y="3367036"/>
            <a:ext cx="362553" cy="356498"/>
            <a:chOff x="5113781" y="3367036"/>
            <a:chExt cx="362553" cy="356498"/>
          </a:xfrm>
        </p:grpSpPr>
        <p:sp>
          <p:nvSpPr>
            <p:cNvPr id="17428" name="Google Shape;17428;p8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30" name="Google Shape;17430;p85"/>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1" name="Google Shape;17431;p85"/>
          <p:cNvGrpSpPr/>
          <p:nvPr/>
        </p:nvGrpSpPr>
        <p:grpSpPr>
          <a:xfrm>
            <a:off x="7968621" y="3365489"/>
            <a:ext cx="375818" cy="357651"/>
            <a:chOff x="7968621" y="3365489"/>
            <a:chExt cx="375818" cy="357651"/>
          </a:xfrm>
        </p:grpSpPr>
        <p:sp>
          <p:nvSpPr>
            <p:cNvPr id="17432" name="Google Shape;17432;p8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447" name="Shape 17447"/>
        <p:cNvGrpSpPr/>
        <p:nvPr/>
      </p:nvGrpSpPr>
      <p:grpSpPr>
        <a:xfrm>
          <a:off x="0" y="0"/>
          <a:ext cx="0" cy="0"/>
          <a:chOff x="0" y="0"/>
          <a:chExt cx="0" cy="0"/>
        </a:xfrm>
      </p:grpSpPr>
      <p:pic>
        <p:nvPicPr>
          <p:cNvPr id="17448" name="Google Shape;17448;p8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orld Wildlife Day">
  <a:themeElements>
    <a:clrScheme name="Simple Light">
      <a:dk1>
        <a:srgbClr val="000000"/>
      </a:dk1>
      <a:lt1>
        <a:srgbClr val="FFFFFF"/>
      </a:lt1>
      <a:dk2>
        <a:srgbClr val="595959"/>
      </a:dk2>
      <a:lt2>
        <a:srgbClr val="EEEEEE"/>
      </a:lt2>
      <a:accent1>
        <a:srgbClr val="CC6159"/>
      </a:accent1>
      <a:accent2>
        <a:srgbClr val="D95F27"/>
      </a:accent2>
      <a:accent3>
        <a:srgbClr val="AA4924"/>
      </a:accent3>
      <a:accent4>
        <a:srgbClr val="C48050"/>
      </a:accent4>
      <a:accent5>
        <a:srgbClr val="F2C841"/>
      </a:accent5>
      <a:accent6>
        <a:srgbClr val="82C19D"/>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