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4"/>
    <p:sldMasterId id="2147483678"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Lst>
  <p:sldSz cy="5143500" cx="9144000"/>
  <p:notesSz cx="6858000" cy="9144000"/>
  <p:embeddedFontLst>
    <p:embeddedFont>
      <p:font typeface="Proxima Nova"/>
      <p:regular r:id="rId47"/>
      <p:bold r:id="rId48"/>
      <p:italic r:id="rId49"/>
      <p:boldItalic r:id="rId50"/>
    </p:embeddedFont>
    <p:embeddedFont>
      <p:font typeface="Roboto Medium"/>
      <p:regular r:id="rId51"/>
      <p:bold r:id="rId52"/>
      <p:italic r:id="rId53"/>
      <p:boldItalic r:id="rId54"/>
    </p:embeddedFont>
    <p:embeddedFont>
      <p:font typeface="Amatic SC"/>
      <p:regular r:id="rId55"/>
      <p:bold r:id="rId56"/>
    </p:embeddedFont>
    <p:embeddedFont>
      <p:font typeface="Proxima Nova Semibold"/>
      <p:regular r:id="rId57"/>
      <p:bold r:id="rId58"/>
      <p:boldItalic r:id="rId59"/>
    </p:embeddedFont>
    <p:embeddedFont>
      <p:font typeface="Cinzel Decorative"/>
      <p:regular r:id="rId60"/>
      <p:bold r:id="rId61"/>
    </p:embeddedFont>
    <p:embeddedFont>
      <p:font typeface="DM Sans"/>
      <p:regular r:id="rId62"/>
      <p:bold r:id="rId63"/>
      <p:italic r:id="rId64"/>
      <p:boldItalic r:id="rId6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FE2A5767-A345-4B34-88BE-C36F1F8463D4}">
  <a:tblStyle styleId="{FE2A5767-A345-4B34-88BE-C36F1F8463D4}"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928D057F-626D-4E3C-B4FD-A6EB7A609273}"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ProximaNova-bold.fntdata"/><Relationship Id="rId47" Type="http://schemas.openxmlformats.org/officeDocument/2006/relationships/font" Target="fonts/ProximaNova-regular.fntdata"/><Relationship Id="rId49" Type="http://schemas.openxmlformats.org/officeDocument/2006/relationships/font" Target="fonts/ProximaNova-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DMSans-regular.fntdata"/><Relationship Id="rId61" Type="http://schemas.openxmlformats.org/officeDocument/2006/relationships/font" Target="fonts/CinzelDecorative-bold.fntdata"/><Relationship Id="rId20" Type="http://schemas.openxmlformats.org/officeDocument/2006/relationships/slide" Target="slides/slide14.xml"/><Relationship Id="rId64" Type="http://schemas.openxmlformats.org/officeDocument/2006/relationships/font" Target="fonts/DMSans-italic.fntdata"/><Relationship Id="rId63" Type="http://schemas.openxmlformats.org/officeDocument/2006/relationships/font" Target="fonts/DMSans-bold.fntdata"/><Relationship Id="rId22" Type="http://schemas.openxmlformats.org/officeDocument/2006/relationships/slide" Target="slides/slide16.xml"/><Relationship Id="rId21" Type="http://schemas.openxmlformats.org/officeDocument/2006/relationships/slide" Target="slides/slide15.xml"/><Relationship Id="rId65" Type="http://schemas.openxmlformats.org/officeDocument/2006/relationships/font" Target="fonts/DMSans-boldItalic.fntdata"/><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CinzelDecorative-regular.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RobotoMedium-regular.fntdata"/><Relationship Id="rId50" Type="http://schemas.openxmlformats.org/officeDocument/2006/relationships/font" Target="fonts/ProximaNova-boldItalic.fntdata"/><Relationship Id="rId53" Type="http://schemas.openxmlformats.org/officeDocument/2006/relationships/font" Target="fonts/RobotoMedium-italic.fntdata"/><Relationship Id="rId52" Type="http://schemas.openxmlformats.org/officeDocument/2006/relationships/font" Target="fonts/RobotoMedium-bold.fntdata"/><Relationship Id="rId11" Type="http://schemas.openxmlformats.org/officeDocument/2006/relationships/slide" Target="slides/slide5.xml"/><Relationship Id="rId55" Type="http://schemas.openxmlformats.org/officeDocument/2006/relationships/font" Target="fonts/AmaticSC-regular.fntdata"/><Relationship Id="rId10" Type="http://schemas.openxmlformats.org/officeDocument/2006/relationships/slide" Target="slides/slide4.xml"/><Relationship Id="rId54" Type="http://schemas.openxmlformats.org/officeDocument/2006/relationships/font" Target="fonts/RobotoMedium-boldItalic.fntdata"/><Relationship Id="rId13" Type="http://schemas.openxmlformats.org/officeDocument/2006/relationships/slide" Target="slides/slide7.xml"/><Relationship Id="rId57" Type="http://schemas.openxmlformats.org/officeDocument/2006/relationships/font" Target="fonts/ProximaNovaSemibold-regular.fntdata"/><Relationship Id="rId12" Type="http://schemas.openxmlformats.org/officeDocument/2006/relationships/slide" Target="slides/slide6.xml"/><Relationship Id="rId56" Type="http://schemas.openxmlformats.org/officeDocument/2006/relationships/font" Target="fonts/AmaticSC-bold.fntdata"/><Relationship Id="rId15" Type="http://schemas.openxmlformats.org/officeDocument/2006/relationships/slide" Target="slides/slide9.xml"/><Relationship Id="rId59" Type="http://schemas.openxmlformats.org/officeDocument/2006/relationships/font" Target="fonts/ProximaNovaSemibold-boldItalic.fntdata"/><Relationship Id="rId14" Type="http://schemas.openxmlformats.org/officeDocument/2006/relationships/slide" Target="slides/slide8.xml"/><Relationship Id="rId58" Type="http://schemas.openxmlformats.org/officeDocument/2006/relationships/font" Target="fonts/ProximaNovaSemibold-bold.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8" name="Shape 498"/>
        <p:cNvGrpSpPr/>
        <p:nvPr/>
      </p:nvGrpSpPr>
      <p:grpSpPr>
        <a:xfrm>
          <a:off x="0" y="0"/>
          <a:ext cx="0" cy="0"/>
          <a:chOff x="0" y="0"/>
          <a:chExt cx="0" cy="0"/>
        </a:xfrm>
      </p:grpSpPr>
      <p:sp>
        <p:nvSpPr>
          <p:cNvPr id="499" name="Google Shape;499;g25dcb82e1ea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0" name="Google Shape;500;g25dcb82e1ea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 name="Shape 564"/>
        <p:cNvGrpSpPr/>
        <p:nvPr/>
      </p:nvGrpSpPr>
      <p:grpSpPr>
        <a:xfrm>
          <a:off x="0" y="0"/>
          <a:ext cx="0" cy="0"/>
          <a:chOff x="0" y="0"/>
          <a:chExt cx="0" cy="0"/>
        </a:xfrm>
      </p:grpSpPr>
      <p:sp>
        <p:nvSpPr>
          <p:cNvPr id="565" name="Google Shape;565;ge3a247b891_0_9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6" name="Google Shape;566;ge3a247b891_0_9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3" name="Shape 573"/>
        <p:cNvGrpSpPr/>
        <p:nvPr/>
      </p:nvGrpSpPr>
      <p:grpSpPr>
        <a:xfrm>
          <a:off x="0" y="0"/>
          <a:ext cx="0" cy="0"/>
          <a:chOff x="0" y="0"/>
          <a:chExt cx="0" cy="0"/>
        </a:xfrm>
      </p:grpSpPr>
      <p:sp>
        <p:nvSpPr>
          <p:cNvPr id="574" name="Google Shape;574;ge3b0d52c83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5" name="Google Shape;575;ge3b0d52c83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 name="Shape 590"/>
        <p:cNvGrpSpPr/>
        <p:nvPr/>
      </p:nvGrpSpPr>
      <p:grpSpPr>
        <a:xfrm>
          <a:off x="0" y="0"/>
          <a:ext cx="0" cy="0"/>
          <a:chOff x="0" y="0"/>
          <a:chExt cx="0" cy="0"/>
        </a:xfrm>
      </p:grpSpPr>
      <p:sp>
        <p:nvSpPr>
          <p:cNvPr id="591" name="Google Shape;591;g13611ad0235_0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2" name="Google Shape;592;g13611ad0235_0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1" name="Shape 621"/>
        <p:cNvGrpSpPr/>
        <p:nvPr/>
      </p:nvGrpSpPr>
      <p:grpSpPr>
        <a:xfrm>
          <a:off x="0" y="0"/>
          <a:ext cx="0" cy="0"/>
          <a:chOff x="0" y="0"/>
          <a:chExt cx="0" cy="0"/>
        </a:xfrm>
      </p:grpSpPr>
      <p:sp>
        <p:nvSpPr>
          <p:cNvPr id="622" name="Google Shape;622;ge3b0d52c83_0_1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3" name="Google Shape;623;ge3b0d52c83_0_1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1" name="Shape 631"/>
        <p:cNvGrpSpPr/>
        <p:nvPr/>
      </p:nvGrpSpPr>
      <p:grpSpPr>
        <a:xfrm>
          <a:off x="0" y="0"/>
          <a:ext cx="0" cy="0"/>
          <a:chOff x="0" y="0"/>
          <a:chExt cx="0" cy="0"/>
        </a:xfrm>
      </p:grpSpPr>
      <p:sp>
        <p:nvSpPr>
          <p:cNvPr id="632" name="Google Shape;632;g25de13eac33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3" name="Google Shape;633;g25de13eac33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9" name="Shape 659"/>
        <p:cNvGrpSpPr/>
        <p:nvPr/>
      </p:nvGrpSpPr>
      <p:grpSpPr>
        <a:xfrm>
          <a:off x="0" y="0"/>
          <a:ext cx="0" cy="0"/>
          <a:chOff x="0" y="0"/>
          <a:chExt cx="0" cy="0"/>
        </a:xfrm>
      </p:grpSpPr>
      <p:sp>
        <p:nvSpPr>
          <p:cNvPr id="660" name="Google Shape;660;g25de13eac33_0_1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1" name="Google Shape;661;g25de13eac33_0_1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0" name="Shape 700"/>
        <p:cNvGrpSpPr/>
        <p:nvPr/>
      </p:nvGrpSpPr>
      <p:grpSpPr>
        <a:xfrm>
          <a:off x="0" y="0"/>
          <a:ext cx="0" cy="0"/>
          <a:chOff x="0" y="0"/>
          <a:chExt cx="0" cy="0"/>
        </a:xfrm>
      </p:grpSpPr>
      <p:sp>
        <p:nvSpPr>
          <p:cNvPr id="701" name="Google Shape;701;g25de13eac33_0_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2" name="Google Shape;702;g25de13eac33_0_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0" name="Shape 740"/>
        <p:cNvGrpSpPr/>
        <p:nvPr/>
      </p:nvGrpSpPr>
      <p:grpSpPr>
        <a:xfrm>
          <a:off x="0" y="0"/>
          <a:ext cx="0" cy="0"/>
          <a:chOff x="0" y="0"/>
          <a:chExt cx="0" cy="0"/>
        </a:xfrm>
      </p:grpSpPr>
      <p:sp>
        <p:nvSpPr>
          <p:cNvPr id="741" name="Google Shape;741;g25de13eac33_0_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2" name="Google Shape;742;g25de13eac33_0_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3" name="Shape 753"/>
        <p:cNvGrpSpPr/>
        <p:nvPr/>
      </p:nvGrpSpPr>
      <p:grpSpPr>
        <a:xfrm>
          <a:off x="0" y="0"/>
          <a:ext cx="0" cy="0"/>
          <a:chOff x="0" y="0"/>
          <a:chExt cx="0" cy="0"/>
        </a:xfrm>
      </p:grpSpPr>
      <p:sp>
        <p:nvSpPr>
          <p:cNvPr id="754" name="Google Shape;754;g25de13eac33_0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5" name="Google Shape;755;g25de13eac33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3" name="Shape 793"/>
        <p:cNvGrpSpPr/>
        <p:nvPr/>
      </p:nvGrpSpPr>
      <p:grpSpPr>
        <a:xfrm>
          <a:off x="0" y="0"/>
          <a:ext cx="0" cy="0"/>
          <a:chOff x="0" y="0"/>
          <a:chExt cx="0" cy="0"/>
        </a:xfrm>
      </p:grpSpPr>
      <p:sp>
        <p:nvSpPr>
          <p:cNvPr id="794" name="Google Shape;794;g25de13eac33_0_1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5" name="Google Shape;795;g25de13eac33_0_1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2" name="Shape 822"/>
        <p:cNvGrpSpPr/>
        <p:nvPr/>
      </p:nvGrpSpPr>
      <p:grpSpPr>
        <a:xfrm>
          <a:off x="0" y="0"/>
          <a:ext cx="0" cy="0"/>
          <a:chOff x="0" y="0"/>
          <a:chExt cx="0" cy="0"/>
        </a:xfrm>
      </p:grpSpPr>
      <p:sp>
        <p:nvSpPr>
          <p:cNvPr id="823" name="Google Shape;823;g25de13eac33_0_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4" name="Google Shape;824;g25de13eac33_0_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 name="Shape 837"/>
        <p:cNvGrpSpPr/>
        <p:nvPr/>
      </p:nvGrpSpPr>
      <p:grpSpPr>
        <a:xfrm>
          <a:off x="0" y="0"/>
          <a:ext cx="0" cy="0"/>
          <a:chOff x="0" y="0"/>
          <a:chExt cx="0" cy="0"/>
        </a:xfrm>
      </p:grpSpPr>
      <p:sp>
        <p:nvSpPr>
          <p:cNvPr id="838" name="Google Shape;838;g25de13eac33_0_2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9" name="Google Shape;839;g25de13eac33_0_2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 name="Shape 843"/>
        <p:cNvGrpSpPr/>
        <p:nvPr/>
      </p:nvGrpSpPr>
      <p:grpSpPr>
        <a:xfrm>
          <a:off x="0" y="0"/>
          <a:ext cx="0" cy="0"/>
          <a:chOff x="0" y="0"/>
          <a:chExt cx="0" cy="0"/>
        </a:xfrm>
      </p:grpSpPr>
      <p:sp>
        <p:nvSpPr>
          <p:cNvPr id="844" name="Google Shape;844;g25de13eac33_0_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5" name="Google Shape;845;g25de13eac33_0_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8" name="Shape 888"/>
        <p:cNvGrpSpPr/>
        <p:nvPr/>
      </p:nvGrpSpPr>
      <p:grpSpPr>
        <a:xfrm>
          <a:off x="0" y="0"/>
          <a:ext cx="0" cy="0"/>
          <a:chOff x="0" y="0"/>
          <a:chExt cx="0" cy="0"/>
        </a:xfrm>
      </p:grpSpPr>
      <p:sp>
        <p:nvSpPr>
          <p:cNvPr id="889" name="Google Shape;889;g25de13eac33_0_2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0" name="Google Shape;890;g25de13eac33_0_2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 name="Shape 924"/>
        <p:cNvGrpSpPr/>
        <p:nvPr/>
      </p:nvGrpSpPr>
      <p:grpSpPr>
        <a:xfrm>
          <a:off x="0" y="0"/>
          <a:ext cx="0" cy="0"/>
          <a:chOff x="0" y="0"/>
          <a:chExt cx="0" cy="0"/>
        </a:xfrm>
      </p:grpSpPr>
      <p:sp>
        <p:nvSpPr>
          <p:cNvPr id="925" name="Google Shape;925;g25de13eac33_0_2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6" name="Google Shape;926;g25de13eac33_0_2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2" name="Shape 972"/>
        <p:cNvGrpSpPr/>
        <p:nvPr/>
      </p:nvGrpSpPr>
      <p:grpSpPr>
        <a:xfrm>
          <a:off x="0" y="0"/>
          <a:ext cx="0" cy="0"/>
          <a:chOff x="0" y="0"/>
          <a:chExt cx="0" cy="0"/>
        </a:xfrm>
      </p:grpSpPr>
      <p:sp>
        <p:nvSpPr>
          <p:cNvPr id="973" name="Google Shape;973;g25de13eac33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4" name="Google Shape;974;g25de13eac33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 name="Shape 1001"/>
        <p:cNvGrpSpPr/>
        <p:nvPr/>
      </p:nvGrpSpPr>
      <p:grpSpPr>
        <a:xfrm>
          <a:off x="0" y="0"/>
          <a:ext cx="0" cy="0"/>
          <a:chOff x="0" y="0"/>
          <a:chExt cx="0" cy="0"/>
        </a:xfrm>
      </p:grpSpPr>
      <p:sp>
        <p:nvSpPr>
          <p:cNvPr id="1002" name="Google Shape;1002;g25de13eac33_0_2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3" name="Google Shape;1003;g25de13eac33_0_2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8" name="Shape 1048"/>
        <p:cNvGrpSpPr/>
        <p:nvPr/>
      </p:nvGrpSpPr>
      <p:grpSpPr>
        <a:xfrm>
          <a:off x="0" y="0"/>
          <a:ext cx="0" cy="0"/>
          <a:chOff x="0" y="0"/>
          <a:chExt cx="0" cy="0"/>
        </a:xfrm>
      </p:grpSpPr>
      <p:sp>
        <p:nvSpPr>
          <p:cNvPr id="1049" name="Google Shape;1049;g25de13eac33_0_7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0" name="Google Shape;1050;g25de13eac33_0_7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2" name="Shape 1072"/>
        <p:cNvGrpSpPr/>
        <p:nvPr/>
      </p:nvGrpSpPr>
      <p:grpSpPr>
        <a:xfrm>
          <a:off x="0" y="0"/>
          <a:ext cx="0" cy="0"/>
          <a:chOff x="0" y="0"/>
          <a:chExt cx="0" cy="0"/>
        </a:xfrm>
      </p:grpSpPr>
      <p:sp>
        <p:nvSpPr>
          <p:cNvPr id="1073" name="Google Shape;1073;g25de13eac33_0_3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4" name="Google Shape;1074;g25de13eac33_0_3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6" name="Shape 1146"/>
        <p:cNvGrpSpPr/>
        <p:nvPr/>
      </p:nvGrpSpPr>
      <p:grpSpPr>
        <a:xfrm>
          <a:off x="0" y="0"/>
          <a:ext cx="0" cy="0"/>
          <a:chOff x="0" y="0"/>
          <a:chExt cx="0" cy="0"/>
        </a:xfrm>
      </p:grpSpPr>
      <p:sp>
        <p:nvSpPr>
          <p:cNvPr id="1147" name="Google Shape;1147;g25de13eac33_0_3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8" name="Google Shape;1148;g25de13eac33_0_3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4" name="Shape 1154"/>
        <p:cNvGrpSpPr/>
        <p:nvPr/>
      </p:nvGrpSpPr>
      <p:grpSpPr>
        <a:xfrm>
          <a:off x="0" y="0"/>
          <a:ext cx="0" cy="0"/>
          <a:chOff x="0" y="0"/>
          <a:chExt cx="0" cy="0"/>
        </a:xfrm>
      </p:grpSpPr>
      <p:sp>
        <p:nvSpPr>
          <p:cNvPr id="1155" name="Google Shape;1155;g25de13eac33_0_3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6" name="Google Shape;1156;g25de13eac33_0_3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2" name="Shape 1162"/>
        <p:cNvGrpSpPr/>
        <p:nvPr/>
      </p:nvGrpSpPr>
      <p:grpSpPr>
        <a:xfrm>
          <a:off x="0" y="0"/>
          <a:ext cx="0" cy="0"/>
          <a:chOff x="0" y="0"/>
          <a:chExt cx="0" cy="0"/>
        </a:xfrm>
      </p:grpSpPr>
      <p:sp>
        <p:nvSpPr>
          <p:cNvPr id="1163" name="Google Shape;1163;g25de13eac33_0_22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4" name="Google Shape;1164;g25de13eac33_0_22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8" name="Shape 1168"/>
        <p:cNvGrpSpPr/>
        <p:nvPr/>
      </p:nvGrpSpPr>
      <p:grpSpPr>
        <a:xfrm>
          <a:off x="0" y="0"/>
          <a:ext cx="0" cy="0"/>
          <a:chOff x="0" y="0"/>
          <a:chExt cx="0" cy="0"/>
        </a:xfrm>
      </p:grpSpPr>
      <p:sp>
        <p:nvSpPr>
          <p:cNvPr id="1169" name="Google Shape;1169;g25de13eac33_0_22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0" name="Google Shape;1170;g25de13eac33_0_22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4" name="Shape 1174"/>
        <p:cNvGrpSpPr/>
        <p:nvPr/>
      </p:nvGrpSpPr>
      <p:grpSpPr>
        <a:xfrm>
          <a:off x="0" y="0"/>
          <a:ext cx="0" cy="0"/>
          <a:chOff x="0" y="0"/>
          <a:chExt cx="0" cy="0"/>
        </a:xfrm>
      </p:grpSpPr>
      <p:sp>
        <p:nvSpPr>
          <p:cNvPr id="1175" name="Google Shape;1175;g25de13eac33_0_22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6" name="Google Shape;1176;g25de13eac33_0_22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6" name="Shape 1196"/>
        <p:cNvGrpSpPr/>
        <p:nvPr/>
      </p:nvGrpSpPr>
      <p:grpSpPr>
        <a:xfrm>
          <a:off x="0" y="0"/>
          <a:ext cx="0" cy="0"/>
          <a:chOff x="0" y="0"/>
          <a:chExt cx="0" cy="0"/>
        </a:xfrm>
      </p:grpSpPr>
      <p:sp>
        <p:nvSpPr>
          <p:cNvPr id="1197" name="Google Shape;1197;g25de13eac33_0_22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8" name="Google Shape;1198;g25de13eac33_0_22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2" name="Shape 1212"/>
        <p:cNvGrpSpPr/>
        <p:nvPr/>
      </p:nvGrpSpPr>
      <p:grpSpPr>
        <a:xfrm>
          <a:off x="0" y="0"/>
          <a:ext cx="0" cy="0"/>
          <a:chOff x="0" y="0"/>
          <a:chExt cx="0" cy="0"/>
        </a:xfrm>
      </p:grpSpPr>
      <p:sp>
        <p:nvSpPr>
          <p:cNvPr id="1213" name="Google Shape;1213;g25de13eac33_0_22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4" name="Google Shape;1214;g25de13eac33_0_22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1" name="Shape 1551"/>
        <p:cNvGrpSpPr/>
        <p:nvPr/>
      </p:nvGrpSpPr>
      <p:grpSpPr>
        <a:xfrm>
          <a:off x="0" y="0"/>
          <a:ext cx="0" cy="0"/>
          <a:chOff x="0" y="0"/>
          <a:chExt cx="0" cy="0"/>
        </a:xfrm>
      </p:grpSpPr>
      <p:sp>
        <p:nvSpPr>
          <p:cNvPr id="1552" name="Google Shape;1552;g25de13eac33_0_26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3" name="Google Shape;1553;g25de13eac33_0_26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52" name="Shape 3752"/>
        <p:cNvGrpSpPr/>
        <p:nvPr/>
      </p:nvGrpSpPr>
      <p:grpSpPr>
        <a:xfrm>
          <a:off x="0" y="0"/>
          <a:ext cx="0" cy="0"/>
          <a:chOff x="0" y="0"/>
          <a:chExt cx="0" cy="0"/>
        </a:xfrm>
      </p:grpSpPr>
      <p:sp>
        <p:nvSpPr>
          <p:cNvPr id="3753" name="Google Shape;3753;g25de13eac33_0_48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54" name="Google Shape;3754;g25de13eac33_0_48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71" name="Shape 4171"/>
        <p:cNvGrpSpPr/>
        <p:nvPr/>
      </p:nvGrpSpPr>
      <p:grpSpPr>
        <a:xfrm>
          <a:off x="0" y="0"/>
          <a:ext cx="0" cy="0"/>
          <a:chOff x="0" y="0"/>
          <a:chExt cx="0" cy="0"/>
        </a:xfrm>
      </p:grpSpPr>
      <p:sp>
        <p:nvSpPr>
          <p:cNvPr id="4172" name="Google Shape;4172;g25de13eac33_0_52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73" name="Google Shape;4173;g25de13eac33_0_52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1" name="Shape 4341"/>
        <p:cNvGrpSpPr/>
        <p:nvPr/>
      </p:nvGrpSpPr>
      <p:grpSpPr>
        <a:xfrm>
          <a:off x="0" y="0"/>
          <a:ext cx="0" cy="0"/>
          <a:chOff x="0" y="0"/>
          <a:chExt cx="0" cy="0"/>
        </a:xfrm>
      </p:grpSpPr>
      <p:sp>
        <p:nvSpPr>
          <p:cNvPr id="4342" name="Google Shape;4342;g25de13eac33_0_54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43" name="Google Shape;4343;g25de13eac33_0_54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6" name="Shape 4746"/>
        <p:cNvGrpSpPr/>
        <p:nvPr/>
      </p:nvGrpSpPr>
      <p:grpSpPr>
        <a:xfrm>
          <a:off x="0" y="0"/>
          <a:ext cx="0" cy="0"/>
          <a:chOff x="0" y="0"/>
          <a:chExt cx="0" cy="0"/>
        </a:xfrm>
      </p:grpSpPr>
      <p:sp>
        <p:nvSpPr>
          <p:cNvPr id="4747" name="Google Shape;4747;g25de13eac33_0_58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48" name="Google Shape;4748;g25de13eac33_0_58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26" name="Shape 5126"/>
        <p:cNvGrpSpPr/>
        <p:nvPr/>
      </p:nvGrpSpPr>
      <p:grpSpPr>
        <a:xfrm>
          <a:off x="0" y="0"/>
          <a:ext cx="0" cy="0"/>
          <a:chOff x="0" y="0"/>
          <a:chExt cx="0" cy="0"/>
        </a:xfrm>
      </p:grpSpPr>
      <p:sp>
        <p:nvSpPr>
          <p:cNvPr id="5127" name="Google Shape;5127;g25de13eac33_0_62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28" name="Google Shape;5128;g25de13eac33_0_62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52" name="Shape 5552"/>
        <p:cNvGrpSpPr/>
        <p:nvPr/>
      </p:nvGrpSpPr>
      <p:grpSpPr>
        <a:xfrm>
          <a:off x="0" y="0"/>
          <a:ext cx="0" cy="0"/>
          <a:chOff x="0" y="0"/>
          <a:chExt cx="0" cy="0"/>
        </a:xfrm>
      </p:grpSpPr>
      <p:sp>
        <p:nvSpPr>
          <p:cNvPr id="5553" name="Google Shape;5553;g25de13eac33_0_66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54" name="Google Shape;5554;g25de13eac33_0_66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13" name="Shape 5913"/>
        <p:cNvGrpSpPr/>
        <p:nvPr/>
      </p:nvGrpSpPr>
      <p:grpSpPr>
        <a:xfrm>
          <a:off x="0" y="0"/>
          <a:ext cx="0" cy="0"/>
          <a:chOff x="0" y="0"/>
          <a:chExt cx="0" cy="0"/>
        </a:xfrm>
      </p:grpSpPr>
      <p:sp>
        <p:nvSpPr>
          <p:cNvPr id="5914" name="Google Shape;5914;g25de13eac33_0_70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15" name="Google Shape;5915;g25de13eac33_0_70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23" name="Shape 6423"/>
        <p:cNvGrpSpPr/>
        <p:nvPr/>
      </p:nvGrpSpPr>
      <p:grpSpPr>
        <a:xfrm>
          <a:off x="0" y="0"/>
          <a:ext cx="0" cy="0"/>
          <a:chOff x="0" y="0"/>
          <a:chExt cx="0" cy="0"/>
        </a:xfrm>
      </p:grpSpPr>
      <p:sp>
        <p:nvSpPr>
          <p:cNvPr id="6424" name="Google Shape;6424;g25de13eac33_0_75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25" name="Google Shape;6425;g25de13eac33_0_75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43" name="Shape 7043"/>
        <p:cNvGrpSpPr/>
        <p:nvPr/>
      </p:nvGrpSpPr>
      <p:grpSpPr>
        <a:xfrm>
          <a:off x="0" y="0"/>
          <a:ext cx="0" cy="0"/>
          <a:chOff x="0" y="0"/>
          <a:chExt cx="0" cy="0"/>
        </a:xfrm>
      </p:grpSpPr>
      <p:sp>
        <p:nvSpPr>
          <p:cNvPr id="7044" name="Google Shape;7044;g25de13eac33_0_81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45" name="Google Shape;7045;g25de13eac33_0_81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37" name="Shape 7637"/>
        <p:cNvGrpSpPr/>
        <p:nvPr/>
      </p:nvGrpSpPr>
      <p:grpSpPr>
        <a:xfrm>
          <a:off x="0" y="0"/>
          <a:ext cx="0" cy="0"/>
          <a:chOff x="0" y="0"/>
          <a:chExt cx="0" cy="0"/>
        </a:xfrm>
      </p:grpSpPr>
      <p:sp>
        <p:nvSpPr>
          <p:cNvPr id="7638" name="Google Shape;7638;g25de13eac33_0_87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39" name="Google Shape;7639;g25de13eac33_0_87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58" name="Shape 7958"/>
        <p:cNvGrpSpPr/>
        <p:nvPr/>
      </p:nvGrpSpPr>
      <p:grpSpPr>
        <a:xfrm>
          <a:off x="0" y="0"/>
          <a:ext cx="0" cy="0"/>
          <a:chOff x="0" y="0"/>
          <a:chExt cx="0" cy="0"/>
        </a:xfrm>
      </p:grpSpPr>
      <p:sp>
        <p:nvSpPr>
          <p:cNvPr id="7959" name="Google Shape;7959;g25de13eac33_0_90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60" name="Google Shape;7960;g25de13eac33_0_90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6" name="Shape 8266"/>
        <p:cNvGrpSpPr/>
        <p:nvPr/>
      </p:nvGrpSpPr>
      <p:grpSpPr>
        <a:xfrm>
          <a:off x="0" y="0"/>
          <a:ext cx="0" cy="0"/>
          <a:chOff x="0" y="0"/>
          <a:chExt cx="0" cy="0"/>
        </a:xfrm>
      </p:grpSpPr>
      <p:sp>
        <p:nvSpPr>
          <p:cNvPr id="8267" name="Google Shape;8267;g25de13eac33_0_109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68" name="Google Shape;8268;g25de13eac33_0_109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5668155" y="4051538"/>
            <a:ext cx="4415000" cy="1095775"/>
          </a:xfrm>
          <a:custGeom>
            <a:rect b="b" l="l" r="r" t="t"/>
            <a:pathLst>
              <a:path extrusionOk="0" h="43831" w="176600">
                <a:moveTo>
                  <a:pt x="147572" y="1"/>
                </a:moveTo>
                <a:cubicBezTo>
                  <a:pt x="138544" y="1"/>
                  <a:pt x="130641" y="4651"/>
                  <a:pt x="126082" y="11703"/>
                </a:cubicBezTo>
                <a:cubicBezTo>
                  <a:pt x="123802" y="12858"/>
                  <a:pt x="121705" y="14378"/>
                  <a:pt x="119881" y="16171"/>
                </a:cubicBezTo>
                <a:cubicBezTo>
                  <a:pt x="115413" y="12341"/>
                  <a:pt x="109608" y="10031"/>
                  <a:pt x="103285" y="10031"/>
                </a:cubicBezTo>
                <a:cubicBezTo>
                  <a:pt x="99851" y="10031"/>
                  <a:pt x="96598" y="10730"/>
                  <a:pt x="93619" y="11946"/>
                </a:cubicBezTo>
                <a:cubicBezTo>
                  <a:pt x="90549" y="10609"/>
                  <a:pt x="87145" y="9879"/>
                  <a:pt x="83589" y="9879"/>
                </a:cubicBezTo>
                <a:cubicBezTo>
                  <a:pt x="71583" y="9879"/>
                  <a:pt x="61522" y="18177"/>
                  <a:pt x="58756" y="29332"/>
                </a:cubicBezTo>
                <a:cubicBezTo>
                  <a:pt x="57905" y="29211"/>
                  <a:pt x="57023" y="29180"/>
                  <a:pt x="56111" y="29180"/>
                </a:cubicBezTo>
                <a:cubicBezTo>
                  <a:pt x="53953" y="29180"/>
                  <a:pt x="51856" y="29484"/>
                  <a:pt x="49880" y="30062"/>
                </a:cubicBezTo>
                <a:cubicBezTo>
                  <a:pt x="46415" y="27782"/>
                  <a:pt x="42281" y="26475"/>
                  <a:pt x="37843" y="26475"/>
                </a:cubicBezTo>
                <a:cubicBezTo>
                  <a:pt x="30427" y="26475"/>
                  <a:pt x="23892" y="30153"/>
                  <a:pt x="19940" y="35807"/>
                </a:cubicBezTo>
                <a:cubicBezTo>
                  <a:pt x="18998" y="35685"/>
                  <a:pt x="18025" y="35624"/>
                  <a:pt x="17053" y="35624"/>
                </a:cubicBezTo>
                <a:cubicBezTo>
                  <a:pt x="10153" y="35624"/>
                  <a:pt x="3983" y="38846"/>
                  <a:pt x="1" y="43831"/>
                </a:cubicBezTo>
                <a:lnTo>
                  <a:pt x="176600" y="43831"/>
                </a:lnTo>
                <a:lnTo>
                  <a:pt x="176600" y="20670"/>
                </a:lnTo>
                <a:cubicBezTo>
                  <a:pt x="175232" y="20031"/>
                  <a:pt x="173803" y="19515"/>
                  <a:pt x="172314" y="19119"/>
                </a:cubicBezTo>
                <a:cubicBezTo>
                  <a:pt x="169457" y="8116"/>
                  <a:pt x="159457" y="1"/>
                  <a:pt x="147572"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p:nvPr/>
        </p:nvSpPr>
        <p:spPr>
          <a:xfrm flipH="1">
            <a:off x="-938820" y="4051538"/>
            <a:ext cx="4415000" cy="1095775"/>
          </a:xfrm>
          <a:custGeom>
            <a:rect b="b" l="l" r="r" t="t"/>
            <a:pathLst>
              <a:path extrusionOk="0" h="43831" w="176600">
                <a:moveTo>
                  <a:pt x="147572" y="1"/>
                </a:moveTo>
                <a:cubicBezTo>
                  <a:pt x="138544" y="1"/>
                  <a:pt x="130641" y="4651"/>
                  <a:pt x="126082" y="11703"/>
                </a:cubicBezTo>
                <a:cubicBezTo>
                  <a:pt x="123802" y="12858"/>
                  <a:pt x="121705" y="14378"/>
                  <a:pt x="119881" y="16171"/>
                </a:cubicBezTo>
                <a:cubicBezTo>
                  <a:pt x="115413" y="12341"/>
                  <a:pt x="109608" y="10031"/>
                  <a:pt x="103285" y="10031"/>
                </a:cubicBezTo>
                <a:cubicBezTo>
                  <a:pt x="99851" y="10031"/>
                  <a:pt x="96598" y="10730"/>
                  <a:pt x="93619" y="11946"/>
                </a:cubicBezTo>
                <a:cubicBezTo>
                  <a:pt x="90549" y="10609"/>
                  <a:pt x="87145" y="9879"/>
                  <a:pt x="83589" y="9879"/>
                </a:cubicBezTo>
                <a:cubicBezTo>
                  <a:pt x="71583" y="9879"/>
                  <a:pt x="61522" y="18177"/>
                  <a:pt x="58756" y="29332"/>
                </a:cubicBezTo>
                <a:cubicBezTo>
                  <a:pt x="57905" y="29211"/>
                  <a:pt x="57023" y="29180"/>
                  <a:pt x="56111" y="29180"/>
                </a:cubicBezTo>
                <a:cubicBezTo>
                  <a:pt x="53953" y="29180"/>
                  <a:pt x="51856" y="29484"/>
                  <a:pt x="49880" y="30062"/>
                </a:cubicBezTo>
                <a:cubicBezTo>
                  <a:pt x="46415" y="27782"/>
                  <a:pt x="42281" y="26475"/>
                  <a:pt x="37843" y="26475"/>
                </a:cubicBezTo>
                <a:cubicBezTo>
                  <a:pt x="30427" y="26475"/>
                  <a:pt x="23892" y="30153"/>
                  <a:pt x="19940" y="35807"/>
                </a:cubicBezTo>
                <a:cubicBezTo>
                  <a:pt x="18998" y="35685"/>
                  <a:pt x="18025" y="35624"/>
                  <a:pt x="17053" y="35624"/>
                </a:cubicBezTo>
                <a:cubicBezTo>
                  <a:pt x="10153" y="35624"/>
                  <a:pt x="3983" y="38846"/>
                  <a:pt x="1" y="43831"/>
                </a:cubicBezTo>
                <a:lnTo>
                  <a:pt x="176600" y="43831"/>
                </a:lnTo>
                <a:lnTo>
                  <a:pt x="176600" y="20670"/>
                </a:lnTo>
                <a:cubicBezTo>
                  <a:pt x="175232" y="20031"/>
                  <a:pt x="173803" y="19515"/>
                  <a:pt x="172314" y="19119"/>
                </a:cubicBezTo>
                <a:cubicBezTo>
                  <a:pt x="169457" y="8116"/>
                  <a:pt x="159457" y="1"/>
                  <a:pt x="147572"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7203475" y="5075"/>
            <a:ext cx="1941425" cy="1431875"/>
          </a:xfrm>
          <a:custGeom>
            <a:rect b="b" l="l" r="r" t="t"/>
            <a:pathLst>
              <a:path extrusionOk="0" h="57275" w="77657">
                <a:moveTo>
                  <a:pt x="1" y="0"/>
                </a:moveTo>
                <a:cubicBezTo>
                  <a:pt x="2903" y="1701"/>
                  <a:pt x="6272" y="2702"/>
                  <a:pt x="9841" y="2735"/>
                </a:cubicBezTo>
                <a:cubicBezTo>
                  <a:pt x="13177" y="9407"/>
                  <a:pt x="20082" y="13977"/>
                  <a:pt x="28021" y="13977"/>
                </a:cubicBezTo>
                <a:lnTo>
                  <a:pt x="28921" y="13977"/>
                </a:lnTo>
                <a:cubicBezTo>
                  <a:pt x="30523" y="16178"/>
                  <a:pt x="32691" y="17980"/>
                  <a:pt x="35226" y="19147"/>
                </a:cubicBezTo>
                <a:cubicBezTo>
                  <a:pt x="37794" y="27420"/>
                  <a:pt x="45500" y="33424"/>
                  <a:pt x="54606" y="33424"/>
                </a:cubicBezTo>
                <a:cubicBezTo>
                  <a:pt x="56975" y="33424"/>
                  <a:pt x="59243" y="33024"/>
                  <a:pt x="61378" y="32256"/>
                </a:cubicBezTo>
                <a:cubicBezTo>
                  <a:pt x="61678" y="32723"/>
                  <a:pt x="62045" y="33190"/>
                  <a:pt x="62412" y="33624"/>
                </a:cubicBezTo>
                <a:cubicBezTo>
                  <a:pt x="62179" y="34658"/>
                  <a:pt x="62078" y="35759"/>
                  <a:pt x="62078" y="36893"/>
                </a:cubicBezTo>
                <a:cubicBezTo>
                  <a:pt x="62078" y="44432"/>
                  <a:pt x="67082" y="50803"/>
                  <a:pt x="73954" y="52838"/>
                </a:cubicBezTo>
                <a:cubicBezTo>
                  <a:pt x="74921" y="54539"/>
                  <a:pt x="76189" y="56040"/>
                  <a:pt x="77656" y="57274"/>
                </a:cubicBezTo>
                <a:lnTo>
                  <a:pt x="77656" y="0"/>
                </a:ln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0" y="5075"/>
            <a:ext cx="1941400" cy="1431875"/>
          </a:xfrm>
          <a:custGeom>
            <a:rect b="b" l="l" r="r" t="t"/>
            <a:pathLst>
              <a:path extrusionOk="0" h="57275" w="77656">
                <a:moveTo>
                  <a:pt x="0" y="0"/>
                </a:moveTo>
                <a:lnTo>
                  <a:pt x="0" y="57274"/>
                </a:lnTo>
                <a:cubicBezTo>
                  <a:pt x="1468" y="56040"/>
                  <a:pt x="2735" y="54539"/>
                  <a:pt x="3703" y="52838"/>
                </a:cubicBezTo>
                <a:cubicBezTo>
                  <a:pt x="10574" y="50803"/>
                  <a:pt x="15578" y="44432"/>
                  <a:pt x="15578" y="36893"/>
                </a:cubicBezTo>
                <a:cubicBezTo>
                  <a:pt x="15578" y="35759"/>
                  <a:pt x="15478" y="34658"/>
                  <a:pt x="15244" y="33624"/>
                </a:cubicBezTo>
                <a:cubicBezTo>
                  <a:pt x="15611" y="33190"/>
                  <a:pt x="15978" y="32723"/>
                  <a:pt x="16278" y="32256"/>
                </a:cubicBezTo>
                <a:cubicBezTo>
                  <a:pt x="18413" y="33024"/>
                  <a:pt x="20681" y="33424"/>
                  <a:pt x="23050" y="33424"/>
                </a:cubicBezTo>
                <a:cubicBezTo>
                  <a:pt x="32156" y="33424"/>
                  <a:pt x="39862" y="27420"/>
                  <a:pt x="42430" y="19147"/>
                </a:cubicBezTo>
                <a:cubicBezTo>
                  <a:pt x="44965" y="17980"/>
                  <a:pt x="47134" y="16178"/>
                  <a:pt x="48735" y="13977"/>
                </a:cubicBezTo>
                <a:lnTo>
                  <a:pt x="49635" y="13977"/>
                </a:lnTo>
                <a:cubicBezTo>
                  <a:pt x="57574" y="13977"/>
                  <a:pt x="64479" y="9407"/>
                  <a:pt x="67815" y="2735"/>
                </a:cubicBezTo>
                <a:cubicBezTo>
                  <a:pt x="71384" y="2702"/>
                  <a:pt x="74753" y="1701"/>
                  <a:pt x="77655" y="0"/>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254250" y="253650"/>
            <a:ext cx="8635500" cy="46362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txBox="1"/>
          <p:nvPr>
            <p:ph type="ctrTitle"/>
          </p:nvPr>
        </p:nvSpPr>
        <p:spPr>
          <a:xfrm>
            <a:off x="1394250" y="2709451"/>
            <a:ext cx="6355500" cy="1269000"/>
          </a:xfrm>
          <a:prstGeom prst="rect">
            <a:avLst/>
          </a:prstGeom>
        </p:spPr>
        <p:txBody>
          <a:bodyPr anchorCtr="0" anchor="b" bIns="91425" lIns="91425" spcFirstLastPara="1" rIns="91425" wrap="square" tIns="91425">
            <a:noAutofit/>
          </a:bodyPr>
          <a:lstStyle>
            <a:lvl1pPr lvl="0" algn="ctr">
              <a:spcBef>
                <a:spcPts val="0"/>
              </a:spcBef>
              <a:spcAft>
                <a:spcPts val="0"/>
              </a:spcAft>
              <a:buSzPts val="5200"/>
              <a:buNone/>
              <a:defRPr b="1" sz="5500">
                <a:latin typeface="Cinzel Decorative"/>
                <a:ea typeface="Cinzel Decorative"/>
                <a:cs typeface="Cinzel Decorative"/>
                <a:sym typeface="Cinzel Decorative"/>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5" name="Google Shape;15;p2"/>
          <p:cNvSpPr txBox="1"/>
          <p:nvPr>
            <p:ph idx="1" type="subTitle"/>
          </p:nvPr>
        </p:nvSpPr>
        <p:spPr>
          <a:xfrm>
            <a:off x="2440450" y="4018598"/>
            <a:ext cx="4263000" cy="444900"/>
          </a:xfrm>
          <a:prstGeom prst="rect">
            <a:avLst/>
          </a:prstGeom>
          <a:solidFill>
            <a:schemeClr val="accent2"/>
          </a:solidFill>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sz="1600">
                <a:solidFill>
                  <a:schemeClr val="dk1"/>
                </a:solidFill>
                <a:latin typeface="DM Sans"/>
                <a:ea typeface="DM Sans"/>
                <a:cs typeface="DM Sans"/>
                <a:sym typeface="DM Sans"/>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grpSp>
        <p:nvGrpSpPr>
          <p:cNvPr id="16" name="Google Shape;16;p2"/>
          <p:cNvGrpSpPr/>
          <p:nvPr/>
        </p:nvGrpSpPr>
        <p:grpSpPr>
          <a:xfrm>
            <a:off x="6573825" y="495125"/>
            <a:ext cx="394400" cy="291075"/>
            <a:chOff x="6573825" y="495125"/>
            <a:chExt cx="394400" cy="291075"/>
          </a:xfrm>
        </p:grpSpPr>
        <p:sp>
          <p:nvSpPr>
            <p:cNvPr id="17" name="Google Shape;17;p2"/>
            <p:cNvSpPr/>
            <p:nvPr/>
          </p:nvSpPr>
          <p:spPr>
            <a:xfrm>
              <a:off x="6573825" y="555925"/>
              <a:ext cx="229500" cy="230275"/>
            </a:xfrm>
            <a:custGeom>
              <a:rect b="b" l="l" r="r" t="t"/>
              <a:pathLst>
                <a:path extrusionOk="0" h="9211" w="9180">
                  <a:moveTo>
                    <a:pt x="4590" y="1"/>
                  </a:moveTo>
                  <a:cubicBezTo>
                    <a:pt x="4560" y="61"/>
                    <a:pt x="4560" y="122"/>
                    <a:pt x="4529" y="183"/>
                  </a:cubicBezTo>
                  <a:cubicBezTo>
                    <a:pt x="4408" y="760"/>
                    <a:pt x="4286" y="1368"/>
                    <a:pt x="4104" y="1946"/>
                  </a:cubicBezTo>
                  <a:cubicBezTo>
                    <a:pt x="3891" y="2645"/>
                    <a:pt x="3557" y="3253"/>
                    <a:pt x="2918" y="3648"/>
                  </a:cubicBezTo>
                  <a:cubicBezTo>
                    <a:pt x="2310" y="4043"/>
                    <a:pt x="1642" y="4226"/>
                    <a:pt x="943" y="4378"/>
                  </a:cubicBezTo>
                  <a:cubicBezTo>
                    <a:pt x="639" y="4438"/>
                    <a:pt x="335" y="4499"/>
                    <a:pt x="0" y="4560"/>
                  </a:cubicBezTo>
                  <a:cubicBezTo>
                    <a:pt x="669" y="4742"/>
                    <a:pt x="1338" y="4894"/>
                    <a:pt x="1976" y="5077"/>
                  </a:cubicBezTo>
                  <a:cubicBezTo>
                    <a:pt x="2979" y="5350"/>
                    <a:pt x="3709" y="5988"/>
                    <a:pt x="4043" y="6992"/>
                  </a:cubicBezTo>
                  <a:cubicBezTo>
                    <a:pt x="4195" y="7447"/>
                    <a:pt x="4286" y="7934"/>
                    <a:pt x="4438" y="8420"/>
                  </a:cubicBezTo>
                  <a:cubicBezTo>
                    <a:pt x="4499" y="8663"/>
                    <a:pt x="4529" y="8906"/>
                    <a:pt x="4590" y="9210"/>
                  </a:cubicBezTo>
                  <a:cubicBezTo>
                    <a:pt x="4712" y="8663"/>
                    <a:pt x="4803" y="8177"/>
                    <a:pt x="4924" y="7691"/>
                  </a:cubicBezTo>
                  <a:cubicBezTo>
                    <a:pt x="5076" y="7144"/>
                    <a:pt x="5259" y="6596"/>
                    <a:pt x="5593" y="6140"/>
                  </a:cubicBezTo>
                  <a:cubicBezTo>
                    <a:pt x="6019" y="5593"/>
                    <a:pt x="6566" y="5259"/>
                    <a:pt x="7204" y="5077"/>
                  </a:cubicBezTo>
                  <a:cubicBezTo>
                    <a:pt x="7873" y="4894"/>
                    <a:pt x="8511" y="4742"/>
                    <a:pt x="9180" y="4560"/>
                  </a:cubicBezTo>
                  <a:cubicBezTo>
                    <a:pt x="9119" y="4560"/>
                    <a:pt x="9058" y="4529"/>
                    <a:pt x="8997" y="4529"/>
                  </a:cubicBezTo>
                  <a:cubicBezTo>
                    <a:pt x="8572" y="4438"/>
                    <a:pt x="8146" y="4378"/>
                    <a:pt x="7751" y="4226"/>
                  </a:cubicBezTo>
                  <a:cubicBezTo>
                    <a:pt x="7295" y="4104"/>
                    <a:pt x="6809" y="3922"/>
                    <a:pt x="6383" y="3709"/>
                  </a:cubicBezTo>
                  <a:cubicBezTo>
                    <a:pt x="5684" y="3344"/>
                    <a:pt x="5320" y="2675"/>
                    <a:pt x="5076" y="1946"/>
                  </a:cubicBezTo>
                  <a:cubicBezTo>
                    <a:pt x="4894" y="1308"/>
                    <a:pt x="4742" y="669"/>
                    <a:pt x="45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6847375" y="49512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 name="Google Shape;19;p2"/>
          <p:cNvGrpSpPr/>
          <p:nvPr/>
        </p:nvGrpSpPr>
        <p:grpSpPr>
          <a:xfrm>
            <a:off x="8186838" y="3850100"/>
            <a:ext cx="487875" cy="321475"/>
            <a:chOff x="8186838" y="3850100"/>
            <a:chExt cx="487875" cy="321475"/>
          </a:xfrm>
        </p:grpSpPr>
        <p:sp>
          <p:nvSpPr>
            <p:cNvPr id="20" name="Google Shape;20;p2"/>
            <p:cNvSpPr/>
            <p:nvPr/>
          </p:nvSpPr>
          <p:spPr>
            <a:xfrm>
              <a:off x="8445963" y="3850100"/>
              <a:ext cx="228750" cy="230275"/>
            </a:xfrm>
            <a:custGeom>
              <a:rect b="b" l="l" r="r" t="t"/>
              <a:pathLst>
                <a:path extrusionOk="0" h="9211" w="9150">
                  <a:moveTo>
                    <a:pt x="4559" y="1"/>
                  </a:moveTo>
                  <a:cubicBezTo>
                    <a:pt x="4559" y="62"/>
                    <a:pt x="4529" y="123"/>
                    <a:pt x="4529" y="183"/>
                  </a:cubicBezTo>
                  <a:cubicBezTo>
                    <a:pt x="4377" y="761"/>
                    <a:pt x="4256" y="1369"/>
                    <a:pt x="4104" y="1946"/>
                  </a:cubicBezTo>
                  <a:cubicBezTo>
                    <a:pt x="3891" y="2645"/>
                    <a:pt x="3526" y="3253"/>
                    <a:pt x="2888" y="3648"/>
                  </a:cubicBezTo>
                  <a:cubicBezTo>
                    <a:pt x="2280" y="4044"/>
                    <a:pt x="1611" y="4226"/>
                    <a:pt x="942" y="4378"/>
                  </a:cubicBezTo>
                  <a:cubicBezTo>
                    <a:pt x="608" y="4439"/>
                    <a:pt x="304" y="4499"/>
                    <a:pt x="0" y="4560"/>
                  </a:cubicBezTo>
                  <a:cubicBezTo>
                    <a:pt x="669" y="4743"/>
                    <a:pt x="1307" y="4895"/>
                    <a:pt x="1945" y="5077"/>
                  </a:cubicBezTo>
                  <a:cubicBezTo>
                    <a:pt x="2949" y="5351"/>
                    <a:pt x="3678" y="5989"/>
                    <a:pt x="4012" y="6992"/>
                  </a:cubicBezTo>
                  <a:cubicBezTo>
                    <a:pt x="4164" y="7448"/>
                    <a:pt x="4286" y="7934"/>
                    <a:pt x="4407" y="8421"/>
                  </a:cubicBezTo>
                  <a:cubicBezTo>
                    <a:pt x="4468" y="8664"/>
                    <a:pt x="4529" y="8907"/>
                    <a:pt x="4590" y="9211"/>
                  </a:cubicBezTo>
                  <a:cubicBezTo>
                    <a:pt x="4711" y="8664"/>
                    <a:pt x="4803" y="8177"/>
                    <a:pt x="4924" y="7691"/>
                  </a:cubicBezTo>
                  <a:cubicBezTo>
                    <a:pt x="5076" y="7144"/>
                    <a:pt x="5259" y="6597"/>
                    <a:pt x="5593" y="6141"/>
                  </a:cubicBezTo>
                  <a:cubicBezTo>
                    <a:pt x="5988" y="5594"/>
                    <a:pt x="6566" y="5259"/>
                    <a:pt x="7204" y="5077"/>
                  </a:cubicBezTo>
                  <a:cubicBezTo>
                    <a:pt x="7842" y="4895"/>
                    <a:pt x="8511" y="4743"/>
                    <a:pt x="9149" y="4560"/>
                  </a:cubicBezTo>
                  <a:cubicBezTo>
                    <a:pt x="9119" y="4560"/>
                    <a:pt x="9058" y="4530"/>
                    <a:pt x="8997" y="4530"/>
                  </a:cubicBezTo>
                  <a:cubicBezTo>
                    <a:pt x="8572" y="4439"/>
                    <a:pt x="8146" y="4378"/>
                    <a:pt x="7721" y="4226"/>
                  </a:cubicBezTo>
                  <a:cubicBezTo>
                    <a:pt x="7265" y="4104"/>
                    <a:pt x="6778" y="3922"/>
                    <a:pt x="6353" y="3709"/>
                  </a:cubicBezTo>
                  <a:cubicBezTo>
                    <a:pt x="5654" y="3344"/>
                    <a:pt x="5289" y="2676"/>
                    <a:pt x="5076" y="1946"/>
                  </a:cubicBezTo>
                  <a:cubicBezTo>
                    <a:pt x="4894" y="1308"/>
                    <a:pt x="4742" y="639"/>
                    <a:pt x="45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8186838" y="4050725"/>
              <a:ext cx="120075" cy="120850"/>
            </a:xfrm>
            <a:custGeom>
              <a:rect b="b" l="l" r="r" t="t"/>
              <a:pathLst>
                <a:path extrusionOk="0" h="4834" w="4803">
                  <a:moveTo>
                    <a:pt x="2401" y="0"/>
                  </a:moveTo>
                  <a:cubicBezTo>
                    <a:pt x="2401" y="31"/>
                    <a:pt x="2371" y="61"/>
                    <a:pt x="2371" y="92"/>
                  </a:cubicBezTo>
                  <a:cubicBezTo>
                    <a:pt x="2310" y="396"/>
                    <a:pt x="2249" y="699"/>
                    <a:pt x="2158" y="1034"/>
                  </a:cubicBezTo>
                  <a:cubicBezTo>
                    <a:pt x="2037" y="1399"/>
                    <a:pt x="1854" y="1703"/>
                    <a:pt x="1520" y="1915"/>
                  </a:cubicBezTo>
                  <a:cubicBezTo>
                    <a:pt x="1216" y="2128"/>
                    <a:pt x="851" y="2219"/>
                    <a:pt x="487" y="2280"/>
                  </a:cubicBezTo>
                  <a:cubicBezTo>
                    <a:pt x="335" y="2341"/>
                    <a:pt x="152" y="2371"/>
                    <a:pt x="0" y="2402"/>
                  </a:cubicBezTo>
                  <a:cubicBezTo>
                    <a:pt x="335" y="2493"/>
                    <a:pt x="699" y="2554"/>
                    <a:pt x="1034" y="2675"/>
                  </a:cubicBezTo>
                  <a:cubicBezTo>
                    <a:pt x="1550" y="2827"/>
                    <a:pt x="1946" y="3131"/>
                    <a:pt x="2097" y="3678"/>
                  </a:cubicBezTo>
                  <a:cubicBezTo>
                    <a:pt x="2189" y="3921"/>
                    <a:pt x="2249" y="4165"/>
                    <a:pt x="2310" y="4438"/>
                  </a:cubicBezTo>
                  <a:cubicBezTo>
                    <a:pt x="2341" y="4560"/>
                    <a:pt x="2371" y="4681"/>
                    <a:pt x="2401" y="4833"/>
                  </a:cubicBezTo>
                  <a:cubicBezTo>
                    <a:pt x="2462" y="4560"/>
                    <a:pt x="2523" y="4286"/>
                    <a:pt x="2584" y="4043"/>
                  </a:cubicBezTo>
                  <a:cubicBezTo>
                    <a:pt x="2645" y="3739"/>
                    <a:pt x="2766" y="3465"/>
                    <a:pt x="2949" y="3222"/>
                  </a:cubicBezTo>
                  <a:cubicBezTo>
                    <a:pt x="3161" y="2918"/>
                    <a:pt x="3435" y="2766"/>
                    <a:pt x="3769" y="2675"/>
                  </a:cubicBezTo>
                  <a:cubicBezTo>
                    <a:pt x="4134" y="2554"/>
                    <a:pt x="4468" y="2493"/>
                    <a:pt x="4803" y="2402"/>
                  </a:cubicBezTo>
                  <a:cubicBezTo>
                    <a:pt x="4772" y="2402"/>
                    <a:pt x="4742" y="2371"/>
                    <a:pt x="4712" y="2371"/>
                  </a:cubicBezTo>
                  <a:cubicBezTo>
                    <a:pt x="4499" y="2341"/>
                    <a:pt x="4286" y="2280"/>
                    <a:pt x="4073" y="2219"/>
                  </a:cubicBezTo>
                  <a:cubicBezTo>
                    <a:pt x="3830" y="2158"/>
                    <a:pt x="3556" y="2067"/>
                    <a:pt x="3344" y="1946"/>
                  </a:cubicBezTo>
                  <a:cubicBezTo>
                    <a:pt x="2979" y="1763"/>
                    <a:pt x="2766" y="1399"/>
                    <a:pt x="2675" y="1034"/>
                  </a:cubicBezTo>
                  <a:cubicBezTo>
                    <a:pt x="2553" y="699"/>
                    <a:pt x="2493" y="335"/>
                    <a:pt x="24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 name="Google Shape;22;p2"/>
          <p:cNvGrpSpPr/>
          <p:nvPr/>
        </p:nvGrpSpPr>
        <p:grpSpPr>
          <a:xfrm>
            <a:off x="2106450" y="417900"/>
            <a:ext cx="286013" cy="278250"/>
            <a:chOff x="2106450" y="417900"/>
            <a:chExt cx="286013" cy="278250"/>
          </a:xfrm>
        </p:grpSpPr>
        <p:sp>
          <p:nvSpPr>
            <p:cNvPr id="23" name="Google Shape;23;p2"/>
            <p:cNvSpPr/>
            <p:nvPr/>
          </p:nvSpPr>
          <p:spPr>
            <a:xfrm>
              <a:off x="2272363" y="417900"/>
              <a:ext cx="120100" cy="121600"/>
            </a:xfrm>
            <a:custGeom>
              <a:rect b="b" l="l" r="r" t="t"/>
              <a:pathLst>
                <a:path extrusionOk="0" h="4864" w="4804">
                  <a:moveTo>
                    <a:pt x="2402" y="0"/>
                  </a:moveTo>
                  <a:cubicBezTo>
                    <a:pt x="2402" y="31"/>
                    <a:pt x="2402" y="61"/>
                    <a:pt x="2372" y="92"/>
                  </a:cubicBezTo>
                  <a:cubicBezTo>
                    <a:pt x="2311" y="426"/>
                    <a:pt x="2250" y="730"/>
                    <a:pt x="2159" y="1034"/>
                  </a:cubicBezTo>
                  <a:cubicBezTo>
                    <a:pt x="2037" y="1399"/>
                    <a:pt x="1855" y="1733"/>
                    <a:pt x="1521" y="1946"/>
                  </a:cubicBezTo>
                  <a:cubicBezTo>
                    <a:pt x="1217" y="2128"/>
                    <a:pt x="852" y="2219"/>
                    <a:pt x="487" y="2311"/>
                  </a:cubicBezTo>
                  <a:cubicBezTo>
                    <a:pt x="335" y="2341"/>
                    <a:pt x="153" y="2371"/>
                    <a:pt x="1" y="2402"/>
                  </a:cubicBezTo>
                  <a:cubicBezTo>
                    <a:pt x="335" y="2493"/>
                    <a:pt x="700" y="2584"/>
                    <a:pt x="1034" y="2675"/>
                  </a:cubicBezTo>
                  <a:cubicBezTo>
                    <a:pt x="1551" y="2827"/>
                    <a:pt x="1946" y="3162"/>
                    <a:pt x="2098" y="3678"/>
                  </a:cubicBezTo>
                  <a:cubicBezTo>
                    <a:pt x="2189" y="3952"/>
                    <a:pt x="2250" y="4195"/>
                    <a:pt x="2311" y="4438"/>
                  </a:cubicBezTo>
                  <a:cubicBezTo>
                    <a:pt x="2341" y="4560"/>
                    <a:pt x="2372" y="4712"/>
                    <a:pt x="2402" y="4864"/>
                  </a:cubicBezTo>
                  <a:cubicBezTo>
                    <a:pt x="2463" y="4560"/>
                    <a:pt x="2524" y="4317"/>
                    <a:pt x="2584" y="4043"/>
                  </a:cubicBezTo>
                  <a:cubicBezTo>
                    <a:pt x="2676" y="3770"/>
                    <a:pt x="2767" y="3496"/>
                    <a:pt x="2949" y="3253"/>
                  </a:cubicBezTo>
                  <a:cubicBezTo>
                    <a:pt x="3162" y="2949"/>
                    <a:pt x="3436" y="2766"/>
                    <a:pt x="3800" y="2675"/>
                  </a:cubicBezTo>
                  <a:cubicBezTo>
                    <a:pt x="4135" y="2584"/>
                    <a:pt x="4469" y="2493"/>
                    <a:pt x="4803" y="2402"/>
                  </a:cubicBezTo>
                  <a:lnTo>
                    <a:pt x="4712" y="2402"/>
                  </a:lnTo>
                  <a:cubicBezTo>
                    <a:pt x="4499" y="2341"/>
                    <a:pt x="4287" y="2311"/>
                    <a:pt x="4074" y="2250"/>
                  </a:cubicBezTo>
                  <a:cubicBezTo>
                    <a:pt x="3831" y="2159"/>
                    <a:pt x="3588" y="2067"/>
                    <a:pt x="3344" y="1946"/>
                  </a:cubicBezTo>
                  <a:cubicBezTo>
                    <a:pt x="2980" y="1763"/>
                    <a:pt x="2797" y="1429"/>
                    <a:pt x="2676" y="1034"/>
                  </a:cubicBezTo>
                  <a:cubicBezTo>
                    <a:pt x="2554" y="700"/>
                    <a:pt x="2493" y="365"/>
                    <a:pt x="24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2106450" y="645975"/>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 name="Google Shape;25;p2"/>
          <p:cNvSpPr/>
          <p:nvPr/>
        </p:nvSpPr>
        <p:spPr>
          <a:xfrm>
            <a:off x="8575875" y="2415125"/>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 name="Google Shape;26;p2"/>
          <p:cNvGrpSpPr/>
          <p:nvPr/>
        </p:nvGrpSpPr>
        <p:grpSpPr>
          <a:xfrm>
            <a:off x="512575" y="3217700"/>
            <a:ext cx="120850" cy="347400"/>
            <a:chOff x="512575" y="3217700"/>
            <a:chExt cx="120850" cy="347400"/>
          </a:xfrm>
        </p:grpSpPr>
        <p:sp>
          <p:nvSpPr>
            <p:cNvPr id="27" name="Google Shape;27;p2"/>
            <p:cNvSpPr/>
            <p:nvPr/>
          </p:nvSpPr>
          <p:spPr>
            <a:xfrm>
              <a:off x="547913" y="3217700"/>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512575" y="344347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9" name="Shape 29"/>
        <p:cNvGrpSpPr/>
        <p:nvPr/>
      </p:nvGrpSpPr>
      <p:grpSpPr>
        <a:xfrm>
          <a:off x="0" y="0"/>
          <a:ext cx="0" cy="0"/>
          <a:chOff x="0" y="0"/>
          <a:chExt cx="0" cy="0"/>
        </a:xfrm>
      </p:grpSpPr>
      <p:sp>
        <p:nvSpPr>
          <p:cNvPr id="30" name="Google Shape;30;p3"/>
          <p:cNvSpPr/>
          <p:nvPr/>
        </p:nvSpPr>
        <p:spPr>
          <a:xfrm flipH="1" rot="10800000">
            <a:off x="5709573" y="-2"/>
            <a:ext cx="4945241" cy="1227378"/>
          </a:xfrm>
          <a:custGeom>
            <a:rect b="b" l="l" r="r" t="t"/>
            <a:pathLst>
              <a:path extrusionOk="0" h="43831" w="176600">
                <a:moveTo>
                  <a:pt x="147572" y="1"/>
                </a:moveTo>
                <a:cubicBezTo>
                  <a:pt x="138544" y="1"/>
                  <a:pt x="130641" y="4651"/>
                  <a:pt x="126082" y="11703"/>
                </a:cubicBezTo>
                <a:cubicBezTo>
                  <a:pt x="123802" y="12858"/>
                  <a:pt x="121705" y="14378"/>
                  <a:pt x="119881" y="16171"/>
                </a:cubicBezTo>
                <a:cubicBezTo>
                  <a:pt x="115413" y="12341"/>
                  <a:pt x="109608" y="10031"/>
                  <a:pt x="103285" y="10031"/>
                </a:cubicBezTo>
                <a:cubicBezTo>
                  <a:pt x="99851" y="10031"/>
                  <a:pt x="96598" y="10730"/>
                  <a:pt x="93619" y="11946"/>
                </a:cubicBezTo>
                <a:cubicBezTo>
                  <a:pt x="90549" y="10609"/>
                  <a:pt x="87145" y="9879"/>
                  <a:pt x="83589" y="9879"/>
                </a:cubicBezTo>
                <a:cubicBezTo>
                  <a:pt x="71583" y="9879"/>
                  <a:pt x="61522" y="18177"/>
                  <a:pt x="58756" y="29332"/>
                </a:cubicBezTo>
                <a:cubicBezTo>
                  <a:pt x="57905" y="29211"/>
                  <a:pt x="57023" y="29180"/>
                  <a:pt x="56111" y="29180"/>
                </a:cubicBezTo>
                <a:cubicBezTo>
                  <a:pt x="53953" y="29180"/>
                  <a:pt x="51856" y="29484"/>
                  <a:pt x="49880" y="30062"/>
                </a:cubicBezTo>
                <a:cubicBezTo>
                  <a:pt x="46415" y="27782"/>
                  <a:pt x="42281" y="26475"/>
                  <a:pt x="37843" y="26475"/>
                </a:cubicBezTo>
                <a:cubicBezTo>
                  <a:pt x="30427" y="26475"/>
                  <a:pt x="23892" y="30153"/>
                  <a:pt x="19940" y="35807"/>
                </a:cubicBezTo>
                <a:cubicBezTo>
                  <a:pt x="18998" y="35685"/>
                  <a:pt x="18025" y="35624"/>
                  <a:pt x="17053" y="35624"/>
                </a:cubicBezTo>
                <a:cubicBezTo>
                  <a:pt x="10153" y="35624"/>
                  <a:pt x="3983" y="38846"/>
                  <a:pt x="1" y="43831"/>
                </a:cubicBezTo>
                <a:lnTo>
                  <a:pt x="176600" y="43831"/>
                </a:lnTo>
                <a:lnTo>
                  <a:pt x="176600" y="20670"/>
                </a:lnTo>
                <a:cubicBezTo>
                  <a:pt x="175232" y="20031"/>
                  <a:pt x="173803" y="19515"/>
                  <a:pt x="172314" y="19119"/>
                </a:cubicBezTo>
                <a:cubicBezTo>
                  <a:pt x="169457" y="8116"/>
                  <a:pt x="159457" y="1"/>
                  <a:pt x="147572"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3"/>
          <p:cNvSpPr/>
          <p:nvPr/>
        </p:nvSpPr>
        <p:spPr>
          <a:xfrm rot="10800000">
            <a:off x="-1521327" y="-2"/>
            <a:ext cx="4945242" cy="1227378"/>
          </a:xfrm>
          <a:custGeom>
            <a:rect b="b" l="l" r="r" t="t"/>
            <a:pathLst>
              <a:path extrusionOk="0" h="43831" w="176600">
                <a:moveTo>
                  <a:pt x="147572" y="1"/>
                </a:moveTo>
                <a:cubicBezTo>
                  <a:pt x="138544" y="1"/>
                  <a:pt x="130641" y="4651"/>
                  <a:pt x="126082" y="11703"/>
                </a:cubicBezTo>
                <a:cubicBezTo>
                  <a:pt x="123802" y="12858"/>
                  <a:pt x="121705" y="14378"/>
                  <a:pt x="119881" y="16171"/>
                </a:cubicBezTo>
                <a:cubicBezTo>
                  <a:pt x="115413" y="12341"/>
                  <a:pt x="109608" y="10031"/>
                  <a:pt x="103285" y="10031"/>
                </a:cubicBezTo>
                <a:cubicBezTo>
                  <a:pt x="99851" y="10031"/>
                  <a:pt x="96598" y="10730"/>
                  <a:pt x="93619" y="11946"/>
                </a:cubicBezTo>
                <a:cubicBezTo>
                  <a:pt x="90549" y="10609"/>
                  <a:pt x="87145" y="9879"/>
                  <a:pt x="83589" y="9879"/>
                </a:cubicBezTo>
                <a:cubicBezTo>
                  <a:pt x="71583" y="9879"/>
                  <a:pt x="61522" y="18177"/>
                  <a:pt x="58756" y="29332"/>
                </a:cubicBezTo>
                <a:cubicBezTo>
                  <a:pt x="57905" y="29211"/>
                  <a:pt x="57023" y="29180"/>
                  <a:pt x="56111" y="29180"/>
                </a:cubicBezTo>
                <a:cubicBezTo>
                  <a:pt x="53953" y="29180"/>
                  <a:pt x="51856" y="29484"/>
                  <a:pt x="49880" y="30062"/>
                </a:cubicBezTo>
                <a:cubicBezTo>
                  <a:pt x="46415" y="27782"/>
                  <a:pt x="42281" y="26475"/>
                  <a:pt x="37843" y="26475"/>
                </a:cubicBezTo>
                <a:cubicBezTo>
                  <a:pt x="30427" y="26475"/>
                  <a:pt x="23892" y="30153"/>
                  <a:pt x="19940" y="35807"/>
                </a:cubicBezTo>
                <a:cubicBezTo>
                  <a:pt x="18998" y="35685"/>
                  <a:pt x="18025" y="35624"/>
                  <a:pt x="17053" y="35624"/>
                </a:cubicBezTo>
                <a:cubicBezTo>
                  <a:pt x="10153" y="35624"/>
                  <a:pt x="3983" y="38846"/>
                  <a:pt x="1" y="43831"/>
                </a:cubicBezTo>
                <a:lnTo>
                  <a:pt x="176600" y="43831"/>
                </a:lnTo>
                <a:lnTo>
                  <a:pt x="176600" y="20670"/>
                </a:lnTo>
                <a:cubicBezTo>
                  <a:pt x="175232" y="20031"/>
                  <a:pt x="173803" y="19515"/>
                  <a:pt x="172314" y="19119"/>
                </a:cubicBezTo>
                <a:cubicBezTo>
                  <a:pt x="169457" y="8116"/>
                  <a:pt x="159457" y="1"/>
                  <a:pt x="147572"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3"/>
          <p:cNvSpPr/>
          <p:nvPr/>
        </p:nvSpPr>
        <p:spPr>
          <a:xfrm>
            <a:off x="-324" y="3670815"/>
            <a:ext cx="3226617" cy="1500208"/>
          </a:xfrm>
          <a:custGeom>
            <a:rect b="b" l="l" r="r" t="t"/>
            <a:pathLst>
              <a:path extrusionOk="0" h="46750" w="100549">
                <a:moveTo>
                  <a:pt x="0" y="1"/>
                </a:moveTo>
                <a:lnTo>
                  <a:pt x="0" y="25958"/>
                </a:lnTo>
                <a:lnTo>
                  <a:pt x="0" y="46749"/>
                </a:lnTo>
                <a:lnTo>
                  <a:pt x="100549" y="46749"/>
                </a:lnTo>
                <a:cubicBezTo>
                  <a:pt x="87159" y="42480"/>
                  <a:pt x="76136" y="41753"/>
                  <a:pt x="70181" y="41753"/>
                </a:cubicBezTo>
                <a:cubicBezTo>
                  <a:pt x="67105" y="41753"/>
                  <a:pt x="65381" y="41947"/>
                  <a:pt x="65381" y="41947"/>
                </a:cubicBezTo>
                <a:cubicBezTo>
                  <a:pt x="57102" y="33131"/>
                  <a:pt x="48731" y="31154"/>
                  <a:pt x="42886" y="31154"/>
                </a:cubicBezTo>
                <a:cubicBezTo>
                  <a:pt x="38130" y="31154"/>
                  <a:pt x="35046" y="32463"/>
                  <a:pt x="35046" y="32463"/>
                </a:cubicBezTo>
                <a:cubicBezTo>
                  <a:pt x="30548" y="28998"/>
                  <a:pt x="26080" y="26840"/>
                  <a:pt x="21915" y="25594"/>
                </a:cubicBezTo>
                <a:cubicBezTo>
                  <a:pt x="19757" y="18147"/>
                  <a:pt x="13313" y="12493"/>
                  <a:pt x="5441" y="11490"/>
                </a:cubicBezTo>
                <a:cubicBezTo>
                  <a:pt x="4955" y="7052"/>
                  <a:pt x="2948" y="3040"/>
                  <a:pt x="0"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3"/>
          <p:cNvSpPr/>
          <p:nvPr/>
        </p:nvSpPr>
        <p:spPr>
          <a:xfrm>
            <a:off x="254250" y="253650"/>
            <a:ext cx="8635500" cy="46362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3"/>
          <p:cNvSpPr txBox="1"/>
          <p:nvPr>
            <p:ph type="title"/>
          </p:nvPr>
        </p:nvSpPr>
        <p:spPr>
          <a:xfrm>
            <a:off x="1025325" y="2910675"/>
            <a:ext cx="4793700" cy="7581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a:solidFill>
                  <a:schemeClr val="accent6"/>
                </a:solidFill>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35" name="Google Shape;35;p3"/>
          <p:cNvSpPr txBox="1"/>
          <p:nvPr>
            <p:ph hasCustomPrompt="1" idx="2" type="title"/>
          </p:nvPr>
        </p:nvSpPr>
        <p:spPr>
          <a:xfrm>
            <a:off x="2694225" y="1474738"/>
            <a:ext cx="1455900" cy="1009800"/>
          </a:xfrm>
          <a:prstGeom prst="rect">
            <a:avLst/>
          </a:prstGeom>
          <a:solidFill>
            <a:schemeClr val="accent2"/>
          </a:solidFill>
        </p:spPr>
        <p:txBody>
          <a:bodyPr anchorCtr="0" anchor="ctr" bIns="91425" lIns="91425" spcFirstLastPara="1" rIns="91425" wrap="square" tIns="91425">
            <a:noAutofit/>
          </a:bodyPr>
          <a:lstStyle>
            <a:lvl1pPr lvl="0" rtl="0" algn="ctr">
              <a:spcBef>
                <a:spcPts val="0"/>
              </a:spcBef>
              <a:spcAft>
                <a:spcPts val="0"/>
              </a:spcAft>
              <a:buSzPts val="12000"/>
              <a:buNone/>
              <a:defRPr b="1" sz="6500">
                <a:solidFill>
                  <a:schemeClr val="dk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grpSp>
        <p:nvGrpSpPr>
          <p:cNvPr id="36" name="Google Shape;36;p3"/>
          <p:cNvGrpSpPr/>
          <p:nvPr/>
        </p:nvGrpSpPr>
        <p:grpSpPr>
          <a:xfrm>
            <a:off x="3755725" y="4308350"/>
            <a:ext cx="394400" cy="291075"/>
            <a:chOff x="6573825" y="495125"/>
            <a:chExt cx="394400" cy="291075"/>
          </a:xfrm>
        </p:grpSpPr>
        <p:sp>
          <p:nvSpPr>
            <p:cNvPr id="37" name="Google Shape;37;p3"/>
            <p:cNvSpPr/>
            <p:nvPr/>
          </p:nvSpPr>
          <p:spPr>
            <a:xfrm>
              <a:off x="6573825" y="555925"/>
              <a:ext cx="229500" cy="230275"/>
            </a:xfrm>
            <a:custGeom>
              <a:rect b="b" l="l" r="r" t="t"/>
              <a:pathLst>
                <a:path extrusionOk="0" h="9211" w="9180">
                  <a:moveTo>
                    <a:pt x="4590" y="1"/>
                  </a:moveTo>
                  <a:cubicBezTo>
                    <a:pt x="4560" y="61"/>
                    <a:pt x="4560" y="122"/>
                    <a:pt x="4529" y="183"/>
                  </a:cubicBezTo>
                  <a:cubicBezTo>
                    <a:pt x="4408" y="760"/>
                    <a:pt x="4286" y="1368"/>
                    <a:pt x="4104" y="1946"/>
                  </a:cubicBezTo>
                  <a:cubicBezTo>
                    <a:pt x="3891" y="2645"/>
                    <a:pt x="3557" y="3253"/>
                    <a:pt x="2918" y="3648"/>
                  </a:cubicBezTo>
                  <a:cubicBezTo>
                    <a:pt x="2310" y="4043"/>
                    <a:pt x="1642" y="4226"/>
                    <a:pt x="943" y="4378"/>
                  </a:cubicBezTo>
                  <a:cubicBezTo>
                    <a:pt x="639" y="4438"/>
                    <a:pt x="335" y="4499"/>
                    <a:pt x="0" y="4560"/>
                  </a:cubicBezTo>
                  <a:cubicBezTo>
                    <a:pt x="669" y="4742"/>
                    <a:pt x="1338" y="4894"/>
                    <a:pt x="1976" y="5077"/>
                  </a:cubicBezTo>
                  <a:cubicBezTo>
                    <a:pt x="2979" y="5350"/>
                    <a:pt x="3709" y="5988"/>
                    <a:pt x="4043" y="6992"/>
                  </a:cubicBezTo>
                  <a:cubicBezTo>
                    <a:pt x="4195" y="7447"/>
                    <a:pt x="4286" y="7934"/>
                    <a:pt x="4438" y="8420"/>
                  </a:cubicBezTo>
                  <a:cubicBezTo>
                    <a:pt x="4499" y="8663"/>
                    <a:pt x="4529" y="8906"/>
                    <a:pt x="4590" y="9210"/>
                  </a:cubicBezTo>
                  <a:cubicBezTo>
                    <a:pt x="4712" y="8663"/>
                    <a:pt x="4803" y="8177"/>
                    <a:pt x="4924" y="7691"/>
                  </a:cubicBezTo>
                  <a:cubicBezTo>
                    <a:pt x="5076" y="7144"/>
                    <a:pt x="5259" y="6596"/>
                    <a:pt x="5593" y="6140"/>
                  </a:cubicBezTo>
                  <a:cubicBezTo>
                    <a:pt x="6019" y="5593"/>
                    <a:pt x="6566" y="5259"/>
                    <a:pt x="7204" y="5077"/>
                  </a:cubicBezTo>
                  <a:cubicBezTo>
                    <a:pt x="7873" y="4894"/>
                    <a:pt x="8511" y="4742"/>
                    <a:pt x="9180" y="4560"/>
                  </a:cubicBezTo>
                  <a:cubicBezTo>
                    <a:pt x="9119" y="4560"/>
                    <a:pt x="9058" y="4529"/>
                    <a:pt x="8997" y="4529"/>
                  </a:cubicBezTo>
                  <a:cubicBezTo>
                    <a:pt x="8572" y="4438"/>
                    <a:pt x="8146" y="4378"/>
                    <a:pt x="7751" y="4226"/>
                  </a:cubicBezTo>
                  <a:cubicBezTo>
                    <a:pt x="7295" y="4104"/>
                    <a:pt x="6809" y="3922"/>
                    <a:pt x="6383" y="3709"/>
                  </a:cubicBezTo>
                  <a:cubicBezTo>
                    <a:pt x="5684" y="3344"/>
                    <a:pt x="5320" y="2675"/>
                    <a:pt x="5076" y="1946"/>
                  </a:cubicBezTo>
                  <a:cubicBezTo>
                    <a:pt x="4894" y="1308"/>
                    <a:pt x="4742" y="669"/>
                    <a:pt x="45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3"/>
            <p:cNvSpPr/>
            <p:nvPr/>
          </p:nvSpPr>
          <p:spPr>
            <a:xfrm>
              <a:off x="6847375" y="49512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 name="Google Shape;39;p3"/>
          <p:cNvGrpSpPr/>
          <p:nvPr/>
        </p:nvGrpSpPr>
        <p:grpSpPr>
          <a:xfrm>
            <a:off x="5131813" y="452950"/>
            <a:ext cx="487875" cy="321475"/>
            <a:chOff x="8186838" y="3850100"/>
            <a:chExt cx="487875" cy="321475"/>
          </a:xfrm>
        </p:grpSpPr>
        <p:sp>
          <p:nvSpPr>
            <p:cNvPr id="40" name="Google Shape;40;p3"/>
            <p:cNvSpPr/>
            <p:nvPr/>
          </p:nvSpPr>
          <p:spPr>
            <a:xfrm>
              <a:off x="8445963" y="3850100"/>
              <a:ext cx="228750" cy="230275"/>
            </a:xfrm>
            <a:custGeom>
              <a:rect b="b" l="l" r="r" t="t"/>
              <a:pathLst>
                <a:path extrusionOk="0" h="9211" w="9150">
                  <a:moveTo>
                    <a:pt x="4559" y="1"/>
                  </a:moveTo>
                  <a:cubicBezTo>
                    <a:pt x="4559" y="62"/>
                    <a:pt x="4529" y="123"/>
                    <a:pt x="4529" y="183"/>
                  </a:cubicBezTo>
                  <a:cubicBezTo>
                    <a:pt x="4377" y="761"/>
                    <a:pt x="4256" y="1369"/>
                    <a:pt x="4104" y="1946"/>
                  </a:cubicBezTo>
                  <a:cubicBezTo>
                    <a:pt x="3891" y="2645"/>
                    <a:pt x="3526" y="3253"/>
                    <a:pt x="2888" y="3648"/>
                  </a:cubicBezTo>
                  <a:cubicBezTo>
                    <a:pt x="2280" y="4044"/>
                    <a:pt x="1611" y="4226"/>
                    <a:pt x="942" y="4378"/>
                  </a:cubicBezTo>
                  <a:cubicBezTo>
                    <a:pt x="608" y="4439"/>
                    <a:pt x="304" y="4499"/>
                    <a:pt x="0" y="4560"/>
                  </a:cubicBezTo>
                  <a:cubicBezTo>
                    <a:pt x="669" y="4743"/>
                    <a:pt x="1307" y="4895"/>
                    <a:pt x="1945" y="5077"/>
                  </a:cubicBezTo>
                  <a:cubicBezTo>
                    <a:pt x="2949" y="5351"/>
                    <a:pt x="3678" y="5989"/>
                    <a:pt x="4012" y="6992"/>
                  </a:cubicBezTo>
                  <a:cubicBezTo>
                    <a:pt x="4164" y="7448"/>
                    <a:pt x="4286" y="7934"/>
                    <a:pt x="4407" y="8421"/>
                  </a:cubicBezTo>
                  <a:cubicBezTo>
                    <a:pt x="4468" y="8664"/>
                    <a:pt x="4529" y="8907"/>
                    <a:pt x="4590" y="9211"/>
                  </a:cubicBezTo>
                  <a:cubicBezTo>
                    <a:pt x="4711" y="8664"/>
                    <a:pt x="4803" y="8177"/>
                    <a:pt x="4924" y="7691"/>
                  </a:cubicBezTo>
                  <a:cubicBezTo>
                    <a:pt x="5076" y="7144"/>
                    <a:pt x="5259" y="6597"/>
                    <a:pt x="5593" y="6141"/>
                  </a:cubicBezTo>
                  <a:cubicBezTo>
                    <a:pt x="5988" y="5594"/>
                    <a:pt x="6566" y="5259"/>
                    <a:pt x="7204" y="5077"/>
                  </a:cubicBezTo>
                  <a:cubicBezTo>
                    <a:pt x="7842" y="4895"/>
                    <a:pt x="8511" y="4743"/>
                    <a:pt x="9149" y="4560"/>
                  </a:cubicBezTo>
                  <a:cubicBezTo>
                    <a:pt x="9119" y="4560"/>
                    <a:pt x="9058" y="4530"/>
                    <a:pt x="8997" y="4530"/>
                  </a:cubicBezTo>
                  <a:cubicBezTo>
                    <a:pt x="8572" y="4439"/>
                    <a:pt x="8146" y="4378"/>
                    <a:pt x="7721" y="4226"/>
                  </a:cubicBezTo>
                  <a:cubicBezTo>
                    <a:pt x="7265" y="4104"/>
                    <a:pt x="6778" y="3922"/>
                    <a:pt x="6353" y="3709"/>
                  </a:cubicBezTo>
                  <a:cubicBezTo>
                    <a:pt x="5654" y="3344"/>
                    <a:pt x="5289" y="2676"/>
                    <a:pt x="5076" y="1946"/>
                  </a:cubicBezTo>
                  <a:cubicBezTo>
                    <a:pt x="4894" y="1308"/>
                    <a:pt x="4742" y="639"/>
                    <a:pt x="45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3"/>
            <p:cNvSpPr/>
            <p:nvPr/>
          </p:nvSpPr>
          <p:spPr>
            <a:xfrm>
              <a:off x="8186838" y="4050725"/>
              <a:ext cx="120075" cy="120850"/>
            </a:xfrm>
            <a:custGeom>
              <a:rect b="b" l="l" r="r" t="t"/>
              <a:pathLst>
                <a:path extrusionOk="0" h="4834" w="4803">
                  <a:moveTo>
                    <a:pt x="2401" y="0"/>
                  </a:moveTo>
                  <a:cubicBezTo>
                    <a:pt x="2401" y="31"/>
                    <a:pt x="2371" y="61"/>
                    <a:pt x="2371" y="92"/>
                  </a:cubicBezTo>
                  <a:cubicBezTo>
                    <a:pt x="2310" y="396"/>
                    <a:pt x="2249" y="699"/>
                    <a:pt x="2158" y="1034"/>
                  </a:cubicBezTo>
                  <a:cubicBezTo>
                    <a:pt x="2037" y="1399"/>
                    <a:pt x="1854" y="1703"/>
                    <a:pt x="1520" y="1915"/>
                  </a:cubicBezTo>
                  <a:cubicBezTo>
                    <a:pt x="1216" y="2128"/>
                    <a:pt x="851" y="2219"/>
                    <a:pt x="487" y="2280"/>
                  </a:cubicBezTo>
                  <a:cubicBezTo>
                    <a:pt x="335" y="2341"/>
                    <a:pt x="152" y="2371"/>
                    <a:pt x="0" y="2402"/>
                  </a:cubicBezTo>
                  <a:cubicBezTo>
                    <a:pt x="335" y="2493"/>
                    <a:pt x="699" y="2554"/>
                    <a:pt x="1034" y="2675"/>
                  </a:cubicBezTo>
                  <a:cubicBezTo>
                    <a:pt x="1550" y="2827"/>
                    <a:pt x="1946" y="3131"/>
                    <a:pt x="2097" y="3678"/>
                  </a:cubicBezTo>
                  <a:cubicBezTo>
                    <a:pt x="2189" y="3921"/>
                    <a:pt x="2249" y="4165"/>
                    <a:pt x="2310" y="4438"/>
                  </a:cubicBezTo>
                  <a:cubicBezTo>
                    <a:pt x="2341" y="4560"/>
                    <a:pt x="2371" y="4681"/>
                    <a:pt x="2401" y="4833"/>
                  </a:cubicBezTo>
                  <a:cubicBezTo>
                    <a:pt x="2462" y="4560"/>
                    <a:pt x="2523" y="4286"/>
                    <a:pt x="2584" y="4043"/>
                  </a:cubicBezTo>
                  <a:cubicBezTo>
                    <a:pt x="2645" y="3739"/>
                    <a:pt x="2766" y="3465"/>
                    <a:pt x="2949" y="3222"/>
                  </a:cubicBezTo>
                  <a:cubicBezTo>
                    <a:pt x="3161" y="2918"/>
                    <a:pt x="3435" y="2766"/>
                    <a:pt x="3769" y="2675"/>
                  </a:cubicBezTo>
                  <a:cubicBezTo>
                    <a:pt x="4134" y="2554"/>
                    <a:pt x="4468" y="2493"/>
                    <a:pt x="4803" y="2402"/>
                  </a:cubicBezTo>
                  <a:cubicBezTo>
                    <a:pt x="4772" y="2402"/>
                    <a:pt x="4742" y="2371"/>
                    <a:pt x="4712" y="2371"/>
                  </a:cubicBezTo>
                  <a:cubicBezTo>
                    <a:pt x="4499" y="2341"/>
                    <a:pt x="4286" y="2280"/>
                    <a:pt x="4073" y="2219"/>
                  </a:cubicBezTo>
                  <a:cubicBezTo>
                    <a:pt x="3830" y="2158"/>
                    <a:pt x="3556" y="2067"/>
                    <a:pt x="3344" y="1946"/>
                  </a:cubicBezTo>
                  <a:cubicBezTo>
                    <a:pt x="2979" y="1763"/>
                    <a:pt x="2766" y="1399"/>
                    <a:pt x="2675" y="1034"/>
                  </a:cubicBezTo>
                  <a:cubicBezTo>
                    <a:pt x="2553" y="699"/>
                    <a:pt x="2493" y="335"/>
                    <a:pt x="24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 name="Google Shape;42;p3"/>
          <p:cNvGrpSpPr/>
          <p:nvPr/>
        </p:nvGrpSpPr>
        <p:grpSpPr>
          <a:xfrm>
            <a:off x="570213" y="1474750"/>
            <a:ext cx="286013" cy="278250"/>
            <a:chOff x="2106450" y="417900"/>
            <a:chExt cx="286013" cy="278250"/>
          </a:xfrm>
        </p:grpSpPr>
        <p:sp>
          <p:nvSpPr>
            <p:cNvPr id="43" name="Google Shape;43;p3"/>
            <p:cNvSpPr/>
            <p:nvPr/>
          </p:nvSpPr>
          <p:spPr>
            <a:xfrm>
              <a:off x="2272363" y="417900"/>
              <a:ext cx="120100" cy="121600"/>
            </a:xfrm>
            <a:custGeom>
              <a:rect b="b" l="l" r="r" t="t"/>
              <a:pathLst>
                <a:path extrusionOk="0" h="4864" w="4804">
                  <a:moveTo>
                    <a:pt x="2402" y="0"/>
                  </a:moveTo>
                  <a:cubicBezTo>
                    <a:pt x="2402" y="31"/>
                    <a:pt x="2402" y="61"/>
                    <a:pt x="2372" y="92"/>
                  </a:cubicBezTo>
                  <a:cubicBezTo>
                    <a:pt x="2311" y="426"/>
                    <a:pt x="2250" y="730"/>
                    <a:pt x="2159" y="1034"/>
                  </a:cubicBezTo>
                  <a:cubicBezTo>
                    <a:pt x="2037" y="1399"/>
                    <a:pt x="1855" y="1733"/>
                    <a:pt x="1521" y="1946"/>
                  </a:cubicBezTo>
                  <a:cubicBezTo>
                    <a:pt x="1217" y="2128"/>
                    <a:pt x="852" y="2219"/>
                    <a:pt x="487" y="2311"/>
                  </a:cubicBezTo>
                  <a:cubicBezTo>
                    <a:pt x="335" y="2341"/>
                    <a:pt x="153" y="2371"/>
                    <a:pt x="1" y="2402"/>
                  </a:cubicBezTo>
                  <a:cubicBezTo>
                    <a:pt x="335" y="2493"/>
                    <a:pt x="700" y="2584"/>
                    <a:pt x="1034" y="2675"/>
                  </a:cubicBezTo>
                  <a:cubicBezTo>
                    <a:pt x="1551" y="2827"/>
                    <a:pt x="1946" y="3162"/>
                    <a:pt x="2098" y="3678"/>
                  </a:cubicBezTo>
                  <a:cubicBezTo>
                    <a:pt x="2189" y="3952"/>
                    <a:pt x="2250" y="4195"/>
                    <a:pt x="2311" y="4438"/>
                  </a:cubicBezTo>
                  <a:cubicBezTo>
                    <a:pt x="2341" y="4560"/>
                    <a:pt x="2372" y="4712"/>
                    <a:pt x="2402" y="4864"/>
                  </a:cubicBezTo>
                  <a:cubicBezTo>
                    <a:pt x="2463" y="4560"/>
                    <a:pt x="2524" y="4317"/>
                    <a:pt x="2584" y="4043"/>
                  </a:cubicBezTo>
                  <a:cubicBezTo>
                    <a:pt x="2676" y="3770"/>
                    <a:pt x="2767" y="3496"/>
                    <a:pt x="2949" y="3253"/>
                  </a:cubicBezTo>
                  <a:cubicBezTo>
                    <a:pt x="3162" y="2949"/>
                    <a:pt x="3436" y="2766"/>
                    <a:pt x="3800" y="2675"/>
                  </a:cubicBezTo>
                  <a:cubicBezTo>
                    <a:pt x="4135" y="2584"/>
                    <a:pt x="4469" y="2493"/>
                    <a:pt x="4803" y="2402"/>
                  </a:cubicBezTo>
                  <a:lnTo>
                    <a:pt x="4712" y="2402"/>
                  </a:lnTo>
                  <a:cubicBezTo>
                    <a:pt x="4499" y="2341"/>
                    <a:pt x="4287" y="2311"/>
                    <a:pt x="4074" y="2250"/>
                  </a:cubicBezTo>
                  <a:cubicBezTo>
                    <a:pt x="3831" y="2159"/>
                    <a:pt x="3588" y="2067"/>
                    <a:pt x="3344" y="1946"/>
                  </a:cubicBezTo>
                  <a:cubicBezTo>
                    <a:pt x="2980" y="1763"/>
                    <a:pt x="2797" y="1429"/>
                    <a:pt x="2676" y="1034"/>
                  </a:cubicBezTo>
                  <a:cubicBezTo>
                    <a:pt x="2554" y="700"/>
                    <a:pt x="2493" y="365"/>
                    <a:pt x="24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3"/>
            <p:cNvSpPr/>
            <p:nvPr/>
          </p:nvSpPr>
          <p:spPr>
            <a:xfrm>
              <a:off x="2106450" y="645975"/>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 name="Google Shape;45;p3"/>
          <p:cNvGrpSpPr/>
          <p:nvPr/>
        </p:nvGrpSpPr>
        <p:grpSpPr>
          <a:xfrm>
            <a:off x="8553875" y="2365038"/>
            <a:ext cx="120850" cy="347400"/>
            <a:chOff x="512575" y="3217700"/>
            <a:chExt cx="120850" cy="347400"/>
          </a:xfrm>
        </p:grpSpPr>
        <p:sp>
          <p:nvSpPr>
            <p:cNvPr id="46" name="Google Shape;46;p3"/>
            <p:cNvSpPr/>
            <p:nvPr/>
          </p:nvSpPr>
          <p:spPr>
            <a:xfrm>
              <a:off x="547913" y="3217700"/>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3"/>
            <p:cNvSpPr/>
            <p:nvPr/>
          </p:nvSpPr>
          <p:spPr>
            <a:xfrm>
              <a:off x="512575" y="344347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 name="Google Shape;48;p3"/>
          <p:cNvSpPr/>
          <p:nvPr/>
        </p:nvSpPr>
        <p:spPr>
          <a:xfrm>
            <a:off x="1032300" y="4308350"/>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49" name="Shape 49"/>
        <p:cNvGrpSpPr/>
        <p:nvPr/>
      </p:nvGrpSpPr>
      <p:grpSpPr>
        <a:xfrm>
          <a:off x="0" y="0"/>
          <a:ext cx="0" cy="0"/>
          <a:chOff x="0" y="0"/>
          <a:chExt cx="0" cy="0"/>
        </a:xfrm>
      </p:grpSpPr>
      <p:sp>
        <p:nvSpPr>
          <p:cNvPr id="50" name="Google Shape;50;p4"/>
          <p:cNvSpPr txBox="1"/>
          <p:nvPr>
            <p:ph idx="1" type="body"/>
          </p:nvPr>
        </p:nvSpPr>
        <p:spPr>
          <a:xfrm>
            <a:off x="1032300" y="1733450"/>
            <a:ext cx="4868100" cy="25131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chemeClr val="accent2"/>
              </a:buClr>
              <a:buSzPts val="1200"/>
              <a:buChar char="●"/>
              <a:defRPr sz="1200"/>
            </a:lvl1pPr>
            <a:lvl2pPr indent="-304800" lvl="1" marL="914400" rtl="0">
              <a:spcBef>
                <a:spcPts val="0"/>
              </a:spcBef>
              <a:spcAft>
                <a:spcPts val="0"/>
              </a:spcAft>
              <a:buSzPts val="1200"/>
              <a:buChar char="○"/>
              <a:defRPr sz="1200"/>
            </a:lvl2pPr>
            <a:lvl3pPr indent="-304800" lvl="2" marL="1371600" rtl="0">
              <a:spcBef>
                <a:spcPts val="0"/>
              </a:spcBef>
              <a:spcAft>
                <a:spcPts val="0"/>
              </a:spcAft>
              <a:buSzPts val="1200"/>
              <a:buChar char="■"/>
              <a:defRPr sz="1200"/>
            </a:lvl3pPr>
            <a:lvl4pPr indent="-304800" lvl="3" marL="1828800" rtl="0">
              <a:spcBef>
                <a:spcPts val="0"/>
              </a:spcBef>
              <a:spcAft>
                <a:spcPts val="0"/>
              </a:spcAft>
              <a:buSzPts val="1200"/>
              <a:buChar char="●"/>
              <a:defRPr sz="1200"/>
            </a:lvl4pPr>
            <a:lvl5pPr indent="-304800" lvl="4" marL="2286000" rtl="0">
              <a:spcBef>
                <a:spcPts val="0"/>
              </a:spcBef>
              <a:spcAft>
                <a:spcPts val="0"/>
              </a:spcAft>
              <a:buSzPts val="1200"/>
              <a:buChar char="○"/>
              <a:defRPr sz="1200"/>
            </a:lvl5pPr>
            <a:lvl6pPr indent="-304800" lvl="5" marL="2743200" rtl="0">
              <a:spcBef>
                <a:spcPts val="0"/>
              </a:spcBef>
              <a:spcAft>
                <a:spcPts val="0"/>
              </a:spcAft>
              <a:buSzPts val="1200"/>
              <a:buChar char="■"/>
              <a:defRPr sz="1200"/>
            </a:lvl6pPr>
            <a:lvl7pPr indent="-304800" lvl="6" marL="3200400" rtl="0">
              <a:spcBef>
                <a:spcPts val="0"/>
              </a:spcBef>
              <a:spcAft>
                <a:spcPts val="0"/>
              </a:spcAft>
              <a:buSzPts val="1200"/>
              <a:buChar char="●"/>
              <a:defRPr sz="1200"/>
            </a:lvl7pPr>
            <a:lvl8pPr indent="-304800" lvl="7" marL="3657600" rtl="0">
              <a:spcBef>
                <a:spcPts val="0"/>
              </a:spcBef>
              <a:spcAft>
                <a:spcPts val="0"/>
              </a:spcAft>
              <a:buSzPts val="1200"/>
              <a:buChar char="○"/>
              <a:defRPr sz="1200"/>
            </a:lvl8pPr>
            <a:lvl9pPr indent="-304800" lvl="8" marL="4114800" rtl="0">
              <a:spcBef>
                <a:spcPts val="0"/>
              </a:spcBef>
              <a:spcAft>
                <a:spcPts val="0"/>
              </a:spcAft>
              <a:buSzPts val="1200"/>
              <a:buChar char="■"/>
              <a:defRPr sz="1200"/>
            </a:lvl9pPr>
          </a:lstStyle>
          <a:p/>
        </p:txBody>
      </p:sp>
      <p:sp>
        <p:nvSpPr>
          <p:cNvPr id="51" name="Google Shape;51;p4"/>
          <p:cNvSpPr txBox="1"/>
          <p:nvPr>
            <p:ph type="title"/>
          </p:nvPr>
        </p:nvSpPr>
        <p:spPr>
          <a:xfrm>
            <a:off x="1032300" y="691900"/>
            <a:ext cx="4868100" cy="552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24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2" name="Google Shape;52;p4"/>
          <p:cNvSpPr/>
          <p:nvPr>
            <p:ph idx="2" type="pic"/>
          </p:nvPr>
        </p:nvSpPr>
        <p:spPr>
          <a:xfrm>
            <a:off x="6471850" y="0"/>
            <a:ext cx="2672100" cy="5143500"/>
          </a:xfrm>
          <a:prstGeom prst="rect">
            <a:avLst/>
          </a:prstGeom>
          <a:noFill/>
          <a:ln>
            <a:noFill/>
          </a:ln>
        </p:spPr>
      </p:sp>
      <p:sp>
        <p:nvSpPr>
          <p:cNvPr id="53" name="Google Shape;53;p4"/>
          <p:cNvSpPr/>
          <p:nvPr/>
        </p:nvSpPr>
        <p:spPr>
          <a:xfrm flipH="1">
            <a:off x="-1450" y="0"/>
            <a:ext cx="1941425" cy="1431875"/>
          </a:xfrm>
          <a:custGeom>
            <a:rect b="b" l="l" r="r" t="t"/>
            <a:pathLst>
              <a:path extrusionOk="0" h="57275" w="77657">
                <a:moveTo>
                  <a:pt x="1" y="0"/>
                </a:moveTo>
                <a:cubicBezTo>
                  <a:pt x="2903" y="1701"/>
                  <a:pt x="6272" y="2702"/>
                  <a:pt x="9841" y="2735"/>
                </a:cubicBezTo>
                <a:cubicBezTo>
                  <a:pt x="13177" y="9407"/>
                  <a:pt x="20082" y="13977"/>
                  <a:pt x="28021" y="13977"/>
                </a:cubicBezTo>
                <a:lnTo>
                  <a:pt x="28921" y="13977"/>
                </a:lnTo>
                <a:cubicBezTo>
                  <a:pt x="30523" y="16178"/>
                  <a:pt x="32691" y="17980"/>
                  <a:pt x="35226" y="19147"/>
                </a:cubicBezTo>
                <a:cubicBezTo>
                  <a:pt x="37794" y="27420"/>
                  <a:pt x="45500" y="33424"/>
                  <a:pt x="54606" y="33424"/>
                </a:cubicBezTo>
                <a:cubicBezTo>
                  <a:pt x="56975" y="33424"/>
                  <a:pt x="59243" y="33024"/>
                  <a:pt x="61378" y="32256"/>
                </a:cubicBezTo>
                <a:cubicBezTo>
                  <a:pt x="61678" y="32723"/>
                  <a:pt x="62045" y="33190"/>
                  <a:pt x="62412" y="33624"/>
                </a:cubicBezTo>
                <a:cubicBezTo>
                  <a:pt x="62179" y="34658"/>
                  <a:pt x="62078" y="35759"/>
                  <a:pt x="62078" y="36893"/>
                </a:cubicBezTo>
                <a:cubicBezTo>
                  <a:pt x="62078" y="44432"/>
                  <a:pt x="67082" y="50803"/>
                  <a:pt x="73954" y="52838"/>
                </a:cubicBezTo>
                <a:cubicBezTo>
                  <a:pt x="74921" y="54539"/>
                  <a:pt x="76189" y="56040"/>
                  <a:pt x="77656" y="57274"/>
                </a:cubicBezTo>
                <a:lnTo>
                  <a:pt x="77656" y="0"/>
                </a:ln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4"/>
          <p:cNvSpPr/>
          <p:nvPr/>
        </p:nvSpPr>
        <p:spPr>
          <a:xfrm rot="10800000">
            <a:off x="-1450" y="3704660"/>
            <a:ext cx="1941425" cy="1431875"/>
          </a:xfrm>
          <a:custGeom>
            <a:rect b="b" l="l" r="r" t="t"/>
            <a:pathLst>
              <a:path extrusionOk="0" h="57275" w="77657">
                <a:moveTo>
                  <a:pt x="1" y="0"/>
                </a:moveTo>
                <a:cubicBezTo>
                  <a:pt x="2903" y="1701"/>
                  <a:pt x="6272" y="2702"/>
                  <a:pt x="9841" y="2735"/>
                </a:cubicBezTo>
                <a:cubicBezTo>
                  <a:pt x="13177" y="9407"/>
                  <a:pt x="20082" y="13977"/>
                  <a:pt x="28021" y="13977"/>
                </a:cubicBezTo>
                <a:lnTo>
                  <a:pt x="28921" y="13977"/>
                </a:lnTo>
                <a:cubicBezTo>
                  <a:pt x="30523" y="16178"/>
                  <a:pt x="32691" y="17980"/>
                  <a:pt x="35226" y="19147"/>
                </a:cubicBezTo>
                <a:cubicBezTo>
                  <a:pt x="37794" y="27420"/>
                  <a:pt x="45500" y="33424"/>
                  <a:pt x="54606" y="33424"/>
                </a:cubicBezTo>
                <a:cubicBezTo>
                  <a:pt x="56975" y="33424"/>
                  <a:pt x="59243" y="33024"/>
                  <a:pt x="61378" y="32256"/>
                </a:cubicBezTo>
                <a:cubicBezTo>
                  <a:pt x="61678" y="32723"/>
                  <a:pt x="62045" y="33190"/>
                  <a:pt x="62412" y="33624"/>
                </a:cubicBezTo>
                <a:cubicBezTo>
                  <a:pt x="62179" y="34658"/>
                  <a:pt x="62078" y="35759"/>
                  <a:pt x="62078" y="36893"/>
                </a:cubicBezTo>
                <a:cubicBezTo>
                  <a:pt x="62078" y="44432"/>
                  <a:pt x="67082" y="50803"/>
                  <a:pt x="73954" y="52838"/>
                </a:cubicBezTo>
                <a:cubicBezTo>
                  <a:pt x="74921" y="54539"/>
                  <a:pt x="76189" y="56040"/>
                  <a:pt x="77656" y="57274"/>
                </a:cubicBezTo>
                <a:lnTo>
                  <a:pt x="77656" y="0"/>
                </a:ln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4"/>
          <p:cNvSpPr/>
          <p:nvPr/>
        </p:nvSpPr>
        <p:spPr>
          <a:xfrm>
            <a:off x="5462325" y="4549250"/>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 name="Google Shape;56;p4"/>
          <p:cNvGrpSpPr/>
          <p:nvPr/>
        </p:nvGrpSpPr>
        <p:grpSpPr>
          <a:xfrm>
            <a:off x="5779375" y="400825"/>
            <a:ext cx="394400" cy="291075"/>
            <a:chOff x="6573825" y="495125"/>
            <a:chExt cx="394400" cy="291075"/>
          </a:xfrm>
        </p:grpSpPr>
        <p:sp>
          <p:nvSpPr>
            <p:cNvPr id="57" name="Google Shape;57;p4"/>
            <p:cNvSpPr/>
            <p:nvPr/>
          </p:nvSpPr>
          <p:spPr>
            <a:xfrm>
              <a:off x="6573825" y="555925"/>
              <a:ext cx="229500" cy="230275"/>
            </a:xfrm>
            <a:custGeom>
              <a:rect b="b" l="l" r="r" t="t"/>
              <a:pathLst>
                <a:path extrusionOk="0" h="9211" w="9180">
                  <a:moveTo>
                    <a:pt x="4590" y="1"/>
                  </a:moveTo>
                  <a:cubicBezTo>
                    <a:pt x="4560" y="61"/>
                    <a:pt x="4560" y="122"/>
                    <a:pt x="4529" y="183"/>
                  </a:cubicBezTo>
                  <a:cubicBezTo>
                    <a:pt x="4408" y="760"/>
                    <a:pt x="4286" y="1368"/>
                    <a:pt x="4104" y="1946"/>
                  </a:cubicBezTo>
                  <a:cubicBezTo>
                    <a:pt x="3891" y="2645"/>
                    <a:pt x="3557" y="3253"/>
                    <a:pt x="2918" y="3648"/>
                  </a:cubicBezTo>
                  <a:cubicBezTo>
                    <a:pt x="2310" y="4043"/>
                    <a:pt x="1642" y="4226"/>
                    <a:pt x="943" y="4378"/>
                  </a:cubicBezTo>
                  <a:cubicBezTo>
                    <a:pt x="639" y="4438"/>
                    <a:pt x="335" y="4499"/>
                    <a:pt x="0" y="4560"/>
                  </a:cubicBezTo>
                  <a:cubicBezTo>
                    <a:pt x="669" y="4742"/>
                    <a:pt x="1338" y="4894"/>
                    <a:pt x="1976" y="5077"/>
                  </a:cubicBezTo>
                  <a:cubicBezTo>
                    <a:pt x="2979" y="5350"/>
                    <a:pt x="3709" y="5988"/>
                    <a:pt x="4043" y="6992"/>
                  </a:cubicBezTo>
                  <a:cubicBezTo>
                    <a:pt x="4195" y="7447"/>
                    <a:pt x="4286" y="7934"/>
                    <a:pt x="4438" y="8420"/>
                  </a:cubicBezTo>
                  <a:cubicBezTo>
                    <a:pt x="4499" y="8663"/>
                    <a:pt x="4529" y="8906"/>
                    <a:pt x="4590" y="9210"/>
                  </a:cubicBezTo>
                  <a:cubicBezTo>
                    <a:pt x="4712" y="8663"/>
                    <a:pt x="4803" y="8177"/>
                    <a:pt x="4924" y="7691"/>
                  </a:cubicBezTo>
                  <a:cubicBezTo>
                    <a:pt x="5076" y="7144"/>
                    <a:pt x="5259" y="6596"/>
                    <a:pt x="5593" y="6140"/>
                  </a:cubicBezTo>
                  <a:cubicBezTo>
                    <a:pt x="6019" y="5593"/>
                    <a:pt x="6566" y="5259"/>
                    <a:pt x="7204" y="5077"/>
                  </a:cubicBezTo>
                  <a:cubicBezTo>
                    <a:pt x="7873" y="4894"/>
                    <a:pt x="8511" y="4742"/>
                    <a:pt x="9180" y="4560"/>
                  </a:cubicBezTo>
                  <a:cubicBezTo>
                    <a:pt x="9119" y="4560"/>
                    <a:pt x="9058" y="4529"/>
                    <a:pt x="8997" y="4529"/>
                  </a:cubicBezTo>
                  <a:cubicBezTo>
                    <a:pt x="8572" y="4438"/>
                    <a:pt x="8146" y="4378"/>
                    <a:pt x="7751" y="4226"/>
                  </a:cubicBezTo>
                  <a:cubicBezTo>
                    <a:pt x="7295" y="4104"/>
                    <a:pt x="6809" y="3922"/>
                    <a:pt x="6383" y="3709"/>
                  </a:cubicBezTo>
                  <a:cubicBezTo>
                    <a:pt x="5684" y="3344"/>
                    <a:pt x="5320" y="2675"/>
                    <a:pt x="5076" y="1946"/>
                  </a:cubicBezTo>
                  <a:cubicBezTo>
                    <a:pt x="4894" y="1308"/>
                    <a:pt x="4742" y="669"/>
                    <a:pt x="45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4"/>
            <p:cNvSpPr/>
            <p:nvPr/>
          </p:nvSpPr>
          <p:spPr>
            <a:xfrm>
              <a:off x="6847375" y="49512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 name="Google Shape;59;p4"/>
          <p:cNvGrpSpPr/>
          <p:nvPr/>
        </p:nvGrpSpPr>
        <p:grpSpPr>
          <a:xfrm>
            <a:off x="469275" y="1243900"/>
            <a:ext cx="487875" cy="321475"/>
            <a:chOff x="8186838" y="3850100"/>
            <a:chExt cx="487875" cy="321475"/>
          </a:xfrm>
        </p:grpSpPr>
        <p:sp>
          <p:nvSpPr>
            <p:cNvPr id="60" name="Google Shape;60;p4"/>
            <p:cNvSpPr/>
            <p:nvPr/>
          </p:nvSpPr>
          <p:spPr>
            <a:xfrm>
              <a:off x="8445963" y="3850100"/>
              <a:ext cx="228750" cy="230275"/>
            </a:xfrm>
            <a:custGeom>
              <a:rect b="b" l="l" r="r" t="t"/>
              <a:pathLst>
                <a:path extrusionOk="0" h="9211" w="9150">
                  <a:moveTo>
                    <a:pt x="4559" y="1"/>
                  </a:moveTo>
                  <a:cubicBezTo>
                    <a:pt x="4559" y="62"/>
                    <a:pt x="4529" y="123"/>
                    <a:pt x="4529" y="183"/>
                  </a:cubicBezTo>
                  <a:cubicBezTo>
                    <a:pt x="4377" y="761"/>
                    <a:pt x="4256" y="1369"/>
                    <a:pt x="4104" y="1946"/>
                  </a:cubicBezTo>
                  <a:cubicBezTo>
                    <a:pt x="3891" y="2645"/>
                    <a:pt x="3526" y="3253"/>
                    <a:pt x="2888" y="3648"/>
                  </a:cubicBezTo>
                  <a:cubicBezTo>
                    <a:pt x="2280" y="4044"/>
                    <a:pt x="1611" y="4226"/>
                    <a:pt x="942" y="4378"/>
                  </a:cubicBezTo>
                  <a:cubicBezTo>
                    <a:pt x="608" y="4439"/>
                    <a:pt x="304" y="4499"/>
                    <a:pt x="0" y="4560"/>
                  </a:cubicBezTo>
                  <a:cubicBezTo>
                    <a:pt x="669" y="4743"/>
                    <a:pt x="1307" y="4895"/>
                    <a:pt x="1945" y="5077"/>
                  </a:cubicBezTo>
                  <a:cubicBezTo>
                    <a:pt x="2949" y="5351"/>
                    <a:pt x="3678" y="5989"/>
                    <a:pt x="4012" y="6992"/>
                  </a:cubicBezTo>
                  <a:cubicBezTo>
                    <a:pt x="4164" y="7448"/>
                    <a:pt x="4286" y="7934"/>
                    <a:pt x="4407" y="8421"/>
                  </a:cubicBezTo>
                  <a:cubicBezTo>
                    <a:pt x="4468" y="8664"/>
                    <a:pt x="4529" y="8907"/>
                    <a:pt x="4590" y="9211"/>
                  </a:cubicBezTo>
                  <a:cubicBezTo>
                    <a:pt x="4711" y="8664"/>
                    <a:pt x="4803" y="8177"/>
                    <a:pt x="4924" y="7691"/>
                  </a:cubicBezTo>
                  <a:cubicBezTo>
                    <a:pt x="5076" y="7144"/>
                    <a:pt x="5259" y="6597"/>
                    <a:pt x="5593" y="6141"/>
                  </a:cubicBezTo>
                  <a:cubicBezTo>
                    <a:pt x="5988" y="5594"/>
                    <a:pt x="6566" y="5259"/>
                    <a:pt x="7204" y="5077"/>
                  </a:cubicBezTo>
                  <a:cubicBezTo>
                    <a:pt x="7842" y="4895"/>
                    <a:pt x="8511" y="4743"/>
                    <a:pt x="9149" y="4560"/>
                  </a:cubicBezTo>
                  <a:cubicBezTo>
                    <a:pt x="9119" y="4560"/>
                    <a:pt x="9058" y="4530"/>
                    <a:pt x="8997" y="4530"/>
                  </a:cubicBezTo>
                  <a:cubicBezTo>
                    <a:pt x="8572" y="4439"/>
                    <a:pt x="8146" y="4378"/>
                    <a:pt x="7721" y="4226"/>
                  </a:cubicBezTo>
                  <a:cubicBezTo>
                    <a:pt x="7265" y="4104"/>
                    <a:pt x="6778" y="3922"/>
                    <a:pt x="6353" y="3709"/>
                  </a:cubicBezTo>
                  <a:cubicBezTo>
                    <a:pt x="5654" y="3344"/>
                    <a:pt x="5289" y="2676"/>
                    <a:pt x="5076" y="1946"/>
                  </a:cubicBezTo>
                  <a:cubicBezTo>
                    <a:pt x="4894" y="1308"/>
                    <a:pt x="4742" y="639"/>
                    <a:pt x="45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4"/>
            <p:cNvSpPr/>
            <p:nvPr/>
          </p:nvSpPr>
          <p:spPr>
            <a:xfrm>
              <a:off x="8186838" y="4050725"/>
              <a:ext cx="120075" cy="120850"/>
            </a:xfrm>
            <a:custGeom>
              <a:rect b="b" l="l" r="r" t="t"/>
              <a:pathLst>
                <a:path extrusionOk="0" h="4834" w="4803">
                  <a:moveTo>
                    <a:pt x="2401" y="0"/>
                  </a:moveTo>
                  <a:cubicBezTo>
                    <a:pt x="2401" y="31"/>
                    <a:pt x="2371" y="61"/>
                    <a:pt x="2371" y="92"/>
                  </a:cubicBezTo>
                  <a:cubicBezTo>
                    <a:pt x="2310" y="396"/>
                    <a:pt x="2249" y="699"/>
                    <a:pt x="2158" y="1034"/>
                  </a:cubicBezTo>
                  <a:cubicBezTo>
                    <a:pt x="2037" y="1399"/>
                    <a:pt x="1854" y="1703"/>
                    <a:pt x="1520" y="1915"/>
                  </a:cubicBezTo>
                  <a:cubicBezTo>
                    <a:pt x="1216" y="2128"/>
                    <a:pt x="851" y="2219"/>
                    <a:pt x="487" y="2280"/>
                  </a:cubicBezTo>
                  <a:cubicBezTo>
                    <a:pt x="335" y="2341"/>
                    <a:pt x="152" y="2371"/>
                    <a:pt x="0" y="2402"/>
                  </a:cubicBezTo>
                  <a:cubicBezTo>
                    <a:pt x="335" y="2493"/>
                    <a:pt x="699" y="2554"/>
                    <a:pt x="1034" y="2675"/>
                  </a:cubicBezTo>
                  <a:cubicBezTo>
                    <a:pt x="1550" y="2827"/>
                    <a:pt x="1946" y="3131"/>
                    <a:pt x="2097" y="3678"/>
                  </a:cubicBezTo>
                  <a:cubicBezTo>
                    <a:pt x="2189" y="3921"/>
                    <a:pt x="2249" y="4165"/>
                    <a:pt x="2310" y="4438"/>
                  </a:cubicBezTo>
                  <a:cubicBezTo>
                    <a:pt x="2341" y="4560"/>
                    <a:pt x="2371" y="4681"/>
                    <a:pt x="2401" y="4833"/>
                  </a:cubicBezTo>
                  <a:cubicBezTo>
                    <a:pt x="2462" y="4560"/>
                    <a:pt x="2523" y="4286"/>
                    <a:pt x="2584" y="4043"/>
                  </a:cubicBezTo>
                  <a:cubicBezTo>
                    <a:pt x="2645" y="3739"/>
                    <a:pt x="2766" y="3465"/>
                    <a:pt x="2949" y="3222"/>
                  </a:cubicBezTo>
                  <a:cubicBezTo>
                    <a:pt x="3161" y="2918"/>
                    <a:pt x="3435" y="2766"/>
                    <a:pt x="3769" y="2675"/>
                  </a:cubicBezTo>
                  <a:cubicBezTo>
                    <a:pt x="4134" y="2554"/>
                    <a:pt x="4468" y="2493"/>
                    <a:pt x="4803" y="2402"/>
                  </a:cubicBezTo>
                  <a:cubicBezTo>
                    <a:pt x="4772" y="2402"/>
                    <a:pt x="4742" y="2371"/>
                    <a:pt x="4712" y="2371"/>
                  </a:cubicBezTo>
                  <a:cubicBezTo>
                    <a:pt x="4499" y="2341"/>
                    <a:pt x="4286" y="2280"/>
                    <a:pt x="4073" y="2219"/>
                  </a:cubicBezTo>
                  <a:cubicBezTo>
                    <a:pt x="3830" y="2158"/>
                    <a:pt x="3556" y="2067"/>
                    <a:pt x="3344" y="1946"/>
                  </a:cubicBezTo>
                  <a:cubicBezTo>
                    <a:pt x="2979" y="1763"/>
                    <a:pt x="2766" y="1399"/>
                    <a:pt x="2675" y="1034"/>
                  </a:cubicBezTo>
                  <a:cubicBezTo>
                    <a:pt x="2553" y="699"/>
                    <a:pt x="2493" y="335"/>
                    <a:pt x="24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 name="Google Shape;62;p4"/>
          <p:cNvGrpSpPr/>
          <p:nvPr/>
        </p:nvGrpSpPr>
        <p:grpSpPr>
          <a:xfrm>
            <a:off x="1939963" y="4460300"/>
            <a:ext cx="286013" cy="278250"/>
            <a:chOff x="2106450" y="417900"/>
            <a:chExt cx="286013" cy="278250"/>
          </a:xfrm>
        </p:grpSpPr>
        <p:sp>
          <p:nvSpPr>
            <p:cNvPr id="63" name="Google Shape;63;p4"/>
            <p:cNvSpPr/>
            <p:nvPr/>
          </p:nvSpPr>
          <p:spPr>
            <a:xfrm>
              <a:off x="2272363" y="417900"/>
              <a:ext cx="120100" cy="121600"/>
            </a:xfrm>
            <a:custGeom>
              <a:rect b="b" l="l" r="r" t="t"/>
              <a:pathLst>
                <a:path extrusionOk="0" h="4864" w="4804">
                  <a:moveTo>
                    <a:pt x="2402" y="0"/>
                  </a:moveTo>
                  <a:cubicBezTo>
                    <a:pt x="2402" y="31"/>
                    <a:pt x="2402" y="61"/>
                    <a:pt x="2372" y="92"/>
                  </a:cubicBezTo>
                  <a:cubicBezTo>
                    <a:pt x="2311" y="426"/>
                    <a:pt x="2250" y="730"/>
                    <a:pt x="2159" y="1034"/>
                  </a:cubicBezTo>
                  <a:cubicBezTo>
                    <a:pt x="2037" y="1399"/>
                    <a:pt x="1855" y="1733"/>
                    <a:pt x="1521" y="1946"/>
                  </a:cubicBezTo>
                  <a:cubicBezTo>
                    <a:pt x="1217" y="2128"/>
                    <a:pt x="852" y="2219"/>
                    <a:pt x="487" y="2311"/>
                  </a:cubicBezTo>
                  <a:cubicBezTo>
                    <a:pt x="335" y="2341"/>
                    <a:pt x="153" y="2371"/>
                    <a:pt x="1" y="2402"/>
                  </a:cubicBezTo>
                  <a:cubicBezTo>
                    <a:pt x="335" y="2493"/>
                    <a:pt x="700" y="2584"/>
                    <a:pt x="1034" y="2675"/>
                  </a:cubicBezTo>
                  <a:cubicBezTo>
                    <a:pt x="1551" y="2827"/>
                    <a:pt x="1946" y="3162"/>
                    <a:pt x="2098" y="3678"/>
                  </a:cubicBezTo>
                  <a:cubicBezTo>
                    <a:pt x="2189" y="3952"/>
                    <a:pt x="2250" y="4195"/>
                    <a:pt x="2311" y="4438"/>
                  </a:cubicBezTo>
                  <a:cubicBezTo>
                    <a:pt x="2341" y="4560"/>
                    <a:pt x="2372" y="4712"/>
                    <a:pt x="2402" y="4864"/>
                  </a:cubicBezTo>
                  <a:cubicBezTo>
                    <a:pt x="2463" y="4560"/>
                    <a:pt x="2524" y="4317"/>
                    <a:pt x="2584" y="4043"/>
                  </a:cubicBezTo>
                  <a:cubicBezTo>
                    <a:pt x="2676" y="3770"/>
                    <a:pt x="2767" y="3496"/>
                    <a:pt x="2949" y="3253"/>
                  </a:cubicBezTo>
                  <a:cubicBezTo>
                    <a:pt x="3162" y="2949"/>
                    <a:pt x="3436" y="2766"/>
                    <a:pt x="3800" y="2675"/>
                  </a:cubicBezTo>
                  <a:cubicBezTo>
                    <a:pt x="4135" y="2584"/>
                    <a:pt x="4469" y="2493"/>
                    <a:pt x="4803" y="2402"/>
                  </a:cubicBezTo>
                  <a:lnTo>
                    <a:pt x="4712" y="2402"/>
                  </a:lnTo>
                  <a:cubicBezTo>
                    <a:pt x="4499" y="2341"/>
                    <a:pt x="4287" y="2311"/>
                    <a:pt x="4074" y="2250"/>
                  </a:cubicBezTo>
                  <a:cubicBezTo>
                    <a:pt x="3831" y="2159"/>
                    <a:pt x="3588" y="2067"/>
                    <a:pt x="3344" y="1946"/>
                  </a:cubicBezTo>
                  <a:cubicBezTo>
                    <a:pt x="2980" y="1763"/>
                    <a:pt x="2797" y="1429"/>
                    <a:pt x="2676" y="1034"/>
                  </a:cubicBezTo>
                  <a:cubicBezTo>
                    <a:pt x="2554" y="700"/>
                    <a:pt x="2493" y="365"/>
                    <a:pt x="24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4"/>
            <p:cNvSpPr/>
            <p:nvPr/>
          </p:nvSpPr>
          <p:spPr>
            <a:xfrm>
              <a:off x="2106450" y="645975"/>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65" name="Shape 65"/>
        <p:cNvGrpSpPr/>
        <p:nvPr/>
      </p:nvGrpSpPr>
      <p:grpSpPr>
        <a:xfrm>
          <a:off x="0" y="0"/>
          <a:ext cx="0" cy="0"/>
          <a:chOff x="0" y="0"/>
          <a:chExt cx="0" cy="0"/>
        </a:xfrm>
      </p:grpSpPr>
      <p:sp>
        <p:nvSpPr>
          <p:cNvPr id="66" name="Google Shape;66;p5"/>
          <p:cNvSpPr/>
          <p:nvPr/>
        </p:nvSpPr>
        <p:spPr>
          <a:xfrm>
            <a:off x="4827775" y="4063688"/>
            <a:ext cx="4316225" cy="1071475"/>
          </a:xfrm>
          <a:custGeom>
            <a:rect b="b" l="l" r="r" t="t"/>
            <a:pathLst>
              <a:path extrusionOk="0" h="42859" w="172649">
                <a:moveTo>
                  <a:pt x="144259" y="1"/>
                </a:moveTo>
                <a:cubicBezTo>
                  <a:pt x="135444" y="1"/>
                  <a:pt x="127724" y="4560"/>
                  <a:pt x="123256" y="11429"/>
                </a:cubicBezTo>
                <a:cubicBezTo>
                  <a:pt x="121006" y="12584"/>
                  <a:pt x="118970" y="14074"/>
                  <a:pt x="117176" y="15806"/>
                </a:cubicBezTo>
                <a:cubicBezTo>
                  <a:pt x="112830" y="12068"/>
                  <a:pt x="107146" y="9818"/>
                  <a:pt x="100975" y="9818"/>
                </a:cubicBezTo>
                <a:cubicBezTo>
                  <a:pt x="97632" y="9818"/>
                  <a:pt x="94440" y="10487"/>
                  <a:pt x="91522" y="11672"/>
                </a:cubicBezTo>
                <a:cubicBezTo>
                  <a:pt x="88513" y="10396"/>
                  <a:pt x="85200" y="9666"/>
                  <a:pt x="81735" y="9666"/>
                </a:cubicBezTo>
                <a:cubicBezTo>
                  <a:pt x="70002" y="9666"/>
                  <a:pt x="60154" y="17752"/>
                  <a:pt x="57449" y="28664"/>
                </a:cubicBezTo>
                <a:cubicBezTo>
                  <a:pt x="56598" y="28572"/>
                  <a:pt x="55747" y="28512"/>
                  <a:pt x="54865" y="28512"/>
                </a:cubicBezTo>
                <a:cubicBezTo>
                  <a:pt x="52738" y="28512"/>
                  <a:pt x="50701" y="28816"/>
                  <a:pt x="48756" y="29393"/>
                </a:cubicBezTo>
                <a:cubicBezTo>
                  <a:pt x="45382" y="27174"/>
                  <a:pt x="41339" y="25867"/>
                  <a:pt x="36993" y="25867"/>
                </a:cubicBezTo>
                <a:cubicBezTo>
                  <a:pt x="29758" y="25867"/>
                  <a:pt x="23345" y="29484"/>
                  <a:pt x="19515" y="35016"/>
                </a:cubicBezTo>
                <a:cubicBezTo>
                  <a:pt x="18573" y="34895"/>
                  <a:pt x="17630" y="34834"/>
                  <a:pt x="16688" y="34834"/>
                </a:cubicBezTo>
                <a:cubicBezTo>
                  <a:pt x="9940" y="34834"/>
                  <a:pt x="3922" y="37965"/>
                  <a:pt x="1" y="42858"/>
                </a:cubicBezTo>
                <a:lnTo>
                  <a:pt x="172649" y="42858"/>
                </a:lnTo>
                <a:lnTo>
                  <a:pt x="172649" y="20214"/>
                </a:lnTo>
                <a:cubicBezTo>
                  <a:pt x="171311" y="19575"/>
                  <a:pt x="169913" y="19059"/>
                  <a:pt x="168454" y="18694"/>
                </a:cubicBezTo>
                <a:cubicBezTo>
                  <a:pt x="165658" y="7934"/>
                  <a:pt x="155870" y="1"/>
                  <a:pt x="144259"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5"/>
          <p:cNvSpPr/>
          <p:nvPr/>
        </p:nvSpPr>
        <p:spPr>
          <a:xfrm>
            <a:off x="0" y="3729325"/>
            <a:ext cx="2345050" cy="1414175"/>
          </a:xfrm>
          <a:custGeom>
            <a:rect b="b" l="l" r="r" t="t"/>
            <a:pathLst>
              <a:path extrusionOk="0" h="56567" w="93802">
                <a:moveTo>
                  <a:pt x="0" y="0"/>
                </a:moveTo>
                <a:lnTo>
                  <a:pt x="0" y="56566"/>
                </a:lnTo>
                <a:lnTo>
                  <a:pt x="93801" y="56566"/>
                </a:lnTo>
                <a:cubicBezTo>
                  <a:pt x="90062" y="54104"/>
                  <a:pt x="85564" y="52676"/>
                  <a:pt x="80731" y="52676"/>
                </a:cubicBezTo>
                <a:cubicBezTo>
                  <a:pt x="80397" y="52676"/>
                  <a:pt x="80062" y="52676"/>
                  <a:pt x="79728" y="52706"/>
                </a:cubicBezTo>
                <a:cubicBezTo>
                  <a:pt x="75533" y="45776"/>
                  <a:pt x="67965" y="41156"/>
                  <a:pt x="59272" y="41156"/>
                </a:cubicBezTo>
                <a:cubicBezTo>
                  <a:pt x="51338" y="41156"/>
                  <a:pt x="44317" y="45046"/>
                  <a:pt x="39970" y="51004"/>
                </a:cubicBezTo>
                <a:cubicBezTo>
                  <a:pt x="38755" y="50670"/>
                  <a:pt x="37478" y="50457"/>
                  <a:pt x="36201" y="50335"/>
                </a:cubicBezTo>
                <a:cubicBezTo>
                  <a:pt x="33861" y="36657"/>
                  <a:pt x="23982" y="25563"/>
                  <a:pt x="10973" y="21520"/>
                </a:cubicBezTo>
                <a:cubicBezTo>
                  <a:pt x="11003" y="21034"/>
                  <a:pt x="11034" y="20578"/>
                  <a:pt x="11034" y="20122"/>
                </a:cubicBezTo>
                <a:cubicBezTo>
                  <a:pt x="11034" y="11672"/>
                  <a:pt x="6626" y="4225"/>
                  <a:pt x="0" y="0"/>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5"/>
          <p:cNvSpPr/>
          <p:nvPr/>
        </p:nvSpPr>
        <p:spPr>
          <a:xfrm>
            <a:off x="6798950" y="0"/>
            <a:ext cx="2345050" cy="1414175"/>
          </a:xfrm>
          <a:custGeom>
            <a:rect b="b" l="l" r="r" t="t"/>
            <a:pathLst>
              <a:path extrusionOk="0" h="56567" w="93802">
                <a:moveTo>
                  <a:pt x="1" y="0"/>
                </a:moveTo>
                <a:cubicBezTo>
                  <a:pt x="3739" y="2462"/>
                  <a:pt x="8238" y="3891"/>
                  <a:pt x="13071" y="3891"/>
                </a:cubicBezTo>
                <a:cubicBezTo>
                  <a:pt x="13405" y="3891"/>
                  <a:pt x="13739" y="3891"/>
                  <a:pt x="14074" y="3860"/>
                </a:cubicBezTo>
                <a:cubicBezTo>
                  <a:pt x="18268" y="10790"/>
                  <a:pt x="25837" y="15411"/>
                  <a:pt x="34530" y="15411"/>
                </a:cubicBezTo>
                <a:cubicBezTo>
                  <a:pt x="42463" y="15411"/>
                  <a:pt x="49485" y="11520"/>
                  <a:pt x="53831" y="5562"/>
                </a:cubicBezTo>
                <a:cubicBezTo>
                  <a:pt x="55047" y="5897"/>
                  <a:pt x="56324" y="6110"/>
                  <a:pt x="57600" y="6231"/>
                </a:cubicBezTo>
                <a:cubicBezTo>
                  <a:pt x="59941" y="19909"/>
                  <a:pt x="69820" y="31003"/>
                  <a:pt x="82829" y="35046"/>
                </a:cubicBezTo>
                <a:cubicBezTo>
                  <a:pt x="82798" y="35532"/>
                  <a:pt x="82768" y="35988"/>
                  <a:pt x="82768" y="36444"/>
                </a:cubicBezTo>
                <a:cubicBezTo>
                  <a:pt x="82768" y="44894"/>
                  <a:pt x="87175" y="52341"/>
                  <a:pt x="93802" y="56566"/>
                </a:cubicBezTo>
                <a:lnTo>
                  <a:pt x="938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5"/>
          <p:cNvSpPr/>
          <p:nvPr/>
        </p:nvSpPr>
        <p:spPr>
          <a:xfrm flipH="1">
            <a:off x="0" y="0"/>
            <a:ext cx="2345050" cy="1414175"/>
          </a:xfrm>
          <a:custGeom>
            <a:rect b="b" l="l" r="r" t="t"/>
            <a:pathLst>
              <a:path extrusionOk="0" h="56567" w="93802">
                <a:moveTo>
                  <a:pt x="1" y="0"/>
                </a:moveTo>
                <a:cubicBezTo>
                  <a:pt x="3739" y="2462"/>
                  <a:pt x="8238" y="3891"/>
                  <a:pt x="13071" y="3891"/>
                </a:cubicBezTo>
                <a:cubicBezTo>
                  <a:pt x="13405" y="3891"/>
                  <a:pt x="13739" y="3891"/>
                  <a:pt x="14074" y="3860"/>
                </a:cubicBezTo>
                <a:cubicBezTo>
                  <a:pt x="18268" y="10790"/>
                  <a:pt x="25837" y="15411"/>
                  <a:pt x="34530" y="15411"/>
                </a:cubicBezTo>
                <a:cubicBezTo>
                  <a:pt x="42463" y="15411"/>
                  <a:pt x="49485" y="11520"/>
                  <a:pt x="53831" y="5562"/>
                </a:cubicBezTo>
                <a:cubicBezTo>
                  <a:pt x="55047" y="5897"/>
                  <a:pt x="56324" y="6110"/>
                  <a:pt x="57600" y="6231"/>
                </a:cubicBezTo>
                <a:cubicBezTo>
                  <a:pt x="59941" y="19909"/>
                  <a:pt x="69820" y="31003"/>
                  <a:pt x="82829" y="35046"/>
                </a:cubicBezTo>
                <a:cubicBezTo>
                  <a:pt x="82798" y="35532"/>
                  <a:pt x="82768" y="35988"/>
                  <a:pt x="82768" y="36444"/>
                </a:cubicBezTo>
                <a:cubicBezTo>
                  <a:pt x="82768" y="44894"/>
                  <a:pt x="87175" y="52341"/>
                  <a:pt x="93802" y="56566"/>
                </a:cubicBezTo>
                <a:lnTo>
                  <a:pt x="938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5"/>
          <p:cNvSpPr/>
          <p:nvPr/>
        </p:nvSpPr>
        <p:spPr>
          <a:xfrm>
            <a:off x="254250" y="253650"/>
            <a:ext cx="8635500" cy="46362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5"/>
          <p:cNvSpPr txBox="1"/>
          <p:nvPr>
            <p:ph idx="1" type="subTitle"/>
          </p:nvPr>
        </p:nvSpPr>
        <p:spPr>
          <a:xfrm>
            <a:off x="4789318" y="2505675"/>
            <a:ext cx="2879400" cy="159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2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72" name="Google Shape;72;p5"/>
          <p:cNvSpPr txBox="1"/>
          <p:nvPr>
            <p:ph type="title"/>
          </p:nvPr>
        </p:nvSpPr>
        <p:spPr>
          <a:xfrm>
            <a:off x="4789318" y="1816225"/>
            <a:ext cx="2879400" cy="737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1600"/>
            </a:lvl1pPr>
            <a:lvl2pPr lvl="1" rtl="0">
              <a:spcBef>
                <a:spcPts val="0"/>
              </a:spcBef>
              <a:spcAft>
                <a:spcPts val="0"/>
              </a:spcAft>
              <a:buSzPts val="3000"/>
              <a:buFont typeface="Cinzel Decorative"/>
              <a:buNone/>
              <a:defRPr>
                <a:latin typeface="Cinzel Decorative"/>
                <a:ea typeface="Cinzel Decorative"/>
                <a:cs typeface="Cinzel Decorative"/>
                <a:sym typeface="Cinzel Decorative"/>
              </a:defRPr>
            </a:lvl2pPr>
            <a:lvl3pPr lvl="2" rtl="0">
              <a:spcBef>
                <a:spcPts val="0"/>
              </a:spcBef>
              <a:spcAft>
                <a:spcPts val="0"/>
              </a:spcAft>
              <a:buSzPts val="3000"/>
              <a:buFont typeface="Cinzel Decorative"/>
              <a:buNone/>
              <a:defRPr>
                <a:latin typeface="Cinzel Decorative"/>
                <a:ea typeface="Cinzel Decorative"/>
                <a:cs typeface="Cinzel Decorative"/>
                <a:sym typeface="Cinzel Decorative"/>
              </a:defRPr>
            </a:lvl3pPr>
            <a:lvl4pPr lvl="3" rtl="0">
              <a:spcBef>
                <a:spcPts val="0"/>
              </a:spcBef>
              <a:spcAft>
                <a:spcPts val="0"/>
              </a:spcAft>
              <a:buSzPts val="3000"/>
              <a:buFont typeface="Cinzel Decorative"/>
              <a:buNone/>
              <a:defRPr>
                <a:latin typeface="Cinzel Decorative"/>
                <a:ea typeface="Cinzel Decorative"/>
                <a:cs typeface="Cinzel Decorative"/>
                <a:sym typeface="Cinzel Decorative"/>
              </a:defRPr>
            </a:lvl4pPr>
            <a:lvl5pPr lvl="4" rtl="0">
              <a:spcBef>
                <a:spcPts val="0"/>
              </a:spcBef>
              <a:spcAft>
                <a:spcPts val="0"/>
              </a:spcAft>
              <a:buSzPts val="3000"/>
              <a:buFont typeface="Cinzel Decorative"/>
              <a:buNone/>
              <a:defRPr>
                <a:latin typeface="Cinzel Decorative"/>
                <a:ea typeface="Cinzel Decorative"/>
                <a:cs typeface="Cinzel Decorative"/>
                <a:sym typeface="Cinzel Decorative"/>
              </a:defRPr>
            </a:lvl5pPr>
            <a:lvl6pPr lvl="5" rtl="0">
              <a:spcBef>
                <a:spcPts val="0"/>
              </a:spcBef>
              <a:spcAft>
                <a:spcPts val="0"/>
              </a:spcAft>
              <a:buSzPts val="3000"/>
              <a:buFont typeface="Cinzel Decorative"/>
              <a:buNone/>
              <a:defRPr>
                <a:latin typeface="Cinzel Decorative"/>
                <a:ea typeface="Cinzel Decorative"/>
                <a:cs typeface="Cinzel Decorative"/>
                <a:sym typeface="Cinzel Decorative"/>
              </a:defRPr>
            </a:lvl6pPr>
            <a:lvl7pPr lvl="6" rtl="0">
              <a:spcBef>
                <a:spcPts val="0"/>
              </a:spcBef>
              <a:spcAft>
                <a:spcPts val="0"/>
              </a:spcAft>
              <a:buSzPts val="3000"/>
              <a:buFont typeface="Cinzel Decorative"/>
              <a:buNone/>
              <a:defRPr>
                <a:latin typeface="Cinzel Decorative"/>
                <a:ea typeface="Cinzel Decorative"/>
                <a:cs typeface="Cinzel Decorative"/>
                <a:sym typeface="Cinzel Decorative"/>
              </a:defRPr>
            </a:lvl7pPr>
            <a:lvl8pPr lvl="7" rtl="0">
              <a:spcBef>
                <a:spcPts val="0"/>
              </a:spcBef>
              <a:spcAft>
                <a:spcPts val="0"/>
              </a:spcAft>
              <a:buSzPts val="3000"/>
              <a:buFont typeface="Cinzel Decorative"/>
              <a:buNone/>
              <a:defRPr>
                <a:latin typeface="Cinzel Decorative"/>
                <a:ea typeface="Cinzel Decorative"/>
                <a:cs typeface="Cinzel Decorative"/>
                <a:sym typeface="Cinzel Decorative"/>
              </a:defRPr>
            </a:lvl8pPr>
            <a:lvl9pPr lvl="8" rtl="0">
              <a:spcBef>
                <a:spcPts val="0"/>
              </a:spcBef>
              <a:spcAft>
                <a:spcPts val="0"/>
              </a:spcAft>
              <a:buSzPts val="3000"/>
              <a:buFont typeface="Cinzel Decorative"/>
              <a:buNone/>
              <a:defRPr>
                <a:latin typeface="Cinzel Decorative"/>
                <a:ea typeface="Cinzel Decorative"/>
                <a:cs typeface="Cinzel Decorative"/>
                <a:sym typeface="Cinzel Decorative"/>
              </a:defRPr>
            </a:lvl9pPr>
          </a:lstStyle>
          <a:p/>
        </p:txBody>
      </p:sp>
      <p:sp>
        <p:nvSpPr>
          <p:cNvPr id="73" name="Google Shape;73;p5"/>
          <p:cNvSpPr txBox="1"/>
          <p:nvPr>
            <p:ph idx="2" type="subTitle"/>
          </p:nvPr>
        </p:nvSpPr>
        <p:spPr>
          <a:xfrm>
            <a:off x="1466984" y="2505680"/>
            <a:ext cx="2879400" cy="159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2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74" name="Google Shape;74;p5"/>
          <p:cNvSpPr txBox="1"/>
          <p:nvPr>
            <p:ph idx="3" type="title"/>
          </p:nvPr>
        </p:nvSpPr>
        <p:spPr>
          <a:xfrm>
            <a:off x="1466984" y="1816225"/>
            <a:ext cx="2879400" cy="737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1600"/>
            </a:lvl1pPr>
            <a:lvl2pPr lvl="1" rtl="0">
              <a:spcBef>
                <a:spcPts val="0"/>
              </a:spcBef>
              <a:spcAft>
                <a:spcPts val="0"/>
              </a:spcAft>
              <a:buSzPts val="3000"/>
              <a:buFont typeface="Cinzel Decorative"/>
              <a:buNone/>
              <a:defRPr>
                <a:latin typeface="Cinzel Decorative"/>
                <a:ea typeface="Cinzel Decorative"/>
                <a:cs typeface="Cinzel Decorative"/>
                <a:sym typeface="Cinzel Decorative"/>
              </a:defRPr>
            </a:lvl2pPr>
            <a:lvl3pPr lvl="2" rtl="0">
              <a:spcBef>
                <a:spcPts val="0"/>
              </a:spcBef>
              <a:spcAft>
                <a:spcPts val="0"/>
              </a:spcAft>
              <a:buSzPts val="3000"/>
              <a:buFont typeface="Cinzel Decorative"/>
              <a:buNone/>
              <a:defRPr>
                <a:latin typeface="Cinzel Decorative"/>
                <a:ea typeface="Cinzel Decorative"/>
                <a:cs typeface="Cinzel Decorative"/>
                <a:sym typeface="Cinzel Decorative"/>
              </a:defRPr>
            </a:lvl3pPr>
            <a:lvl4pPr lvl="3" rtl="0">
              <a:spcBef>
                <a:spcPts val="0"/>
              </a:spcBef>
              <a:spcAft>
                <a:spcPts val="0"/>
              </a:spcAft>
              <a:buSzPts val="3000"/>
              <a:buFont typeface="Cinzel Decorative"/>
              <a:buNone/>
              <a:defRPr>
                <a:latin typeface="Cinzel Decorative"/>
                <a:ea typeface="Cinzel Decorative"/>
                <a:cs typeface="Cinzel Decorative"/>
                <a:sym typeface="Cinzel Decorative"/>
              </a:defRPr>
            </a:lvl4pPr>
            <a:lvl5pPr lvl="4" rtl="0">
              <a:spcBef>
                <a:spcPts val="0"/>
              </a:spcBef>
              <a:spcAft>
                <a:spcPts val="0"/>
              </a:spcAft>
              <a:buSzPts val="3000"/>
              <a:buFont typeface="Cinzel Decorative"/>
              <a:buNone/>
              <a:defRPr>
                <a:latin typeface="Cinzel Decorative"/>
                <a:ea typeface="Cinzel Decorative"/>
                <a:cs typeface="Cinzel Decorative"/>
                <a:sym typeface="Cinzel Decorative"/>
              </a:defRPr>
            </a:lvl5pPr>
            <a:lvl6pPr lvl="5" rtl="0">
              <a:spcBef>
                <a:spcPts val="0"/>
              </a:spcBef>
              <a:spcAft>
                <a:spcPts val="0"/>
              </a:spcAft>
              <a:buSzPts val="3000"/>
              <a:buFont typeface="Cinzel Decorative"/>
              <a:buNone/>
              <a:defRPr>
                <a:latin typeface="Cinzel Decorative"/>
                <a:ea typeface="Cinzel Decorative"/>
                <a:cs typeface="Cinzel Decorative"/>
                <a:sym typeface="Cinzel Decorative"/>
              </a:defRPr>
            </a:lvl6pPr>
            <a:lvl7pPr lvl="6" rtl="0">
              <a:spcBef>
                <a:spcPts val="0"/>
              </a:spcBef>
              <a:spcAft>
                <a:spcPts val="0"/>
              </a:spcAft>
              <a:buSzPts val="3000"/>
              <a:buFont typeface="Cinzel Decorative"/>
              <a:buNone/>
              <a:defRPr>
                <a:latin typeface="Cinzel Decorative"/>
                <a:ea typeface="Cinzel Decorative"/>
                <a:cs typeface="Cinzel Decorative"/>
                <a:sym typeface="Cinzel Decorative"/>
              </a:defRPr>
            </a:lvl7pPr>
            <a:lvl8pPr lvl="7" rtl="0">
              <a:spcBef>
                <a:spcPts val="0"/>
              </a:spcBef>
              <a:spcAft>
                <a:spcPts val="0"/>
              </a:spcAft>
              <a:buSzPts val="3000"/>
              <a:buFont typeface="Cinzel Decorative"/>
              <a:buNone/>
              <a:defRPr>
                <a:latin typeface="Cinzel Decorative"/>
                <a:ea typeface="Cinzel Decorative"/>
                <a:cs typeface="Cinzel Decorative"/>
                <a:sym typeface="Cinzel Decorative"/>
              </a:defRPr>
            </a:lvl8pPr>
            <a:lvl9pPr lvl="8" rtl="0">
              <a:spcBef>
                <a:spcPts val="0"/>
              </a:spcBef>
              <a:spcAft>
                <a:spcPts val="0"/>
              </a:spcAft>
              <a:buSzPts val="3000"/>
              <a:buFont typeface="Cinzel Decorative"/>
              <a:buNone/>
              <a:defRPr>
                <a:latin typeface="Cinzel Decorative"/>
                <a:ea typeface="Cinzel Decorative"/>
                <a:cs typeface="Cinzel Decorative"/>
                <a:sym typeface="Cinzel Decorative"/>
              </a:defRPr>
            </a:lvl9pPr>
          </a:lstStyle>
          <a:p/>
        </p:txBody>
      </p:sp>
      <p:sp>
        <p:nvSpPr>
          <p:cNvPr id="75" name="Google Shape;75;p5"/>
          <p:cNvSpPr txBox="1"/>
          <p:nvPr>
            <p:ph idx="4" type="title"/>
          </p:nvPr>
        </p:nvSpPr>
        <p:spPr>
          <a:xfrm>
            <a:off x="1032300" y="691900"/>
            <a:ext cx="7051800" cy="552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24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76" name="Google Shape;76;p5"/>
          <p:cNvGrpSpPr/>
          <p:nvPr/>
        </p:nvGrpSpPr>
        <p:grpSpPr>
          <a:xfrm>
            <a:off x="539979" y="1055493"/>
            <a:ext cx="394400" cy="291075"/>
            <a:chOff x="6573825" y="495125"/>
            <a:chExt cx="394400" cy="291075"/>
          </a:xfrm>
        </p:grpSpPr>
        <p:sp>
          <p:nvSpPr>
            <p:cNvPr id="77" name="Google Shape;77;p5"/>
            <p:cNvSpPr/>
            <p:nvPr/>
          </p:nvSpPr>
          <p:spPr>
            <a:xfrm>
              <a:off x="6573825" y="555925"/>
              <a:ext cx="229500" cy="230275"/>
            </a:xfrm>
            <a:custGeom>
              <a:rect b="b" l="l" r="r" t="t"/>
              <a:pathLst>
                <a:path extrusionOk="0" h="9211" w="9180">
                  <a:moveTo>
                    <a:pt x="4590" y="1"/>
                  </a:moveTo>
                  <a:cubicBezTo>
                    <a:pt x="4560" y="61"/>
                    <a:pt x="4560" y="122"/>
                    <a:pt x="4529" y="183"/>
                  </a:cubicBezTo>
                  <a:cubicBezTo>
                    <a:pt x="4408" y="760"/>
                    <a:pt x="4286" y="1368"/>
                    <a:pt x="4104" y="1946"/>
                  </a:cubicBezTo>
                  <a:cubicBezTo>
                    <a:pt x="3891" y="2645"/>
                    <a:pt x="3557" y="3253"/>
                    <a:pt x="2918" y="3648"/>
                  </a:cubicBezTo>
                  <a:cubicBezTo>
                    <a:pt x="2310" y="4043"/>
                    <a:pt x="1642" y="4226"/>
                    <a:pt x="943" y="4378"/>
                  </a:cubicBezTo>
                  <a:cubicBezTo>
                    <a:pt x="639" y="4438"/>
                    <a:pt x="335" y="4499"/>
                    <a:pt x="0" y="4560"/>
                  </a:cubicBezTo>
                  <a:cubicBezTo>
                    <a:pt x="669" y="4742"/>
                    <a:pt x="1338" y="4894"/>
                    <a:pt x="1976" y="5077"/>
                  </a:cubicBezTo>
                  <a:cubicBezTo>
                    <a:pt x="2979" y="5350"/>
                    <a:pt x="3709" y="5988"/>
                    <a:pt x="4043" y="6992"/>
                  </a:cubicBezTo>
                  <a:cubicBezTo>
                    <a:pt x="4195" y="7447"/>
                    <a:pt x="4286" y="7934"/>
                    <a:pt x="4438" y="8420"/>
                  </a:cubicBezTo>
                  <a:cubicBezTo>
                    <a:pt x="4499" y="8663"/>
                    <a:pt x="4529" y="8906"/>
                    <a:pt x="4590" y="9210"/>
                  </a:cubicBezTo>
                  <a:cubicBezTo>
                    <a:pt x="4712" y="8663"/>
                    <a:pt x="4803" y="8177"/>
                    <a:pt x="4924" y="7691"/>
                  </a:cubicBezTo>
                  <a:cubicBezTo>
                    <a:pt x="5076" y="7144"/>
                    <a:pt x="5259" y="6596"/>
                    <a:pt x="5593" y="6140"/>
                  </a:cubicBezTo>
                  <a:cubicBezTo>
                    <a:pt x="6019" y="5593"/>
                    <a:pt x="6566" y="5259"/>
                    <a:pt x="7204" y="5077"/>
                  </a:cubicBezTo>
                  <a:cubicBezTo>
                    <a:pt x="7873" y="4894"/>
                    <a:pt x="8511" y="4742"/>
                    <a:pt x="9180" y="4560"/>
                  </a:cubicBezTo>
                  <a:cubicBezTo>
                    <a:pt x="9119" y="4560"/>
                    <a:pt x="9058" y="4529"/>
                    <a:pt x="8997" y="4529"/>
                  </a:cubicBezTo>
                  <a:cubicBezTo>
                    <a:pt x="8572" y="4438"/>
                    <a:pt x="8146" y="4378"/>
                    <a:pt x="7751" y="4226"/>
                  </a:cubicBezTo>
                  <a:cubicBezTo>
                    <a:pt x="7295" y="4104"/>
                    <a:pt x="6809" y="3922"/>
                    <a:pt x="6383" y="3709"/>
                  </a:cubicBezTo>
                  <a:cubicBezTo>
                    <a:pt x="5684" y="3344"/>
                    <a:pt x="5320" y="2675"/>
                    <a:pt x="5076" y="1946"/>
                  </a:cubicBezTo>
                  <a:cubicBezTo>
                    <a:pt x="4894" y="1308"/>
                    <a:pt x="4742" y="669"/>
                    <a:pt x="45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5"/>
            <p:cNvSpPr/>
            <p:nvPr/>
          </p:nvSpPr>
          <p:spPr>
            <a:xfrm>
              <a:off x="6847375" y="49512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 name="Google Shape;79;p5"/>
          <p:cNvGrpSpPr/>
          <p:nvPr/>
        </p:nvGrpSpPr>
        <p:grpSpPr>
          <a:xfrm>
            <a:off x="4186288" y="4314225"/>
            <a:ext cx="487875" cy="321475"/>
            <a:chOff x="8186838" y="3850100"/>
            <a:chExt cx="487875" cy="321475"/>
          </a:xfrm>
        </p:grpSpPr>
        <p:sp>
          <p:nvSpPr>
            <p:cNvPr id="80" name="Google Shape;80;p5"/>
            <p:cNvSpPr/>
            <p:nvPr/>
          </p:nvSpPr>
          <p:spPr>
            <a:xfrm>
              <a:off x="8445963" y="3850100"/>
              <a:ext cx="228750" cy="230275"/>
            </a:xfrm>
            <a:custGeom>
              <a:rect b="b" l="l" r="r" t="t"/>
              <a:pathLst>
                <a:path extrusionOk="0" h="9211" w="9150">
                  <a:moveTo>
                    <a:pt x="4559" y="1"/>
                  </a:moveTo>
                  <a:cubicBezTo>
                    <a:pt x="4559" y="62"/>
                    <a:pt x="4529" y="123"/>
                    <a:pt x="4529" y="183"/>
                  </a:cubicBezTo>
                  <a:cubicBezTo>
                    <a:pt x="4377" y="761"/>
                    <a:pt x="4256" y="1369"/>
                    <a:pt x="4104" y="1946"/>
                  </a:cubicBezTo>
                  <a:cubicBezTo>
                    <a:pt x="3891" y="2645"/>
                    <a:pt x="3526" y="3253"/>
                    <a:pt x="2888" y="3648"/>
                  </a:cubicBezTo>
                  <a:cubicBezTo>
                    <a:pt x="2280" y="4044"/>
                    <a:pt x="1611" y="4226"/>
                    <a:pt x="942" y="4378"/>
                  </a:cubicBezTo>
                  <a:cubicBezTo>
                    <a:pt x="608" y="4439"/>
                    <a:pt x="304" y="4499"/>
                    <a:pt x="0" y="4560"/>
                  </a:cubicBezTo>
                  <a:cubicBezTo>
                    <a:pt x="669" y="4743"/>
                    <a:pt x="1307" y="4895"/>
                    <a:pt x="1945" y="5077"/>
                  </a:cubicBezTo>
                  <a:cubicBezTo>
                    <a:pt x="2949" y="5351"/>
                    <a:pt x="3678" y="5989"/>
                    <a:pt x="4012" y="6992"/>
                  </a:cubicBezTo>
                  <a:cubicBezTo>
                    <a:pt x="4164" y="7448"/>
                    <a:pt x="4286" y="7934"/>
                    <a:pt x="4407" y="8421"/>
                  </a:cubicBezTo>
                  <a:cubicBezTo>
                    <a:pt x="4468" y="8664"/>
                    <a:pt x="4529" y="8907"/>
                    <a:pt x="4590" y="9211"/>
                  </a:cubicBezTo>
                  <a:cubicBezTo>
                    <a:pt x="4711" y="8664"/>
                    <a:pt x="4803" y="8177"/>
                    <a:pt x="4924" y="7691"/>
                  </a:cubicBezTo>
                  <a:cubicBezTo>
                    <a:pt x="5076" y="7144"/>
                    <a:pt x="5259" y="6597"/>
                    <a:pt x="5593" y="6141"/>
                  </a:cubicBezTo>
                  <a:cubicBezTo>
                    <a:pt x="5988" y="5594"/>
                    <a:pt x="6566" y="5259"/>
                    <a:pt x="7204" y="5077"/>
                  </a:cubicBezTo>
                  <a:cubicBezTo>
                    <a:pt x="7842" y="4895"/>
                    <a:pt x="8511" y="4743"/>
                    <a:pt x="9149" y="4560"/>
                  </a:cubicBezTo>
                  <a:cubicBezTo>
                    <a:pt x="9119" y="4560"/>
                    <a:pt x="9058" y="4530"/>
                    <a:pt x="8997" y="4530"/>
                  </a:cubicBezTo>
                  <a:cubicBezTo>
                    <a:pt x="8572" y="4439"/>
                    <a:pt x="8146" y="4378"/>
                    <a:pt x="7721" y="4226"/>
                  </a:cubicBezTo>
                  <a:cubicBezTo>
                    <a:pt x="7265" y="4104"/>
                    <a:pt x="6778" y="3922"/>
                    <a:pt x="6353" y="3709"/>
                  </a:cubicBezTo>
                  <a:cubicBezTo>
                    <a:pt x="5654" y="3344"/>
                    <a:pt x="5289" y="2676"/>
                    <a:pt x="5076" y="1946"/>
                  </a:cubicBezTo>
                  <a:cubicBezTo>
                    <a:pt x="4894" y="1308"/>
                    <a:pt x="4742" y="639"/>
                    <a:pt x="45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5"/>
            <p:cNvSpPr/>
            <p:nvPr/>
          </p:nvSpPr>
          <p:spPr>
            <a:xfrm>
              <a:off x="8186838" y="4050725"/>
              <a:ext cx="120075" cy="120850"/>
            </a:xfrm>
            <a:custGeom>
              <a:rect b="b" l="l" r="r" t="t"/>
              <a:pathLst>
                <a:path extrusionOk="0" h="4834" w="4803">
                  <a:moveTo>
                    <a:pt x="2401" y="0"/>
                  </a:moveTo>
                  <a:cubicBezTo>
                    <a:pt x="2401" y="31"/>
                    <a:pt x="2371" y="61"/>
                    <a:pt x="2371" y="92"/>
                  </a:cubicBezTo>
                  <a:cubicBezTo>
                    <a:pt x="2310" y="396"/>
                    <a:pt x="2249" y="699"/>
                    <a:pt x="2158" y="1034"/>
                  </a:cubicBezTo>
                  <a:cubicBezTo>
                    <a:pt x="2037" y="1399"/>
                    <a:pt x="1854" y="1703"/>
                    <a:pt x="1520" y="1915"/>
                  </a:cubicBezTo>
                  <a:cubicBezTo>
                    <a:pt x="1216" y="2128"/>
                    <a:pt x="851" y="2219"/>
                    <a:pt x="487" y="2280"/>
                  </a:cubicBezTo>
                  <a:cubicBezTo>
                    <a:pt x="335" y="2341"/>
                    <a:pt x="152" y="2371"/>
                    <a:pt x="0" y="2402"/>
                  </a:cubicBezTo>
                  <a:cubicBezTo>
                    <a:pt x="335" y="2493"/>
                    <a:pt x="699" y="2554"/>
                    <a:pt x="1034" y="2675"/>
                  </a:cubicBezTo>
                  <a:cubicBezTo>
                    <a:pt x="1550" y="2827"/>
                    <a:pt x="1946" y="3131"/>
                    <a:pt x="2097" y="3678"/>
                  </a:cubicBezTo>
                  <a:cubicBezTo>
                    <a:pt x="2189" y="3921"/>
                    <a:pt x="2249" y="4165"/>
                    <a:pt x="2310" y="4438"/>
                  </a:cubicBezTo>
                  <a:cubicBezTo>
                    <a:pt x="2341" y="4560"/>
                    <a:pt x="2371" y="4681"/>
                    <a:pt x="2401" y="4833"/>
                  </a:cubicBezTo>
                  <a:cubicBezTo>
                    <a:pt x="2462" y="4560"/>
                    <a:pt x="2523" y="4286"/>
                    <a:pt x="2584" y="4043"/>
                  </a:cubicBezTo>
                  <a:cubicBezTo>
                    <a:pt x="2645" y="3739"/>
                    <a:pt x="2766" y="3465"/>
                    <a:pt x="2949" y="3222"/>
                  </a:cubicBezTo>
                  <a:cubicBezTo>
                    <a:pt x="3161" y="2918"/>
                    <a:pt x="3435" y="2766"/>
                    <a:pt x="3769" y="2675"/>
                  </a:cubicBezTo>
                  <a:cubicBezTo>
                    <a:pt x="4134" y="2554"/>
                    <a:pt x="4468" y="2493"/>
                    <a:pt x="4803" y="2402"/>
                  </a:cubicBezTo>
                  <a:cubicBezTo>
                    <a:pt x="4772" y="2402"/>
                    <a:pt x="4742" y="2371"/>
                    <a:pt x="4712" y="2371"/>
                  </a:cubicBezTo>
                  <a:cubicBezTo>
                    <a:pt x="4499" y="2341"/>
                    <a:pt x="4286" y="2280"/>
                    <a:pt x="4073" y="2219"/>
                  </a:cubicBezTo>
                  <a:cubicBezTo>
                    <a:pt x="3830" y="2158"/>
                    <a:pt x="3556" y="2067"/>
                    <a:pt x="3344" y="1946"/>
                  </a:cubicBezTo>
                  <a:cubicBezTo>
                    <a:pt x="2979" y="1763"/>
                    <a:pt x="2766" y="1399"/>
                    <a:pt x="2675" y="1034"/>
                  </a:cubicBezTo>
                  <a:cubicBezTo>
                    <a:pt x="2553" y="699"/>
                    <a:pt x="2493" y="335"/>
                    <a:pt x="24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 name="Google Shape;82;p5"/>
          <p:cNvGrpSpPr/>
          <p:nvPr/>
        </p:nvGrpSpPr>
        <p:grpSpPr>
          <a:xfrm>
            <a:off x="8370350" y="1000638"/>
            <a:ext cx="120850" cy="347400"/>
            <a:chOff x="512575" y="3217700"/>
            <a:chExt cx="120850" cy="347400"/>
          </a:xfrm>
        </p:grpSpPr>
        <p:sp>
          <p:nvSpPr>
            <p:cNvPr id="83" name="Google Shape;83;p5"/>
            <p:cNvSpPr/>
            <p:nvPr/>
          </p:nvSpPr>
          <p:spPr>
            <a:xfrm>
              <a:off x="547913" y="3217700"/>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5"/>
            <p:cNvSpPr/>
            <p:nvPr/>
          </p:nvSpPr>
          <p:spPr>
            <a:xfrm>
              <a:off x="512575" y="344347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 name="Google Shape;85;p5"/>
          <p:cNvSpPr/>
          <p:nvPr/>
        </p:nvSpPr>
        <p:spPr>
          <a:xfrm>
            <a:off x="8627975" y="3017575"/>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86" name="Shape 86"/>
        <p:cNvGrpSpPr/>
        <p:nvPr/>
      </p:nvGrpSpPr>
      <p:grpSpPr>
        <a:xfrm>
          <a:off x="0" y="0"/>
          <a:ext cx="0" cy="0"/>
          <a:chOff x="0" y="0"/>
          <a:chExt cx="0" cy="0"/>
        </a:xfrm>
      </p:grpSpPr>
      <p:sp>
        <p:nvSpPr>
          <p:cNvPr id="87" name="Google Shape;87;p6"/>
          <p:cNvSpPr/>
          <p:nvPr/>
        </p:nvSpPr>
        <p:spPr>
          <a:xfrm flipH="1">
            <a:off x="6960945" y="4236875"/>
            <a:ext cx="3845075" cy="954450"/>
          </a:xfrm>
          <a:custGeom>
            <a:rect b="b" l="l" r="r" t="t"/>
            <a:pathLst>
              <a:path extrusionOk="0" h="38178" w="153803">
                <a:moveTo>
                  <a:pt x="25289" y="1"/>
                </a:moveTo>
                <a:cubicBezTo>
                  <a:pt x="14924" y="1"/>
                  <a:pt x="6231" y="7052"/>
                  <a:pt x="3739" y="16627"/>
                </a:cubicBezTo>
                <a:cubicBezTo>
                  <a:pt x="2432" y="16992"/>
                  <a:pt x="1185" y="17448"/>
                  <a:pt x="0" y="17995"/>
                </a:cubicBezTo>
                <a:lnTo>
                  <a:pt x="0" y="38177"/>
                </a:lnTo>
                <a:lnTo>
                  <a:pt x="153802" y="38177"/>
                </a:lnTo>
                <a:cubicBezTo>
                  <a:pt x="150337" y="33800"/>
                  <a:pt x="144957" y="31034"/>
                  <a:pt x="138939" y="31034"/>
                </a:cubicBezTo>
                <a:cubicBezTo>
                  <a:pt x="138088" y="31034"/>
                  <a:pt x="137267" y="31065"/>
                  <a:pt x="136446" y="31186"/>
                </a:cubicBezTo>
                <a:cubicBezTo>
                  <a:pt x="133012" y="26262"/>
                  <a:pt x="127297" y="23040"/>
                  <a:pt x="120853" y="23040"/>
                </a:cubicBezTo>
                <a:cubicBezTo>
                  <a:pt x="116963" y="23040"/>
                  <a:pt x="113376" y="24195"/>
                  <a:pt x="110367" y="26201"/>
                </a:cubicBezTo>
                <a:cubicBezTo>
                  <a:pt x="108634" y="25685"/>
                  <a:pt x="106811" y="25381"/>
                  <a:pt x="104926" y="25381"/>
                </a:cubicBezTo>
                <a:cubicBezTo>
                  <a:pt x="104136" y="25381"/>
                  <a:pt x="103376" y="25442"/>
                  <a:pt x="102616" y="25533"/>
                </a:cubicBezTo>
                <a:cubicBezTo>
                  <a:pt x="100215" y="15806"/>
                  <a:pt x="91461" y="8602"/>
                  <a:pt x="81005" y="8602"/>
                </a:cubicBezTo>
                <a:cubicBezTo>
                  <a:pt x="77904" y="8602"/>
                  <a:pt x="74956" y="9241"/>
                  <a:pt x="72281" y="10396"/>
                </a:cubicBezTo>
                <a:cubicBezTo>
                  <a:pt x="69667" y="9332"/>
                  <a:pt x="66840" y="8754"/>
                  <a:pt x="63861" y="8754"/>
                </a:cubicBezTo>
                <a:cubicBezTo>
                  <a:pt x="58329" y="8754"/>
                  <a:pt x="53284" y="10761"/>
                  <a:pt x="49393" y="14074"/>
                </a:cubicBezTo>
                <a:cubicBezTo>
                  <a:pt x="47812" y="12523"/>
                  <a:pt x="45989" y="11186"/>
                  <a:pt x="43983" y="10183"/>
                </a:cubicBezTo>
                <a:cubicBezTo>
                  <a:pt x="40031" y="4043"/>
                  <a:pt x="33131" y="1"/>
                  <a:pt x="25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6"/>
          <p:cNvSpPr/>
          <p:nvPr/>
        </p:nvSpPr>
        <p:spPr>
          <a:xfrm flipH="1" rot="10800000">
            <a:off x="-1660480" y="-4505"/>
            <a:ext cx="3845075" cy="954450"/>
          </a:xfrm>
          <a:custGeom>
            <a:rect b="b" l="l" r="r" t="t"/>
            <a:pathLst>
              <a:path extrusionOk="0" h="38178" w="153803">
                <a:moveTo>
                  <a:pt x="25289" y="1"/>
                </a:moveTo>
                <a:cubicBezTo>
                  <a:pt x="14924" y="1"/>
                  <a:pt x="6231" y="7052"/>
                  <a:pt x="3739" y="16627"/>
                </a:cubicBezTo>
                <a:cubicBezTo>
                  <a:pt x="2432" y="16992"/>
                  <a:pt x="1185" y="17448"/>
                  <a:pt x="0" y="17995"/>
                </a:cubicBezTo>
                <a:lnTo>
                  <a:pt x="0" y="38177"/>
                </a:lnTo>
                <a:lnTo>
                  <a:pt x="153802" y="38177"/>
                </a:lnTo>
                <a:cubicBezTo>
                  <a:pt x="150337" y="33800"/>
                  <a:pt x="144957" y="31034"/>
                  <a:pt x="138939" y="31034"/>
                </a:cubicBezTo>
                <a:cubicBezTo>
                  <a:pt x="138088" y="31034"/>
                  <a:pt x="137267" y="31065"/>
                  <a:pt x="136446" y="31186"/>
                </a:cubicBezTo>
                <a:cubicBezTo>
                  <a:pt x="133012" y="26262"/>
                  <a:pt x="127297" y="23040"/>
                  <a:pt x="120853" y="23040"/>
                </a:cubicBezTo>
                <a:cubicBezTo>
                  <a:pt x="116963" y="23040"/>
                  <a:pt x="113376" y="24195"/>
                  <a:pt x="110367" y="26201"/>
                </a:cubicBezTo>
                <a:cubicBezTo>
                  <a:pt x="108634" y="25685"/>
                  <a:pt x="106811" y="25381"/>
                  <a:pt x="104926" y="25381"/>
                </a:cubicBezTo>
                <a:cubicBezTo>
                  <a:pt x="104136" y="25381"/>
                  <a:pt x="103376" y="25442"/>
                  <a:pt x="102616" y="25533"/>
                </a:cubicBezTo>
                <a:cubicBezTo>
                  <a:pt x="100215" y="15806"/>
                  <a:pt x="91461" y="8602"/>
                  <a:pt x="81005" y="8602"/>
                </a:cubicBezTo>
                <a:cubicBezTo>
                  <a:pt x="77904" y="8602"/>
                  <a:pt x="74956" y="9241"/>
                  <a:pt x="72281" y="10396"/>
                </a:cubicBezTo>
                <a:cubicBezTo>
                  <a:pt x="69667" y="9332"/>
                  <a:pt x="66840" y="8754"/>
                  <a:pt x="63861" y="8754"/>
                </a:cubicBezTo>
                <a:cubicBezTo>
                  <a:pt x="58329" y="8754"/>
                  <a:pt x="53284" y="10761"/>
                  <a:pt x="49393" y="14074"/>
                </a:cubicBezTo>
                <a:cubicBezTo>
                  <a:pt x="47812" y="12523"/>
                  <a:pt x="45989" y="11186"/>
                  <a:pt x="43983" y="10183"/>
                </a:cubicBezTo>
                <a:cubicBezTo>
                  <a:pt x="40031" y="4043"/>
                  <a:pt x="33131" y="1"/>
                  <a:pt x="25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6"/>
          <p:cNvSpPr/>
          <p:nvPr/>
        </p:nvSpPr>
        <p:spPr>
          <a:xfrm rot="10800000">
            <a:off x="6960945" y="-56280"/>
            <a:ext cx="3845075" cy="954450"/>
          </a:xfrm>
          <a:custGeom>
            <a:rect b="b" l="l" r="r" t="t"/>
            <a:pathLst>
              <a:path extrusionOk="0" h="38178" w="153803">
                <a:moveTo>
                  <a:pt x="25289" y="1"/>
                </a:moveTo>
                <a:cubicBezTo>
                  <a:pt x="14924" y="1"/>
                  <a:pt x="6231" y="7052"/>
                  <a:pt x="3739" y="16627"/>
                </a:cubicBezTo>
                <a:cubicBezTo>
                  <a:pt x="2432" y="16992"/>
                  <a:pt x="1185" y="17448"/>
                  <a:pt x="0" y="17995"/>
                </a:cubicBezTo>
                <a:lnTo>
                  <a:pt x="0" y="38177"/>
                </a:lnTo>
                <a:lnTo>
                  <a:pt x="153802" y="38177"/>
                </a:lnTo>
                <a:cubicBezTo>
                  <a:pt x="150337" y="33800"/>
                  <a:pt x="144957" y="31034"/>
                  <a:pt x="138939" y="31034"/>
                </a:cubicBezTo>
                <a:cubicBezTo>
                  <a:pt x="138088" y="31034"/>
                  <a:pt x="137267" y="31065"/>
                  <a:pt x="136446" y="31186"/>
                </a:cubicBezTo>
                <a:cubicBezTo>
                  <a:pt x="133012" y="26262"/>
                  <a:pt x="127297" y="23040"/>
                  <a:pt x="120853" y="23040"/>
                </a:cubicBezTo>
                <a:cubicBezTo>
                  <a:pt x="116963" y="23040"/>
                  <a:pt x="113376" y="24195"/>
                  <a:pt x="110367" y="26201"/>
                </a:cubicBezTo>
                <a:cubicBezTo>
                  <a:pt x="108634" y="25685"/>
                  <a:pt x="106811" y="25381"/>
                  <a:pt x="104926" y="25381"/>
                </a:cubicBezTo>
                <a:cubicBezTo>
                  <a:pt x="104136" y="25381"/>
                  <a:pt x="103376" y="25442"/>
                  <a:pt x="102616" y="25533"/>
                </a:cubicBezTo>
                <a:cubicBezTo>
                  <a:pt x="100215" y="15806"/>
                  <a:pt x="91461" y="8602"/>
                  <a:pt x="81005" y="8602"/>
                </a:cubicBezTo>
                <a:cubicBezTo>
                  <a:pt x="77904" y="8602"/>
                  <a:pt x="74956" y="9241"/>
                  <a:pt x="72281" y="10396"/>
                </a:cubicBezTo>
                <a:cubicBezTo>
                  <a:pt x="69667" y="9332"/>
                  <a:pt x="66840" y="8754"/>
                  <a:pt x="63861" y="8754"/>
                </a:cubicBezTo>
                <a:cubicBezTo>
                  <a:pt x="58329" y="8754"/>
                  <a:pt x="53284" y="10761"/>
                  <a:pt x="49393" y="14074"/>
                </a:cubicBezTo>
                <a:cubicBezTo>
                  <a:pt x="47812" y="12523"/>
                  <a:pt x="45989" y="11186"/>
                  <a:pt x="43983" y="10183"/>
                </a:cubicBezTo>
                <a:cubicBezTo>
                  <a:pt x="40031" y="4043"/>
                  <a:pt x="33131" y="1"/>
                  <a:pt x="25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6"/>
          <p:cNvSpPr/>
          <p:nvPr/>
        </p:nvSpPr>
        <p:spPr>
          <a:xfrm>
            <a:off x="-1660480" y="4185100"/>
            <a:ext cx="3845075" cy="954450"/>
          </a:xfrm>
          <a:custGeom>
            <a:rect b="b" l="l" r="r" t="t"/>
            <a:pathLst>
              <a:path extrusionOk="0" h="38178" w="153803">
                <a:moveTo>
                  <a:pt x="25289" y="1"/>
                </a:moveTo>
                <a:cubicBezTo>
                  <a:pt x="14924" y="1"/>
                  <a:pt x="6231" y="7052"/>
                  <a:pt x="3739" y="16627"/>
                </a:cubicBezTo>
                <a:cubicBezTo>
                  <a:pt x="2432" y="16992"/>
                  <a:pt x="1185" y="17448"/>
                  <a:pt x="0" y="17995"/>
                </a:cubicBezTo>
                <a:lnTo>
                  <a:pt x="0" y="38177"/>
                </a:lnTo>
                <a:lnTo>
                  <a:pt x="153802" y="38177"/>
                </a:lnTo>
                <a:cubicBezTo>
                  <a:pt x="150337" y="33800"/>
                  <a:pt x="144957" y="31034"/>
                  <a:pt x="138939" y="31034"/>
                </a:cubicBezTo>
                <a:cubicBezTo>
                  <a:pt x="138088" y="31034"/>
                  <a:pt x="137267" y="31065"/>
                  <a:pt x="136446" y="31186"/>
                </a:cubicBezTo>
                <a:cubicBezTo>
                  <a:pt x="133012" y="26262"/>
                  <a:pt x="127297" y="23040"/>
                  <a:pt x="120853" y="23040"/>
                </a:cubicBezTo>
                <a:cubicBezTo>
                  <a:pt x="116963" y="23040"/>
                  <a:pt x="113376" y="24195"/>
                  <a:pt x="110367" y="26201"/>
                </a:cubicBezTo>
                <a:cubicBezTo>
                  <a:pt x="108634" y="25685"/>
                  <a:pt x="106811" y="25381"/>
                  <a:pt x="104926" y="25381"/>
                </a:cubicBezTo>
                <a:cubicBezTo>
                  <a:pt x="104136" y="25381"/>
                  <a:pt x="103376" y="25442"/>
                  <a:pt x="102616" y="25533"/>
                </a:cubicBezTo>
                <a:cubicBezTo>
                  <a:pt x="100215" y="15806"/>
                  <a:pt x="91461" y="8602"/>
                  <a:pt x="81005" y="8602"/>
                </a:cubicBezTo>
                <a:cubicBezTo>
                  <a:pt x="77904" y="8602"/>
                  <a:pt x="74956" y="9241"/>
                  <a:pt x="72281" y="10396"/>
                </a:cubicBezTo>
                <a:cubicBezTo>
                  <a:pt x="69667" y="9332"/>
                  <a:pt x="66840" y="8754"/>
                  <a:pt x="63861" y="8754"/>
                </a:cubicBezTo>
                <a:cubicBezTo>
                  <a:pt x="58329" y="8754"/>
                  <a:pt x="53284" y="10761"/>
                  <a:pt x="49393" y="14074"/>
                </a:cubicBezTo>
                <a:cubicBezTo>
                  <a:pt x="47812" y="12523"/>
                  <a:pt x="45989" y="11186"/>
                  <a:pt x="43983" y="10183"/>
                </a:cubicBezTo>
                <a:cubicBezTo>
                  <a:pt x="40031" y="4043"/>
                  <a:pt x="33131" y="1"/>
                  <a:pt x="25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6"/>
          <p:cNvSpPr/>
          <p:nvPr/>
        </p:nvSpPr>
        <p:spPr>
          <a:xfrm>
            <a:off x="254250" y="253650"/>
            <a:ext cx="8635500" cy="46362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6"/>
          <p:cNvSpPr txBox="1"/>
          <p:nvPr>
            <p:ph type="title"/>
          </p:nvPr>
        </p:nvSpPr>
        <p:spPr>
          <a:xfrm>
            <a:off x="1032300" y="691900"/>
            <a:ext cx="7051800" cy="552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24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93" name="Google Shape;93;p6"/>
          <p:cNvGrpSpPr/>
          <p:nvPr/>
        </p:nvGrpSpPr>
        <p:grpSpPr>
          <a:xfrm>
            <a:off x="437875" y="1272063"/>
            <a:ext cx="394400" cy="291075"/>
            <a:chOff x="6573825" y="495125"/>
            <a:chExt cx="394400" cy="291075"/>
          </a:xfrm>
        </p:grpSpPr>
        <p:sp>
          <p:nvSpPr>
            <p:cNvPr id="94" name="Google Shape;94;p6"/>
            <p:cNvSpPr/>
            <p:nvPr/>
          </p:nvSpPr>
          <p:spPr>
            <a:xfrm>
              <a:off x="6573825" y="555925"/>
              <a:ext cx="229500" cy="230275"/>
            </a:xfrm>
            <a:custGeom>
              <a:rect b="b" l="l" r="r" t="t"/>
              <a:pathLst>
                <a:path extrusionOk="0" h="9211" w="9180">
                  <a:moveTo>
                    <a:pt x="4590" y="1"/>
                  </a:moveTo>
                  <a:cubicBezTo>
                    <a:pt x="4560" y="61"/>
                    <a:pt x="4560" y="122"/>
                    <a:pt x="4529" y="183"/>
                  </a:cubicBezTo>
                  <a:cubicBezTo>
                    <a:pt x="4408" y="760"/>
                    <a:pt x="4286" y="1368"/>
                    <a:pt x="4104" y="1946"/>
                  </a:cubicBezTo>
                  <a:cubicBezTo>
                    <a:pt x="3891" y="2645"/>
                    <a:pt x="3557" y="3253"/>
                    <a:pt x="2918" y="3648"/>
                  </a:cubicBezTo>
                  <a:cubicBezTo>
                    <a:pt x="2310" y="4043"/>
                    <a:pt x="1642" y="4226"/>
                    <a:pt x="943" y="4378"/>
                  </a:cubicBezTo>
                  <a:cubicBezTo>
                    <a:pt x="639" y="4438"/>
                    <a:pt x="335" y="4499"/>
                    <a:pt x="0" y="4560"/>
                  </a:cubicBezTo>
                  <a:cubicBezTo>
                    <a:pt x="669" y="4742"/>
                    <a:pt x="1338" y="4894"/>
                    <a:pt x="1976" y="5077"/>
                  </a:cubicBezTo>
                  <a:cubicBezTo>
                    <a:pt x="2979" y="5350"/>
                    <a:pt x="3709" y="5988"/>
                    <a:pt x="4043" y="6992"/>
                  </a:cubicBezTo>
                  <a:cubicBezTo>
                    <a:pt x="4195" y="7447"/>
                    <a:pt x="4286" y="7934"/>
                    <a:pt x="4438" y="8420"/>
                  </a:cubicBezTo>
                  <a:cubicBezTo>
                    <a:pt x="4499" y="8663"/>
                    <a:pt x="4529" y="8906"/>
                    <a:pt x="4590" y="9210"/>
                  </a:cubicBezTo>
                  <a:cubicBezTo>
                    <a:pt x="4712" y="8663"/>
                    <a:pt x="4803" y="8177"/>
                    <a:pt x="4924" y="7691"/>
                  </a:cubicBezTo>
                  <a:cubicBezTo>
                    <a:pt x="5076" y="7144"/>
                    <a:pt x="5259" y="6596"/>
                    <a:pt x="5593" y="6140"/>
                  </a:cubicBezTo>
                  <a:cubicBezTo>
                    <a:pt x="6019" y="5593"/>
                    <a:pt x="6566" y="5259"/>
                    <a:pt x="7204" y="5077"/>
                  </a:cubicBezTo>
                  <a:cubicBezTo>
                    <a:pt x="7873" y="4894"/>
                    <a:pt x="8511" y="4742"/>
                    <a:pt x="9180" y="4560"/>
                  </a:cubicBezTo>
                  <a:cubicBezTo>
                    <a:pt x="9119" y="4560"/>
                    <a:pt x="9058" y="4529"/>
                    <a:pt x="8997" y="4529"/>
                  </a:cubicBezTo>
                  <a:cubicBezTo>
                    <a:pt x="8572" y="4438"/>
                    <a:pt x="8146" y="4378"/>
                    <a:pt x="7751" y="4226"/>
                  </a:cubicBezTo>
                  <a:cubicBezTo>
                    <a:pt x="7295" y="4104"/>
                    <a:pt x="6809" y="3922"/>
                    <a:pt x="6383" y="3709"/>
                  </a:cubicBezTo>
                  <a:cubicBezTo>
                    <a:pt x="5684" y="3344"/>
                    <a:pt x="5320" y="2675"/>
                    <a:pt x="5076" y="1946"/>
                  </a:cubicBezTo>
                  <a:cubicBezTo>
                    <a:pt x="4894" y="1308"/>
                    <a:pt x="4742" y="669"/>
                    <a:pt x="45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6"/>
            <p:cNvSpPr/>
            <p:nvPr/>
          </p:nvSpPr>
          <p:spPr>
            <a:xfrm>
              <a:off x="6847375" y="49512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 name="Google Shape;96;p6"/>
          <p:cNvGrpSpPr/>
          <p:nvPr/>
        </p:nvGrpSpPr>
        <p:grpSpPr>
          <a:xfrm>
            <a:off x="8363963" y="4108900"/>
            <a:ext cx="286013" cy="278250"/>
            <a:chOff x="2106450" y="417900"/>
            <a:chExt cx="286013" cy="278250"/>
          </a:xfrm>
        </p:grpSpPr>
        <p:sp>
          <p:nvSpPr>
            <p:cNvPr id="97" name="Google Shape;97;p6"/>
            <p:cNvSpPr/>
            <p:nvPr/>
          </p:nvSpPr>
          <p:spPr>
            <a:xfrm>
              <a:off x="2272363" y="417900"/>
              <a:ext cx="120100" cy="121600"/>
            </a:xfrm>
            <a:custGeom>
              <a:rect b="b" l="l" r="r" t="t"/>
              <a:pathLst>
                <a:path extrusionOk="0" h="4864" w="4804">
                  <a:moveTo>
                    <a:pt x="2402" y="0"/>
                  </a:moveTo>
                  <a:cubicBezTo>
                    <a:pt x="2402" y="31"/>
                    <a:pt x="2402" y="61"/>
                    <a:pt x="2372" y="92"/>
                  </a:cubicBezTo>
                  <a:cubicBezTo>
                    <a:pt x="2311" y="426"/>
                    <a:pt x="2250" y="730"/>
                    <a:pt x="2159" y="1034"/>
                  </a:cubicBezTo>
                  <a:cubicBezTo>
                    <a:pt x="2037" y="1399"/>
                    <a:pt x="1855" y="1733"/>
                    <a:pt x="1521" y="1946"/>
                  </a:cubicBezTo>
                  <a:cubicBezTo>
                    <a:pt x="1217" y="2128"/>
                    <a:pt x="852" y="2219"/>
                    <a:pt x="487" y="2311"/>
                  </a:cubicBezTo>
                  <a:cubicBezTo>
                    <a:pt x="335" y="2341"/>
                    <a:pt x="153" y="2371"/>
                    <a:pt x="1" y="2402"/>
                  </a:cubicBezTo>
                  <a:cubicBezTo>
                    <a:pt x="335" y="2493"/>
                    <a:pt x="700" y="2584"/>
                    <a:pt x="1034" y="2675"/>
                  </a:cubicBezTo>
                  <a:cubicBezTo>
                    <a:pt x="1551" y="2827"/>
                    <a:pt x="1946" y="3162"/>
                    <a:pt x="2098" y="3678"/>
                  </a:cubicBezTo>
                  <a:cubicBezTo>
                    <a:pt x="2189" y="3952"/>
                    <a:pt x="2250" y="4195"/>
                    <a:pt x="2311" y="4438"/>
                  </a:cubicBezTo>
                  <a:cubicBezTo>
                    <a:pt x="2341" y="4560"/>
                    <a:pt x="2372" y="4712"/>
                    <a:pt x="2402" y="4864"/>
                  </a:cubicBezTo>
                  <a:cubicBezTo>
                    <a:pt x="2463" y="4560"/>
                    <a:pt x="2524" y="4317"/>
                    <a:pt x="2584" y="4043"/>
                  </a:cubicBezTo>
                  <a:cubicBezTo>
                    <a:pt x="2676" y="3770"/>
                    <a:pt x="2767" y="3496"/>
                    <a:pt x="2949" y="3253"/>
                  </a:cubicBezTo>
                  <a:cubicBezTo>
                    <a:pt x="3162" y="2949"/>
                    <a:pt x="3436" y="2766"/>
                    <a:pt x="3800" y="2675"/>
                  </a:cubicBezTo>
                  <a:cubicBezTo>
                    <a:pt x="4135" y="2584"/>
                    <a:pt x="4469" y="2493"/>
                    <a:pt x="4803" y="2402"/>
                  </a:cubicBezTo>
                  <a:lnTo>
                    <a:pt x="4712" y="2402"/>
                  </a:lnTo>
                  <a:cubicBezTo>
                    <a:pt x="4499" y="2341"/>
                    <a:pt x="4287" y="2311"/>
                    <a:pt x="4074" y="2250"/>
                  </a:cubicBezTo>
                  <a:cubicBezTo>
                    <a:pt x="3831" y="2159"/>
                    <a:pt x="3588" y="2067"/>
                    <a:pt x="3344" y="1946"/>
                  </a:cubicBezTo>
                  <a:cubicBezTo>
                    <a:pt x="2980" y="1763"/>
                    <a:pt x="2797" y="1429"/>
                    <a:pt x="2676" y="1034"/>
                  </a:cubicBezTo>
                  <a:cubicBezTo>
                    <a:pt x="2554" y="700"/>
                    <a:pt x="2493" y="365"/>
                    <a:pt x="24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6"/>
            <p:cNvSpPr/>
            <p:nvPr/>
          </p:nvSpPr>
          <p:spPr>
            <a:xfrm>
              <a:off x="2106450" y="645975"/>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 name="Google Shape;99;p6"/>
          <p:cNvGrpSpPr/>
          <p:nvPr/>
        </p:nvGrpSpPr>
        <p:grpSpPr>
          <a:xfrm>
            <a:off x="8633425" y="1243900"/>
            <a:ext cx="120850" cy="347400"/>
            <a:chOff x="512575" y="3217700"/>
            <a:chExt cx="120850" cy="347400"/>
          </a:xfrm>
        </p:grpSpPr>
        <p:sp>
          <p:nvSpPr>
            <p:cNvPr id="100" name="Google Shape;100;p6"/>
            <p:cNvSpPr/>
            <p:nvPr/>
          </p:nvSpPr>
          <p:spPr>
            <a:xfrm>
              <a:off x="547913" y="3217700"/>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6"/>
            <p:cNvSpPr/>
            <p:nvPr/>
          </p:nvSpPr>
          <p:spPr>
            <a:xfrm>
              <a:off x="512575" y="344347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 name="Google Shape;102;p6"/>
          <p:cNvSpPr/>
          <p:nvPr/>
        </p:nvSpPr>
        <p:spPr>
          <a:xfrm>
            <a:off x="498150" y="3804550"/>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03" name="Shape 103"/>
        <p:cNvGrpSpPr/>
        <p:nvPr/>
      </p:nvGrpSpPr>
      <p:grpSpPr>
        <a:xfrm>
          <a:off x="0" y="0"/>
          <a:ext cx="0" cy="0"/>
          <a:chOff x="0" y="0"/>
          <a:chExt cx="0" cy="0"/>
        </a:xfrm>
      </p:grpSpPr>
      <p:sp>
        <p:nvSpPr>
          <p:cNvPr id="104" name="Google Shape;104;p7"/>
          <p:cNvSpPr txBox="1"/>
          <p:nvPr>
            <p:ph idx="1" type="subTitle"/>
          </p:nvPr>
        </p:nvSpPr>
        <p:spPr>
          <a:xfrm>
            <a:off x="727925" y="1851025"/>
            <a:ext cx="4420800" cy="2429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595959"/>
              </a:buClr>
              <a:buSzPts val="1000"/>
              <a:buFont typeface="Anaheim"/>
              <a:buChar char="●"/>
              <a:defRPr sz="1400"/>
            </a:lvl1pPr>
            <a:lvl2pPr lvl="1" rtl="0">
              <a:spcBef>
                <a:spcPts val="0"/>
              </a:spcBef>
              <a:spcAft>
                <a:spcPts val="0"/>
              </a:spcAft>
              <a:buClr>
                <a:srgbClr val="595959"/>
              </a:buClr>
              <a:buSzPts val="1400"/>
              <a:buFont typeface="Anaheim"/>
              <a:buChar char="○"/>
              <a:defRPr/>
            </a:lvl2pPr>
            <a:lvl3pPr lvl="2" rtl="0">
              <a:spcBef>
                <a:spcPts val="0"/>
              </a:spcBef>
              <a:spcAft>
                <a:spcPts val="0"/>
              </a:spcAft>
              <a:buClr>
                <a:srgbClr val="595959"/>
              </a:buClr>
              <a:buSzPts val="1400"/>
              <a:buFont typeface="Anaheim"/>
              <a:buChar char="■"/>
              <a:defRPr/>
            </a:lvl3pPr>
            <a:lvl4pPr lvl="3" rtl="0">
              <a:spcBef>
                <a:spcPts val="0"/>
              </a:spcBef>
              <a:spcAft>
                <a:spcPts val="0"/>
              </a:spcAft>
              <a:buClr>
                <a:srgbClr val="595959"/>
              </a:buClr>
              <a:buSzPts val="1400"/>
              <a:buFont typeface="Anaheim"/>
              <a:buChar char="●"/>
              <a:defRPr/>
            </a:lvl4pPr>
            <a:lvl5pPr lvl="4" rtl="0">
              <a:spcBef>
                <a:spcPts val="0"/>
              </a:spcBef>
              <a:spcAft>
                <a:spcPts val="0"/>
              </a:spcAft>
              <a:buClr>
                <a:srgbClr val="595959"/>
              </a:buClr>
              <a:buSzPts val="1400"/>
              <a:buFont typeface="Anaheim"/>
              <a:buChar char="○"/>
              <a:defRPr/>
            </a:lvl5pPr>
            <a:lvl6pPr lvl="5" rtl="0">
              <a:spcBef>
                <a:spcPts val="0"/>
              </a:spcBef>
              <a:spcAft>
                <a:spcPts val="0"/>
              </a:spcAft>
              <a:buClr>
                <a:srgbClr val="595959"/>
              </a:buClr>
              <a:buSzPts val="1400"/>
              <a:buFont typeface="Anaheim"/>
              <a:buChar char="■"/>
              <a:defRPr/>
            </a:lvl6pPr>
            <a:lvl7pPr lvl="6" rtl="0">
              <a:spcBef>
                <a:spcPts val="0"/>
              </a:spcBef>
              <a:spcAft>
                <a:spcPts val="0"/>
              </a:spcAft>
              <a:buClr>
                <a:srgbClr val="595959"/>
              </a:buClr>
              <a:buSzPts val="1400"/>
              <a:buFont typeface="Anaheim"/>
              <a:buChar char="●"/>
              <a:defRPr/>
            </a:lvl7pPr>
            <a:lvl8pPr lvl="7" rtl="0">
              <a:spcBef>
                <a:spcPts val="0"/>
              </a:spcBef>
              <a:spcAft>
                <a:spcPts val="0"/>
              </a:spcAft>
              <a:buClr>
                <a:srgbClr val="595959"/>
              </a:buClr>
              <a:buSzPts val="1400"/>
              <a:buFont typeface="Anaheim"/>
              <a:buChar char="○"/>
              <a:defRPr/>
            </a:lvl8pPr>
            <a:lvl9pPr lvl="8" rtl="0">
              <a:spcBef>
                <a:spcPts val="0"/>
              </a:spcBef>
              <a:spcAft>
                <a:spcPts val="0"/>
              </a:spcAft>
              <a:buClr>
                <a:srgbClr val="595959"/>
              </a:buClr>
              <a:buSzPts val="1400"/>
              <a:buFont typeface="Anaheim"/>
              <a:buChar char="■"/>
              <a:defRPr/>
            </a:lvl9pPr>
          </a:lstStyle>
          <a:p/>
        </p:txBody>
      </p:sp>
      <p:sp>
        <p:nvSpPr>
          <p:cNvPr id="105" name="Google Shape;105;p7"/>
          <p:cNvSpPr txBox="1"/>
          <p:nvPr>
            <p:ph type="title"/>
          </p:nvPr>
        </p:nvSpPr>
        <p:spPr>
          <a:xfrm>
            <a:off x="727925" y="539500"/>
            <a:ext cx="4420800" cy="1084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3300">
                <a:solidFill>
                  <a:schemeClr val="lt1"/>
                </a:solidFill>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06" name="Shape 106"/>
        <p:cNvGrpSpPr/>
        <p:nvPr/>
      </p:nvGrpSpPr>
      <p:grpSpPr>
        <a:xfrm>
          <a:off x="0" y="0"/>
          <a:ext cx="0" cy="0"/>
          <a:chOff x="0" y="0"/>
          <a:chExt cx="0" cy="0"/>
        </a:xfrm>
      </p:grpSpPr>
      <p:sp>
        <p:nvSpPr>
          <p:cNvPr id="107" name="Google Shape;107;p8"/>
          <p:cNvSpPr txBox="1"/>
          <p:nvPr>
            <p:ph type="title"/>
          </p:nvPr>
        </p:nvSpPr>
        <p:spPr>
          <a:xfrm>
            <a:off x="2053975" y="898175"/>
            <a:ext cx="6376800" cy="1942200"/>
          </a:xfrm>
          <a:prstGeom prst="rect">
            <a:avLst/>
          </a:prstGeom>
        </p:spPr>
        <p:txBody>
          <a:bodyPr anchorCtr="0" anchor="t" bIns="91425" lIns="91425" spcFirstLastPara="1" rIns="91425" wrap="square" tIns="91425">
            <a:noAutofit/>
          </a:bodyPr>
          <a:lstStyle>
            <a:lvl1pPr lvl="0" algn="ctr">
              <a:spcBef>
                <a:spcPts val="0"/>
              </a:spcBef>
              <a:spcAft>
                <a:spcPts val="0"/>
              </a:spcAft>
              <a:buSzPts val="4800"/>
              <a:buNone/>
              <a:defRPr sz="45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108" name="Google Shape;108;p8"/>
          <p:cNvSpPr/>
          <p:nvPr/>
        </p:nvSpPr>
        <p:spPr>
          <a:xfrm flipH="1" rot="10800000">
            <a:off x="-1660480" y="-4505"/>
            <a:ext cx="3845075" cy="954450"/>
          </a:xfrm>
          <a:custGeom>
            <a:rect b="b" l="l" r="r" t="t"/>
            <a:pathLst>
              <a:path extrusionOk="0" h="38178" w="153803">
                <a:moveTo>
                  <a:pt x="25289" y="1"/>
                </a:moveTo>
                <a:cubicBezTo>
                  <a:pt x="14924" y="1"/>
                  <a:pt x="6231" y="7052"/>
                  <a:pt x="3739" y="16627"/>
                </a:cubicBezTo>
                <a:cubicBezTo>
                  <a:pt x="2432" y="16992"/>
                  <a:pt x="1185" y="17448"/>
                  <a:pt x="0" y="17995"/>
                </a:cubicBezTo>
                <a:lnTo>
                  <a:pt x="0" y="38177"/>
                </a:lnTo>
                <a:lnTo>
                  <a:pt x="153802" y="38177"/>
                </a:lnTo>
                <a:cubicBezTo>
                  <a:pt x="150337" y="33800"/>
                  <a:pt x="144957" y="31034"/>
                  <a:pt x="138939" y="31034"/>
                </a:cubicBezTo>
                <a:cubicBezTo>
                  <a:pt x="138088" y="31034"/>
                  <a:pt x="137267" y="31065"/>
                  <a:pt x="136446" y="31186"/>
                </a:cubicBezTo>
                <a:cubicBezTo>
                  <a:pt x="133012" y="26262"/>
                  <a:pt x="127297" y="23040"/>
                  <a:pt x="120853" y="23040"/>
                </a:cubicBezTo>
                <a:cubicBezTo>
                  <a:pt x="116963" y="23040"/>
                  <a:pt x="113376" y="24195"/>
                  <a:pt x="110367" y="26201"/>
                </a:cubicBezTo>
                <a:cubicBezTo>
                  <a:pt x="108634" y="25685"/>
                  <a:pt x="106811" y="25381"/>
                  <a:pt x="104926" y="25381"/>
                </a:cubicBezTo>
                <a:cubicBezTo>
                  <a:pt x="104136" y="25381"/>
                  <a:pt x="103376" y="25442"/>
                  <a:pt x="102616" y="25533"/>
                </a:cubicBezTo>
                <a:cubicBezTo>
                  <a:pt x="100215" y="15806"/>
                  <a:pt x="91461" y="8602"/>
                  <a:pt x="81005" y="8602"/>
                </a:cubicBezTo>
                <a:cubicBezTo>
                  <a:pt x="77904" y="8602"/>
                  <a:pt x="74956" y="9241"/>
                  <a:pt x="72281" y="10396"/>
                </a:cubicBezTo>
                <a:cubicBezTo>
                  <a:pt x="69667" y="9332"/>
                  <a:pt x="66840" y="8754"/>
                  <a:pt x="63861" y="8754"/>
                </a:cubicBezTo>
                <a:cubicBezTo>
                  <a:pt x="58329" y="8754"/>
                  <a:pt x="53284" y="10761"/>
                  <a:pt x="49393" y="14074"/>
                </a:cubicBezTo>
                <a:cubicBezTo>
                  <a:pt x="47812" y="12523"/>
                  <a:pt x="45989" y="11186"/>
                  <a:pt x="43983" y="10183"/>
                </a:cubicBezTo>
                <a:cubicBezTo>
                  <a:pt x="40031" y="4043"/>
                  <a:pt x="33131" y="1"/>
                  <a:pt x="25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8"/>
          <p:cNvSpPr/>
          <p:nvPr/>
        </p:nvSpPr>
        <p:spPr>
          <a:xfrm rot="10800000">
            <a:off x="6960945" y="-56280"/>
            <a:ext cx="3845075" cy="954450"/>
          </a:xfrm>
          <a:custGeom>
            <a:rect b="b" l="l" r="r" t="t"/>
            <a:pathLst>
              <a:path extrusionOk="0" h="38178" w="153803">
                <a:moveTo>
                  <a:pt x="25289" y="1"/>
                </a:moveTo>
                <a:cubicBezTo>
                  <a:pt x="14924" y="1"/>
                  <a:pt x="6231" y="7052"/>
                  <a:pt x="3739" y="16627"/>
                </a:cubicBezTo>
                <a:cubicBezTo>
                  <a:pt x="2432" y="16992"/>
                  <a:pt x="1185" y="17448"/>
                  <a:pt x="0" y="17995"/>
                </a:cubicBezTo>
                <a:lnTo>
                  <a:pt x="0" y="38177"/>
                </a:lnTo>
                <a:lnTo>
                  <a:pt x="153802" y="38177"/>
                </a:lnTo>
                <a:cubicBezTo>
                  <a:pt x="150337" y="33800"/>
                  <a:pt x="144957" y="31034"/>
                  <a:pt x="138939" y="31034"/>
                </a:cubicBezTo>
                <a:cubicBezTo>
                  <a:pt x="138088" y="31034"/>
                  <a:pt x="137267" y="31065"/>
                  <a:pt x="136446" y="31186"/>
                </a:cubicBezTo>
                <a:cubicBezTo>
                  <a:pt x="133012" y="26262"/>
                  <a:pt x="127297" y="23040"/>
                  <a:pt x="120853" y="23040"/>
                </a:cubicBezTo>
                <a:cubicBezTo>
                  <a:pt x="116963" y="23040"/>
                  <a:pt x="113376" y="24195"/>
                  <a:pt x="110367" y="26201"/>
                </a:cubicBezTo>
                <a:cubicBezTo>
                  <a:pt x="108634" y="25685"/>
                  <a:pt x="106811" y="25381"/>
                  <a:pt x="104926" y="25381"/>
                </a:cubicBezTo>
                <a:cubicBezTo>
                  <a:pt x="104136" y="25381"/>
                  <a:pt x="103376" y="25442"/>
                  <a:pt x="102616" y="25533"/>
                </a:cubicBezTo>
                <a:cubicBezTo>
                  <a:pt x="100215" y="15806"/>
                  <a:pt x="91461" y="8602"/>
                  <a:pt x="81005" y="8602"/>
                </a:cubicBezTo>
                <a:cubicBezTo>
                  <a:pt x="77904" y="8602"/>
                  <a:pt x="74956" y="9241"/>
                  <a:pt x="72281" y="10396"/>
                </a:cubicBezTo>
                <a:cubicBezTo>
                  <a:pt x="69667" y="9332"/>
                  <a:pt x="66840" y="8754"/>
                  <a:pt x="63861" y="8754"/>
                </a:cubicBezTo>
                <a:cubicBezTo>
                  <a:pt x="58329" y="8754"/>
                  <a:pt x="53284" y="10761"/>
                  <a:pt x="49393" y="14074"/>
                </a:cubicBezTo>
                <a:cubicBezTo>
                  <a:pt x="47812" y="12523"/>
                  <a:pt x="45989" y="11186"/>
                  <a:pt x="43983" y="10183"/>
                </a:cubicBezTo>
                <a:cubicBezTo>
                  <a:pt x="40031" y="4043"/>
                  <a:pt x="33131" y="1"/>
                  <a:pt x="25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8"/>
          <p:cNvSpPr/>
          <p:nvPr/>
        </p:nvSpPr>
        <p:spPr>
          <a:xfrm>
            <a:off x="-1660480" y="4185100"/>
            <a:ext cx="3845075" cy="954450"/>
          </a:xfrm>
          <a:custGeom>
            <a:rect b="b" l="l" r="r" t="t"/>
            <a:pathLst>
              <a:path extrusionOk="0" h="38178" w="153803">
                <a:moveTo>
                  <a:pt x="25289" y="1"/>
                </a:moveTo>
                <a:cubicBezTo>
                  <a:pt x="14924" y="1"/>
                  <a:pt x="6231" y="7052"/>
                  <a:pt x="3739" y="16627"/>
                </a:cubicBezTo>
                <a:cubicBezTo>
                  <a:pt x="2432" y="16992"/>
                  <a:pt x="1185" y="17448"/>
                  <a:pt x="0" y="17995"/>
                </a:cubicBezTo>
                <a:lnTo>
                  <a:pt x="0" y="38177"/>
                </a:lnTo>
                <a:lnTo>
                  <a:pt x="153802" y="38177"/>
                </a:lnTo>
                <a:cubicBezTo>
                  <a:pt x="150337" y="33800"/>
                  <a:pt x="144957" y="31034"/>
                  <a:pt x="138939" y="31034"/>
                </a:cubicBezTo>
                <a:cubicBezTo>
                  <a:pt x="138088" y="31034"/>
                  <a:pt x="137267" y="31065"/>
                  <a:pt x="136446" y="31186"/>
                </a:cubicBezTo>
                <a:cubicBezTo>
                  <a:pt x="133012" y="26262"/>
                  <a:pt x="127297" y="23040"/>
                  <a:pt x="120853" y="23040"/>
                </a:cubicBezTo>
                <a:cubicBezTo>
                  <a:pt x="116963" y="23040"/>
                  <a:pt x="113376" y="24195"/>
                  <a:pt x="110367" y="26201"/>
                </a:cubicBezTo>
                <a:cubicBezTo>
                  <a:pt x="108634" y="25685"/>
                  <a:pt x="106811" y="25381"/>
                  <a:pt x="104926" y="25381"/>
                </a:cubicBezTo>
                <a:cubicBezTo>
                  <a:pt x="104136" y="25381"/>
                  <a:pt x="103376" y="25442"/>
                  <a:pt x="102616" y="25533"/>
                </a:cubicBezTo>
                <a:cubicBezTo>
                  <a:pt x="100215" y="15806"/>
                  <a:pt x="91461" y="8602"/>
                  <a:pt x="81005" y="8602"/>
                </a:cubicBezTo>
                <a:cubicBezTo>
                  <a:pt x="77904" y="8602"/>
                  <a:pt x="74956" y="9241"/>
                  <a:pt x="72281" y="10396"/>
                </a:cubicBezTo>
                <a:cubicBezTo>
                  <a:pt x="69667" y="9332"/>
                  <a:pt x="66840" y="8754"/>
                  <a:pt x="63861" y="8754"/>
                </a:cubicBezTo>
                <a:cubicBezTo>
                  <a:pt x="58329" y="8754"/>
                  <a:pt x="53284" y="10761"/>
                  <a:pt x="49393" y="14074"/>
                </a:cubicBezTo>
                <a:cubicBezTo>
                  <a:pt x="47812" y="12523"/>
                  <a:pt x="45989" y="11186"/>
                  <a:pt x="43983" y="10183"/>
                </a:cubicBezTo>
                <a:cubicBezTo>
                  <a:pt x="40031" y="4043"/>
                  <a:pt x="33131" y="1"/>
                  <a:pt x="25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8"/>
          <p:cNvSpPr/>
          <p:nvPr/>
        </p:nvSpPr>
        <p:spPr>
          <a:xfrm>
            <a:off x="254250" y="253650"/>
            <a:ext cx="8635500" cy="46362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 name="Google Shape;112;p8"/>
          <p:cNvGrpSpPr/>
          <p:nvPr/>
        </p:nvGrpSpPr>
        <p:grpSpPr>
          <a:xfrm flipH="1">
            <a:off x="8233575" y="539500"/>
            <a:ext cx="394400" cy="291075"/>
            <a:chOff x="6573825" y="495125"/>
            <a:chExt cx="394400" cy="291075"/>
          </a:xfrm>
        </p:grpSpPr>
        <p:sp>
          <p:nvSpPr>
            <p:cNvPr id="113" name="Google Shape;113;p8"/>
            <p:cNvSpPr/>
            <p:nvPr/>
          </p:nvSpPr>
          <p:spPr>
            <a:xfrm>
              <a:off x="6573825" y="555925"/>
              <a:ext cx="229500" cy="230275"/>
            </a:xfrm>
            <a:custGeom>
              <a:rect b="b" l="l" r="r" t="t"/>
              <a:pathLst>
                <a:path extrusionOk="0" h="9211" w="9180">
                  <a:moveTo>
                    <a:pt x="4590" y="1"/>
                  </a:moveTo>
                  <a:cubicBezTo>
                    <a:pt x="4560" y="61"/>
                    <a:pt x="4560" y="122"/>
                    <a:pt x="4529" y="183"/>
                  </a:cubicBezTo>
                  <a:cubicBezTo>
                    <a:pt x="4408" y="760"/>
                    <a:pt x="4286" y="1368"/>
                    <a:pt x="4104" y="1946"/>
                  </a:cubicBezTo>
                  <a:cubicBezTo>
                    <a:pt x="3891" y="2645"/>
                    <a:pt x="3557" y="3253"/>
                    <a:pt x="2918" y="3648"/>
                  </a:cubicBezTo>
                  <a:cubicBezTo>
                    <a:pt x="2310" y="4043"/>
                    <a:pt x="1642" y="4226"/>
                    <a:pt x="943" y="4378"/>
                  </a:cubicBezTo>
                  <a:cubicBezTo>
                    <a:pt x="639" y="4438"/>
                    <a:pt x="335" y="4499"/>
                    <a:pt x="0" y="4560"/>
                  </a:cubicBezTo>
                  <a:cubicBezTo>
                    <a:pt x="669" y="4742"/>
                    <a:pt x="1338" y="4894"/>
                    <a:pt x="1976" y="5077"/>
                  </a:cubicBezTo>
                  <a:cubicBezTo>
                    <a:pt x="2979" y="5350"/>
                    <a:pt x="3709" y="5988"/>
                    <a:pt x="4043" y="6992"/>
                  </a:cubicBezTo>
                  <a:cubicBezTo>
                    <a:pt x="4195" y="7447"/>
                    <a:pt x="4286" y="7934"/>
                    <a:pt x="4438" y="8420"/>
                  </a:cubicBezTo>
                  <a:cubicBezTo>
                    <a:pt x="4499" y="8663"/>
                    <a:pt x="4529" y="8906"/>
                    <a:pt x="4590" y="9210"/>
                  </a:cubicBezTo>
                  <a:cubicBezTo>
                    <a:pt x="4712" y="8663"/>
                    <a:pt x="4803" y="8177"/>
                    <a:pt x="4924" y="7691"/>
                  </a:cubicBezTo>
                  <a:cubicBezTo>
                    <a:pt x="5076" y="7144"/>
                    <a:pt x="5259" y="6596"/>
                    <a:pt x="5593" y="6140"/>
                  </a:cubicBezTo>
                  <a:cubicBezTo>
                    <a:pt x="6019" y="5593"/>
                    <a:pt x="6566" y="5259"/>
                    <a:pt x="7204" y="5077"/>
                  </a:cubicBezTo>
                  <a:cubicBezTo>
                    <a:pt x="7873" y="4894"/>
                    <a:pt x="8511" y="4742"/>
                    <a:pt x="9180" y="4560"/>
                  </a:cubicBezTo>
                  <a:cubicBezTo>
                    <a:pt x="9119" y="4560"/>
                    <a:pt x="9058" y="4529"/>
                    <a:pt x="8997" y="4529"/>
                  </a:cubicBezTo>
                  <a:cubicBezTo>
                    <a:pt x="8572" y="4438"/>
                    <a:pt x="8146" y="4378"/>
                    <a:pt x="7751" y="4226"/>
                  </a:cubicBezTo>
                  <a:cubicBezTo>
                    <a:pt x="7295" y="4104"/>
                    <a:pt x="6809" y="3922"/>
                    <a:pt x="6383" y="3709"/>
                  </a:cubicBezTo>
                  <a:cubicBezTo>
                    <a:pt x="5684" y="3344"/>
                    <a:pt x="5320" y="2675"/>
                    <a:pt x="5076" y="1946"/>
                  </a:cubicBezTo>
                  <a:cubicBezTo>
                    <a:pt x="4894" y="1308"/>
                    <a:pt x="4742" y="669"/>
                    <a:pt x="45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8"/>
            <p:cNvSpPr/>
            <p:nvPr/>
          </p:nvSpPr>
          <p:spPr>
            <a:xfrm>
              <a:off x="6847375" y="49512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 name="Google Shape;115;p8"/>
          <p:cNvGrpSpPr/>
          <p:nvPr/>
        </p:nvGrpSpPr>
        <p:grpSpPr>
          <a:xfrm flipH="1">
            <a:off x="3462625" y="4172713"/>
            <a:ext cx="487875" cy="321475"/>
            <a:chOff x="8186838" y="3850100"/>
            <a:chExt cx="487875" cy="321475"/>
          </a:xfrm>
        </p:grpSpPr>
        <p:sp>
          <p:nvSpPr>
            <p:cNvPr id="116" name="Google Shape;116;p8"/>
            <p:cNvSpPr/>
            <p:nvPr/>
          </p:nvSpPr>
          <p:spPr>
            <a:xfrm>
              <a:off x="8445963" y="3850100"/>
              <a:ext cx="228750" cy="230275"/>
            </a:xfrm>
            <a:custGeom>
              <a:rect b="b" l="l" r="r" t="t"/>
              <a:pathLst>
                <a:path extrusionOk="0" h="9211" w="9150">
                  <a:moveTo>
                    <a:pt x="4559" y="1"/>
                  </a:moveTo>
                  <a:cubicBezTo>
                    <a:pt x="4559" y="62"/>
                    <a:pt x="4529" y="123"/>
                    <a:pt x="4529" y="183"/>
                  </a:cubicBezTo>
                  <a:cubicBezTo>
                    <a:pt x="4377" y="761"/>
                    <a:pt x="4256" y="1369"/>
                    <a:pt x="4104" y="1946"/>
                  </a:cubicBezTo>
                  <a:cubicBezTo>
                    <a:pt x="3891" y="2645"/>
                    <a:pt x="3526" y="3253"/>
                    <a:pt x="2888" y="3648"/>
                  </a:cubicBezTo>
                  <a:cubicBezTo>
                    <a:pt x="2280" y="4044"/>
                    <a:pt x="1611" y="4226"/>
                    <a:pt x="942" y="4378"/>
                  </a:cubicBezTo>
                  <a:cubicBezTo>
                    <a:pt x="608" y="4439"/>
                    <a:pt x="304" y="4499"/>
                    <a:pt x="0" y="4560"/>
                  </a:cubicBezTo>
                  <a:cubicBezTo>
                    <a:pt x="669" y="4743"/>
                    <a:pt x="1307" y="4895"/>
                    <a:pt x="1945" y="5077"/>
                  </a:cubicBezTo>
                  <a:cubicBezTo>
                    <a:pt x="2949" y="5351"/>
                    <a:pt x="3678" y="5989"/>
                    <a:pt x="4012" y="6992"/>
                  </a:cubicBezTo>
                  <a:cubicBezTo>
                    <a:pt x="4164" y="7448"/>
                    <a:pt x="4286" y="7934"/>
                    <a:pt x="4407" y="8421"/>
                  </a:cubicBezTo>
                  <a:cubicBezTo>
                    <a:pt x="4468" y="8664"/>
                    <a:pt x="4529" y="8907"/>
                    <a:pt x="4590" y="9211"/>
                  </a:cubicBezTo>
                  <a:cubicBezTo>
                    <a:pt x="4711" y="8664"/>
                    <a:pt x="4803" y="8177"/>
                    <a:pt x="4924" y="7691"/>
                  </a:cubicBezTo>
                  <a:cubicBezTo>
                    <a:pt x="5076" y="7144"/>
                    <a:pt x="5259" y="6597"/>
                    <a:pt x="5593" y="6141"/>
                  </a:cubicBezTo>
                  <a:cubicBezTo>
                    <a:pt x="5988" y="5594"/>
                    <a:pt x="6566" y="5259"/>
                    <a:pt x="7204" y="5077"/>
                  </a:cubicBezTo>
                  <a:cubicBezTo>
                    <a:pt x="7842" y="4895"/>
                    <a:pt x="8511" y="4743"/>
                    <a:pt x="9149" y="4560"/>
                  </a:cubicBezTo>
                  <a:cubicBezTo>
                    <a:pt x="9119" y="4560"/>
                    <a:pt x="9058" y="4530"/>
                    <a:pt x="8997" y="4530"/>
                  </a:cubicBezTo>
                  <a:cubicBezTo>
                    <a:pt x="8572" y="4439"/>
                    <a:pt x="8146" y="4378"/>
                    <a:pt x="7721" y="4226"/>
                  </a:cubicBezTo>
                  <a:cubicBezTo>
                    <a:pt x="7265" y="4104"/>
                    <a:pt x="6778" y="3922"/>
                    <a:pt x="6353" y="3709"/>
                  </a:cubicBezTo>
                  <a:cubicBezTo>
                    <a:pt x="5654" y="3344"/>
                    <a:pt x="5289" y="2676"/>
                    <a:pt x="5076" y="1946"/>
                  </a:cubicBezTo>
                  <a:cubicBezTo>
                    <a:pt x="4894" y="1308"/>
                    <a:pt x="4742" y="639"/>
                    <a:pt x="45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8"/>
            <p:cNvSpPr/>
            <p:nvPr/>
          </p:nvSpPr>
          <p:spPr>
            <a:xfrm>
              <a:off x="8186838" y="4050725"/>
              <a:ext cx="120075" cy="120850"/>
            </a:xfrm>
            <a:custGeom>
              <a:rect b="b" l="l" r="r" t="t"/>
              <a:pathLst>
                <a:path extrusionOk="0" h="4834" w="4803">
                  <a:moveTo>
                    <a:pt x="2401" y="0"/>
                  </a:moveTo>
                  <a:cubicBezTo>
                    <a:pt x="2401" y="31"/>
                    <a:pt x="2371" y="61"/>
                    <a:pt x="2371" y="92"/>
                  </a:cubicBezTo>
                  <a:cubicBezTo>
                    <a:pt x="2310" y="396"/>
                    <a:pt x="2249" y="699"/>
                    <a:pt x="2158" y="1034"/>
                  </a:cubicBezTo>
                  <a:cubicBezTo>
                    <a:pt x="2037" y="1399"/>
                    <a:pt x="1854" y="1703"/>
                    <a:pt x="1520" y="1915"/>
                  </a:cubicBezTo>
                  <a:cubicBezTo>
                    <a:pt x="1216" y="2128"/>
                    <a:pt x="851" y="2219"/>
                    <a:pt x="487" y="2280"/>
                  </a:cubicBezTo>
                  <a:cubicBezTo>
                    <a:pt x="335" y="2341"/>
                    <a:pt x="152" y="2371"/>
                    <a:pt x="0" y="2402"/>
                  </a:cubicBezTo>
                  <a:cubicBezTo>
                    <a:pt x="335" y="2493"/>
                    <a:pt x="699" y="2554"/>
                    <a:pt x="1034" y="2675"/>
                  </a:cubicBezTo>
                  <a:cubicBezTo>
                    <a:pt x="1550" y="2827"/>
                    <a:pt x="1946" y="3131"/>
                    <a:pt x="2097" y="3678"/>
                  </a:cubicBezTo>
                  <a:cubicBezTo>
                    <a:pt x="2189" y="3921"/>
                    <a:pt x="2249" y="4165"/>
                    <a:pt x="2310" y="4438"/>
                  </a:cubicBezTo>
                  <a:cubicBezTo>
                    <a:pt x="2341" y="4560"/>
                    <a:pt x="2371" y="4681"/>
                    <a:pt x="2401" y="4833"/>
                  </a:cubicBezTo>
                  <a:cubicBezTo>
                    <a:pt x="2462" y="4560"/>
                    <a:pt x="2523" y="4286"/>
                    <a:pt x="2584" y="4043"/>
                  </a:cubicBezTo>
                  <a:cubicBezTo>
                    <a:pt x="2645" y="3739"/>
                    <a:pt x="2766" y="3465"/>
                    <a:pt x="2949" y="3222"/>
                  </a:cubicBezTo>
                  <a:cubicBezTo>
                    <a:pt x="3161" y="2918"/>
                    <a:pt x="3435" y="2766"/>
                    <a:pt x="3769" y="2675"/>
                  </a:cubicBezTo>
                  <a:cubicBezTo>
                    <a:pt x="4134" y="2554"/>
                    <a:pt x="4468" y="2493"/>
                    <a:pt x="4803" y="2402"/>
                  </a:cubicBezTo>
                  <a:cubicBezTo>
                    <a:pt x="4772" y="2402"/>
                    <a:pt x="4742" y="2371"/>
                    <a:pt x="4712" y="2371"/>
                  </a:cubicBezTo>
                  <a:cubicBezTo>
                    <a:pt x="4499" y="2341"/>
                    <a:pt x="4286" y="2280"/>
                    <a:pt x="4073" y="2219"/>
                  </a:cubicBezTo>
                  <a:cubicBezTo>
                    <a:pt x="3830" y="2158"/>
                    <a:pt x="3556" y="2067"/>
                    <a:pt x="3344" y="1946"/>
                  </a:cubicBezTo>
                  <a:cubicBezTo>
                    <a:pt x="2979" y="1763"/>
                    <a:pt x="2766" y="1399"/>
                    <a:pt x="2675" y="1034"/>
                  </a:cubicBezTo>
                  <a:cubicBezTo>
                    <a:pt x="2553" y="699"/>
                    <a:pt x="2493" y="335"/>
                    <a:pt x="24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 name="Google Shape;118;p8"/>
          <p:cNvGrpSpPr/>
          <p:nvPr/>
        </p:nvGrpSpPr>
        <p:grpSpPr>
          <a:xfrm flipH="1">
            <a:off x="713213" y="1292288"/>
            <a:ext cx="286013" cy="278250"/>
            <a:chOff x="2106450" y="417900"/>
            <a:chExt cx="286013" cy="278250"/>
          </a:xfrm>
        </p:grpSpPr>
        <p:sp>
          <p:nvSpPr>
            <p:cNvPr id="119" name="Google Shape;119;p8"/>
            <p:cNvSpPr/>
            <p:nvPr/>
          </p:nvSpPr>
          <p:spPr>
            <a:xfrm>
              <a:off x="2272363" y="417900"/>
              <a:ext cx="120100" cy="121600"/>
            </a:xfrm>
            <a:custGeom>
              <a:rect b="b" l="l" r="r" t="t"/>
              <a:pathLst>
                <a:path extrusionOk="0" h="4864" w="4804">
                  <a:moveTo>
                    <a:pt x="2402" y="0"/>
                  </a:moveTo>
                  <a:cubicBezTo>
                    <a:pt x="2402" y="31"/>
                    <a:pt x="2402" y="61"/>
                    <a:pt x="2372" y="92"/>
                  </a:cubicBezTo>
                  <a:cubicBezTo>
                    <a:pt x="2311" y="426"/>
                    <a:pt x="2250" y="730"/>
                    <a:pt x="2159" y="1034"/>
                  </a:cubicBezTo>
                  <a:cubicBezTo>
                    <a:pt x="2037" y="1399"/>
                    <a:pt x="1855" y="1733"/>
                    <a:pt x="1521" y="1946"/>
                  </a:cubicBezTo>
                  <a:cubicBezTo>
                    <a:pt x="1217" y="2128"/>
                    <a:pt x="852" y="2219"/>
                    <a:pt x="487" y="2311"/>
                  </a:cubicBezTo>
                  <a:cubicBezTo>
                    <a:pt x="335" y="2341"/>
                    <a:pt x="153" y="2371"/>
                    <a:pt x="1" y="2402"/>
                  </a:cubicBezTo>
                  <a:cubicBezTo>
                    <a:pt x="335" y="2493"/>
                    <a:pt x="700" y="2584"/>
                    <a:pt x="1034" y="2675"/>
                  </a:cubicBezTo>
                  <a:cubicBezTo>
                    <a:pt x="1551" y="2827"/>
                    <a:pt x="1946" y="3162"/>
                    <a:pt x="2098" y="3678"/>
                  </a:cubicBezTo>
                  <a:cubicBezTo>
                    <a:pt x="2189" y="3952"/>
                    <a:pt x="2250" y="4195"/>
                    <a:pt x="2311" y="4438"/>
                  </a:cubicBezTo>
                  <a:cubicBezTo>
                    <a:pt x="2341" y="4560"/>
                    <a:pt x="2372" y="4712"/>
                    <a:pt x="2402" y="4864"/>
                  </a:cubicBezTo>
                  <a:cubicBezTo>
                    <a:pt x="2463" y="4560"/>
                    <a:pt x="2524" y="4317"/>
                    <a:pt x="2584" y="4043"/>
                  </a:cubicBezTo>
                  <a:cubicBezTo>
                    <a:pt x="2676" y="3770"/>
                    <a:pt x="2767" y="3496"/>
                    <a:pt x="2949" y="3253"/>
                  </a:cubicBezTo>
                  <a:cubicBezTo>
                    <a:pt x="3162" y="2949"/>
                    <a:pt x="3436" y="2766"/>
                    <a:pt x="3800" y="2675"/>
                  </a:cubicBezTo>
                  <a:cubicBezTo>
                    <a:pt x="4135" y="2584"/>
                    <a:pt x="4469" y="2493"/>
                    <a:pt x="4803" y="2402"/>
                  </a:cubicBezTo>
                  <a:lnTo>
                    <a:pt x="4712" y="2402"/>
                  </a:lnTo>
                  <a:cubicBezTo>
                    <a:pt x="4499" y="2341"/>
                    <a:pt x="4287" y="2311"/>
                    <a:pt x="4074" y="2250"/>
                  </a:cubicBezTo>
                  <a:cubicBezTo>
                    <a:pt x="3831" y="2159"/>
                    <a:pt x="3588" y="2067"/>
                    <a:pt x="3344" y="1946"/>
                  </a:cubicBezTo>
                  <a:cubicBezTo>
                    <a:pt x="2980" y="1763"/>
                    <a:pt x="2797" y="1429"/>
                    <a:pt x="2676" y="1034"/>
                  </a:cubicBezTo>
                  <a:cubicBezTo>
                    <a:pt x="2554" y="700"/>
                    <a:pt x="2493" y="365"/>
                    <a:pt x="24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8"/>
            <p:cNvSpPr/>
            <p:nvPr/>
          </p:nvSpPr>
          <p:spPr>
            <a:xfrm>
              <a:off x="2106450" y="645975"/>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 name="Google Shape;121;p8"/>
          <p:cNvSpPr/>
          <p:nvPr/>
        </p:nvSpPr>
        <p:spPr>
          <a:xfrm flipH="1">
            <a:off x="1811238" y="699125"/>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22" name="Shape 122"/>
        <p:cNvGrpSpPr/>
        <p:nvPr/>
      </p:nvGrpSpPr>
      <p:grpSpPr>
        <a:xfrm>
          <a:off x="0" y="0"/>
          <a:ext cx="0" cy="0"/>
          <a:chOff x="0" y="0"/>
          <a:chExt cx="0" cy="0"/>
        </a:xfrm>
      </p:grpSpPr>
      <p:sp>
        <p:nvSpPr>
          <p:cNvPr id="123" name="Google Shape;123;p9"/>
          <p:cNvSpPr txBox="1"/>
          <p:nvPr>
            <p:ph idx="1" type="subTitle"/>
          </p:nvPr>
        </p:nvSpPr>
        <p:spPr>
          <a:xfrm>
            <a:off x="713225" y="1404400"/>
            <a:ext cx="3578400" cy="8802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sz="12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24" name="Google Shape;124;p9"/>
          <p:cNvSpPr txBox="1"/>
          <p:nvPr>
            <p:ph type="title"/>
          </p:nvPr>
        </p:nvSpPr>
        <p:spPr>
          <a:xfrm>
            <a:off x="713225" y="539500"/>
            <a:ext cx="3578400" cy="7533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2400"/>
            </a:lvl1pPr>
            <a:lvl2pPr lvl="1" rtl="0" algn="r">
              <a:spcBef>
                <a:spcPts val="0"/>
              </a:spcBef>
              <a:spcAft>
                <a:spcPts val="0"/>
              </a:spcAft>
              <a:buSzPts val="3000"/>
              <a:buNone/>
              <a:defRPr/>
            </a:lvl2pPr>
            <a:lvl3pPr lvl="2" rtl="0" algn="r">
              <a:spcBef>
                <a:spcPts val="0"/>
              </a:spcBef>
              <a:spcAft>
                <a:spcPts val="0"/>
              </a:spcAft>
              <a:buSzPts val="3000"/>
              <a:buNone/>
              <a:defRPr/>
            </a:lvl3pPr>
            <a:lvl4pPr lvl="3" rtl="0" algn="r">
              <a:spcBef>
                <a:spcPts val="0"/>
              </a:spcBef>
              <a:spcAft>
                <a:spcPts val="0"/>
              </a:spcAft>
              <a:buSzPts val="3000"/>
              <a:buNone/>
              <a:defRPr/>
            </a:lvl4pPr>
            <a:lvl5pPr lvl="4" rtl="0" algn="r">
              <a:spcBef>
                <a:spcPts val="0"/>
              </a:spcBef>
              <a:spcAft>
                <a:spcPts val="0"/>
              </a:spcAft>
              <a:buSzPts val="3000"/>
              <a:buNone/>
              <a:defRPr/>
            </a:lvl5pPr>
            <a:lvl6pPr lvl="5" rtl="0" algn="r">
              <a:spcBef>
                <a:spcPts val="0"/>
              </a:spcBef>
              <a:spcAft>
                <a:spcPts val="0"/>
              </a:spcAft>
              <a:buSzPts val="3000"/>
              <a:buNone/>
              <a:defRPr/>
            </a:lvl6pPr>
            <a:lvl7pPr lvl="6" rtl="0" algn="r">
              <a:spcBef>
                <a:spcPts val="0"/>
              </a:spcBef>
              <a:spcAft>
                <a:spcPts val="0"/>
              </a:spcAft>
              <a:buSzPts val="3000"/>
              <a:buNone/>
              <a:defRPr/>
            </a:lvl7pPr>
            <a:lvl8pPr lvl="7" rtl="0" algn="r">
              <a:spcBef>
                <a:spcPts val="0"/>
              </a:spcBef>
              <a:spcAft>
                <a:spcPts val="0"/>
              </a:spcAft>
              <a:buSzPts val="3000"/>
              <a:buNone/>
              <a:defRPr/>
            </a:lvl8pPr>
            <a:lvl9pPr lvl="8" rtl="0" algn="r">
              <a:spcBef>
                <a:spcPts val="0"/>
              </a:spcBef>
              <a:spcAft>
                <a:spcPts val="0"/>
              </a:spcAft>
              <a:buSzPts val="3000"/>
              <a:buNone/>
              <a:defRPr/>
            </a:lvl9pPr>
          </a:lstStyle>
          <a:p/>
        </p:txBody>
      </p:sp>
      <p:sp>
        <p:nvSpPr>
          <p:cNvPr id="125" name="Google Shape;125;p9"/>
          <p:cNvSpPr/>
          <p:nvPr>
            <p:ph idx="2" type="pic"/>
          </p:nvPr>
        </p:nvSpPr>
        <p:spPr>
          <a:xfrm>
            <a:off x="713225" y="2740075"/>
            <a:ext cx="5455800" cy="1859400"/>
          </a:xfrm>
          <a:prstGeom prst="rect">
            <a:avLst/>
          </a:prstGeom>
          <a:noFill/>
          <a:ln>
            <a:noFill/>
          </a:ln>
        </p:spPr>
      </p:sp>
      <p:sp>
        <p:nvSpPr>
          <p:cNvPr id="126" name="Google Shape;126;p9"/>
          <p:cNvSpPr/>
          <p:nvPr>
            <p:ph idx="3" type="pic"/>
          </p:nvPr>
        </p:nvSpPr>
        <p:spPr>
          <a:xfrm>
            <a:off x="4572000" y="539500"/>
            <a:ext cx="1596900" cy="2027700"/>
          </a:xfrm>
          <a:prstGeom prst="rect">
            <a:avLst/>
          </a:prstGeom>
          <a:noFill/>
          <a:ln>
            <a:noFill/>
          </a:ln>
        </p:spPr>
      </p:sp>
      <p:sp>
        <p:nvSpPr>
          <p:cNvPr id="127" name="Google Shape;127;p9"/>
          <p:cNvSpPr/>
          <p:nvPr>
            <p:ph idx="4" type="pic"/>
          </p:nvPr>
        </p:nvSpPr>
        <p:spPr>
          <a:xfrm>
            <a:off x="6335950" y="539500"/>
            <a:ext cx="2094900" cy="4059900"/>
          </a:xfrm>
          <a:prstGeom prst="rect">
            <a:avLst/>
          </a:prstGeom>
          <a:noFill/>
          <a:ln>
            <a:noFill/>
          </a:ln>
        </p:spPr>
      </p:sp>
      <p:sp>
        <p:nvSpPr>
          <p:cNvPr id="128" name="Google Shape;128;p9"/>
          <p:cNvSpPr/>
          <p:nvPr/>
        </p:nvSpPr>
        <p:spPr>
          <a:xfrm flipH="1">
            <a:off x="-1450" y="0"/>
            <a:ext cx="1941425" cy="1431875"/>
          </a:xfrm>
          <a:custGeom>
            <a:rect b="b" l="l" r="r" t="t"/>
            <a:pathLst>
              <a:path extrusionOk="0" h="57275" w="77657">
                <a:moveTo>
                  <a:pt x="1" y="0"/>
                </a:moveTo>
                <a:cubicBezTo>
                  <a:pt x="2903" y="1701"/>
                  <a:pt x="6272" y="2702"/>
                  <a:pt x="9841" y="2735"/>
                </a:cubicBezTo>
                <a:cubicBezTo>
                  <a:pt x="13177" y="9407"/>
                  <a:pt x="20082" y="13977"/>
                  <a:pt x="28021" y="13977"/>
                </a:cubicBezTo>
                <a:lnTo>
                  <a:pt x="28921" y="13977"/>
                </a:lnTo>
                <a:cubicBezTo>
                  <a:pt x="30523" y="16178"/>
                  <a:pt x="32691" y="17980"/>
                  <a:pt x="35226" y="19147"/>
                </a:cubicBezTo>
                <a:cubicBezTo>
                  <a:pt x="37794" y="27420"/>
                  <a:pt x="45500" y="33424"/>
                  <a:pt x="54606" y="33424"/>
                </a:cubicBezTo>
                <a:cubicBezTo>
                  <a:pt x="56975" y="33424"/>
                  <a:pt x="59243" y="33024"/>
                  <a:pt x="61378" y="32256"/>
                </a:cubicBezTo>
                <a:cubicBezTo>
                  <a:pt x="61678" y="32723"/>
                  <a:pt x="62045" y="33190"/>
                  <a:pt x="62412" y="33624"/>
                </a:cubicBezTo>
                <a:cubicBezTo>
                  <a:pt x="62179" y="34658"/>
                  <a:pt x="62078" y="35759"/>
                  <a:pt x="62078" y="36893"/>
                </a:cubicBezTo>
                <a:cubicBezTo>
                  <a:pt x="62078" y="44432"/>
                  <a:pt x="67082" y="50803"/>
                  <a:pt x="73954" y="52838"/>
                </a:cubicBezTo>
                <a:cubicBezTo>
                  <a:pt x="74921" y="54539"/>
                  <a:pt x="76189" y="56040"/>
                  <a:pt x="77656" y="57274"/>
                </a:cubicBezTo>
                <a:lnTo>
                  <a:pt x="77656" y="0"/>
                </a:ln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9"/>
          <p:cNvSpPr/>
          <p:nvPr/>
        </p:nvSpPr>
        <p:spPr>
          <a:xfrm rot="10800000">
            <a:off x="-1450" y="3704660"/>
            <a:ext cx="1941425" cy="1431875"/>
          </a:xfrm>
          <a:custGeom>
            <a:rect b="b" l="l" r="r" t="t"/>
            <a:pathLst>
              <a:path extrusionOk="0" h="57275" w="77657">
                <a:moveTo>
                  <a:pt x="1" y="0"/>
                </a:moveTo>
                <a:cubicBezTo>
                  <a:pt x="2903" y="1701"/>
                  <a:pt x="6272" y="2702"/>
                  <a:pt x="9841" y="2735"/>
                </a:cubicBezTo>
                <a:cubicBezTo>
                  <a:pt x="13177" y="9407"/>
                  <a:pt x="20082" y="13977"/>
                  <a:pt x="28021" y="13977"/>
                </a:cubicBezTo>
                <a:lnTo>
                  <a:pt x="28921" y="13977"/>
                </a:lnTo>
                <a:cubicBezTo>
                  <a:pt x="30523" y="16178"/>
                  <a:pt x="32691" y="17980"/>
                  <a:pt x="35226" y="19147"/>
                </a:cubicBezTo>
                <a:cubicBezTo>
                  <a:pt x="37794" y="27420"/>
                  <a:pt x="45500" y="33424"/>
                  <a:pt x="54606" y="33424"/>
                </a:cubicBezTo>
                <a:cubicBezTo>
                  <a:pt x="56975" y="33424"/>
                  <a:pt x="59243" y="33024"/>
                  <a:pt x="61378" y="32256"/>
                </a:cubicBezTo>
                <a:cubicBezTo>
                  <a:pt x="61678" y="32723"/>
                  <a:pt x="62045" y="33190"/>
                  <a:pt x="62412" y="33624"/>
                </a:cubicBezTo>
                <a:cubicBezTo>
                  <a:pt x="62179" y="34658"/>
                  <a:pt x="62078" y="35759"/>
                  <a:pt x="62078" y="36893"/>
                </a:cubicBezTo>
                <a:cubicBezTo>
                  <a:pt x="62078" y="44432"/>
                  <a:pt x="67082" y="50803"/>
                  <a:pt x="73954" y="52838"/>
                </a:cubicBezTo>
                <a:cubicBezTo>
                  <a:pt x="74921" y="54539"/>
                  <a:pt x="76189" y="56040"/>
                  <a:pt x="77656" y="57274"/>
                </a:cubicBezTo>
                <a:lnTo>
                  <a:pt x="77656" y="0"/>
                </a:ln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 name="Google Shape;130;p9"/>
          <p:cNvGrpSpPr/>
          <p:nvPr/>
        </p:nvGrpSpPr>
        <p:grpSpPr>
          <a:xfrm>
            <a:off x="8597900" y="1937200"/>
            <a:ext cx="120850" cy="347400"/>
            <a:chOff x="512575" y="3217700"/>
            <a:chExt cx="120850" cy="347400"/>
          </a:xfrm>
        </p:grpSpPr>
        <p:sp>
          <p:nvSpPr>
            <p:cNvPr id="131" name="Google Shape;131;p9"/>
            <p:cNvSpPr/>
            <p:nvPr/>
          </p:nvSpPr>
          <p:spPr>
            <a:xfrm>
              <a:off x="547913" y="3217700"/>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9"/>
            <p:cNvSpPr/>
            <p:nvPr/>
          </p:nvSpPr>
          <p:spPr>
            <a:xfrm>
              <a:off x="512575" y="344347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 name="Google Shape;133;p9"/>
          <p:cNvSpPr/>
          <p:nvPr/>
        </p:nvSpPr>
        <p:spPr>
          <a:xfrm>
            <a:off x="453650" y="1604338"/>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34" name="Shape 134"/>
        <p:cNvGrpSpPr/>
        <p:nvPr/>
      </p:nvGrpSpPr>
      <p:grpSpPr>
        <a:xfrm>
          <a:off x="0" y="0"/>
          <a:ext cx="0" cy="0"/>
          <a:chOff x="0" y="0"/>
          <a:chExt cx="0" cy="0"/>
        </a:xfrm>
      </p:grpSpPr>
      <p:sp>
        <p:nvSpPr>
          <p:cNvPr id="135" name="Google Shape;135;p10"/>
          <p:cNvSpPr txBox="1"/>
          <p:nvPr>
            <p:ph type="title"/>
          </p:nvPr>
        </p:nvSpPr>
        <p:spPr>
          <a:xfrm>
            <a:off x="1032300" y="691900"/>
            <a:ext cx="7051800" cy="552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33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36" name="Shape 136"/>
        <p:cNvGrpSpPr/>
        <p:nvPr/>
      </p:nvGrpSpPr>
      <p:grpSpPr>
        <a:xfrm>
          <a:off x="0" y="0"/>
          <a:ext cx="0" cy="0"/>
          <a:chOff x="0" y="0"/>
          <a:chExt cx="0" cy="0"/>
        </a:xfrm>
      </p:grpSpPr>
      <p:sp>
        <p:nvSpPr>
          <p:cNvPr id="137" name="Google Shape;137;p11"/>
          <p:cNvSpPr txBox="1"/>
          <p:nvPr>
            <p:ph hasCustomPrompt="1" type="title"/>
          </p:nvPr>
        </p:nvSpPr>
        <p:spPr>
          <a:xfrm>
            <a:off x="1926900" y="539500"/>
            <a:ext cx="5290200" cy="751800"/>
          </a:xfrm>
          <a:prstGeom prst="rect">
            <a:avLst/>
          </a:prstGeom>
          <a:solidFill>
            <a:schemeClr val="accent2"/>
          </a:solidFill>
        </p:spPr>
        <p:txBody>
          <a:bodyPr anchorCtr="0" anchor="ctr" bIns="91425" lIns="91425" spcFirstLastPara="1" rIns="91425" wrap="square" tIns="91425">
            <a:noAutofit/>
          </a:bodyPr>
          <a:lstStyle>
            <a:lvl1pPr lvl="0" rtl="0" algn="ctr">
              <a:spcBef>
                <a:spcPts val="0"/>
              </a:spcBef>
              <a:spcAft>
                <a:spcPts val="0"/>
              </a:spcAft>
              <a:buSzPts val="12000"/>
              <a:buNone/>
              <a:defRPr b="1" sz="3500">
                <a:solidFill>
                  <a:schemeClr val="dk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38" name="Google Shape;138;p11"/>
          <p:cNvSpPr txBox="1"/>
          <p:nvPr>
            <p:ph idx="1" type="body"/>
          </p:nvPr>
        </p:nvSpPr>
        <p:spPr>
          <a:xfrm>
            <a:off x="1926950" y="1321500"/>
            <a:ext cx="5290200" cy="462900"/>
          </a:xfrm>
          <a:prstGeom prst="rect">
            <a:avLst/>
          </a:prstGeom>
          <a:noFill/>
        </p:spPr>
        <p:txBody>
          <a:bodyPr anchorCtr="0" anchor="t" bIns="91425" lIns="91425" spcFirstLastPara="1" rIns="91425" wrap="square" tIns="91425">
            <a:noAutofit/>
          </a:bodyPr>
          <a:lstStyle>
            <a:lvl1pPr indent="-342900" lvl="0" marL="457200" algn="ctr">
              <a:spcBef>
                <a:spcPts val="0"/>
              </a:spcBef>
              <a:spcAft>
                <a:spcPts val="0"/>
              </a:spcAft>
              <a:buSzPts val="1800"/>
              <a:buChar char="●"/>
              <a:defRPr sz="1400"/>
            </a:lvl1pPr>
            <a:lvl2pPr indent="-317500" lvl="1" marL="914400" algn="ctr">
              <a:spcBef>
                <a:spcPts val="0"/>
              </a:spcBef>
              <a:spcAft>
                <a:spcPts val="0"/>
              </a:spcAft>
              <a:buSzPts val="1400"/>
              <a:buChar char="○"/>
              <a:defRPr/>
            </a:lvl2pPr>
            <a:lvl3pPr indent="-317500" lvl="2" marL="1371600" algn="ctr">
              <a:spcBef>
                <a:spcPts val="0"/>
              </a:spcBef>
              <a:spcAft>
                <a:spcPts val="0"/>
              </a:spcAft>
              <a:buSzPts val="1400"/>
              <a:buChar char="■"/>
              <a:defRPr/>
            </a:lvl3pPr>
            <a:lvl4pPr indent="-317500" lvl="3" marL="1828800" algn="ctr">
              <a:spcBef>
                <a:spcPts val="0"/>
              </a:spcBef>
              <a:spcAft>
                <a:spcPts val="0"/>
              </a:spcAft>
              <a:buSzPts val="1400"/>
              <a:buChar char="●"/>
              <a:defRPr/>
            </a:lvl4pPr>
            <a:lvl5pPr indent="-317500" lvl="4" marL="2286000" algn="ctr">
              <a:spcBef>
                <a:spcPts val="0"/>
              </a:spcBef>
              <a:spcAft>
                <a:spcPts val="0"/>
              </a:spcAft>
              <a:buSzPts val="1400"/>
              <a:buChar char="○"/>
              <a:defRPr/>
            </a:lvl5pPr>
            <a:lvl6pPr indent="-317500" lvl="5" marL="2743200" algn="ctr">
              <a:spcBef>
                <a:spcPts val="0"/>
              </a:spcBef>
              <a:spcAft>
                <a:spcPts val="0"/>
              </a:spcAft>
              <a:buSzPts val="1400"/>
              <a:buChar char="■"/>
              <a:defRPr/>
            </a:lvl6pPr>
            <a:lvl7pPr indent="-317500" lvl="6" marL="3200400" algn="ctr">
              <a:spcBef>
                <a:spcPts val="0"/>
              </a:spcBef>
              <a:spcAft>
                <a:spcPts val="0"/>
              </a:spcAft>
              <a:buSzPts val="1400"/>
              <a:buChar char="●"/>
              <a:defRPr/>
            </a:lvl7pPr>
            <a:lvl8pPr indent="-317500" lvl="7" marL="3657600" algn="ctr">
              <a:spcBef>
                <a:spcPts val="0"/>
              </a:spcBef>
              <a:spcAft>
                <a:spcPts val="0"/>
              </a:spcAft>
              <a:buSzPts val="1400"/>
              <a:buChar char="○"/>
              <a:defRPr/>
            </a:lvl8pPr>
            <a:lvl9pPr indent="-317500" lvl="8" marL="4114800" algn="ctr">
              <a:spcBef>
                <a:spcPts val="0"/>
              </a:spcBef>
              <a:spcAft>
                <a:spcPts val="0"/>
              </a:spcAft>
              <a:buSzPts val="1400"/>
              <a:buChar char="■"/>
              <a:defRPr/>
            </a:lvl9pPr>
          </a:lstStyle>
          <a:p/>
        </p:txBody>
      </p:sp>
      <p:sp>
        <p:nvSpPr>
          <p:cNvPr id="139" name="Google Shape;139;p11"/>
          <p:cNvSpPr txBox="1"/>
          <p:nvPr>
            <p:ph hasCustomPrompt="1" idx="2" type="title"/>
          </p:nvPr>
        </p:nvSpPr>
        <p:spPr>
          <a:xfrm>
            <a:off x="1926900" y="1947013"/>
            <a:ext cx="5290200" cy="751800"/>
          </a:xfrm>
          <a:prstGeom prst="rect">
            <a:avLst/>
          </a:prstGeom>
          <a:solidFill>
            <a:schemeClr val="accent2"/>
          </a:solidFill>
        </p:spPr>
        <p:txBody>
          <a:bodyPr anchorCtr="0" anchor="ctr" bIns="91425" lIns="91425" spcFirstLastPara="1" rIns="91425" wrap="square" tIns="91425">
            <a:noAutofit/>
          </a:bodyPr>
          <a:lstStyle>
            <a:lvl1pPr lvl="0" rtl="0" algn="ctr">
              <a:spcBef>
                <a:spcPts val="0"/>
              </a:spcBef>
              <a:spcAft>
                <a:spcPts val="0"/>
              </a:spcAft>
              <a:buSzPts val="12000"/>
              <a:buNone/>
              <a:defRPr b="1" sz="3500">
                <a:solidFill>
                  <a:schemeClr val="dk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40" name="Google Shape;140;p11"/>
          <p:cNvSpPr txBox="1"/>
          <p:nvPr>
            <p:ph idx="3" type="body"/>
          </p:nvPr>
        </p:nvSpPr>
        <p:spPr>
          <a:xfrm>
            <a:off x="1926950" y="2729013"/>
            <a:ext cx="5290200" cy="462900"/>
          </a:xfrm>
          <a:prstGeom prst="rect">
            <a:avLst/>
          </a:prstGeom>
          <a:noFill/>
        </p:spPr>
        <p:txBody>
          <a:bodyPr anchorCtr="0" anchor="t" bIns="91425" lIns="91425" spcFirstLastPara="1" rIns="91425" wrap="square" tIns="91425">
            <a:noAutofit/>
          </a:bodyPr>
          <a:lstStyle>
            <a:lvl1pPr indent="-342900" lvl="0" marL="457200" rtl="0" algn="ctr">
              <a:spcBef>
                <a:spcPts val="0"/>
              </a:spcBef>
              <a:spcAft>
                <a:spcPts val="0"/>
              </a:spcAft>
              <a:buSzPts val="1800"/>
              <a:buChar char="●"/>
              <a:defRPr sz="1400"/>
            </a:lvl1pPr>
            <a:lvl2pPr indent="-317500" lvl="1" marL="914400" rtl="0" algn="ctr">
              <a:spcBef>
                <a:spcPts val="0"/>
              </a:spcBef>
              <a:spcAft>
                <a:spcPts val="0"/>
              </a:spcAft>
              <a:buSzPts val="1400"/>
              <a:buChar char="○"/>
              <a:defRPr/>
            </a:lvl2pPr>
            <a:lvl3pPr indent="-317500" lvl="2" marL="1371600" rtl="0" algn="ctr">
              <a:spcBef>
                <a:spcPts val="0"/>
              </a:spcBef>
              <a:spcAft>
                <a:spcPts val="0"/>
              </a:spcAft>
              <a:buSzPts val="1400"/>
              <a:buChar char="■"/>
              <a:defRPr/>
            </a:lvl3pPr>
            <a:lvl4pPr indent="-317500" lvl="3" marL="1828800" rtl="0" algn="ctr">
              <a:spcBef>
                <a:spcPts val="0"/>
              </a:spcBef>
              <a:spcAft>
                <a:spcPts val="0"/>
              </a:spcAft>
              <a:buSzPts val="1400"/>
              <a:buChar char="●"/>
              <a:defRPr/>
            </a:lvl4pPr>
            <a:lvl5pPr indent="-317500" lvl="4" marL="2286000" rtl="0" algn="ctr">
              <a:spcBef>
                <a:spcPts val="0"/>
              </a:spcBef>
              <a:spcAft>
                <a:spcPts val="0"/>
              </a:spcAft>
              <a:buSzPts val="1400"/>
              <a:buChar char="○"/>
              <a:defRPr/>
            </a:lvl5pPr>
            <a:lvl6pPr indent="-317500" lvl="5" marL="2743200" rtl="0" algn="ctr">
              <a:spcBef>
                <a:spcPts val="0"/>
              </a:spcBef>
              <a:spcAft>
                <a:spcPts val="0"/>
              </a:spcAft>
              <a:buSzPts val="1400"/>
              <a:buChar char="■"/>
              <a:defRPr/>
            </a:lvl6pPr>
            <a:lvl7pPr indent="-317500" lvl="6" marL="3200400" rtl="0" algn="ctr">
              <a:spcBef>
                <a:spcPts val="0"/>
              </a:spcBef>
              <a:spcAft>
                <a:spcPts val="0"/>
              </a:spcAft>
              <a:buSzPts val="1400"/>
              <a:buChar char="●"/>
              <a:defRPr/>
            </a:lvl7pPr>
            <a:lvl8pPr indent="-317500" lvl="7" marL="3657600" rtl="0" algn="ctr">
              <a:spcBef>
                <a:spcPts val="0"/>
              </a:spcBef>
              <a:spcAft>
                <a:spcPts val="0"/>
              </a:spcAft>
              <a:buSzPts val="1400"/>
              <a:buChar char="○"/>
              <a:defRPr/>
            </a:lvl8pPr>
            <a:lvl9pPr indent="-317500" lvl="8" marL="4114800" rtl="0" algn="ctr">
              <a:spcBef>
                <a:spcPts val="0"/>
              </a:spcBef>
              <a:spcAft>
                <a:spcPts val="0"/>
              </a:spcAft>
              <a:buSzPts val="1400"/>
              <a:buChar char="■"/>
              <a:defRPr/>
            </a:lvl9pPr>
          </a:lstStyle>
          <a:p/>
        </p:txBody>
      </p:sp>
      <p:sp>
        <p:nvSpPr>
          <p:cNvPr id="141" name="Google Shape;141;p11"/>
          <p:cNvSpPr txBox="1"/>
          <p:nvPr>
            <p:ph hasCustomPrompt="1" idx="4" type="title"/>
          </p:nvPr>
        </p:nvSpPr>
        <p:spPr>
          <a:xfrm>
            <a:off x="1926900" y="3354525"/>
            <a:ext cx="5290200" cy="751800"/>
          </a:xfrm>
          <a:prstGeom prst="rect">
            <a:avLst/>
          </a:prstGeom>
          <a:solidFill>
            <a:schemeClr val="accent2"/>
          </a:solidFill>
        </p:spPr>
        <p:txBody>
          <a:bodyPr anchorCtr="0" anchor="ctr" bIns="91425" lIns="91425" spcFirstLastPara="1" rIns="91425" wrap="square" tIns="91425">
            <a:noAutofit/>
          </a:bodyPr>
          <a:lstStyle>
            <a:lvl1pPr lvl="0" rtl="0" algn="ctr">
              <a:spcBef>
                <a:spcPts val="0"/>
              </a:spcBef>
              <a:spcAft>
                <a:spcPts val="0"/>
              </a:spcAft>
              <a:buSzPts val="12000"/>
              <a:buNone/>
              <a:defRPr b="1" sz="3500">
                <a:solidFill>
                  <a:schemeClr val="dk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42" name="Google Shape;142;p11"/>
          <p:cNvSpPr txBox="1"/>
          <p:nvPr>
            <p:ph idx="5" type="body"/>
          </p:nvPr>
        </p:nvSpPr>
        <p:spPr>
          <a:xfrm>
            <a:off x="1926950" y="4136525"/>
            <a:ext cx="5290200" cy="462900"/>
          </a:xfrm>
          <a:prstGeom prst="rect">
            <a:avLst/>
          </a:prstGeom>
          <a:noFill/>
        </p:spPr>
        <p:txBody>
          <a:bodyPr anchorCtr="0" anchor="t" bIns="91425" lIns="91425" spcFirstLastPara="1" rIns="91425" wrap="square" tIns="91425">
            <a:noAutofit/>
          </a:bodyPr>
          <a:lstStyle>
            <a:lvl1pPr indent="-342900" lvl="0" marL="457200" rtl="0" algn="ctr">
              <a:spcBef>
                <a:spcPts val="0"/>
              </a:spcBef>
              <a:spcAft>
                <a:spcPts val="0"/>
              </a:spcAft>
              <a:buSzPts val="1800"/>
              <a:buChar char="●"/>
              <a:defRPr sz="1400"/>
            </a:lvl1pPr>
            <a:lvl2pPr indent="-317500" lvl="1" marL="914400" rtl="0" algn="ctr">
              <a:spcBef>
                <a:spcPts val="0"/>
              </a:spcBef>
              <a:spcAft>
                <a:spcPts val="0"/>
              </a:spcAft>
              <a:buSzPts val="1400"/>
              <a:buChar char="○"/>
              <a:defRPr/>
            </a:lvl2pPr>
            <a:lvl3pPr indent="-317500" lvl="2" marL="1371600" rtl="0" algn="ctr">
              <a:spcBef>
                <a:spcPts val="0"/>
              </a:spcBef>
              <a:spcAft>
                <a:spcPts val="0"/>
              </a:spcAft>
              <a:buSzPts val="1400"/>
              <a:buChar char="■"/>
              <a:defRPr/>
            </a:lvl3pPr>
            <a:lvl4pPr indent="-317500" lvl="3" marL="1828800" rtl="0" algn="ctr">
              <a:spcBef>
                <a:spcPts val="0"/>
              </a:spcBef>
              <a:spcAft>
                <a:spcPts val="0"/>
              </a:spcAft>
              <a:buSzPts val="1400"/>
              <a:buChar char="●"/>
              <a:defRPr/>
            </a:lvl4pPr>
            <a:lvl5pPr indent="-317500" lvl="4" marL="2286000" rtl="0" algn="ctr">
              <a:spcBef>
                <a:spcPts val="0"/>
              </a:spcBef>
              <a:spcAft>
                <a:spcPts val="0"/>
              </a:spcAft>
              <a:buSzPts val="1400"/>
              <a:buChar char="○"/>
              <a:defRPr/>
            </a:lvl5pPr>
            <a:lvl6pPr indent="-317500" lvl="5" marL="2743200" rtl="0" algn="ctr">
              <a:spcBef>
                <a:spcPts val="0"/>
              </a:spcBef>
              <a:spcAft>
                <a:spcPts val="0"/>
              </a:spcAft>
              <a:buSzPts val="1400"/>
              <a:buChar char="■"/>
              <a:defRPr/>
            </a:lvl6pPr>
            <a:lvl7pPr indent="-317500" lvl="6" marL="3200400" rtl="0" algn="ctr">
              <a:spcBef>
                <a:spcPts val="0"/>
              </a:spcBef>
              <a:spcAft>
                <a:spcPts val="0"/>
              </a:spcAft>
              <a:buSzPts val="1400"/>
              <a:buChar char="●"/>
              <a:defRPr/>
            </a:lvl7pPr>
            <a:lvl8pPr indent="-317500" lvl="7" marL="3657600" rtl="0" algn="ctr">
              <a:spcBef>
                <a:spcPts val="0"/>
              </a:spcBef>
              <a:spcAft>
                <a:spcPts val="0"/>
              </a:spcAft>
              <a:buSzPts val="1400"/>
              <a:buChar char="○"/>
              <a:defRPr/>
            </a:lvl8pPr>
            <a:lvl9pPr indent="-317500" lvl="8" marL="4114800" rtl="0" algn="ctr">
              <a:spcBef>
                <a:spcPts val="0"/>
              </a:spcBef>
              <a:spcAft>
                <a:spcPts val="0"/>
              </a:spcAft>
              <a:buSzPts val="1400"/>
              <a:buChar char="■"/>
              <a:defRPr/>
            </a:lvl9pPr>
          </a:lstStyle>
          <a:p/>
        </p:txBody>
      </p:sp>
      <p:sp>
        <p:nvSpPr>
          <p:cNvPr id="143" name="Google Shape;143;p11"/>
          <p:cNvSpPr/>
          <p:nvPr/>
        </p:nvSpPr>
        <p:spPr>
          <a:xfrm flipH="1">
            <a:off x="-1450" y="0"/>
            <a:ext cx="1941425" cy="1431875"/>
          </a:xfrm>
          <a:custGeom>
            <a:rect b="b" l="l" r="r" t="t"/>
            <a:pathLst>
              <a:path extrusionOk="0" h="57275" w="77657">
                <a:moveTo>
                  <a:pt x="1" y="0"/>
                </a:moveTo>
                <a:cubicBezTo>
                  <a:pt x="2903" y="1701"/>
                  <a:pt x="6272" y="2702"/>
                  <a:pt x="9841" y="2735"/>
                </a:cubicBezTo>
                <a:cubicBezTo>
                  <a:pt x="13177" y="9407"/>
                  <a:pt x="20082" y="13977"/>
                  <a:pt x="28021" y="13977"/>
                </a:cubicBezTo>
                <a:lnTo>
                  <a:pt x="28921" y="13977"/>
                </a:lnTo>
                <a:cubicBezTo>
                  <a:pt x="30523" y="16178"/>
                  <a:pt x="32691" y="17980"/>
                  <a:pt x="35226" y="19147"/>
                </a:cubicBezTo>
                <a:cubicBezTo>
                  <a:pt x="37794" y="27420"/>
                  <a:pt x="45500" y="33424"/>
                  <a:pt x="54606" y="33424"/>
                </a:cubicBezTo>
                <a:cubicBezTo>
                  <a:pt x="56975" y="33424"/>
                  <a:pt x="59243" y="33024"/>
                  <a:pt x="61378" y="32256"/>
                </a:cubicBezTo>
                <a:cubicBezTo>
                  <a:pt x="61678" y="32723"/>
                  <a:pt x="62045" y="33190"/>
                  <a:pt x="62412" y="33624"/>
                </a:cubicBezTo>
                <a:cubicBezTo>
                  <a:pt x="62179" y="34658"/>
                  <a:pt x="62078" y="35759"/>
                  <a:pt x="62078" y="36893"/>
                </a:cubicBezTo>
                <a:cubicBezTo>
                  <a:pt x="62078" y="44432"/>
                  <a:pt x="67082" y="50803"/>
                  <a:pt x="73954" y="52838"/>
                </a:cubicBezTo>
                <a:cubicBezTo>
                  <a:pt x="74921" y="54539"/>
                  <a:pt x="76189" y="56040"/>
                  <a:pt x="77656" y="57274"/>
                </a:cubicBezTo>
                <a:lnTo>
                  <a:pt x="77656" y="0"/>
                </a:ln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11"/>
          <p:cNvSpPr/>
          <p:nvPr/>
        </p:nvSpPr>
        <p:spPr>
          <a:xfrm rot="10800000">
            <a:off x="-1450" y="3704660"/>
            <a:ext cx="1941425" cy="1431875"/>
          </a:xfrm>
          <a:custGeom>
            <a:rect b="b" l="l" r="r" t="t"/>
            <a:pathLst>
              <a:path extrusionOk="0" h="57275" w="77657">
                <a:moveTo>
                  <a:pt x="1" y="0"/>
                </a:moveTo>
                <a:cubicBezTo>
                  <a:pt x="2903" y="1701"/>
                  <a:pt x="6272" y="2702"/>
                  <a:pt x="9841" y="2735"/>
                </a:cubicBezTo>
                <a:cubicBezTo>
                  <a:pt x="13177" y="9407"/>
                  <a:pt x="20082" y="13977"/>
                  <a:pt x="28021" y="13977"/>
                </a:cubicBezTo>
                <a:lnTo>
                  <a:pt x="28921" y="13977"/>
                </a:lnTo>
                <a:cubicBezTo>
                  <a:pt x="30523" y="16178"/>
                  <a:pt x="32691" y="17980"/>
                  <a:pt x="35226" y="19147"/>
                </a:cubicBezTo>
                <a:cubicBezTo>
                  <a:pt x="37794" y="27420"/>
                  <a:pt x="45500" y="33424"/>
                  <a:pt x="54606" y="33424"/>
                </a:cubicBezTo>
                <a:cubicBezTo>
                  <a:pt x="56975" y="33424"/>
                  <a:pt x="59243" y="33024"/>
                  <a:pt x="61378" y="32256"/>
                </a:cubicBezTo>
                <a:cubicBezTo>
                  <a:pt x="61678" y="32723"/>
                  <a:pt x="62045" y="33190"/>
                  <a:pt x="62412" y="33624"/>
                </a:cubicBezTo>
                <a:cubicBezTo>
                  <a:pt x="62179" y="34658"/>
                  <a:pt x="62078" y="35759"/>
                  <a:pt x="62078" y="36893"/>
                </a:cubicBezTo>
                <a:cubicBezTo>
                  <a:pt x="62078" y="44432"/>
                  <a:pt x="67082" y="50803"/>
                  <a:pt x="73954" y="52838"/>
                </a:cubicBezTo>
                <a:cubicBezTo>
                  <a:pt x="74921" y="54539"/>
                  <a:pt x="76189" y="56040"/>
                  <a:pt x="77656" y="57274"/>
                </a:cubicBezTo>
                <a:lnTo>
                  <a:pt x="77656" y="0"/>
                </a:ln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11"/>
          <p:cNvSpPr/>
          <p:nvPr/>
        </p:nvSpPr>
        <p:spPr>
          <a:xfrm>
            <a:off x="7202575" y="0"/>
            <a:ext cx="1941425" cy="1431875"/>
          </a:xfrm>
          <a:custGeom>
            <a:rect b="b" l="l" r="r" t="t"/>
            <a:pathLst>
              <a:path extrusionOk="0" h="57275" w="77657">
                <a:moveTo>
                  <a:pt x="1" y="0"/>
                </a:moveTo>
                <a:cubicBezTo>
                  <a:pt x="2903" y="1701"/>
                  <a:pt x="6272" y="2702"/>
                  <a:pt x="9841" y="2735"/>
                </a:cubicBezTo>
                <a:cubicBezTo>
                  <a:pt x="13177" y="9407"/>
                  <a:pt x="20082" y="13977"/>
                  <a:pt x="28021" y="13977"/>
                </a:cubicBezTo>
                <a:lnTo>
                  <a:pt x="28921" y="13977"/>
                </a:lnTo>
                <a:cubicBezTo>
                  <a:pt x="30523" y="16178"/>
                  <a:pt x="32691" y="17980"/>
                  <a:pt x="35226" y="19147"/>
                </a:cubicBezTo>
                <a:cubicBezTo>
                  <a:pt x="37794" y="27420"/>
                  <a:pt x="45500" y="33424"/>
                  <a:pt x="54606" y="33424"/>
                </a:cubicBezTo>
                <a:cubicBezTo>
                  <a:pt x="56975" y="33424"/>
                  <a:pt x="59243" y="33024"/>
                  <a:pt x="61378" y="32256"/>
                </a:cubicBezTo>
                <a:cubicBezTo>
                  <a:pt x="61678" y="32723"/>
                  <a:pt x="62045" y="33190"/>
                  <a:pt x="62412" y="33624"/>
                </a:cubicBezTo>
                <a:cubicBezTo>
                  <a:pt x="62179" y="34658"/>
                  <a:pt x="62078" y="35759"/>
                  <a:pt x="62078" y="36893"/>
                </a:cubicBezTo>
                <a:cubicBezTo>
                  <a:pt x="62078" y="44432"/>
                  <a:pt x="67082" y="50803"/>
                  <a:pt x="73954" y="52838"/>
                </a:cubicBezTo>
                <a:cubicBezTo>
                  <a:pt x="74921" y="54539"/>
                  <a:pt x="76189" y="56040"/>
                  <a:pt x="77656" y="57274"/>
                </a:cubicBezTo>
                <a:lnTo>
                  <a:pt x="77656" y="0"/>
                </a:ln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11"/>
          <p:cNvSpPr/>
          <p:nvPr/>
        </p:nvSpPr>
        <p:spPr>
          <a:xfrm flipH="1" rot="10800000">
            <a:off x="7202575" y="3704660"/>
            <a:ext cx="1941425" cy="1431875"/>
          </a:xfrm>
          <a:custGeom>
            <a:rect b="b" l="l" r="r" t="t"/>
            <a:pathLst>
              <a:path extrusionOk="0" h="57275" w="77657">
                <a:moveTo>
                  <a:pt x="1" y="0"/>
                </a:moveTo>
                <a:cubicBezTo>
                  <a:pt x="2903" y="1701"/>
                  <a:pt x="6272" y="2702"/>
                  <a:pt x="9841" y="2735"/>
                </a:cubicBezTo>
                <a:cubicBezTo>
                  <a:pt x="13177" y="9407"/>
                  <a:pt x="20082" y="13977"/>
                  <a:pt x="28021" y="13977"/>
                </a:cubicBezTo>
                <a:lnTo>
                  <a:pt x="28921" y="13977"/>
                </a:lnTo>
                <a:cubicBezTo>
                  <a:pt x="30523" y="16178"/>
                  <a:pt x="32691" y="17980"/>
                  <a:pt x="35226" y="19147"/>
                </a:cubicBezTo>
                <a:cubicBezTo>
                  <a:pt x="37794" y="27420"/>
                  <a:pt x="45500" y="33424"/>
                  <a:pt x="54606" y="33424"/>
                </a:cubicBezTo>
                <a:cubicBezTo>
                  <a:pt x="56975" y="33424"/>
                  <a:pt x="59243" y="33024"/>
                  <a:pt x="61378" y="32256"/>
                </a:cubicBezTo>
                <a:cubicBezTo>
                  <a:pt x="61678" y="32723"/>
                  <a:pt x="62045" y="33190"/>
                  <a:pt x="62412" y="33624"/>
                </a:cubicBezTo>
                <a:cubicBezTo>
                  <a:pt x="62179" y="34658"/>
                  <a:pt x="62078" y="35759"/>
                  <a:pt x="62078" y="36893"/>
                </a:cubicBezTo>
                <a:cubicBezTo>
                  <a:pt x="62078" y="44432"/>
                  <a:pt x="67082" y="50803"/>
                  <a:pt x="73954" y="52838"/>
                </a:cubicBezTo>
                <a:cubicBezTo>
                  <a:pt x="74921" y="54539"/>
                  <a:pt x="76189" y="56040"/>
                  <a:pt x="77656" y="57274"/>
                </a:cubicBezTo>
                <a:lnTo>
                  <a:pt x="77656" y="0"/>
                </a:ln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11"/>
          <p:cNvSpPr/>
          <p:nvPr/>
        </p:nvSpPr>
        <p:spPr>
          <a:xfrm>
            <a:off x="254250" y="253650"/>
            <a:ext cx="8635500" cy="46362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 name="Google Shape;148;p11"/>
          <p:cNvGrpSpPr/>
          <p:nvPr/>
        </p:nvGrpSpPr>
        <p:grpSpPr>
          <a:xfrm flipH="1">
            <a:off x="8084100" y="1030413"/>
            <a:ext cx="394400" cy="291075"/>
            <a:chOff x="6573825" y="495125"/>
            <a:chExt cx="394400" cy="291075"/>
          </a:xfrm>
        </p:grpSpPr>
        <p:sp>
          <p:nvSpPr>
            <p:cNvPr id="149" name="Google Shape;149;p11"/>
            <p:cNvSpPr/>
            <p:nvPr/>
          </p:nvSpPr>
          <p:spPr>
            <a:xfrm>
              <a:off x="6573825" y="555925"/>
              <a:ext cx="229500" cy="230275"/>
            </a:xfrm>
            <a:custGeom>
              <a:rect b="b" l="l" r="r" t="t"/>
              <a:pathLst>
                <a:path extrusionOk="0" h="9211" w="9180">
                  <a:moveTo>
                    <a:pt x="4590" y="1"/>
                  </a:moveTo>
                  <a:cubicBezTo>
                    <a:pt x="4560" y="61"/>
                    <a:pt x="4560" y="122"/>
                    <a:pt x="4529" y="183"/>
                  </a:cubicBezTo>
                  <a:cubicBezTo>
                    <a:pt x="4408" y="760"/>
                    <a:pt x="4286" y="1368"/>
                    <a:pt x="4104" y="1946"/>
                  </a:cubicBezTo>
                  <a:cubicBezTo>
                    <a:pt x="3891" y="2645"/>
                    <a:pt x="3557" y="3253"/>
                    <a:pt x="2918" y="3648"/>
                  </a:cubicBezTo>
                  <a:cubicBezTo>
                    <a:pt x="2310" y="4043"/>
                    <a:pt x="1642" y="4226"/>
                    <a:pt x="943" y="4378"/>
                  </a:cubicBezTo>
                  <a:cubicBezTo>
                    <a:pt x="639" y="4438"/>
                    <a:pt x="335" y="4499"/>
                    <a:pt x="0" y="4560"/>
                  </a:cubicBezTo>
                  <a:cubicBezTo>
                    <a:pt x="669" y="4742"/>
                    <a:pt x="1338" y="4894"/>
                    <a:pt x="1976" y="5077"/>
                  </a:cubicBezTo>
                  <a:cubicBezTo>
                    <a:pt x="2979" y="5350"/>
                    <a:pt x="3709" y="5988"/>
                    <a:pt x="4043" y="6992"/>
                  </a:cubicBezTo>
                  <a:cubicBezTo>
                    <a:pt x="4195" y="7447"/>
                    <a:pt x="4286" y="7934"/>
                    <a:pt x="4438" y="8420"/>
                  </a:cubicBezTo>
                  <a:cubicBezTo>
                    <a:pt x="4499" y="8663"/>
                    <a:pt x="4529" y="8906"/>
                    <a:pt x="4590" y="9210"/>
                  </a:cubicBezTo>
                  <a:cubicBezTo>
                    <a:pt x="4712" y="8663"/>
                    <a:pt x="4803" y="8177"/>
                    <a:pt x="4924" y="7691"/>
                  </a:cubicBezTo>
                  <a:cubicBezTo>
                    <a:pt x="5076" y="7144"/>
                    <a:pt x="5259" y="6596"/>
                    <a:pt x="5593" y="6140"/>
                  </a:cubicBezTo>
                  <a:cubicBezTo>
                    <a:pt x="6019" y="5593"/>
                    <a:pt x="6566" y="5259"/>
                    <a:pt x="7204" y="5077"/>
                  </a:cubicBezTo>
                  <a:cubicBezTo>
                    <a:pt x="7873" y="4894"/>
                    <a:pt x="8511" y="4742"/>
                    <a:pt x="9180" y="4560"/>
                  </a:cubicBezTo>
                  <a:cubicBezTo>
                    <a:pt x="9119" y="4560"/>
                    <a:pt x="9058" y="4529"/>
                    <a:pt x="8997" y="4529"/>
                  </a:cubicBezTo>
                  <a:cubicBezTo>
                    <a:pt x="8572" y="4438"/>
                    <a:pt x="8146" y="4378"/>
                    <a:pt x="7751" y="4226"/>
                  </a:cubicBezTo>
                  <a:cubicBezTo>
                    <a:pt x="7295" y="4104"/>
                    <a:pt x="6809" y="3922"/>
                    <a:pt x="6383" y="3709"/>
                  </a:cubicBezTo>
                  <a:cubicBezTo>
                    <a:pt x="5684" y="3344"/>
                    <a:pt x="5320" y="2675"/>
                    <a:pt x="5076" y="1946"/>
                  </a:cubicBezTo>
                  <a:cubicBezTo>
                    <a:pt x="4894" y="1308"/>
                    <a:pt x="4742" y="669"/>
                    <a:pt x="45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11"/>
            <p:cNvSpPr/>
            <p:nvPr/>
          </p:nvSpPr>
          <p:spPr>
            <a:xfrm>
              <a:off x="6847375" y="49512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 name="Google Shape;151;p11"/>
          <p:cNvGrpSpPr/>
          <p:nvPr/>
        </p:nvGrpSpPr>
        <p:grpSpPr>
          <a:xfrm flipH="1">
            <a:off x="568700" y="3113025"/>
            <a:ext cx="286013" cy="278250"/>
            <a:chOff x="2106450" y="417900"/>
            <a:chExt cx="286013" cy="278250"/>
          </a:xfrm>
        </p:grpSpPr>
        <p:sp>
          <p:nvSpPr>
            <p:cNvPr id="152" name="Google Shape;152;p11"/>
            <p:cNvSpPr/>
            <p:nvPr/>
          </p:nvSpPr>
          <p:spPr>
            <a:xfrm>
              <a:off x="2272363" y="417900"/>
              <a:ext cx="120100" cy="121600"/>
            </a:xfrm>
            <a:custGeom>
              <a:rect b="b" l="l" r="r" t="t"/>
              <a:pathLst>
                <a:path extrusionOk="0" h="4864" w="4804">
                  <a:moveTo>
                    <a:pt x="2402" y="0"/>
                  </a:moveTo>
                  <a:cubicBezTo>
                    <a:pt x="2402" y="31"/>
                    <a:pt x="2402" y="61"/>
                    <a:pt x="2372" y="92"/>
                  </a:cubicBezTo>
                  <a:cubicBezTo>
                    <a:pt x="2311" y="426"/>
                    <a:pt x="2250" y="730"/>
                    <a:pt x="2159" y="1034"/>
                  </a:cubicBezTo>
                  <a:cubicBezTo>
                    <a:pt x="2037" y="1399"/>
                    <a:pt x="1855" y="1733"/>
                    <a:pt x="1521" y="1946"/>
                  </a:cubicBezTo>
                  <a:cubicBezTo>
                    <a:pt x="1217" y="2128"/>
                    <a:pt x="852" y="2219"/>
                    <a:pt x="487" y="2311"/>
                  </a:cubicBezTo>
                  <a:cubicBezTo>
                    <a:pt x="335" y="2341"/>
                    <a:pt x="153" y="2371"/>
                    <a:pt x="1" y="2402"/>
                  </a:cubicBezTo>
                  <a:cubicBezTo>
                    <a:pt x="335" y="2493"/>
                    <a:pt x="700" y="2584"/>
                    <a:pt x="1034" y="2675"/>
                  </a:cubicBezTo>
                  <a:cubicBezTo>
                    <a:pt x="1551" y="2827"/>
                    <a:pt x="1946" y="3162"/>
                    <a:pt x="2098" y="3678"/>
                  </a:cubicBezTo>
                  <a:cubicBezTo>
                    <a:pt x="2189" y="3952"/>
                    <a:pt x="2250" y="4195"/>
                    <a:pt x="2311" y="4438"/>
                  </a:cubicBezTo>
                  <a:cubicBezTo>
                    <a:pt x="2341" y="4560"/>
                    <a:pt x="2372" y="4712"/>
                    <a:pt x="2402" y="4864"/>
                  </a:cubicBezTo>
                  <a:cubicBezTo>
                    <a:pt x="2463" y="4560"/>
                    <a:pt x="2524" y="4317"/>
                    <a:pt x="2584" y="4043"/>
                  </a:cubicBezTo>
                  <a:cubicBezTo>
                    <a:pt x="2676" y="3770"/>
                    <a:pt x="2767" y="3496"/>
                    <a:pt x="2949" y="3253"/>
                  </a:cubicBezTo>
                  <a:cubicBezTo>
                    <a:pt x="3162" y="2949"/>
                    <a:pt x="3436" y="2766"/>
                    <a:pt x="3800" y="2675"/>
                  </a:cubicBezTo>
                  <a:cubicBezTo>
                    <a:pt x="4135" y="2584"/>
                    <a:pt x="4469" y="2493"/>
                    <a:pt x="4803" y="2402"/>
                  </a:cubicBezTo>
                  <a:lnTo>
                    <a:pt x="4712" y="2402"/>
                  </a:lnTo>
                  <a:cubicBezTo>
                    <a:pt x="4499" y="2341"/>
                    <a:pt x="4287" y="2311"/>
                    <a:pt x="4074" y="2250"/>
                  </a:cubicBezTo>
                  <a:cubicBezTo>
                    <a:pt x="3831" y="2159"/>
                    <a:pt x="3588" y="2067"/>
                    <a:pt x="3344" y="1946"/>
                  </a:cubicBezTo>
                  <a:cubicBezTo>
                    <a:pt x="2980" y="1763"/>
                    <a:pt x="2797" y="1429"/>
                    <a:pt x="2676" y="1034"/>
                  </a:cubicBezTo>
                  <a:cubicBezTo>
                    <a:pt x="2554" y="700"/>
                    <a:pt x="2493" y="365"/>
                    <a:pt x="24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11"/>
            <p:cNvSpPr/>
            <p:nvPr/>
          </p:nvSpPr>
          <p:spPr>
            <a:xfrm>
              <a:off x="2106450" y="645975"/>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 name="Google Shape;154;p11"/>
          <p:cNvGrpSpPr/>
          <p:nvPr/>
        </p:nvGrpSpPr>
        <p:grpSpPr>
          <a:xfrm flipH="1">
            <a:off x="624763" y="1215750"/>
            <a:ext cx="120850" cy="347400"/>
            <a:chOff x="512575" y="3217700"/>
            <a:chExt cx="120850" cy="347400"/>
          </a:xfrm>
        </p:grpSpPr>
        <p:sp>
          <p:nvSpPr>
            <p:cNvPr id="155" name="Google Shape;155;p11"/>
            <p:cNvSpPr/>
            <p:nvPr/>
          </p:nvSpPr>
          <p:spPr>
            <a:xfrm>
              <a:off x="547913" y="3217700"/>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11"/>
            <p:cNvSpPr/>
            <p:nvPr/>
          </p:nvSpPr>
          <p:spPr>
            <a:xfrm>
              <a:off x="512575" y="344347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 name="Google Shape;157;p11"/>
          <p:cNvSpPr/>
          <p:nvPr/>
        </p:nvSpPr>
        <p:spPr>
          <a:xfrm flipH="1">
            <a:off x="8256213" y="2648650"/>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158" name="Shape 158"/>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159" name="Shape 159"/>
        <p:cNvGrpSpPr/>
        <p:nvPr/>
      </p:nvGrpSpPr>
      <p:grpSpPr>
        <a:xfrm>
          <a:off x="0" y="0"/>
          <a:ext cx="0" cy="0"/>
          <a:chOff x="0" y="0"/>
          <a:chExt cx="0" cy="0"/>
        </a:xfrm>
      </p:grpSpPr>
      <p:sp>
        <p:nvSpPr>
          <p:cNvPr id="160" name="Google Shape;160;p13"/>
          <p:cNvSpPr/>
          <p:nvPr/>
        </p:nvSpPr>
        <p:spPr>
          <a:xfrm flipH="1">
            <a:off x="5917389" y="3671596"/>
            <a:ext cx="3226617" cy="1500207"/>
          </a:xfrm>
          <a:custGeom>
            <a:rect b="b" l="l" r="r" t="t"/>
            <a:pathLst>
              <a:path extrusionOk="0" h="46750" w="100549">
                <a:moveTo>
                  <a:pt x="0" y="1"/>
                </a:moveTo>
                <a:lnTo>
                  <a:pt x="0" y="25958"/>
                </a:lnTo>
                <a:lnTo>
                  <a:pt x="0" y="46749"/>
                </a:lnTo>
                <a:lnTo>
                  <a:pt x="100549" y="46749"/>
                </a:lnTo>
                <a:cubicBezTo>
                  <a:pt x="87159" y="42480"/>
                  <a:pt x="76136" y="41753"/>
                  <a:pt x="70181" y="41753"/>
                </a:cubicBezTo>
                <a:cubicBezTo>
                  <a:pt x="67105" y="41753"/>
                  <a:pt x="65381" y="41947"/>
                  <a:pt x="65381" y="41947"/>
                </a:cubicBezTo>
                <a:cubicBezTo>
                  <a:pt x="57102" y="33131"/>
                  <a:pt x="48731" y="31154"/>
                  <a:pt x="42886" y="31154"/>
                </a:cubicBezTo>
                <a:cubicBezTo>
                  <a:pt x="38130" y="31154"/>
                  <a:pt x="35046" y="32463"/>
                  <a:pt x="35046" y="32463"/>
                </a:cubicBezTo>
                <a:cubicBezTo>
                  <a:pt x="30548" y="28998"/>
                  <a:pt x="26080" y="26840"/>
                  <a:pt x="21915" y="25594"/>
                </a:cubicBezTo>
                <a:cubicBezTo>
                  <a:pt x="19757" y="18147"/>
                  <a:pt x="13313" y="12493"/>
                  <a:pt x="5441" y="11490"/>
                </a:cubicBezTo>
                <a:cubicBezTo>
                  <a:pt x="4955" y="7052"/>
                  <a:pt x="2948" y="3040"/>
                  <a:pt x="0"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13"/>
          <p:cNvSpPr/>
          <p:nvPr/>
        </p:nvSpPr>
        <p:spPr>
          <a:xfrm>
            <a:off x="-9961" y="3671596"/>
            <a:ext cx="3226617" cy="1500207"/>
          </a:xfrm>
          <a:custGeom>
            <a:rect b="b" l="l" r="r" t="t"/>
            <a:pathLst>
              <a:path extrusionOk="0" h="46750" w="100549">
                <a:moveTo>
                  <a:pt x="0" y="1"/>
                </a:moveTo>
                <a:lnTo>
                  <a:pt x="0" y="25958"/>
                </a:lnTo>
                <a:lnTo>
                  <a:pt x="0" y="46749"/>
                </a:lnTo>
                <a:lnTo>
                  <a:pt x="100549" y="46749"/>
                </a:lnTo>
                <a:cubicBezTo>
                  <a:pt x="87159" y="42480"/>
                  <a:pt x="76136" y="41753"/>
                  <a:pt x="70181" y="41753"/>
                </a:cubicBezTo>
                <a:cubicBezTo>
                  <a:pt x="67105" y="41753"/>
                  <a:pt x="65381" y="41947"/>
                  <a:pt x="65381" y="41947"/>
                </a:cubicBezTo>
                <a:cubicBezTo>
                  <a:pt x="57102" y="33131"/>
                  <a:pt x="48731" y="31154"/>
                  <a:pt x="42886" y="31154"/>
                </a:cubicBezTo>
                <a:cubicBezTo>
                  <a:pt x="38130" y="31154"/>
                  <a:pt x="35046" y="32463"/>
                  <a:pt x="35046" y="32463"/>
                </a:cubicBezTo>
                <a:cubicBezTo>
                  <a:pt x="30548" y="28998"/>
                  <a:pt x="26080" y="26840"/>
                  <a:pt x="21915" y="25594"/>
                </a:cubicBezTo>
                <a:cubicBezTo>
                  <a:pt x="19757" y="18147"/>
                  <a:pt x="13313" y="12493"/>
                  <a:pt x="5441" y="11490"/>
                </a:cubicBezTo>
                <a:cubicBezTo>
                  <a:pt x="4955" y="7052"/>
                  <a:pt x="2948" y="3040"/>
                  <a:pt x="0"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13"/>
          <p:cNvSpPr/>
          <p:nvPr/>
        </p:nvSpPr>
        <p:spPr>
          <a:xfrm rot="10800000">
            <a:off x="5917389" y="-4"/>
            <a:ext cx="3226617" cy="1500208"/>
          </a:xfrm>
          <a:custGeom>
            <a:rect b="b" l="l" r="r" t="t"/>
            <a:pathLst>
              <a:path extrusionOk="0" h="46750" w="100549">
                <a:moveTo>
                  <a:pt x="0" y="1"/>
                </a:moveTo>
                <a:lnTo>
                  <a:pt x="0" y="25958"/>
                </a:lnTo>
                <a:lnTo>
                  <a:pt x="0" y="46749"/>
                </a:lnTo>
                <a:lnTo>
                  <a:pt x="100549" y="46749"/>
                </a:lnTo>
                <a:cubicBezTo>
                  <a:pt x="87159" y="42480"/>
                  <a:pt x="76136" y="41753"/>
                  <a:pt x="70181" y="41753"/>
                </a:cubicBezTo>
                <a:cubicBezTo>
                  <a:pt x="67105" y="41753"/>
                  <a:pt x="65381" y="41947"/>
                  <a:pt x="65381" y="41947"/>
                </a:cubicBezTo>
                <a:cubicBezTo>
                  <a:pt x="57102" y="33131"/>
                  <a:pt x="48731" y="31154"/>
                  <a:pt x="42886" y="31154"/>
                </a:cubicBezTo>
                <a:cubicBezTo>
                  <a:pt x="38130" y="31154"/>
                  <a:pt x="35046" y="32463"/>
                  <a:pt x="35046" y="32463"/>
                </a:cubicBezTo>
                <a:cubicBezTo>
                  <a:pt x="30548" y="28998"/>
                  <a:pt x="26080" y="26840"/>
                  <a:pt x="21915" y="25594"/>
                </a:cubicBezTo>
                <a:cubicBezTo>
                  <a:pt x="19757" y="18147"/>
                  <a:pt x="13313" y="12493"/>
                  <a:pt x="5441" y="11490"/>
                </a:cubicBezTo>
                <a:cubicBezTo>
                  <a:pt x="4955" y="7052"/>
                  <a:pt x="2948" y="3040"/>
                  <a:pt x="0"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13"/>
          <p:cNvSpPr/>
          <p:nvPr/>
        </p:nvSpPr>
        <p:spPr>
          <a:xfrm flipH="1" rot="10800000">
            <a:off x="-9961" y="-4"/>
            <a:ext cx="3226617" cy="1500208"/>
          </a:xfrm>
          <a:custGeom>
            <a:rect b="b" l="l" r="r" t="t"/>
            <a:pathLst>
              <a:path extrusionOk="0" h="46750" w="100549">
                <a:moveTo>
                  <a:pt x="0" y="1"/>
                </a:moveTo>
                <a:lnTo>
                  <a:pt x="0" y="25958"/>
                </a:lnTo>
                <a:lnTo>
                  <a:pt x="0" y="46749"/>
                </a:lnTo>
                <a:lnTo>
                  <a:pt x="100549" y="46749"/>
                </a:lnTo>
                <a:cubicBezTo>
                  <a:pt x="87159" y="42480"/>
                  <a:pt x="76136" y="41753"/>
                  <a:pt x="70181" y="41753"/>
                </a:cubicBezTo>
                <a:cubicBezTo>
                  <a:pt x="67105" y="41753"/>
                  <a:pt x="65381" y="41947"/>
                  <a:pt x="65381" y="41947"/>
                </a:cubicBezTo>
                <a:cubicBezTo>
                  <a:pt x="57102" y="33131"/>
                  <a:pt x="48731" y="31154"/>
                  <a:pt x="42886" y="31154"/>
                </a:cubicBezTo>
                <a:cubicBezTo>
                  <a:pt x="38130" y="31154"/>
                  <a:pt x="35046" y="32463"/>
                  <a:pt x="35046" y="32463"/>
                </a:cubicBezTo>
                <a:cubicBezTo>
                  <a:pt x="30548" y="28998"/>
                  <a:pt x="26080" y="26840"/>
                  <a:pt x="21915" y="25594"/>
                </a:cubicBezTo>
                <a:cubicBezTo>
                  <a:pt x="19757" y="18147"/>
                  <a:pt x="13313" y="12493"/>
                  <a:pt x="5441" y="11490"/>
                </a:cubicBezTo>
                <a:cubicBezTo>
                  <a:pt x="4955" y="7052"/>
                  <a:pt x="2948" y="3040"/>
                  <a:pt x="0"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13"/>
          <p:cNvSpPr/>
          <p:nvPr/>
        </p:nvSpPr>
        <p:spPr>
          <a:xfrm>
            <a:off x="254250" y="253650"/>
            <a:ext cx="8635500" cy="46362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13"/>
          <p:cNvSpPr txBox="1"/>
          <p:nvPr>
            <p:ph idx="1" type="subTitle"/>
          </p:nvPr>
        </p:nvSpPr>
        <p:spPr>
          <a:xfrm>
            <a:off x="1566978" y="1709750"/>
            <a:ext cx="2918400" cy="410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800"/>
              <a:buFont typeface="Quicksand SemiBold"/>
              <a:buAutoNum type="arabicPeriod"/>
              <a:defRPr b="1" sz="1600">
                <a:latin typeface="Cinzel Decorative"/>
                <a:ea typeface="Cinzel Decorative"/>
                <a:cs typeface="Cinzel Decorative"/>
                <a:sym typeface="Cinzel Decorative"/>
              </a:defRPr>
            </a:lvl1pPr>
            <a:lvl2pPr lvl="1" rtl="0">
              <a:spcBef>
                <a:spcPts val="0"/>
              </a:spcBef>
              <a:spcAft>
                <a:spcPts val="0"/>
              </a:spcAft>
              <a:buSzPts val="1200"/>
              <a:buFont typeface="Roboto Condensed Light"/>
              <a:buAutoNum type="alphaLcPeriod"/>
              <a:defRPr/>
            </a:lvl2pPr>
            <a:lvl3pPr lvl="2" rtl="0">
              <a:spcBef>
                <a:spcPts val="0"/>
              </a:spcBef>
              <a:spcAft>
                <a:spcPts val="0"/>
              </a:spcAft>
              <a:buSzPts val="1200"/>
              <a:buFont typeface="Roboto Condensed Light"/>
              <a:buAutoNum type="romanLcPeriod"/>
              <a:defRPr/>
            </a:lvl3pPr>
            <a:lvl4pPr lvl="3" rtl="0">
              <a:spcBef>
                <a:spcPts val="0"/>
              </a:spcBef>
              <a:spcAft>
                <a:spcPts val="0"/>
              </a:spcAft>
              <a:buSzPts val="1200"/>
              <a:buFont typeface="Roboto Condensed Light"/>
              <a:buAutoNum type="arabicPeriod"/>
              <a:defRPr/>
            </a:lvl4pPr>
            <a:lvl5pPr lvl="4" rtl="0">
              <a:spcBef>
                <a:spcPts val="0"/>
              </a:spcBef>
              <a:spcAft>
                <a:spcPts val="0"/>
              </a:spcAft>
              <a:buSzPts val="1200"/>
              <a:buFont typeface="Roboto Condensed Light"/>
              <a:buAutoNum type="alphaLcPeriod"/>
              <a:defRPr/>
            </a:lvl5pPr>
            <a:lvl6pPr lvl="5" rtl="0">
              <a:spcBef>
                <a:spcPts val="0"/>
              </a:spcBef>
              <a:spcAft>
                <a:spcPts val="0"/>
              </a:spcAft>
              <a:buSzPts val="1200"/>
              <a:buFont typeface="Roboto Condensed Light"/>
              <a:buAutoNum type="romanLcPeriod"/>
              <a:defRPr/>
            </a:lvl6pPr>
            <a:lvl7pPr lvl="6" rtl="0">
              <a:spcBef>
                <a:spcPts val="0"/>
              </a:spcBef>
              <a:spcAft>
                <a:spcPts val="0"/>
              </a:spcAft>
              <a:buSzPts val="1200"/>
              <a:buFont typeface="Roboto Condensed Light"/>
              <a:buAutoNum type="arabicPeriod"/>
              <a:defRPr/>
            </a:lvl7pPr>
            <a:lvl8pPr lvl="7" rtl="0">
              <a:spcBef>
                <a:spcPts val="0"/>
              </a:spcBef>
              <a:spcAft>
                <a:spcPts val="0"/>
              </a:spcAft>
              <a:buSzPts val="1200"/>
              <a:buFont typeface="Roboto Condensed Light"/>
              <a:buAutoNum type="alphaLcPeriod"/>
              <a:defRPr/>
            </a:lvl8pPr>
            <a:lvl9pPr lvl="8" rtl="0">
              <a:spcBef>
                <a:spcPts val="0"/>
              </a:spcBef>
              <a:spcAft>
                <a:spcPts val="0"/>
              </a:spcAft>
              <a:buSzPts val="1200"/>
              <a:buFont typeface="Roboto Condensed Light"/>
              <a:buAutoNum type="romanLcPeriod"/>
              <a:defRPr/>
            </a:lvl9pPr>
          </a:lstStyle>
          <a:p/>
        </p:txBody>
      </p:sp>
      <p:sp>
        <p:nvSpPr>
          <p:cNvPr id="166" name="Google Shape;166;p13"/>
          <p:cNvSpPr txBox="1"/>
          <p:nvPr>
            <p:ph hasCustomPrompt="1" type="title"/>
          </p:nvPr>
        </p:nvSpPr>
        <p:spPr>
          <a:xfrm>
            <a:off x="717668" y="1660890"/>
            <a:ext cx="810600" cy="552000"/>
          </a:xfrm>
          <a:prstGeom prst="rect">
            <a:avLst/>
          </a:prstGeom>
          <a:solidFill>
            <a:schemeClr val="accent2"/>
          </a:solidFill>
        </p:spPr>
        <p:txBody>
          <a:bodyPr anchorCtr="0" anchor="ctr" bIns="91425" lIns="91425" spcFirstLastPara="1" rIns="91425" wrap="square" tIns="91425">
            <a:noAutofit/>
          </a:bodyPr>
          <a:lstStyle>
            <a:lvl1pPr lvl="0" rtl="0" algn="ctr">
              <a:spcBef>
                <a:spcPts val="0"/>
              </a:spcBef>
              <a:spcAft>
                <a:spcPts val="0"/>
              </a:spcAft>
              <a:buSzPts val="2500"/>
              <a:buNone/>
              <a:defRPr b="1" sz="2400">
                <a:solidFill>
                  <a:schemeClr val="dk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67" name="Google Shape;167;p13"/>
          <p:cNvSpPr txBox="1"/>
          <p:nvPr>
            <p:ph idx="2" type="subTitle"/>
          </p:nvPr>
        </p:nvSpPr>
        <p:spPr>
          <a:xfrm>
            <a:off x="5517978" y="1709750"/>
            <a:ext cx="2918400" cy="410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800"/>
              <a:buFont typeface="Quicksand SemiBold"/>
              <a:buAutoNum type="arabicPeriod"/>
              <a:defRPr b="1" sz="1600">
                <a:latin typeface="Cinzel Decorative"/>
                <a:ea typeface="Cinzel Decorative"/>
                <a:cs typeface="Cinzel Decorative"/>
                <a:sym typeface="Cinzel Decorative"/>
              </a:defRPr>
            </a:lvl1pPr>
            <a:lvl2pPr lvl="1" rtl="0">
              <a:spcBef>
                <a:spcPts val="0"/>
              </a:spcBef>
              <a:spcAft>
                <a:spcPts val="0"/>
              </a:spcAft>
              <a:buSzPts val="1200"/>
              <a:buFont typeface="Roboto Condensed Light"/>
              <a:buAutoNum type="alphaLcPeriod"/>
              <a:defRPr/>
            </a:lvl2pPr>
            <a:lvl3pPr lvl="2" rtl="0">
              <a:spcBef>
                <a:spcPts val="0"/>
              </a:spcBef>
              <a:spcAft>
                <a:spcPts val="0"/>
              </a:spcAft>
              <a:buSzPts val="1200"/>
              <a:buFont typeface="Roboto Condensed Light"/>
              <a:buAutoNum type="romanLcPeriod"/>
              <a:defRPr/>
            </a:lvl3pPr>
            <a:lvl4pPr lvl="3" rtl="0">
              <a:spcBef>
                <a:spcPts val="0"/>
              </a:spcBef>
              <a:spcAft>
                <a:spcPts val="0"/>
              </a:spcAft>
              <a:buSzPts val="1200"/>
              <a:buFont typeface="Roboto Condensed Light"/>
              <a:buAutoNum type="arabicPeriod"/>
              <a:defRPr/>
            </a:lvl4pPr>
            <a:lvl5pPr lvl="4" rtl="0">
              <a:spcBef>
                <a:spcPts val="0"/>
              </a:spcBef>
              <a:spcAft>
                <a:spcPts val="0"/>
              </a:spcAft>
              <a:buSzPts val="1200"/>
              <a:buFont typeface="Roboto Condensed Light"/>
              <a:buAutoNum type="alphaLcPeriod"/>
              <a:defRPr/>
            </a:lvl5pPr>
            <a:lvl6pPr lvl="5" rtl="0">
              <a:spcBef>
                <a:spcPts val="0"/>
              </a:spcBef>
              <a:spcAft>
                <a:spcPts val="0"/>
              </a:spcAft>
              <a:buSzPts val="1200"/>
              <a:buFont typeface="Roboto Condensed Light"/>
              <a:buAutoNum type="romanLcPeriod"/>
              <a:defRPr/>
            </a:lvl6pPr>
            <a:lvl7pPr lvl="6" rtl="0">
              <a:spcBef>
                <a:spcPts val="0"/>
              </a:spcBef>
              <a:spcAft>
                <a:spcPts val="0"/>
              </a:spcAft>
              <a:buSzPts val="1200"/>
              <a:buFont typeface="Roboto Condensed Light"/>
              <a:buAutoNum type="arabicPeriod"/>
              <a:defRPr/>
            </a:lvl7pPr>
            <a:lvl8pPr lvl="7" rtl="0">
              <a:spcBef>
                <a:spcPts val="0"/>
              </a:spcBef>
              <a:spcAft>
                <a:spcPts val="0"/>
              </a:spcAft>
              <a:buSzPts val="1200"/>
              <a:buFont typeface="Roboto Condensed Light"/>
              <a:buAutoNum type="alphaLcPeriod"/>
              <a:defRPr/>
            </a:lvl8pPr>
            <a:lvl9pPr lvl="8" rtl="0">
              <a:spcBef>
                <a:spcPts val="0"/>
              </a:spcBef>
              <a:spcAft>
                <a:spcPts val="0"/>
              </a:spcAft>
              <a:buSzPts val="1200"/>
              <a:buFont typeface="Roboto Condensed Light"/>
              <a:buAutoNum type="romanLcPeriod"/>
              <a:defRPr/>
            </a:lvl9pPr>
          </a:lstStyle>
          <a:p/>
        </p:txBody>
      </p:sp>
      <p:sp>
        <p:nvSpPr>
          <p:cNvPr id="168" name="Google Shape;168;p13"/>
          <p:cNvSpPr txBox="1"/>
          <p:nvPr>
            <p:ph hasCustomPrompt="1" idx="3" type="title"/>
          </p:nvPr>
        </p:nvSpPr>
        <p:spPr>
          <a:xfrm>
            <a:off x="4668685" y="1660940"/>
            <a:ext cx="810600" cy="552000"/>
          </a:xfrm>
          <a:prstGeom prst="rect">
            <a:avLst/>
          </a:prstGeom>
          <a:solidFill>
            <a:schemeClr val="accent2"/>
          </a:solidFill>
        </p:spPr>
        <p:txBody>
          <a:bodyPr anchorCtr="0" anchor="ctr" bIns="91425" lIns="91425" spcFirstLastPara="1" rIns="91425" wrap="square" tIns="91425">
            <a:noAutofit/>
          </a:bodyPr>
          <a:lstStyle>
            <a:lvl1pPr lvl="0" rtl="0" algn="ctr">
              <a:spcBef>
                <a:spcPts val="0"/>
              </a:spcBef>
              <a:spcAft>
                <a:spcPts val="0"/>
              </a:spcAft>
              <a:buSzPts val="2500"/>
              <a:buNone/>
              <a:defRPr b="1" sz="2400">
                <a:solidFill>
                  <a:schemeClr val="dk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69" name="Google Shape;169;p13"/>
          <p:cNvSpPr txBox="1"/>
          <p:nvPr>
            <p:ph idx="4" type="subTitle"/>
          </p:nvPr>
        </p:nvSpPr>
        <p:spPr>
          <a:xfrm>
            <a:off x="1566978" y="2577772"/>
            <a:ext cx="2918400" cy="410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800"/>
              <a:buFont typeface="Quicksand SemiBold"/>
              <a:buAutoNum type="arabicPeriod"/>
              <a:defRPr b="1" sz="1600">
                <a:latin typeface="Cinzel Decorative"/>
                <a:ea typeface="Cinzel Decorative"/>
                <a:cs typeface="Cinzel Decorative"/>
                <a:sym typeface="Cinzel Decorative"/>
              </a:defRPr>
            </a:lvl1pPr>
            <a:lvl2pPr lvl="1" rtl="0">
              <a:spcBef>
                <a:spcPts val="0"/>
              </a:spcBef>
              <a:spcAft>
                <a:spcPts val="0"/>
              </a:spcAft>
              <a:buSzPts val="1200"/>
              <a:buFont typeface="Roboto Condensed Light"/>
              <a:buAutoNum type="alphaLcPeriod"/>
              <a:defRPr/>
            </a:lvl2pPr>
            <a:lvl3pPr lvl="2" rtl="0">
              <a:spcBef>
                <a:spcPts val="0"/>
              </a:spcBef>
              <a:spcAft>
                <a:spcPts val="0"/>
              </a:spcAft>
              <a:buSzPts val="1200"/>
              <a:buFont typeface="Roboto Condensed Light"/>
              <a:buAutoNum type="romanLcPeriod"/>
              <a:defRPr/>
            </a:lvl3pPr>
            <a:lvl4pPr lvl="3" rtl="0">
              <a:spcBef>
                <a:spcPts val="0"/>
              </a:spcBef>
              <a:spcAft>
                <a:spcPts val="0"/>
              </a:spcAft>
              <a:buSzPts val="1200"/>
              <a:buFont typeface="Roboto Condensed Light"/>
              <a:buAutoNum type="arabicPeriod"/>
              <a:defRPr/>
            </a:lvl4pPr>
            <a:lvl5pPr lvl="4" rtl="0">
              <a:spcBef>
                <a:spcPts val="0"/>
              </a:spcBef>
              <a:spcAft>
                <a:spcPts val="0"/>
              </a:spcAft>
              <a:buSzPts val="1200"/>
              <a:buFont typeface="Roboto Condensed Light"/>
              <a:buAutoNum type="alphaLcPeriod"/>
              <a:defRPr/>
            </a:lvl5pPr>
            <a:lvl6pPr lvl="5" rtl="0">
              <a:spcBef>
                <a:spcPts val="0"/>
              </a:spcBef>
              <a:spcAft>
                <a:spcPts val="0"/>
              </a:spcAft>
              <a:buSzPts val="1200"/>
              <a:buFont typeface="Roboto Condensed Light"/>
              <a:buAutoNum type="romanLcPeriod"/>
              <a:defRPr/>
            </a:lvl6pPr>
            <a:lvl7pPr lvl="6" rtl="0">
              <a:spcBef>
                <a:spcPts val="0"/>
              </a:spcBef>
              <a:spcAft>
                <a:spcPts val="0"/>
              </a:spcAft>
              <a:buSzPts val="1200"/>
              <a:buFont typeface="Roboto Condensed Light"/>
              <a:buAutoNum type="arabicPeriod"/>
              <a:defRPr/>
            </a:lvl7pPr>
            <a:lvl8pPr lvl="7" rtl="0">
              <a:spcBef>
                <a:spcPts val="0"/>
              </a:spcBef>
              <a:spcAft>
                <a:spcPts val="0"/>
              </a:spcAft>
              <a:buSzPts val="1200"/>
              <a:buFont typeface="Roboto Condensed Light"/>
              <a:buAutoNum type="alphaLcPeriod"/>
              <a:defRPr/>
            </a:lvl8pPr>
            <a:lvl9pPr lvl="8" rtl="0">
              <a:spcBef>
                <a:spcPts val="0"/>
              </a:spcBef>
              <a:spcAft>
                <a:spcPts val="0"/>
              </a:spcAft>
              <a:buSzPts val="1200"/>
              <a:buFont typeface="Roboto Condensed Light"/>
              <a:buAutoNum type="romanLcPeriod"/>
              <a:defRPr/>
            </a:lvl9pPr>
          </a:lstStyle>
          <a:p/>
        </p:txBody>
      </p:sp>
      <p:sp>
        <p:nvSpPr>
          <p:cNvPr id="170" name="Google Shape;170;p13"/>
          <p:cNvSpPr txBox="1"/>
          <p:nvPr>
            <p:ph hasCustomPrompt="1" idx="5" type="title"/>
          </p:nvPr>
        </p:nvSpPr>
        <p:spPr>
          <a:xfrm>
            <a:off x="717668" y="2528990"/>
            <a:ext cx="810600" cy="552000"/>
          </a:xfrm>
          <a:prstGeom prst="rect">
            <a:avLst/>
          </a:prstGeom>
          <a:solidFill>
            <a:schemeClr val="accent2"/>
          </a:solidFill>
        </p:spPr>
        <p:txBody>
          <a:bodyPr anchorCtr="0" anchor="ctr" bIns="91425" lIns="91425" spcFirstLastPara="1" rIns="91425" wrap="square" tIns="91425">
            <a:noAutofit/>
          </a:bodyPr>
          <a:lstStyle>
            <a:lvl1pPr lvl="0" rtl="0" algn="ctr">
              <a:spcBef>
                <a:spcPts val="0"/>
              </a:spcBef>
              <a:spcAft>
                <a:spcPts val="0"/>
              </a:spcAft>
              <a:buSzPts val="2500"/>
              <a:buNone/>
              <a:defRPr b="1" sz="2400">
                <a:solidFill>
                  <a:schemeClr val="dk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71" name="Google Shape;171;p13"/>
          <p:cNvSpPr txBox="1"/>
          <p:nvPr>
            <p:ph idx="6" type="subTitle"/>
          </p:nvPr>
        </p:nvSpPr>
        <p:spPr>
          <a:xfrm>
            <a:off x="5517978" y="2577748"/>
            <a:ext cx="2918400" cy="410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800"/>
              <a:buFont typeface="Quicksand SemiBold"/>
              <a:buAutoNum type="arabicPeriod"/>
              <a:defRPr b="1" sz="1600">
                <a:latin typeface="Cinzel Decorative"/>
                <a:ea typeface="Cinzel Decorative"/>
                <a:cs typeface="Cinzel Decorative"/>
                <a:sym typeface="Cinzel Decorative"/>
              </a:defRPr>
            </a:lvl1pPr>
            <a:lvl2pPr lvl="1" rtl="0">
              <a:spcBef>
                <a:spcPts val="0"/>
              </a:spcBef>
              <a:spcAft>
                <a:spcPts val="0"/>
              </a:spcAft>
              <a:buSzPts val="1200"/>
              <a:buFont typeface="Roboto Condensed Light"/>
              <a:buAutoNum type="alphaLcPeriod"/>
              <a:defRPr/>
            </a:lvl2pPr>
            <a:lvl3pPr lvl="2" rtl="0">
              <a:spcBef>
                <a:spcPts val="0"/>
              </a:spcBef>
              <a:spcAft>
                <a:spcPts val="0"/>
              </a:spcAft>
              <a:buSzPts val="1200"/>
              <a:buFont typeface="Roboto Condensed Light"/>
              <a:buAutoNum type="romanLcPeriod"/>
              <a:defRPr/>
            </a:lvl3pPr>
            <a:lvl4pPr lvl="3" rtl="0">
              <a:spcBef>
                <a:spcPts val="0"/>
              </a:spcBef>
              <a:spcAft>
                <a:spcPts val="0"/>
              </a:spcAft>
              <a:buSzPts val="1200"/>
              <a:buFont typeface="Roboto Condensed Light"/>
              <a:buAutoNum type="arabicPeriod"/>
              <a:defRPr/>
            </a:lvl4pPr>
            <a:lvl5pPr lvl="4" rtl="0">
              <a:spcBef>
                <a:spcPts val="0"/>
              </a:spcBef>
              <a:spcAft>
                <a:spcPts val="0"/>
              </a:spcAft>
              <a:buSzPts val="1200"/>
              <a:buFont typeface="Roboto Condensed Light"/>
              <a:buAutoNum type="alphaLcPeriod"/>
              <a:defRPr/>
            </a:lvl5pPr>
            <a:lvl6pPr lvl="5" rtl="0">
              <a:spcBef>
                <a:spcPts val="0"/>
              </a:spcBef>
              <a:spcAft>
                <a:spcPts val="0"/>
              </a:spcAft>
              <a:buSzPts val="1200"/>
              <a:buFont typeface="Roboto Condensed Light"/>
              <a:buAutoNum type="romanLcPeriod"/>
              <a:defRPr/>
            </a:lvl6pPr>
            <a:lvl7pPr lvl="6" rtl="0">
              <a:spcBef>
                <a:spcPts val="0"/>
              </a:spcBef>
              <a:spcAft>
                <a:spcPts val="0"/>
              </a:spcAft>
              <a:buSzPts val="1200"/>
              <a:buFont typeface="Roboto Condensed Light"/>
              <a:buAutoNum type="arabicPeriod"/>
              <a:defRPr/>
            </a:lvl7pPr>
            <a:lvl8pPr lvl="7" rtl="0">
              <a:spcBef>
                <a:spcPts val="0"/>
              </a:spcBef>
              <a:spcAft>
                <a:spcPts val="0"/>
              </a:spcAft>
              <a:buSzPts val="1200"/>
              <a:buFont typeface="Roboto Condensed Light"/>
              <a:buAutoNum type="alphaLcPeriod"/>
              <a:defRPr/>
            </a:lvl8pPr>
            <a:lvl9pPr lvl="8" rtl="0">
              <a:spcBef>
                <a:spcPts val="0"/>
              </a:spcBef>
              <a:spcAft>
                <a:spcPts val="0"/>
              </a:spcAft>
              <a:buSzPts val="1200"/>
              <a:buFont typeface="Roboto Condensed Light"/>
              <a:buAutoNum type="romanLcPeriod"/>
              <a:defRPr/>
            </a:lvl9pPr>
          </a:lstStyle>
          <a:p/>
        </p:txBody>
      </p:sp>
      <p:sp>
        <p:nvSpPr>
          <p:cNvPr id="172" name="Google Shape;172;p13"/>
          <p:cNvSpPr txBox="1"/>
          <p:nvPr>
            <p:ph hasCustomPrompt="1" idx="7" type="title"/>
          </p:nvPr>
        </p:nvSpPr>
        <p:spPr>
          <a:xfrm>
            <a:off x="4668682" y="2529040"/>
            <a:ext cx="810600" cy="552000"/>
          </a:xfrm>
          <a:prstGeom prst="rect">
            <a:avLst/>
          </a:prstGeom>
          <a:solidFill>
            <a:schemeClr val="accent2"/>
          </a:solidFill>
        </p:spPr>
        <p:txBody>
          <a:bodyPr anchorCtr="0" anchor="ctr" bIns="91425" lIns="91425" spcFirstLastPara="1" rIns="91425" wrap="square" tIns="91425">
            <a:noAutofit/>
          </a:bodyPr>
          <a:lstStyle>
            <a:lvl1pPr lvl="0" rtl="0" algn="ctr">
              <a:spcBef>
                <a:spcPts val="0"/>
              </a:spcBef>
              <a:spcAft>
                <a:spcPts val="0"/>
              </a:spcAft>
              <a:buSzPts val="2500"/>
              <a:buNone/>
              <a:defRPr b="1" sz="2400">
                <a:solidFill>
                  <a:schemeClr val="dk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73" name="Google Shape;173;p13"/>
          <p:cNvSpPr txBox="1"/>
          <p:nvPr>
            <p:ph idx="8" type="subTitle"/>
          </p:nvPr>
        </p:nvSpPr>
        <p:spPr>
          <a:xfrm>
            <a:off x="1566983" y="3445725"/>
            <a:ext cx="2918400" cy="410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800"/>
              <a:buFont typeface="Quicksand SemiBold"/>
              <a:buAutoNum type="arabicPeriod"/>
              <a:defRPr b="1" sz="1600">
                <a:latin typeface="Cinzel Decorative"/>
                <a:ea typeface="Cinzel Decorative"/>
                <a:cs typeface="Cinzel Decorative"/>
                <a:sym typeface="Cinzel Decorative"/>
              </a:defRPr>
            </a:lvl1pPr>
            <a:lvl2pPr lvl="1" rtl="0">
              <a:spcBef>
                <a:spcPts val="0"/>
              </a:spcBef>
              <a:spcAft>
                <a:spcPts val="0"/>
              </a:spcAft>
              <a:buSzPts val="1200"/>
              <a:buFont typeface="Roboto Condensed Light"/>
              <a:buAutoNum type="alphaLcPeriod"/>
              <a:defRPr/>
            </a:lvl2pPr>
            <a:lvl3pPr lvl="2" rtl="0">
              <a:spcBef>
                <a:spcPts val="0"/>
              </a:spcBef>
              <a:spcAft>
                <a:spcPts val="0"/>
              </a:spcAft>
              <a:buSzPts val="1200"/>
              <a:buFont typeface="Roboto Condensed Light"/>
              <a:buAutoNum type="romanLcPeriod"/>
              <a:defRPr/>
            </a:lvl3pPr>
            <a:lvl4pPr lvl="3" rtl="0">
              <a:spcBef>
                <a:spcPts val="0"/>
              </a:spcBef>
              <a:spcAft>
                <a:spcPts val="0"/>
              </a:spcAft>
              <a:buSzPts val="1200"/>
              <a:buFont typeface="Roboto Condensed Light"/>
              <a:buAutoNum type="arabicPeriod"/>
              <a:defRPr/>
            </a:lvl4pPr>
            <a:lvl5pPr lvl="4" rtl="0">
              <a:spcBef>
                <a:spcPts val="0"/>
              </a:spcBef>
              <a:spcAft>
                <a:spcPts val="0"/>
              </a:spcAft>
              <a:buSzPts val="1200"/>
              <a:buFont typeface="Roboto Condensed Light"/>
              <a:buAutoNum type="alphaLcPeriod"/>
              <a:defRPr/>
            </a:lvl5pPr>
            <a:lvl6pPr lvl="5" rtl="0">
              <a:spcBef>
                <a:spcPts val="0"/>
              </a:spcBef>
              <a:spcAft>
                <a:spcPts val="0"/>
              </a:spcAft>
              <a:buSzPts val="1200"/>
              <a:buFont typeface="Roboto Condensed Light"/>
              <a:buAutoNum type="romanLcPeriod"/>
              <a:defRPr/>
            </a:lvl6pPr>
            <a:lvl7pPr lvl="6" rtl="0">
              <a:spcBef>
                <a:spcPts val="0"/>
              </a:spcBef>
              <a:spcAft>
                <a:spcPts val="0"/>
              </a:spcAft>
              <a:buSzPts val="1200"/>
              <a:buFont typeface="Roboto Condensed Light"/>
              <a:buAutoNum type="arabicPeriod"/>
              <a:defRPr/>
            </a:lvl7pPr>
            <a:lvl8pPr lvl="7" rtl="0">
              <a:spcBef>
                <a:spcPts val="0"/>
              </a:spcBef>
              <a:spcAft>
                <a:spcPts val="0"/>
              </a:spcAft>
              <a:buSzPts val="1200"/>
              <a:buFont typeface="Roboto Condensed Light"/>
              <a:buAutoNum type="alphaLcPeriod"/>
              <a:defRPr/>
            </a:lvl8pPr>
            <a:lvl9pPr lvl="8" rtl="0">
              <a:spcBef>
                <a:spcPts val="0"/>
              </a:spcBef>
              <a:spcAft>
                <a:spcPts val="0"/>
              </a:spcAft>
              <a:buSzPts val="1200"/>
              <a:buFont typeface="Roboto Condensed Light"/>
              <a:buAutoNum type="romanLcPeriod"/>
              <a:defRPr/>
            </a:lvl9pPr>
          </a:lstStyle>
          <a:p/>
        </p:txBody>
      </p:sp>
      <p:sp>
        <p:nvSpPr>
          <p:cNvPr id="174" name="Google Shape;174;p13"/>
          <p:cNvSpPr txBox="1"/>
          <p:nvPr>
            <p:ph hasCustomPrompt="1" idx="9" type="title"/>
          </p:nvPr>
        </p:nvSpPr>
        <p:spPr>
          <a:xfrm>
            <a:off x="717668" y="3397090"/>
            <a:ext cx="810600" cy="552000"/>
          </a:xfrm>
          <a:prstGeom prst="rect">
            <a:avLst/>
          </a:prstGeom>
          <a:solidFill>
            <a:schemeClr val="accent2"/>
          </a:solidFill>
        </p:spPr>
        <p:txBody>
          <a:bodyPr anchorCtr="0" anchor="ctr" bIns="91425" lIns="91425" spcFirstLastPara="1" rIns="91425" wrap="square" tIns="91425">
            <a:noAutofit/>
          </a:bodyPr>
          <a:lstStyle>
            <a:lvl1pPr lvl="0" rtl="0" algn="ctr">
              <a:spcBef>
                <a:spcPts val="0"/>
              </a:spcBef>
              <a:spcAft>
                <a:spcPts val="0"/>
              </a:spcAft>
              <a:buSzPts val="2500"/>
              <a:buNone/>
              <a:defRPr b="1" sz="2400">
                <a:solidFill>
                  <a:schemeClr val="dk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75" name="Google Shape;175;p13"/>
          <p:cNvSpPr txBox="1"/>
          <p:nvPr>
            <p:ph idx="13" type="title"/>
          </p:nvPr>
        </p:nvSpPr>
        <p:spPr>
          <a:xfrm>
            <a:off x="1032300" y="691900"/>
            <a:ext cx="7051800" cy="552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24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76" name="Google Shape;176;p13"/>
          <p:cNvSpPr txBox="1"/>
          <p:nvPr>
            <p:ph idx="14" type="subTitle"/>
          </p:nvPr>
        </p:nvSpPr>
        <p:spPr>
          <a:xfrm>
            <a:off x="5517978" y="3445750"/>
            <a:ext cx="2918400" cy="410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800"/>
              <a:buFont typeface="Quicksand SemiBold"/>
              <a:buAutoNum type="arabicPeriod"/>
              <a:defRPr b="1" sz="1600">
                <a:latin typeface="Cinzel Decorative"/>
                <a:ea typeface="Cinzel Decorative"/>
                <a:cs typeface="Cinzel Decorative"/>
                <a:sym typeface="Cinzel Decorative"/>
              </a:defRPr>
            </a:lvl1pPr>
            <a:lvl2pPr lvl="1" rtl="0">
              <a:spcBef>
                <a:spcPts val="0"/>
              </a:spcBef>
              <a:spcAft>
                <a:spcPts val="0"/>
              </a:spcAft>
              <a:buSzPts val="1200"/>
              <a:buFont typeface="Roboto Condensed Light"/>
              <a:buAutoNum type="alphaLcPeriod"/>
              <a:defRPr/>
            </a:lvl2pPr>
            <a:lvl3pPr lvl="2" rtl="0">
              <a:spcBef>
                <a:spcPts val="0"/>
              </a:spcBef>
              <a:spcAft>
                <a:spcPts val="0"/>
              </a:spcAft>
              <a:buSzPts val="1200"/>
              <a:buFont typeface="Roboto Condensed Light"/>
              <a:buAutoNum type="romanLcPeriod"/>
              <a:defRPr/>
            </a:lvl3pPr>
            <a:lvl4pPr lvl="3" rtl="0">
              <a:spcBef>
                <a:spcPts val="0"/>
              </a:spcBef>
              <a:spcAft>
                <a:spcPts val="0"/>
              </a:spcAft>
              <a:buSzPts val="1200"/>
              <a:buFont typeface="Roboto Condensed Light"/>
              <a:buAutoNum type="arabicPeriod"/>
              <a:defRPr/>
            </a:lvl4pPr>
            <a:lvl5pPr lvl="4" rtl="0">
              <a:spcBef>
                <a:spcPts val="0"/>
              </a:spcBef>
              <a:spcAft>
                <a:spcPts val="0"/>
              </a:spcAft>
              <a:buSzPts val="1200"/>
              <a:buFont typeface="Roboto Condensed Light"/>
              <a:buAutoNum type="alphaLcPeriod"/>
              <a:defRPr/>
            </a:lvl5pPr>
            <a:lvl6pPr lvl="5" rtl="0">
              <a:spcBef>
                <a:spcPts val="0"/>
              </a:spcBef>
              <a:spcAft>
                <a:spcPts val="0"/>
              </a:spcAft>
              <a:buSzPts val="1200"/>
              <a:buFont typeface="Roboto Condensed Light"/>
              <a:buAutoNum type="romanLcPeriod"/>
              <a:defRPr/>
            </a:lvl6pPr>
            <a:lvl7pPr lvl="6" rtl="0">
              <a:spcBef>
                <a:spcPts val="0"/>
              </a:spcBef>
              <a:spcAft>
                <a:spcPts val="0"/>
              </a:spcAft>
              <a:buSzPts val="1200"/>
              <a:buFont typeface="Roboto Condensed Light"/>
              <a:buAutoNum type="arabicPeriod"/>
              <a:defRPr/>
            </a:lvl7pPr>
            <a:lvl8pPr lvl="7" rtl="0">
              <a:spcBef>
                <a:spcPts val="0"/>
              </a:spcBef>
              <a:spcAft>
                <a:spcPts val="0"/>
              </a:spcAft>
              <a:buSzPts val="1200"/>
              <a:buFont typeface="Roboto Condensed Light"/>
              <a:buAutoNum type="alphaLcPeriod"/>
              <a:defRPr/>
            </a:lvl8pPr>
            <a:lvl9pPr lvl="8" rtl="0">
              <a:spcBef>
                <a:spcPts val="0"/>
              </a:spcBef>
              <a:spcAft>
                <a:spcPts val="0"/>
              </a:spcAft>
              <a:buSzPts val="1200"/>
              <a:buFont typeface="Roboto Condensed Light"/>
              <a:buAutoNum type="romanLcPeriod"/>
              <a:defRPr/>
            </a:lvl9pPr>
          </a:lstStyle>
          <a:p/>
        </p:txBody>
      </p:sp>
      <p:sp>
        <p:nvSpPr>
          <p:cNvPr id="177" name="Google Shape;177;p13"/>
          <p:cNvSpPr txBox="1"/>
          <p:nvPr>
            <p:ph hasCustomPrompt="1" idx="15" type="title"/>
          </p:nvPr>
        </p:nvSpPr>
        <p:spPr>
          <a:xfrm>
            <a:off x="4668682" y="3397040"/>
            <a:ext cx="810600" cy="552000"/>
          </a:xfrm>
          <a:prstGeom prst="rect">
            <a:avLst/>
          </a:prstGeom>
          <a:solidFill>
            <a:schemeClr val="accent2"/>
          </a:solidFill>
        </p:spPr>
        <p:txBody>
          <a:bodyPr anchorCtr="0" anchor="ctr" bIns="91425" lIns="91425" spcFirstLastPara="1" rIns="91425" wrap="square" tIns="91425">
            <a:noAutofit/>
          </a:bodyPr>
          <a:lstStyle>
            <a:lvl1pPr lvl="0" rtl="0" algn="ctr">
              <a:spcBef>
                <a:spcPts val="0"/>
              </a:spcBef>
              <a:spcAft>
                <a:spcPts val="0"/>
              </a:spcAft>
              <a:buSzPts val="2500"/>
              <a:buNone/>
              <a:defRPr b="1" sz="2400">
                <a:solidFill>
                  <a:schemeClr val="dk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grpSp>
        <p:nvGrpSpPr>
          <p:cNvPr id="178" name="Google Shape;178;p13"/>
          <p:cNvGrpSpPr/>
          <p:nvPr/>
        </p:nvGrpSpPr>
        <p:grpSpPr>
          <a:xfrm>
            <a:off x="5771225" y="4393650"/>
            <a:ext cx="394400" cy="291075"/>
            <a:chOff x="6573825" y="495125"/>
            <a:chExt cx="394400" cy="291075"/>
          </a:xfrm>
        </p:grpSpPr>
        <p:sp>
          <p:nvSpPr>
            <p:cNvPr id="179" name="Google Shape;179;p13"/>
            <p:cNvSpPr/>
            <p:nvPr/>
          </p:nvSpPr>
          <p:spPr>
            <a:xfrm>
              <a:off x="6573825" y="555925"/>
              <a:ext cx="229500" cy="230275"/>
            </a:xfrm>
            <a:custGeom>
              <a:rect b="b" l="l" r="r" t="t"/>
              <a:pathLst>
                <a:path extrusionOk="0" h="9211" w="9180">
                  <a:moveTo>
                    <a:pt x="4590" y="1"/>
                  </a:moveTo>
                  <a:cubicBezTo>
                    <a:pt x="4560" y="61"/>
                    <a:pt x="4560" y="122"/>
                    <a:pt x="4529" y="183"/>
                  </a:cubicBezTo>
                  <a:cubicBezTo>
                    <a:pt x="4408" y="760"/>
                    <a:pt x="4286" y="1368"/>
                    <a:pt x="4104" y="1946"/>
                  </a:cubicBezTo>
                  <a:cubicBezTo>
                    <a:pt x="3891" y="2645"/>
                    <a:pt x="3557" y="3253"/>
                    <a:pt x="2918" y="3648"/>
                  </a:cubicBezTo>
                  <a:cubicBezTo>
                    <a:pt x="2310" y="4043"/>
                    <a:pt x="1642" y="4226"/>
                    <a:pt x="943" y="4378"/>
                  </a:cubicBezTo>
                  <a:cubicBezTo>
                    <a:pt x="639" y="4438"/>
                    <a:pt x="335" y="4499"/>
                    <a:pt x="0" y="4560"/>
                  </a:cubicBezTo>
                  <a:cubicBezTo>
                    <a:pt x="669" y="4742"/>
                    <a:pt x="1338" y="4894"/>
                    <a:pt x="1976" y="5077"/>
                  </a:cubicBezTo>
                  <a:cubicBezTo>
                    <a:pt x="2979" y="5350"/>
                    <a:pt x="3709" y="5988"/>
                    <a:pt x="4043" y="6992"/>
                  </a:cubicBezTo>
                  <a:cubicBezTo>
                    <a:pt x="4195" y="7447"/>
                    <a:pt x="4286" y="7934"/>
                    <a:pt x="4438" y="8420"/>
                  </a:cubicBezTo>
                  <a:cubicBezTo>
                    <a:pt x="4499" y="8663"/>
                    <a:pt x="4529" y="8906"/>
                    <a:pt x="4590" y="9210"/>
                  </a:cubicBezTo>
                  <a:cubicBezTo>
                    <a:pt x="4712" y="8663"/>
                    <a:pt x="4803" y="8177"/>
                    <a:pt x="4924" y="7691"/>
                  </a:cubicBezTo>
                  <a:cubicBezTo>
                    <a:pt x="5076" y="7144"/>
                    <a:pt x="5259" y="6596"/>
                    <a:pt x="5593" y="6140"/>
                  </a:cubicBezTo>
                  <a:cubicBezTo>
                    <a:pt x="6019" y="5593"/>
                    <a:pt x="6566" y="5259"/>
                    <a:pt x="7204" y="5077"/>
                  </a:cubicBezTo>
                  <a:cubicBezTo>
                    <a:pt x="7873" y="4894"/>
                    <a:pt x="8511" y="4742"/>
                    <a:pt x="9180" y="4560"/>
                  </a:cubicBezTo>
                  <a:cubicBezTo>
                    <a:pt x="9119" y="4560"/>
                    <a:pt x="9058" y="4529"/>
                    <a:pt x="8997" y="4529"/>
                  </a:cubicBezTo>
                  <a:cubicBezTo>
                    <a:pt x="8572" y="4438"/>
                    <a:pt x="8146" y="4378"/>
                    <a:pt x="7751" y="4226"/>
                  </a:cubicBezTo>
                  <a:cubicBezTo>
                    <a:pt x="7295" y="4104"/>
                    <a:pt x="6809" y="3922"/>
                    <a:pt x="6383" y="3709"/>
                  </a:cubicBezTo>
                  <a:cubicBezTo>
                    <a:pt x="5684" y="3344"/>
                    <a:pt x="5320" y="2675"/>
                    <a:pt x="5076" y="1946"/>
                  </a:cubicBezTo>
                  <a:cubicBezTo>
                    <a:pt x="4894" y="1308"/>
                    <a:pt x="4742" y="669"/>
                    <a:pt x="45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13"/>
            <p:cNvSpPr/>
            <p:nvPr/>
          </p:nvSpPr>
          <p:spPr>
            <a:xfrm>
              <a:off x="6847375" y="49512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 name="Google Shape;181;p13"/>
          <p:cNvGrpSpPr/>
          <p:nvPr/>
        </p:nvGrpSpPr>
        <p:grpSpPr>
          <a:xfrm>
            <a:off x="469275" y="984925"/>
            <a:ext cx="487875" cy="321475"/>
            <a:chOff x="8186838" y="3850100"/>
            <a:chExt cx="487875" cy="321475"/>
          </a:xfrm>
        </p:grpSpPr>
        <p:sp>
          <p:nvSpPr>
            <p:cNvPr id="182" name="Google Shape;182;p13"/>
            <p:cNvSpPr/>
            <p:nvPr/>
          </p:nvSpPr>
          <p:spPr>
            <a:xfrm>
              <a:off x="8445963" y="3850100"/>
              <a:ext cx="228750" cy="230275"/>
            </a:xfrm>
            <a:custGeom>
              <a:rect b="b" l="l" r="r" t="t"/>
              <a:pathLst>
                <a:path extrusionOk="0" h="9211" w="9150">
                  <a:moveTo>
                    <a:pt x="4559" y="1"/>
                  </a:moveTo>
                  <a:cubicBezTo>
                    <a:pt x="4559" y="62"/>
                    <a:pt x="4529" y="123"/>
                    <a:pt x="4529" y="183"/>
                  </a:cubicBezTo>
                  <a:cubicBezTo>
                    <a:pt x="4377" y="761"/>
                    <a:pt x="4256" y="1369"/>
                    <a:pt x="4104" y="1946"/>
                  </a:cubicBezTo>
                  <a:cubicBezTo>
                    <a:pt x="3891" y="2645"/>
                    <a:pt x="3526" y="3253"/>
                    <a:pt x="2888" y="3648"/>
                  </a:cubicBezTo>
                  <a:cubicBezTo>
                    <a:pt x="2280" y="4044"/>
                    <a:pt x="1611" y="4226"/>
                    <a:pt x="942" y="4378"/>
                  </a:cubicBezTo>
                  <a:cubicBezTo>
                    <a:pt x="608" y="4439"/>
                    <a:pt x="304" y="4499"/>
                    <a:pt x="0" y="4560"/>
                  </a:cubicBezTo>
                  <a:cubicBezTo>
                    <a:pt x="669" y="4743"/>
                    <a:pt x="1307" y="4895"/>
                    <a:pt x="1945" y="5077"/>
                  </a:cubicBezTo>
                  <a:cubicBezTo>
                    <a:pt x="2949" y="5351"/>
                    <a:pt x="3678" y="5989"/>
                    <a:pt x="4012" y="6992"/>
                  </a:cubicBezTo>
                  <a:cubicBezTo>
                    <a:pt x="4164" y="7448"/>
                    <a:pt x="4286" y="7934"/>
                    <a:pt x="4407" y="8421"/>
                  </a:cubicBezTo>
                  <a:cubicBezTo>
                    <a:pt x="4468" y="8664"/>
                    <a:pt x="4529" y="8907"/>
                    <a:pt x="4590" y="9211"/>
                  </a:cubicBezTo>
                  <a:cubicBezTo>
                    <a:pt x="4711" y="8664"/>
                    <a:pt x="4803" y="8177"/>
                    <a:pt x="4924" y="7691"/>
                  </a:cubicBezTo>
                  <a:cubicBezTo>
                    <a:pt x="5076" y="7144"/>
                    <a:pt x="5259" y="6597"/>
                    <a:pt x="5593" y="6141"/>
                  </a:cubicBezTo>
                  <a:cubicBezTo>
                    <a:pt x="5988" y="5594"/>
                    <a:pt x="6566" y="5259"/>
                    <a:pt x="7204" y="5077"/>
                  </a:cubicBezTo>
                  <a:cubicBezTo>
                    <a:pt x="7842" y="4895"/>
                    <a:pt x="8511" y="4743"/>
                    <a:pt x="9149" y="4560"/>
                  </a:cubicBezTo>
                  <a:cubicBezTo>
                    <a:pt x="9119" y="4560"/>
                    <a:pt x="9058" y="4530"/>
                    <a:pt x="8997" y="4530"/>
                  </a:cubicBezTo>
                  <a:cubicBezTo>
                    <a:pt x="8572" y="4439"/>
                    <a:pt x="8146" y="4378"/>
                    <a:pt x="7721" y="4226"/>
                  </a:cubicBezTo>
                  <a:cubicBezTo>
                    <a:pt x="7265" y="4104"/>
                    <a:pt x="6778" y="3922"/>
                    <a:pt x="6353" y="3709"/>
                  </a:cubicBezTo>
                  <a:cubicBezTo>
                    <a:pt x="5654" y="3344"/>
                    <a:pt x="5289" y="2676"/>
                    <a:pt x="5076" y="1946"/>
                  </a:cubicBezTo>
                  <a:cubicBezTo>
                    <a:pt x="4894" y="1308"/>
                    <a:pt x="4742" y="639"/>
                    <a:pt x="45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13"/>
            <p:cNvSpPr/>
            <p:nvPr/>
          </p:nvSpPr>
          <p:spPr>
            <a:xfrm>
              <a:off x="8186838" y="4050725"/>
              <a:ext cx="120075" cy="120850"/>
            </a:xfrm>
            <a:custGeom>
              <a:rect b="b" l="l" r="r" t="t"/>
              <a:pathLst>
                <a:path extrusionOk="0" h="4834" w="4803">
                  <a:moveTo>
                    <a:pt x="2401" y="0"/>
                  </a:moveTo>
                  <a:cubicBezTo>
                    <a:pt x="2401" y="31"/>
                    <a:pt x="2371" y="61"/>
                    <a:pt x="2371" y="92"/>
                  </a:cubicBezTo>
                  <a:cubicBezTo>
                    <a:pt x="2310" y="396"/>
                    <a:pt x="2249" y="699"/>
                    <a:pt x="2158" y="1034"/>
                  </a:cubicBezTo>
                  <a:cubicBezTo>
                    <a:pt x="2037" y="1399"/>
                    <a:pt x="1854" y="1703"/>
                    <a:pt x="1520" y="1915"/>
                  </a:cubicBezTo>
                  <a:cubicBezTo>
                    <a:pt x="1216" y="2128"/>
                    <a:pt x="851" y="2219"/>
                    <a:pt x="487" y="2280"/>
                  </a:cubicBezTo>
                  <a:cubicBezTo>
                    <a:pt x="335" y="2341"/>
                    <a:pt x="152" y="2371"/>
                    <a:pt x="0" y="2402"/>
                  </a:cubicBezTo>
                  <a:cubicBezTo>
                    <a:pt x="335" y="2493"/>
                    <a:pt x="699" y="2554"/>
                    <a:pt x="1034" y="2675"/>
                  </a:cubicBezTo>
                  <a:cubicBezTo>
                    <a:pt x="1550" y="2827"/>
                    <a:pt x="1946" y="3131"/>
                    <a:pt x="2097" y="3678"/>
                  </a:cubicBezTo>
                  <a:cubicBezTo>
                    <a:pt x="2189" y="3921"/>
                    <a:pt x="2249" y="4165"/>
                    <a:pt x="2310" y="4438"/>
                  </a:cubicBezTo>
                  <a:cubicBezTo>
                    <a:pt x="2341" y="4560"/>
                    <a:pt x="2371" y="4681"/>
                    <a:pt x="2401" y="4833"/>
                  </a:cubicBezTo>
                  <a:cubicBezTo>
                    <a:pt x="2462" y="4560"/>
                    <a:pt x="2523" y="4286"/>
                    <a:pt x="2584" y="4043"/>
                  </a:cubicBezTo>
                  <a:cubicBezTo>
                    <a:pt x="2645" y="3739"/>
                    <a:pt x="2766" y="3465"/>
                    <a:pt x="2949" y="3222"/>
                  </a:cubicBezTo>
                  <a:cubicBezTo>
                    <a:pt x="3161" y="2918"/>
                    <a:pt x="3435" y="2766"/>
                    <a:pt x="3769" y="2675"/>
                  </a:cubicBezTo>
                  <a:cubicBezTo>
                    <a:pt x="4134" y="2554"/>
                    <a:pt x="4468" y="2493"/>
                    <a:pt x="4803" y="2402"/>
                  </a:cubicBezTo>
                  <a:cubicBezTo>
                    <a:pt x="4772" y="2402"/>
                    <a:pt x="4742" y="2371"/>
                    <a:pt x="4712" y="2371"/>
                  </a:cubicBezTo>
                  <a:cubicBezTo>
                    <a:pt x="4499" y="2341"/>
                    <a:pt x="4286" y="2280"/>
                    <a:pt x="4073" y="2219"/>
                  </a:cubicBezTo>
                  <a:cubicBezTo>
                    <a:pt x="3830" y="2158"/>
                    <a:pt x="3556" y="2067"/>
                    <a:pt x="3344" y="1946"/>
                  </a:cubicBezTo>
                  <a:cubicBezTo>
                    <a:pt x="2979" y="1763"/>
                    <a:pt x="2766" y="1399"/>
                    <a:pt x="2675" y="1034"/>
                  </a:cubicBezTo>
                  <a:cubicBezTo>
                    <a:pt x="2553" y="699"/>
                    <a:pt x="2493" y="335"/>
                    <a:pt x="24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 name="Google Shape;184;p13"/>
          <p:cNvGrpSpPr/>
          <p:nvPr/>
        </p:nvGrpSpPr>
        <p:grpSpPr>
          <a:xfrm>
            <a:off x="8430775" y="1243900"/>
            <a:ext cx="286013" cy="278250"/>
            <a:chOff x="2106450" y="417900"/>
            <a:chExt cx="286013" cy="278250"/>
          </a:xfrm>
        </p:grpSpPr>
        <p:sp>
          <p:nvSpPr>
            <p:cNvPr id="185" name="Google Shape;185;p13"/>
            <p:cNvSpPr/>
            <p:nvPr/>
          </p:nvSpPr>
          <p:spPr>
            <a:xfrm>
              <a:off x="2272363" y="417900"/>
              <a:ext cx="120100" cy="121600"/>
            </a:xfrm>
            <a:custGeom>
              <a:rect b="b" l="l" r="r" t="t"/>
              <a:pathLst>
                <a:path extrusionOk="0" h="4864" w="4804">
                  <a:moveTo>
                    <a:pt x="2402" y="0"/>
                  </a:moveTo>
                  <a:cubicBezTo>
                    <a:pt x="2402" y="31"/>
                    <a:pt x="2402" y="61"/>
                    <a:pt x="2372" y="92"/>
                  </a:cubicBezTo>
                  <a:cubicBezTo>
                    <a:pt x="2311" y="426"/>
                    <a:pt x="2250" y="730"/>
                    <a:pt x="2159" y="1034"/>
                  </a:cubicBezTo>
                  <a:cubicBezTo>
                    <a:pt x="2037" y="1399"/>
                    <a:pt x="1855" y="1733"/>
                    <a:pt x="1521" y="1946"/>
                  </a:cubicBezTo>
                  <a:cubicBezTo>
                    <a:pt x="1217" y="2128"/>
                    <a:pt x="852" y="2219"/>
                    <a:pt x="487" y="2311"/>
                  </a:cubicBezTo>
                  <a:cubicBezTo>
                    <a:pt x="335" y="2341"/>
                    <a:pt x="153" y="2371"/>
                    <a:pt x="1" y="2402"/>
                  </a:cubicBezTo>
                  <a:cubicBezTo>
                    <a:pt x="335" y="2493"/>
                    <a:pt x="700" y="2584"/>
                    <a:pt x="1034" y="2675"/>
                  </a:cubicBezTo>
                  <a:cubicBezTo>
                    <a:pt x="1551" y="2827"/>
                    <a:pt x="1946" y="3162"/>
                    <a:pt x="2098" y="3678"/>
                  </a:cubicBezTo>
                  <a:cubicBezTo>
                    <a:pt x="2189" y="3952"/>
                    <a:pt x="2250" y="4195"/>
                    <a:pt x="2311" y="4438"/>
                  </a:cubicBezTo>
                  <a:cubicBezTo>
                    <a:pt x="2341" y="4560"/>
                    <a:pt x="2372" y="4712"/>
                    <a:pt x="2402" y="4864"/>
                  </a:cubicBezTo>
                  <a:cubicBezTo>
                    <a:pt x="2463" y="4560"/>
                    <a:pt x="2524" y="4317"/>
                    <a:pt x="2584" y="4043"/>
                  </a:cubicBezTo>
                  <a:cubicBezTo>
                    <a:pt x="2676" y="3770"/>
                    <a:pt x="2767" y="3496"/>
                    <a:pt x="2949" y="3253"/>
                  </a:cubicBezTo>
                  <a:cubicBezTo>
                    <a:pt x="3162" y="2949"/>
                    <a:pt x="3436" y="2766"/>
                    <a:pt x="3800" y="2675"/>
                  </a:cubicBezTo>
                  <a:cubicBezTo>
                    <a:pt x="4135" y="2584"/>
                    <a:pt x="4469" y="2493"/>
                    <a:pt x="4803" y="2402"/>
                  </a:cubicBezTo>
                  <a:lnTo>
                    <a:pt x="4712" y="2402"/>
                  </a:lnTo>
                  <a:cubicBezTo>
                    <a:pt x="4499" y="2341"/>
                    <a:pt x="4287" y="2311"/>
                    <a:pt x="4074" y="2250"/>
                  </a:cubicBezTo>
                  <a:cubicBezTo>
                    <a:pt x="3831" y="2159"/>
                    <a:pt x="3588" y="2067"/>
                    <a:pt x="3344" y="1946"/>
                  </a:cubicBezTo>
                  <a:cubicBezTo>
                    <a:pt x="2980" y="1763"/>
                    <a:pt x="2797" y="1429"/>
                    <a:pt x="2676" y="1034"/>
                  </a:cubicBezTo>
                  <a:cubicBezTo>
                    <a:pt x="2554" y="700"/>
                    <a:pt x="2493" y="365"/>
                    <a:pt x="24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13"/>
            <p:cNvSpPr/>
            <p:nvPr/>
          </p:nvSpPr>
          <p:spPr>
            <a:xfrm>
              <a:off x="2106450" y="645975"/>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 name="Google Shape;187;p13"/>
          <p:cNvGrpSpPr/>
          <p:nvPr/>
        </p:nvGrpSpPr>
        <p:grpSpPr>
          <a:xfrm>
            <a:off x="3003975" y="4365500"/>
            <a:ext cx="120850" cy="347400"/>
            <a:chOff x="512575" y="3217700"/>
            <a:chExt cx="120850" cy="347400"/>
          </a:xfrm>
        </p:grpSpPr>
        <p:sp>
          <p:nvSpPr>
            <p:cNvPr id="188" name="Google Shape;188;p13"/>
            <p:cNvSpPr/>
            <p:nvPr/>
          </p:nvSpPr>
          <p:spPr>
            <a:xfrm>
              <a:off x="547913" y="3217700"/>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13"/>
            <p:cNvSpPr/>
            <p:nvPr/>
          </p:nvSpPr>
          <p:spPr>
            <a:xfrm>
              <a:off x="512575" y="344347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10">
    <p:spTree>
      <p:nvGrpSpPr>
        <p:cNvPr id="190" name="Shape 190"/>
        <p:cNvGrpSpPr/>
        <p:nvPr/>
      </p:nvGrpSpPr>
      <p:grpSpPr>
        <a:xfrm>
          <a:off x="0" y="0"/>
          <a:ext cx="0" cy="0"/>
          <a:chOff x="0" y="0"/>
          <a:chExt cx="0" cy="0"/>
        </a:xfrm>
      </p:grpSpPr>
      <p:sp>
        <p:nvSpPr>
          <p:cNvPr id="191" name="Google Shape;191;p14"/>
          <p:cNvSpPr txBox="1"/>
          <p:nvPr>
            <p:ph idx="1" type="subTitle"/>
          </p:nvPr>
        </p:nvSpPr>
        <p:spPr>
          <a:xfrm>
            <a:off x="1330375" y="1302029"/>
            <a:ext cx="6483300" cy="1455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400"/>
              <a:buAutoNum type="arabicPeriod"/>
              <a:defRPr sz="2500"/>
            </a:lvl1pPr>
            <a:lvl2pPr lvl="1" rtl="0">
              <a:spcBef>
                <a:spcPts val="0"/>
              </a:spcBef>
              <a:spcAft>
                <a:spcPts val="0"/>
              </a:spcAft>
              <a:buClr>
                <a:srgbClr val="30394B"/>
              </a:buClr>
              <a:buSzPts val="1200"/>
              <a:buFont typeface="Roboto Condensed Light"/>
              <a:buAutoNum type="alphaLcPeriod"/>
              <a:defRPr/>
            </a:lvl2pPr>
            <a:lvl3pPr lvl="2" rtl="0">
              <a:spcBef>
                <a:spcPts val="0"/>
              </a:spcBef>
              <a:spcAft>
                <a:spcPts val="0"/>
              </a:spcAft>
              <a:buClr>
                <a:srgbClr val="30394B"/>
              </a:buClr>
              <a:buSzPts val="1200"/>
              <a:buFont typeface="Roboto Condensed Light"/>
              <a:buAutoNum type="romanLcPeriod"/>
              <a:defRPr/>
            </a:lvl3pPr>
            <a:lvl4pPr lvl="3" rtl="0">
              <a:spcBef>
                <a:spcPts val="0"/>
              </a:spcBef>
              <a:spcAft>
                <a:spcPts val="0"/>
              </a:spcAft>
              <a:buClr>
                <a:srgbClr val="30394B"/>
              </a:buClr>
              <a:buSzPts val="1200"/>
              <a:buFont typeface="Roboto Condensed Light"/>
              <a:buAutoNum type="arabicPeriod"/>
              <a:defRPr/>
            </a:lvl4pPr>
            <a:lvl5pPr lvl="4" rtl="0">
              <a:spcBef>
                <a:spcPts val="0"/>
              </a:spcBef>
              <a:spcAft>
                <a:spcPts val="0"/>
              </a:spcAft>
              <a:buClr>
                <a:srgbClr val="30394B"/>
              </a:buClr>
              <a:buSzPts val="1200"/>
              <a:buFont typeface="Roboto Condensed Light"/>
              <a:buAutoNum type="alphaLcPeriod"/>
              <a:defRPr/>
            </a:lvl5pPr>
            <a:lvl6pPr lvl="5" rtl="0">
              <a:spcBef>
                <a:spcPts val="0"/>
              </a:spcBef>
              <a:spcAft>
                <a:spcPts val="0"/>
              </a:spcAft>
              <a:buClr>
                <a:srgbClr val="30394B"/>
              </a:buClr>
              <a:buSzPts val="1200"/>
              <a:buFont typeface="Roboto Condensed Light"/>
              <a:buAutoNum type="romanLcPeriod"/>
              <a:defRPr/>
            </a:lvl6pPr>
            <a:lvl7pPr lvl="6" rtl="0">
              <a:spcBef>
                <a:spcPts val="0"/>
              </a:spcBef>
              <a:spcAft>
                <a:spcPts val="0"/>
              </a:spcAft>
              <a:buClr>
                <a:srgbClr val="30394B"/>
              </a:buClr>
              <a:buSzPts val="1200"/>
              <a:buFont typeface="Roboto Condensed Light"/>
              <a:buAutoNum type="arabicPeriod"/>
              <a:defRPr/>
            </a:lvl7pPr>
            <a:lvl8pPr lvl="7" rtl="0">
              <a:spcBef>
                <a:spcPts val="0"/>
              </a:spcBef>
              <a:spcAft>
                <a:spcPts val="0"/>
              </a:spcAft>
              <a:buClr>
                <a:srgbClr val="30394B"/>
              </a:buClr>
              <a:buSzPts val="1200"/>
              <a:buFont typeface="Roboto Condensed Light"/>
              <a:buAutoNum type="alphaLcPeriod"/>
              <a:defRPr/>
            </a:lvl8pPr>
            <a:lvl9pPr lvl="8" rtl="0">
              <a:spcBef>
                <a:spcPts val="0"/>
              </a:spcBef>
              <a:spcAft>
                <a:spcPts val="0"/>
              </a:spcAft>
              <a:buClr>
                <a:srgbClr val="30394B"/>
              </a:buClr>
              <a:buSzPts val="1200"/>
              <a:buFont typeface="Roboto Condensed Light"/>
              <a:buAutoNum type="romanLcPeriod"/>
              <a:defRPr/>
            </a:lvl9pPr>
          </a:lstStyle>
          <a:p/>
        </p:txBody>
      </p:sp>
      <p:sp>
        <p:nvSpPr>
          <p:cNvPr id="192" name="Google Shape;192;p14"/>
          <p:cNvSpPr txBox="1"/>
          <p:nvPr>
            <p:ph idx="2" type="subTitle"/>
          </p:nvPr>
        </p:nvSpPr>
        <p:spPr>
          <a:xfrm>
            <a:off x="1330375" y="2932228"/>
            <a:ext cx="6483300" cy="5280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SzPts val="1500"/>
              <a:buFont typeface="Cinzel Decorative"/>
              <a:buAutoNum type="arabicPeriod"/>
              <a:defRPr b="1" sz="2200">
                <a:latin typeface="Cinzel Decorative"/>
                <a:ea typeface="Cinzel Decorative"/>
                <a:cs typeface="Cinzel Decorative"/>
                <a:sym typeface="Cinzel Decorative"/>
              </a:defRPr>
            </a:lvl1pPr>
            <a:lvl2pPr lvl="1" rtl="0">
              <a:spcBef>
                <a:spcPts val="0"/>
              </a:spcBef>
              <a:spcAft>
                <a:spcPts val="0"/>
              </a:spcAft>
              <a:buClr>
                <a:srgbClr val="30394B"/>
              </a:buClr>
              <a:buSzPts val="1200"/>
              <a:buFont typeface="Cinzel Decorative"/>
              <a:buAutoNum type="alphaLcPeriod"/>
              <a:defRPr>
                <a:latin typeface="Cinzel Decorative"/>
                <a:ea typeface="Cinzel Decorative"/>
                <a:cs typeface="Cinzel Decorative"/>
                <a:sym typeface="Cinzel Decorative"/>
              </a:defRPr>
            </a:lvl2pPr>
            <a:lvl3pPr lvl="2" rtl="0">
              <a:spcBef>
                <a:spcPts val="0"/>
              </a:spcBef>
              <a:spcAft>
                <a:spcPts val="0"/>
              </a:spcAft>
              <a:buClr>
                <a:srgbClr val="30394B"/>
              </a:buClr>
              <a:buSzPts val="1200"/>
              <a:buFont typeface="Cinzel Decorative"/>
              <a:buAutoNum type="romanLcPeriod"/>
              <a:defRPr>
                <a:latin typeface="Cinzel Decorative"/>
                <a:ea typeface="Cinzel Decorative"/>
                <a:cs typeface="Cinzel Decorative"/>
                <a:sym typeface="Cinzel Decorative"/>
              </a:defRPr>
            </a:lvl3pPr>
            <a:lvl4pPr lvl="3" rtl="0">
              <a:spcBef>
                <a:spcPts val="0"/>
              </a:spcBef>
              <a:spcAft>
                <a:spcPts val="0"/>
              </a:spcAft>
              <a:buClr>
                <a:srgbClr val="30394B"/>
              </a:buClr>
              <a:buSzPts val="1200"/>
              <a:buFont typeface="Cinzel Decorative"/>
              <a:buAutoNum type="arabicPeriod"/>
              <a:defRPr>
                <a:latin typeface="Cinzel Decorative"/>
                <a:ea typeface="Cinzel Decorative"/>
                <a:cs typeface="Cinzel Decorative"/>
                <a:sym typeface="Cinzel Decorative"/>
              </a:defRPr>
            </a:lvl4pPr>
            <a:lvl5pPr lvl="4" rtl="0">
              <a:spcBef>
                <a:spcPts val="0"/>
              </a:spcBef>
              <a:spcAft>
                <a:spcPts val="0"/>
              </a:spcAft>
              <a:buClr>
                <a:srgbClr val="30394B"/>
              </a:buClr>
              <a:buSzPts val="1200"/>
              <a:buFont typeface="Cinzel Decorative"/>
              <a:buAutoNum type="alphaLcPeriod"/>
              <a:defRPr>
                <a:latin typeface="Cinzel Decorative"/>
                <a:ea typeface="Cinzel Decorative"/>
                <a:cs typeface="Cinzel Decorative"/>
                <a:sym typeface="Cinzel Decorative"/>
              </a:defRPr>
            </a:lvl5pPr>
            <a:lvl6pPr lvl="5" rtl="0">
              <a:spcBef>
                <a:spcPts val="0"/>
              </a:spcBef>
              <a:spcAft>
                <a:spcPts val="0"/>
              </a:spcAft>
              <a:buClr>
                <a:srgbClr val="30394B"/>
              </a:buClr>
              <a:buSzPts val="1200"/>
              <a:buFont typeface="Cinzel Decorative"/>
              <a:buAutoNum type="romanLcPeriod"/>
              <a:defRPr>
                <a:latin typeface="Cinzel Decorative"/>
                <a:ea typeface="Cinzel Decorative"/>
                <a:cs typeface="Cinzel Decorative"/>
                <a:sym typeface="Cinzel Decorative"/>
              </a:defRPr>
            </a:lvl6pPr>
            <a:lvl7pPr lvl="6" rtl="0">
              <a:spcBef>
                <a:spcPts val="0"/>
              </a:spcBef>
              <a:spcAft>
                <a:spcPts val="0"/>
              </a:spcAft>
              <a:buClr>
                <a:srgbClr val="30394B"/>
              </a:buClr>
              <a:buSzPts val="1200"/>
              <a:buFont typeface="Cinzel Decorative"/>
              <a:buAutoNum type="arabicPeriod"/>
              <a:defRPr>
                <a:latin typeface="Cinzel Decorative"/>
                <a:ea typeface="Cinzel Decorative"/>
                <a:cs typeface="Cinzel Decorative"/>
                <a:sym typeface="Cinzel Decorative"/>
              </a:defRPr>
            </a:lvl7pPr>
            <a:lvl8pPr lvl="7" rtl="0">
              <a:spcBef>
                <a:spcPts val="0"/>
              </a:spcBef>
              <a:spcAft>
                <a:spcPts val="0"/>
              </a:spcAft>
              <a:buClr>
                <a:srgbClr val="30394B"/>
              </a:buClr>
              <a:buSzPts val="1200"/>
              <a:buFont typeface="Cinzel Decorative"/>
              <a:buAutoNum type="alphaLcPeriod"/>
              <a:defRPr>
                <a:latin typeface="Cinzel Decorative"/>
                <a:ea typeface="Cinzel Decorative"/>
                <a:cs typeface="Cinzel Decorative"/>
                <a:sym typeface="Cinzel Decorative"/>
              </a:defRPr>
            </a:lvl8pPr>
            <a:lvl9pPr lvl="8" rtl="0">
              <a:spcBef>
                <a:spcPts val="0"/>
              </a:spcBef>
              <a:spcAft>
                <a:spcPts val="0"/>
              </a:spcAft>
              <a:buClr>
                <a:srgbClr val="30394B"/>
              </a:buClr>
              <a:buSzPts val="1200"/>
              <a:buFont typeface="Cinzel Decorative"/>
              <a:buAutoNum type="romanLcPeriod"/>
              <a:defRPr>
                <a:latin typeface="Cinzel Decorative"/>
                <a:ea typeface="Cinzel Decorative"/>
                <a:cs typeface="Cinzel Decorative"/>
                <a:sym typeface="Cinzel Decorative"/>
              </a:defRPr>
            </a:lvl9pPr>
          </a:lstStyle>
          <a:p/>
        </p:txBody>
      </p:sp>
      <p:sp>
        <p:nvSpPr>
          <p:cNvPr id="193" name="Google Shape;193;p14"/>
          <p:cNvSpPr/>
          <p:nvPr/>
        </p:nvSpPr>
        <p:spPr>
          <a:xfrm flipH="1" rot="10800000">
            <a:off x="5709573" y="-2"/>
            <a:ext cx="4945241" cy="1227378"/>
          </a:xfrm>
          <a:custGeom>
            <a:rect b="b" l="l" r="r" t="t"/>
            <a:pathLst>
              <a:path extrusionOk="0" h="43831" w="176600">
                <a:moveTo>
                  <a:pt x="147572" y="1"/>
                </a:moveTo>
                <a:cubicBezTo>
                  <a:pt x="138544" y="1"/>
                  <a:pt x="130641" y="4651"/>
                  <a:pt x="126082" y="11703"/>
                </a:cubicBezTo>
                <a:cubicBezTo>
                  <a:pt x="123802" y="12858"/>
                  <a:pt x="121705" y="14378"/>
                  <a:pt x="119881" y="16171"/>
                </a:cubicBezTo>
                <a:cubicBezTo>
                  <a:pt x="115413" y="12341"/>
                  <a:pt x="109608" y="10031"/>
                  <a:pt x="103285" y="10031"/>
                </a:cubicBezTo>
                <a:cubicBezTo>
                  <a:pt x="99851" y="10031"/>
                  <a:pt x="96598" y="10730"/>
                  <a:pt x="93619" y="11946"/>
                </a:cubicBezTo>
                <a:cubicBezTo>
                  <a:pt x="90549" y="10609"/>
                  <a:pt x="87145" y="9879"/>
                  <a:pt x="83589" y="9879"/>
                </a:cubicBezTo>
                <a:cubicBezTo>
                  <a:pt x="71583" y="9879"/>
                  <a:pt x="61522" y="18177"/>
                  <a:pt x="58756" y="29332"/>
                </a:cubicBezTo>
                <a:cubicBezTo>
                  <a:pt x="57905" y="29211"/>
                  <a:pt x="57023" y="29180"/>
                  <a:pt x="56111" y="29180"/>
                </a:cubicBezTo>
                <a:cubicBezTo>
                  <a:pt x="53953" y="29180"/>
                  <a:pt x="51856" y="29484"/>
                  <a:pt x="49880" y="30062"/>
                </a:cubicBezTo>
                <a:cubicBezTo>
                  <a:pt x="46415" y="27782"/>
                  <a:pt x="42281" y="26475"/>
                  <a:pt x="37843" y="26475"/>
                </a:cubicBezTo>
                <a:cubicBezTo>
                  <a:pt x="30427" y="26475"/>
                  <a:pt x="23892" y="30153"/>
                  <a:pt x="19940" y="35807"/>
                </a:cubicBezTo>
                <a:cubicBezTo>
                  <a:pt x="18998" y="35685"/>
                  <a:pt x="18025" y="35624"/>
                  <a:pt x="17053" y="35624"/>
                </a:cubicBezTo>
                <a:cubicBezTo>
                  <a:pt x="10153" y="35624"/>
                  <a:pt x="3983" y="38846"/>
                  <a:pt x="1" y="43831"/>
                </a:cubicBezTo>
                <a:lnTo>
                  <a:pt x="176600" y="43831"/>
                </a:lnTo>
                <a:lnTo>
                  <a:pt x="176600" y="20670"/>
                </a:lnTo>
                <a:cubicBezTo>
                  <a:pt x="175232" y="20031"/>
                  <a:pt x="173803" y="19515"/>
                  <a:pt x="172314" y="19119"/>
                </a:cubicBezTo>
                <a:cubicBezTo>
                  <a:pt x="169457" y="8116"/>
                  <a:pt x="159457" y="1"/>
                  <a:pt x="147572"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14"/>
          <p:cNvSpPr/>
          <p:nvPr/>
        </p:nvSpPr>
        <p:spPr>
          <a:xfrm rot="10800000">
            <a:off x="-1521327" y="-2"/>
            <a:ext cx="4945242" cy="1227378"/>
          </a:xfrm>
          <a:custGeom>
            <a:rect b="b" l="l" r="r" t="t"/>
            <a:pathLst>
              <a:path extrusionOk="0" h="43831" w="176600">
                <a:moveTo>
                  <a:pt x="147572" y="1"/>
                </a:moveTo>
                <a:cubicBezTo>
                  <a:pt x="138544" y="1"/>
                  <a:pt x="130641" y="4651"/>
                  <a:pt x="126082" y="11703"/>
                </a:cubicBezTo>
                <a:cubicBezTo>
                  <a:pt x="123802" y="12858"/>
                  <a:pt x="121705" y="14378"/>
                  <a:pt x="119881" y="16171"/>
                </a:cubicBezTo>
                <a:cubicBezTo>
                  <a:pt x="115413" y="12341"/>
                  <a:pt x="109608" y="10031"/>
                  <a:pt x="103285" y="10031"/>
                </a:cubicBezTo>
                <a:cubicBezTo>
                  <a:pt x="99851" y="10031"/>
                  <a:pt x="96598" y="10730"/>
                  <a:pt x="93619" y="11946"/>
                </a:cubicBezTo>
                <a:cubicBezTo>
                  <a:pt x="90549" y="10609"/>
                  <a:pt x="87145" y="9879"/>
                  <a:pt x="83589" y="9879"/>
                </a:cubicBezTo>
                <a:cubicBezTo>
                  <a:pt x="71583" y="9879"/>
                  <a:pt x="61522" y="18177"/>
                  <a:pt x="58756" y="29332"/>
                </a:cubicBezTo>
                <a:cubicBezTo>
                  <a:pt x="57905" y="29211"/>
                  <a:pt x="57023" y="29180"/>
                  <a:pt x="56111" y="29180"/>
                </a:cubicBezTo>
                <a:cubicBezTo>
                  <a:pt x="53953" y="29180"/>
                  <a:pt x="51856" y="29484"/>
                  <a:pt x="49880" y="30062"/>
                </a:cubicBezTo>
                <a:cubicBezTo>
                  <a:pt x="46415" y="27782"/>
                  <a:pt x="42281" y="26475"/>
                  <a:pt x="37843" y="26475"/>
                </a:cubicBezTo>
                <a:cubicBezTo>
                  <a:pt x="30427" y="26475"/>
                  <a:pt x="23892" y="30153"/>
                  <a:pt x="19940" y="35807"/>
                </a:cubicBezTo>
                <a:cubicBezTo>
                  <a:pt x="18998" y="35685"/>
                  <a:pt x="18025" y="35624"/>
                  <a:pt x="17053" y="35624"/>
                </a:cubicBezTo>
                <a:cubicBezTo>
                  <a:pt x="10153" y="35624"/>
                  <a:pt x="3983" y="38846"/>
                  <a:pt x="1" y="43831"/>
                </a:cubicBezTo>
                <a:lnTo>
                  <a:pt x="176600" y="43831"/>
                </a:lnTo>
                <a:lnTo>
                  <a:pt x="176600" y="20670"/>
                </a:lnTo>
                <a:cubicBezTo>
                  <a:pt x="175232" y="20031"/>
                  <a:pt x="173803" y="19515"/>
                  <a:pt x="172314" y="19119"/>
                </a:cubicBezTo>
                <a:cubicBezTo>
                  <a:pt x="169457" y="8116"/>
                  <a:pt x="159457" y="1"/>
                  <a:pt x="147572"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14"/>
          <p:cNvSpPr/>
          <p:nvPr/>
        </p:nvSpPr>
        <p:spPr>
          <a:xfrm flipH="1">
            <a:off x="5917376" y="3670815"/>
            <a:ext cx="3226617" cy="1500208"/>
          </a:xfrm>
          <a:custGeom>
            <a:rect b="b" l="l" r="r" t="t"/>
            <a:pathLst>
              <a:path extrusionOk="0" h="46750" w="100549">
                <a:moveTo>
                  <a:pt x="0" y="1"/>
                </a:moveTo>
                <a:lnTo>
                  <a:pt x="0" y="25958"/>
                </a:lnTo>
                <a:lnTo>
                  <a:pt x="0" y="46749"/>
                </a:lnTo>
                <a:lnTo>
                  <a:pt x="100549" y="46749"/>
                </a:lnTo>
                <a:cubicBezTo>
                  <a:pt x="87159" y="42480"/>
                  <a:pt x="76136" y="41753"/>
                  <a:pt x="70181" y="41753"/>
                </a:cubicBezTo>
                <a:cubicBezTo>
                  <a:pt x="67105" y="41753"/>
                  <a:pt x="65381" y="41947"/>
                  <a:pt x="65381" y="41947"/>
                </a:cubicBezTo>
                <a:cubicBezTo>
                  <a:pt x="57102" y="33131"/>
                  <a:pt x="48731" y="31154"/>
                  <a:pt x="42886" y="31154"/>
                </a:cubicBezTo>
                <a:cubicBezTo>
                  <a:pt x="38130" y="31154"/>
                  <a:pt x="35046" y="32463"/>
                  <a:pt x="35046" y="32463"/>
                </a:cubicBezTo>
                <a:cubicBezTo>
                  <a:pt x="30548" y="28998"/>
                  <a:pt x="26080" y="26840"/>
                  <a:pt x="21915" y="25594"/>
                </a:cubicBezTo>
                <a:cubicBezTo>
                  <a:pt x="19757" y="18147"/>
                  <a:pt x="13313" y="12493"/>
                  <a:pt x="5441" y="11490"/>
                </a:cubicBezTo>
                <a:cubicBezTo>
                  <a:pt x="4955" y="7052"/>
                  <a:pt x="2948" y="3040"/>
                  <a:pt x="0"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14"/>
          <p:cNvSpPr/>
          <p:nvPr/>
        </p:nvSpPr>
        <p:spPr>
          <a:xfrm>
            <a:off x="254250" y="253650"/>
            <a:ext cx="8635500" cy="46362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 name="Google Shape;197;p14"/>
          <p:cNvGrpSpPr/>
          <p:nvPr/>
        </p:nvGrpSpPr>
        <p:grpSpPr>
          <a:xfrm flipH="1">
            <a:off x="8233575" y="2349700"/>
            <a:ext cx="394400" cy="291075"/>
            <a:chOff x="6573825" y="495125"/>
            <a:chExt cx="394400" cy="291075"/>
          </a:xfrm>
        </p:grpSpPr>
        <p:sp>
          <p:nvSpPr>
            <p:cNvPr id="198" name="Google Shape;198;p14"/>
            <p:cNvSpPr/>
            <p:nvPr/>
          </p:nvSpPr>
          <p:spPr>
            <a:xfrm>
              <a:off x="6573825" y="555925"/>
              <a:ext cx="229500" cy="230275"/>
            </a:xfrm>
            <a:custGeom>
              <a:rect b="b" l="l" r="r" t="t"/>
              <a:pathLst>
                <a:path extrusionOk="0" h="9211" w="9180">
                  <a:moveTo>
                    <a:pt x="4590" y="1"/>
                  </a:moveTo>
                  <a:cubicBezTo>
                    <a:pt x="4560" y="61"/>
                    <a:pt x="4560" y="122"/>
                    <a:pt x="4529" y="183"/>
                  </a:cubicBezTo>
                  <a:cubicBezTo>
                    <a:pt x="4408" y="760"/>
                    <a:pt x="4286" y="1368"/>
                    <a:pt x="4104" y="1946"/>
                  </a:cubicBezTo>
                  <a:cubicBezTo>
                    <a:pt x="3891" y="2645"/>
                    <a:pt x="3557" y="3253"/>
                    <a:pt x="2918" y="3648"/>
                  </a:cubicBezTo>
                  <a:cubicBezTo>
                    <a:pt x="2310" y="4043"/>
                    <a:pt x="1642" y="4226"/>
                    <a:pt x="943" y="4378"/>
                  </a:cubicBezTo>
                  <a:cubicBezTo>
                    <a:pt x="639" y="4438"/>
                    <a:pt x="335" y="4499"/>
                    <a:pt x="0" y="4560"/>
                  </a:cubicBezTo>
                  <a:cubicBezTo>
                    <a:pt x="669" y="4742"/>
                    <a:pt x="1338" y="4894"/>
                    <a:pt x="1976" y="5077"/>
                  </a:cubicBezTo>
                  <a:cubicBezTo>
                    <a:pt x="2979" y="5350"/>
                    <a:pt x="3709" y="5988"/>
                    <a:pt x="4043" y="6992"/>
                  </a:cubicBezTo>
                  <a:cubicBezTo>
                    <a:pt x="4195" y="7447"/>
                    <a:pt x="4286" y="7934"/>
                    <a:pt x="4438" y="8420"/>
                  </a:cubicBezTo>
                  <a:cubicBezTo>
                    <a:pt x="4499" y="8663"/>
                    <a:pt x="4529" y="8906"/>
                    <a:pt x="4590" y="9210"/>
                  </a:cubicBezTo>
                  <a:cubicBezTo>
                    <a:pt x="4712" y="8663"/>
                    <a:pt x="4803" y="8177"/>
                    <a:pt x="4924" y="7691"/>
                  </a:cubicBezTo>
                  <a:cubicBezTo>
                    <a:pt x="5076" y="7144"/>
                    <a:pt x="5259" y="6596"/>
                    <a:pt x="5593" y="6140"/>
                  </a:cubicBezTo>
                  <a:cubicBezTo>
                    <a:pt x="6019" y="5593"/>
                    <a:pt x="6566" y="5259"/>
                    <a:pt x="7204" y="5077"/>
                  </a:cubicBezTo>
                  <a:cubicBezTo>
                    <a:pt x="7873" y="4894"/>
                    <a:pt x="8511" y="4742"/>
                    <a:pt x="9180" y="4560"/>
                  </a:cubicBezTo>
                  <a:cubicBezTo>
                    <a:pt x="9119" y="4560"/>
                    <a:pt x="9058" y="4529"/>
                    <a:pt x="8997" y="4529"/>
                  </a:cubicBezTo>
                  <a:cubicBezTo>
                    <a:pt x="8572" y="4438"/>
                    <a:pt x="8146" y="4378"/>
                    <a:pt x="7751" y="4226"/>
                  </a:cubicBezTo>
                  <a:cubicBezTo>
                    <a:pt x="7295" y="4104"/>
                    <a:pt x="6809" y="3922"/>
                    <a:pt x="6383" y="3709"/>
                  </a:cubicBezTo>
                  <a:cubicBezTo>
                    <a:pt x="5684" y="3344"/>
                    <a:pt x="5320" y="2675"/>
                    <a:pt x="5076" y="1946"/>
                  </a:cubicBezTo>
                  <a:cubicBezTo>
                    <a:pt x="4894" y="1308"/>
                    <a:pt x="4742" y="669"/>
                    <a:pt x="45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14"/>
            <p:cNvSpPr/>
            <p:nvPr/>
          </p:nvSpPr>
          <p:spPr>
            <a:xfrm>
              <a:off x="6847375" y="49512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 name="Google Shape;200;p14"/>
          <p:cNvGrpSpPr/>
          <p:nvPr/>
        </p:nvGrpSpPr>
        <p:grpSpPr>
          <a:xfrm flipH="1">
            <a:off x="4322813" y="452950"/>
            <a:ext cx="487875" cy="321475"/>
            <a:chOff x="8186838" y="3850100"/>
            <a:chExt cx="487875" cy="321475"/>
          </a:xfrm>
        </p:grpSpPr>
        <p:sp>
          <p:nvSpPr>
            <p:cNvPr id="201" name="Google Shape;201;p14"/>
            <p:cNvSpPr/>
            <p:nvPr/>
          </p:nvSpPr>
          <p:spPr>
            <a:xfrm>
              <a:off x="8445963" y="3850100"/>
              <a:ext cx="228750" cy="230275"/>
            </a:xfrm>
            <a:custGeom>
              <a:rect b="b" l="l" r="r" t="t"/>
              <a:pathLst>
                <a:path extrusionOk="0" h="9211" w="9150">
                  <a:moveTo>
                    <a:pt x="4559" y="1"/>
                  </a:moveTo>
                  <a:cubicBezTo>
                    <a:pt x="4559" y="62"/>
                    <a:pt x="4529" y="123"/>
                    <a:pt x="4529" y="183"/>
                  </a:cubicBezTo>
                  <a:cubicBezTo>
                    <a:pt x="4377" y="761"/>
                    <a:pt x="4256" y="1369"/>
                    <a:pt x="4104" y="1946"/>
                  </a:cubicBezTo>
                  <a:cubicBezTo>
                    <a:pt x="3891" y="2645"/>
                    <a:pt x="3526" y="3253"/>
                    <a:pt x="2888" y="3648"/>
                  </a:cubicBezTo>
                  <a:cubicBezTo>
                    <a:pt x="2280" y="4044"/>
                    <a:pt x="1611" y="4226"/>
                    <a:pt x="942" y="4378"/>
                  </a:cubicBezTo>
                  <a:cubicBezTo>
                    <a:pt x="608" y="4439"/>
                    <a:pt x="304" y="4499"/>
                    <a:pt x="0" y="4560"/>
                  </a:cubicBezTo>
                  <a:cubicBezTo>
                    <a:pt x="669" y="4743"/>
                    <a:pt x="1307" y="4895"/>
                    <a:pt x="1945" y="5077"/>
                  </a:cubicBezTo>
                  <a:cubicBezTo>
                    <a:pt x="2949" y="5351"/>
                    <a:pt x="3678" y="5989"/>
                    <a:pt x="4012" y="6992"/>
                  </a:cubicBezTo>
                  <a:cubicBezTo>
                    <a:pt x="4164" y="7448"/>
                    <a:pt x="4286" y="7934"/>
                    <a:pt x="4407" y="8421"/>
                  </a:cubicBezTo>
                  <a:cubicBezTo>
                    <a:pt x="4468" y="8664"/>
                    <a:pt x="4529" y="8907"/>
                    <a:pt x="4590" y="9211"/>
                  </a:cubicBezTo>
                  <a:cubicBezTo>
                    <a:pt x="4711" y="8664"/>
                    <a:pt x="4803" y="8177"/>
                    <a:pt x="4924" y="7691"/>
                  </a:cubicBezTo>
                  <a:cubicBezTo>
                    <a:pt x="5076" y="7144"/>
                    <a:pt x="5259" y="6597"/>
                    <a:pt x="5593" y="6141"/>
                  </a:cubicBezTo>
                  <a:cubicBezTo>
                    <a:pt x="5988" y="5594"/>
                    <a:pt x="6566" y="5259"/>
                    <a:pt x="7204" y="5077"/>
                  </a:cubicBezTo>
                  <a:cubicBezTo>
                    <a:pt x="7842" y="4895"/>
                    <a:pt x="8511" y="4743"/>
                    <a:pt x="9149" y="4560"/>
                  </a:cubicBezTo>
                  <a:cubicBezTo>
                    <a:pt x="9119" y="4560"/>
                    <a:pt x="9058" y="4530"/>
                    <a:pt x="8997" y="4530"/>
                  </a:cubicBezTo>
                  <a:cubicBezTo>
                    <a:pt x="8572" y="4439"/>
                    <a:pt x="8146" y="4378"/>
                    <a:pt x="7721" y="4226"/>
                  </a:cubicBezTo>
                  <a:cubicBezTo>
                    <a:pt x="7265" y="4104"/>
                    <a:pt x="6778" y="3922"/>
                    <a:pt x="6353" y="3709"/>
                  </a:cubicBezTo>
                  <a:cubicBezTo>
                    <a:pt x="5654" y="3344"/>
                    <a:pt x="5289" y="2676"/>
                    <a:pt x="5076" y="1946"/>
                  </a:cubicBezTo>
                  <a:cubicBezTo>
                    <a:pt x="4894" y="1308"/>
                    <a:pt x="4742" y="639"/>
                    <a:pt x="45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14"/>
            <p:cNvSpPr/>
            <p:nvPr/>
          </p:nvSpPr>
          <p:spPr>
            <a:xfrm>
              <a:off x="8186838" y="4050725"/>
              <a:ext cx="120075" cy="120850"/>
            </a:xfrm>
            <a:custGeom>
              <a:rect b="b" l="l" r="r" t="t"/>
              <a:pathLst>
                <a:path extrusionOk="0" h="4834" w="4803">
                  <a:moveTo>
                    <a:pt x="2401" y="0"/>
                  </a:moveTo>
                  <a:cubicBezTo>
                    <a:pt x="2401" y="31"/>
                    <a:pt x="2371" y="61"/>
                    <a:pt x="2371" y="92"/>
                  </a:cubicBezTo>
                  <a:cubicBezTo>
                    <a:pt x="2310" y="396"/>
                    <a:pt x="2249" y="699"/>
                    <a:pt x="2158" y="1034"/>
                  </a:cubicBezTo>
                  <a:cubicBezTo>
                    <a:pt x="2037" y="1399"/>
                    <a:pt x="1854" y="1703"/>
                    <a:pt x="1520" y="1915"/>
                  </a:cubicBezTo>
                  <a:cubicBezTo>
                    <a:pt x="1216" y="2128"/>
                    <a:pt x="851" y="2219"/>
                    <a:pt x="487" y="2280"/>
                  </a:cubicBezTo>
                  <a:cubicBezTo>
                    <a:pt x="335" y="2341"/>
                    <a:pt x="152" y="2371"/>
                    <a:pt x="0" y="2402"/>
                  </a:cubicBezTo>
                  <a:cubicBezTo>
                    <a:pt x="335" y="2493"/>
                    <a:pt x="699" y="2554"/>
                    <a:pt x="1034" y="2675"/>
                  </a:cubicBezTo>
                  <a:cubicBezTo>
                    <a:pt x="1550" y="2827"/>
                    <a:pt x="1946" y="3131"/>
                    <a:pt x="2097" y="3678"/>
                  </a:cubicBezTo>
                  <a:cubicBezTo>
                    <a:pt x="2189" y="3921"/>
                    <a:pt x="2249" y="4165"/>
                    <a:pt x="2310" y="4438"/>
                  </a:cubicBezTo>
                  <a:cubicBezTo>
                    <a:pt x="2341" y="4560"/>
                    <a:pt x="2371" y="4681"/>
                    <a:pt x="2401" y="4833"/>
                  </a:cubicBezTo>
                  <a:cubicBezTo>
                    <a:pt x="2462" y="4560"/>
                    <a:pt x="2523" y="4286"/>
                    <a:pt x="2584" y="4043"/>
                  </a:cubicBezTo>
                  <a:cubicBezTo>
                    <a:pt x="2645" y="3739"/>
                    <a:pt x="2766" y="3465"/>
                    <a:pt x="2949" y="3222"/>
                  </a:cubicBezTo>
                  <a:cubicBezTo>
                    <a:pt x="3161" y="2918"/>
                    <a:pt x="3435" y="2766"/>
                    <a:pt x="3769" y="2675"/>
                  </a:cubicBezTo>
                  <a:cubicBezTo>
                    <a:pt x="4134" y="2554"/>
                    <a:pt x="4468" y="2493"/>
                    <a:pt x="4803" y="2402"/>
                  </a:cubicBezTo>
                  <a:cubicBezTo>
                    <a:pt x="4772" y="2402"/>
                    <a:pt x="4742" y="2371"/>
                    <a:pt x="4712" y="2371"/>
                  </a:cubicBezTo>
                  <a:cubicBezTo>
                    <a:pt x="4499" y="2341"/>
                    <a:pt x="4286" y="2280"/>
                    <a:pt x="4073" y="2219"/>
                  </a:cubicBezTo>
                  <a:cubicBezTo>
                    <a:pt x="3830" y="2158"/>
                    <a:pt x="3556" y="2067"/>
                    <a:pt x="3344" y="1946"/>
                  </a:cubicBezTo>
                  <a:cubicBezTo>
                    <a:pt x="2979" y="1763"/>
                    <a:pt x="2766" y="1399"/>
                    <a:pt x="2675" y="1034"/>
                  </a:cubicBezTo>
                  <a:cubicBezTo>
                    <a:pt x="2553" y="699"/>
                    <a:pt x="2493" y="335"/>
                    <a:pt x="24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 name="Google Shape;203;p14"/>
          <p:cNvGrpSpPr/>
          <p:nvPr/>
        </p:nvGrpSpPr>
        <p:grpSpPr>
          <a:xfrm flipH="1">
            <a:off x="5228538" y="4194313"/>
            <a:ext cx="286013" cy="278250"/>
            <a:chOff x="2106450" y="417900"/>
            <a:chExt cx="286013" cy="278250"/>
          </a:xfrm>
        </p:grpSpPr>
        <p:sp>
          <p:nvSpPr>
            <p:cNvPr id="204" name="Google Shape;204;p14"/>
            <p:cNvSpPr/>
            <p:nvPr/>
          </p:nvSpPr>
          <p:spPr>
            <a:xfrm>
              <a:off x="2272363" y="417900"/>
              <a:ext cx="120100" cy="121600"/>
            </a:xfrm>
            <a:custGeom>
              <a:rect b="b" l="l" r="r" t="t"/>
              <a:pathLst>
                <a:path extrusionOk="0" h="4864" w="4804">
                  <a:moveTo>
                    <a:pt x="2402" y="0"/>
                  </a:moveTo>
                  <a:cubicBezTo>
                    <a:pt x="2402" y="31"/>
                    <a:pt x="2402" y="61"/>
                    <a:pt x="2372" y="92"/>
                  </a:cubicBezTo>
                  <a:cubicBezTo>
                    <a:pt x="2311" y="426"/>
                    <a:pt x="2250" y="730"/>
                    <a:pt x="2159" y="1034"/>
                  </a:cubicBezTo>
                  <a:cubicBezTo>
                    <a:pt x="2037" y="1399"/>
                    <a:pt x="1855" y="1733"/>
                    <a:pt x="1521" y="1946"/>
                  </a:cubicBezTo>
                  <a:cubicBezTo>
                    <a:pt x="1217" y="2128"/>
                    <a:pt x="852" y="2219"/>
                    <a:pt x="487" y="2311"/>
                  </a:cubicBezTo>
                  <a:cubicBezTo>
                    <a:pt x="335" y="2341"/>
                    <a:pt x="153" y="2371"/>
                    <a:pt x="1" y="2402"/>
                  </a:cubicBezTo>
                  <a:cubicBezTo>
                    <a:pt x="335" y="2493"/>
                    <a:pt x="700" y="2584"/>
                    <a:pt x="1034" y="2675"/>
                  </a:cubicBezTo>
                  <a:cubicBezTo>
                    <a:pt x="1551" y="2827"/>
                    <a:pt x="1946" y="3162"/>
                    <a:pt x="2098" y="3678"/>
                  </a:cubicBezTo>
                  <a:cubicBezTo>
                    <a:pt x="2189" y="3952"/>
                    <a:pt x="2250" y="4195"/>
                    <a:pt x="2311" y="4438"/>
                  </a:cubicBezTo>
                  <a:cubicBezTo>
                    <a:pt x="2341" y="4560"/>
                    <a:pt x="2372" y="4712"/>
                    <a:pt x="2402" y="4864"/>
                  </a:cubicBezTo>
                  <a:cubicBezTo>
                    <a:pt x="2463" y="4560"/>
                    <a:pt x="2524" y="4317"/>
                    <a:pt x="2584" y="4043"/>
                  </a:cubicBezTo>
                  <a:cubicBezTo>
                    <a:pt x="2676" y="3770"/>
                    <a:pt x="2767" y="3496"/>
                    <a:pt x="2949" y="3253"/>
                  </a:cubicBezTo>
                  <a:cubicBezTo>
                    <a:pt x="3162" y="2949"/>
                    <a:pt x="3436" y="2766"/>
                    <a:pt x="3800" y="2675"/>
                  </a:cubicBezTo>
                  <a:cubicBezTo>
                    <a:pt x="4135" y="2584"/>
                    <a:pt x="4469" y="2493"/>
                    <a:pt x="4803" y="2402"/>
                  </a:cubicBezTo>
                  <a:lnTo>
                    <a:pt x="4712" y="2402"/>
                  </a:lnTo>
                  <a:cubicBezTo>
                    <a:pt x="4499" y="2341"/>
                    <a:pt x="4287" y="2311"/>
                    <a:pt x="4074" y="2250"/>
                  </a:cubicBezTo>
                  <a:cubicBezTo>
                    <a:pt x="3831" y="2159"/>
                    <a:pt x="3588" y="2067"/>
                    <a:pt x="3344" y="1946"/>
                  </a:cubicBezTo>
                  <a:cubicBezTo>
                    <a:pt x="2980" y="1763"/>
                    <a:pt x="2797" y="1429"/>
                    <a:pt x="2676" y="1034"/>
                  </a:cubicBezTo>
                  <a:cubicBezTo>
                    <a:pt x="2554" y="700"/>
                    <a:pt x="2493" y="365"/>
                    <a:pt x="24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14"/>
            <p:cNvSpPr/>
            <p:nvPr/>
          </p:nvSpPr>
          <p:spPr>
            <a:xfrm>
              <a:off x="2106450" y="645975"/>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 name="Google Shape;206;p14"/>
          <p:cNvGrpSpPr/>
          <p:nvPr/>
        </p:nvGrpSpPr>
        <p:grpSpPr>
          <a:xfrm flipH="1">
            <a:off x="516813" y="1529538"/>
            <a:ext cx="120850" cy="347400"/>
            <a:chOff x="512575" y="3217700"/>
            <a:chExt cx="120850" cy="347400"/>
          </a:xfrm>
        </p:grpSpPr>
        <p:sp>
          <p:nvSpPr>
            <p:cNvPr id="207" name="Google Shape;207;p14"/>
            <p:cNvSpPr/>
            <p:nvPr/>
          </p:nvSpPr>
          <p:spPr>
            <a:xfrm>
              <a:off x="547913" y="3217700"/>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14"/>
            <p:cNvSpPr/>
            <p:nvPr/>
          </p:nvSpPr>
          <p:spPr>
            <a:xfrm>
              <a:off x="512575" y="344347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23_1">
    <p:spTree>
      <p:nvGrpSpPr>
        <p:cNvPr id="209" name="Shape 209"/>
        <p:cNvGrpSpPr/>
        <p:nvPr/>
      </p:nvGrpSpPr>
      <p:grpSpPr>
        <a:xfrm>
          <a:off x="0" y="0"/>
          <a:ext cx="0" cy="0"/>
          <a:chOff x="0" y="0"/>
          <a:chExt cx="0" cy="0"/>
        </a:xfrm>
      </p:grpSpPr>
      <p:sp>
        <p:nvSpPr>
          <p:cNvPr id="210" name="Google Shape;210;p15"/>
          <p:cNvSpPr txBox="1"/>
          <p:nvPr>
            <p:ph type="title"/>
          </p:nvPr>
        </p:nvSpPr>
        <p:spPr>
          <a:xfrm>
            <a:off x="1032300" y="691900"/>
            <a:ext cx="7051800" cy="552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24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11" name="Google Shape;211;p15"/>
          <p:cNvSpPr/>
          <p:nvPr/>
        </p:nvSpPr>
        <p:spPr>
          <a:xfrm>
            <a:off x="7203475" y="5075"/>
            <a:ext cx="1941425" cy="1431875"/>
          </a:xfrm>
          <a:custGeom>
            <a:rect b="b" l="l" r="r" t="t"/>
            <a:pathLst>
              <a:path extrusionOk="0" h="57275" w="77657">
                <a:moveTo>
                  <a:pt x="1" y="0"/>
                </a:moveTo>
                <a:cubicBezTo>
                  <a:pt x="2903" y="1701"/>
                  <a:pt x="6272" y="2702"/>
                  <a:pt x="9841" y="2735"/>
                </a:cubicBezTo>
                <a:cubicBezTo>
                  <a:pt x="13177" y="9407"/>
                  <a:pt x="20082" y="13977"/>
                  <a:pt x="28021" y="13977"/>
                </a:cubicBezTo>
                <a:lnTo>
                  <a:pt x="28921" y="13977"/>
                </a:lnTo>
                <a:cubicBezTo>
                  <a:pt x="30523" y="16178"/>
                  <a:pt x="32691" y="17980"/>
                  <a:pt x="35226" y="19147"/>
                </a:cubicBezTo>
                <a:cubicBezTo>
                  <a:pt x="37794" y="27420"/>
                  <a:pt x="45500" y="33424"/>
                  <a:pt x="54606" y="33424"/>
                </a:cubicBezTo>
                <a:cubicBezTo>
                  <a:pt x="56975" y="33424"/>
                  <a:pt x="59243" y="33024"/>
                  <a:pt x="61378" y="32256"/>
                </a:cubicBezTo>
                <a:cubicBezTo>
                  <a:pt x="61678" y="32723"/>
                  <a:pt x="62045" y="33190"/>
                  <a:pt x="62412" y="33624"/>
                </a:cubicBezTo>
                <a:cubicBezTo>
                  <a:pt x="62179" y="34658"/>
                  <a:pt x="62078" y="35759"/>
                  <a:pt x="62078" y="36893"/>
                </a:cubicBezTo>
                <a:cubicBezTo>
                  <a:pt x="62078" y="44432"/>
                  <a:pt x="67082" y="50803"/>
                  <a:pt x="73954" y="52838"/>
                </a:cubicBezTo>
                <a:cubicBezTo>
                  <a:pt x="74921" y="54539"/>
                  <a:pt x="76189" y="56040"/>
                  <a:pt x="77656" y="57274"/>
                </a:cubicBezTo>
                <a:lnTo>
                  <a:pt x="77656" y="0"/>
                </a:ln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15"/>
          <p:cNvSpPr/>
          <p:nvPr/>
        </p:nvSpPr>
        <p:spPr>
          <a:xfrm flipH="1">
            <a:off x="-938820" y="4051538"/>
            <a:ext cx="4415000" cy="1095775"/>
          </a:xfrm>
          <a:custGeom>
            <a:rect b="b" l="l" r="r" t="t"/>
            <a:pathLst>
              <a:path extrusionOk="0" h="43831" w="176600">
                <a:moveTo>
                  <a:pt x="147572" y="1"/>
                </a:moveTo>
                <a:cubicBezTo>
                  <a:pt x="138544" y="1"/>
                  <a:pt x="130641" y="4651"/>
                  <a:pt x="126082" y="11703"/>
                </a:cubicBezTo>
                <a:cubicBezTo>
                  <a:pt x="123802" y="12858"/>
                  <a:pt x="121705" y="14378"/>
                  <a:pt x="119881" y="16171"/>
                </a:cubicBezTo>
                <a:cubicBezTo>
                  <a:pt x="115413" y="12341"/>
                  <a:pt x="109608" y="10031"/>
                  <a:pt x="103285" y="10031"/>
                </a:cubicBezTo>
                <a:cubicBezTo>
                  <a:pt x="99851" y="10031"/>
                  <a:pt x="96598" y="10730"/>
                  <a:pt x="93619" y="11946"/>
                </a:cubicBezTo>
                <a:cubicBezTo>
                  <a:pt x="90549" y="10609"/>
                  <a:pt x="87145" y="9879"/>
                  <a:pt x="83589" y="9879"/>
                </a:cubicBezTo>
                <a:cubicBezTo>
                  <a:pt x="71583" y="9879"/>
                  <a:pt x="61522" y="18177"/>
                  <a:pt x="58756" y="29332"/>
                </a:cubicBezTo>
                <a:cubicBezTo>
                  <a:pt x="57905" y="29211"/>
                  <a:pt x="57023" y="29180"/>
                  <a:pt x="56111" y="29180"/>
                </a:cubicBezTo>
                <a:cubicBezTo>
                  <a:pt x="53953" y="29180"/>
                  <a:pt x="51856" y="29484"/>
                  <a:pt x="49880" y="30062"/>
                </a:cubicBezTo>
                <a:cubicBezTo>
                  <a:pt x="46415" y="27782"/>
                  <a:pt x="42281" y="26475"/>
                  <a:pt x="37843" y="26475"/>
                </a:cubicBezTo>
                <a:cubicBezTo>
                  <a:pt x="30427" y="26475"/>
                  <a:pt x="23892" y="30153"/>
                  <a:pt x="19940" y="35807"/>
                </a:cubicBezTo>
                <a:cubicBezTo>
                  <a:pt x="18998" y="35685"/>
                  <a:pt x="18025" y="35624"/>
                  <a:pt x="17053" y="35624"/>
                </a:cubicBezTo>
                <a:cubicBezTo>
                  <a:pt x="10153" y="35624"/>
                  <a:pt x="3983" y="38846"/>
                  <a:pt x="1" y="43831"/>
                </a:cubicBezTo>
                <a:lnTo>
                  <a:pt x="176600" y="43831"/>
                </a:lnTo>
                <a:lnTo>
                  <a:pt x="176600" y="20670"/>
                </a:lnTo>
                <a:cubicBezTo>
                  <a:pt x="175232" y="20031"/>
                  <a:pt x="173803" y="19515"/>
                  <a:pt x="172314" y="19119"/>
                </a:cubicBezTo>
                <a:cubicBezTo>
                  <a:pt x="169457" y="8116"/>
                  <a:pt x="159457" y="1"/>
                  <a:pt x="147572"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15"/>
          <p:cNvSpPr/>
          <p:nvPr/>
        </p:nvSpPr>
        <p:spPr>
          <a:xfrm>
            <a:off x="5668155" y="4051538"/>
            <a:ext cx="4415000" cy="1095775"/>
          </a:xfrm>
          <a:custGeom>
            <a:rect b="b" l="l" r="r" t="t"/>
            <a:pathLst>
              <a:path extrusionOk="0" h="43831" w="176600">
                <a:moveTo>
                  <a:pt x="147572" y="1"/>
                </a:moveTo>
                <a:cubicBezTo>
                  <a:pt x="138544" y="1"/>
                  <a:pt x="130641" y="4651"/>
                  <a:pt x="126082" y="11703"/>
                </a:cubicBezTo>
                <a:cubicBezTo>
                  <a:pt x="123802" y="12858"/>
                  <a:pt x="121705" y="14378"/>
                  <a:pt x="119881" y="16171"/>
                </a:cubicBezTo>
                <a:cubicBezTo>
                  <a:pt x="115413" y="12341"/>
                  <a:pt x="109608" y="10031"/>
                  <a:pt x="103285" y="10031"/>
                </a:cubicBezTo>
                <a:cubicBezTo>
                  <a:pt x="99851" y="10031"/>
                  <a:pt x="96598" y="10730"/>
                  <a:pt x="93619" y="11946"/>
                </a:cubicBezTo>
                <a:cubicBezTo>
                  <a:pt x="90549" y="10609"/>
                  <a:pt x="87145" y="9879"/>
                  <a:pt x="83589" y="9879"/>
                </a:cubicBezTo>
                <a:cubicBezTo>
                  <a:pt x="71583" y="9879"/>
                  <a:pt x="61522" y="18177"/>
                  <a:pt x="58756" y="29332"/>
                </a:cubicBezTo>
                <a:cubicBezTo>
                  <a:pt x="57905" y="29211"/>
                  <a:pt x="57023" y="29180"/>
                  <a:pt x="56111" y="29180"/>
                </a:cubicBezTo>
                <a:cubicBezTo>
                  <a:pt x="53953" y="29180"/>
                  <a:pt x="51856" y="29484"/>
                  <a:pt x="49880" y="30062"/>
                </a:cubicBezTo>
                <a:cubicBezTo>
                  <a:pt x="46415" y="27782"/>
                  <a:pt x="42281" y="26475"/>
                  <a:pt x="37843" y="26475"/>
                </a:cubicBezTo>
                <a:cubicBezTo>
                  <a:pt x="30427" y="26475"/>
                  <a:pt x="23892" y="30153"/>
                  <a:pt x="19940" y="35807"/>
                </a:cubicBezTo>
                <a:cubicBezTo>
                  <a:pt x="18998" y="35685"/>
                  <a:pt x="18025" y="35624"/>
                  <a:pt x="17053" y="35624"/>
                </a:cubicBezTo>
                <a:cubicBezTo>
                  <a:pt x="10153" y="35624"/>
                  <a:pt x="3983" y="38846"/>
                  <a:pt x="1" y="43831"/>
                </a:cubicBezTo>
                <a:lnTo>
                  <a:pt x="176600" y="43831"/>
                </a:lnTo>
                <a:lnTo>
                  <a:pt x="176600" y="20670"/>
                </a:lnTo>
                <a:cubicBezTo>
                  <a:pt x="175232" y="20031"/>
                  <a:pt x="173803" y="19515"/>
                  <a:pt x="172314" y="19119"/>
                </a:cubicBezTo>
                <a:cubicBezTo>
                  <a:pt x="169457" y="8116"/>
                  <a:pt x="159457" y="1"/>
                  <a:pt x="147572"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5"/>
          <p:cNvSpPr/>
          <p:nvPr/>
        </p:nvSpPr>
        <p:spPr>
          <a:xfrm>
            <a:off x="0" y="5075"/>
            <a:ext cx="1941400" cy="1431875"/>
          </a:xfrm>
          <a:custGeom>
            <a:rect b="b" l="l" r="r" t="t"/>
            <a:pathLst>
              <a:path extrusionOk="0" h="57275" w="77656">
                <a:moveTo>
                  <a:pt x="0" y="0"/>
                </a:moveTo>
                <a:lnTo>
                  <a:pt x="0" y="57274"/>
                </a:lnTo>
                <a:cubicBezTo>
                  <a:pt x="1468" y="56040"/>
                  <a:pt x="2735" y="54539"/>
                  <a:pt x="3703" y="52838"/>
                </a:cubicBezTo>
                <a:cubicBezTo>
                  <a:pt x="10574" y="50803"/>
                  <a:pt x="15578" y="44432"/>
                  <a:pt x="15578" y="36893"/>
                </a:cubicBezTo>
                <a:cubicBezTo>
                  <a:pt x="15578" y="35759"/>
                  <a:pt x="15478" y="34658"/>
                  <a:pt x="15244" y="33624"/>
                </a:cubicBezTo>
                <a:cubicBezTo>
                  <a:pt x="15611" y="33190"/>
                  <a:pt x="15978" y="32723"/>
                  <a:pt x="16278" y="32256"/>
                </a:cubicBezTo>
                <a:cubicBezTo>
                  <a:pt x="18413" y="33024"/>
                  <a:pt x="20681" y="33424"/>
                  <a:pt x="23050" y="33424"/>
                </a:cubicBezTo>
                <a:cubicBezTo>
                  <a:pt x="32156" y="33424"/>
                  <a:pt x="39862" y="27420"/>
                  <a:pt x="42430" y="19147"/>
                </a:cubicBezTo>
                <a:cubicBezTo>
                  <a:pt x="44965" y="17980"/>
                  <a:pt x="47134" y="16178"/>
                  <a:pt x="48735" y="13977"/>
                </a:cubicBezTo>
                <a:lnTo>
                  <a:pt x="49635" y="13977"/>
                </a:lnTo>
                <a:cubicBezTo>
                  <a:pt x="57574" y="13977"/>
                  <a:pt x="64479" y="9407"/>
                  <a:pt x="67815" y="2735"/>
                </a:cubicBezTo>
                <a:cubicBezTo>
                  <a:pt x="71384" y="2702"/>
                  <a:pt x="74753" y="1701"/>
                  <a:pt x="77655" y="0"/>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15"/>
          <p:cNvSpPr/>
          <p:nvPr/>
        </p:nvSpPr>
        <p:spPr>
          <a:xfrm>
            <a:off x="254250" y="253650"/>
            <a:ext cx="8635500" cy="46362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6" name="Google Shape;216;p15"/>
          <p:cNvGrpSpPr/>
          <p:nvPr/>
        </p:nvGrpSpPr>
        <p:grpSpPr>
          <a:xfrm>
            <a:off x="472500" y="828775"/>
            <a:ext cx="286013" cy="278250"/>
            <a:chOff x="2106450" y="417900"/>
            <a:chExt cx="286013" cy="278250"/>
          </a:xfrm>
        </p:grpSpPr>
        <p:sp>
          <p:nvSpPr>
            <p:cNvPr id="217" name="Google Shape;217;p15"/>
            <p:cNvSpPr/>
            <p:nvPr/>
          </p:nvSpPr>
          <p:spPr>
            <a:xfrm>
              <a:off x="2272363" y="417900"/>
              <a:ext cx="120100" cy="121600"/>
            </a:xfrm>
            <a:custGeom>
              <a:rect b="b" l="l" r="r" t="t"/>
              <a:pathLst>
                <a:path extrusionOk="0" h="4864" w="4804">
                  <a:moveTo>
                    <a:pt x="2402" y="0"/>
                  </a:moveTo>
                  <a:cubicBezTo>
                    <a:pt x="2402" y="31"/>
                    <a:pt x="2402" y="61"/>
                    <a:pt x="2372" y="92"/>
                  </a:cubicBezTo>
                  <a:cubicBezTo>
                    <a:pt x="2311" y="426"/>
                    <a:pt x="2250" y="730"/>
                    <a:pt x="2159" y="1034"/>
                  </a:cubicBezTo>
                  <a:cubicBezTo>
                    <a:pt x="2037" y="1399"/>
                    <a:pt x="1855" y="1733"/>
                    <a:pt x="1521" y="1946"/>
                  </a:cubicBezTo>
                  <a:cubicBezTo>
                    <a:pt x="1217" y="2128"/>
                    <a:pt x="852" y="2219"/>
                    <a:pt x="487" y="2311"/>
                  </a:cubicBezTo>
                  <a:cubicBezTo>
                    <a:pt x="335" y="2341"/>
                    <a:pt x="153" y="2371"/>
                    <a:pt x="1" y="2402"/>
                  </a:cubicBezTo>
                  <a:cubicBezTo>
                    <a:pt x="335" y="2493"/>
                    <a:pt x="700" y="2584"/>
                    <a:pt x="1034" y="2675"/>
                  </a:cubicBezTo>
                  <a:cubicBezTo>
                    <a:pt x="1551" y="2827"/>
                    <a:pt x="1946" y="3162"/>
                    <a:pt x="2098" y="3678"/>
                  </a:cubicBezTo>
                  <a:cubicBezTo>
                    <a:pt x="2189" y="3952"/>
                    <a:pt x="2250" y="4195"/>
                    <a:pt x="2311" y="4438"/>
                  </a:cubicBezTo>
                  <a:cubicBezTo>
                    <a:pt x="2341" y="4560"/>
                    <a:pt x="2372" y="4712"/>
                    <a:pt x="2402" y="4864"/>
                  </a:cubicBezTo>
                  <a:cubicBezTo>
                    <a:pt x="2463" y="4560"/>
                    <a:pt x="2524" y="4317"/>
                    <a:pt x="2584" y="4043"/>
                  </a:cubicBezTo>
                  <a:cubicBezTo>
                    <a:pt x="2676" y="3770"/>
                    <a:pt x="2767" y="3496"/>
                    <a:pt x="2949" y="3253"/>
                  </a:cubicBezTo>
                  <a:cubicBezTo>
                    <a:pt x="3162" y="2949"/>
                    <a:pt x="3436" y="2766"/>
                    <a:pt x="3800" y="2675"/>
                  </a:cubicBezTo>
                  <a:cubicBezTo>
                    <a:pt x="4135" y="2584"/>
                    <a:pt x="4469" y="2493"/>
                    <a:pt x="4803" y="2402"/>
                  </a:cubicBezTo>
                  <a:lnTo>
                    <a:pt x="4712" y="2402"/>
                  </a:lnTo>
                  <a:cubicBezTo>
                    <a:pt x="4499" y="2341"/>
                    <a:pt x="4287" y="2311"/>
                    <a:pt x="4074" y="2250"/>
                  </a:cubicBezTo>
                  <a:cubicBezTo>
                    <a:pt x="3831" y="2159"/>
                    <a:pt x="3588" y="2067"/>
                    <a:pt x="3344" y="1946"/>
                  </a:cubicBezTo>
                  <a:cubicBezTo>
                    <a:pt x="2980" y="1763"/>
                    <a:pt x="2797" y="1429"/>
                    <a:pt x="2676" y="1034"/>
                  </a:cubicBezTo>
                  <a:cubicBezTo>
                    <a:pt x="2554" y="700"/>
                    <a:pt x="2493" y="365"/>
                    <a:pt x="24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15"/>
            <p:cNvSpPr/>
            <p:nvPr/>
          </p:nvSpPr>
          <p:spPr>
            <a:xfrm>
              <a:off x="2106450" y="645975"/>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 name="Google Shape;219;p15"/>
          <p:cNvGrpSpPr/>
          <p:nvPr/>
        </p:nvGrpSpPr>
        <p:grpSpPr>
          <a:xfrm>
            <a:off x="8564300" y="691900"/>
            <a:ext cx="120850" cy="347400"/>
            <a:chOff x="512575" y="3217700"/>
            <a:chExt cx="120850" cy="347400"/>
          </a:xfrm>
        </p:grpSpPr>
        <p:sp>
          <p:nvSpPr>
            <p:cNvPr id="220" name="Google Shape;220;p15"/>
            <p:cNvSpPr/>
            <p:nvPr/>
          </p:nvSpPr>
          <p:spPr>
            <a:xfrm>
              <a:off x="547913" y="3217700"/>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15"/>
            <p:cNvSpPr/>
            <p:nvPr/>
          </p:nvSpPr>
          <p:spPr>
            <a:xfrm>
              <a:off x="512575" y="344347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23_1_1">
    <p:spTree>
      <p:nvGrpSpPr>
        <p:cNvPr id="222" name="Shape 222"/>
        <p:cNvGrpSpPr/>
        <p:nvPr/>
      </p:nvGrpSpPr>
      <p:grpSpPr>
        <a:xfrm>
          <a:off x="0" y="0"/>
          <a:ext cx="0" cy="0"/>
          <a:chOff x="0" y="0"/>
          <a:chExt cx="0" cy="0"/>
        </a:xfrm>
      </p:grpSpPr>
      <p:sp>
        <p:nvSpPr>
          <p:cNvPr id="223" name="Google Shape;223;p16"/>
          <p:cNvSpPr/>
          <p:nvPr/>
        </p:nvSpPr>
        <p:spPr>
          <a:xfrm flipH="1">
            <a:off x="5917389" y="3671596"/>
            <a:ext cx="3226617" cy="1500207"/>
          </a:xfrm>
          <a:custGeom>
            <a:rect b="b" l="l" r="r" t="t"/>
            <a:pathLst>
              <a:path extrusionOk="0" h="46750" w="100549">
                <a:moveTo>
                  <a:pt x="0" y="1"/>
                </a:moveTo>
                <a:lnTo>
                  <a:pt x="0" y="25958"/>
                </a:lnTo>
                <a:lnTo>
                  <a:pt x="0" y="46749"/>
                </a:lnTo>
                <a:lnTo>
                  <a:pt x="100549" y="46749"/>
                </a:lnTo>
                <a:cubicBezTo>
                  <a:pt x="87159" y="42480"/>
                  <a:pt x="76136" y="41753"/>
                  <a:pt x="70181" y="41753"/>
                </a:cubicBezTo>
                <a:cubicBezTo>
                  <a:pt x="67105" y="41753"/>
                  <a:pt x="65381" y="41947"/>
                  <a:pt x="65381" y="41947"/>
                </a:cubicBezTo>
                <a:cubicBezTo>
                  <a:pt x="57102" y="33131"/>
                  <a:pt x="48731" y="31154"/>
                  <a:pt x="42886" y="31154"/>
                </a:cubicBezTo>
                <a:cubicBezTo>
                  <a:pt x="38130" y="31154"/>
                  <a:pt x="35046" y="32463"/>
                  <a:pt x="35046" y="32463"/>
                </a:cubicBezTo>
                <a:cubicBezTo>
                  <a:pt x="30548" y="28998"/>
                  <a:pt x="26080" y="26840"/>
                  <a:pt x="21915" y="25594"/>
                </a:cubicBezTo>
                <a:cubicBezTo>
                  <a:pt x="19757" y="18147"/>
                  <a:pt x="13313" y="12493"/>
                  <a:pt x="5441" y="11490"/>
                </a:cubicBezTo>
                <a:cubicBezTo>
                  <a:pt x="4955" y="7052"/>
                  <a:pt x="2948" y="3040"/>
                  <a:pt x="0"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16"/>
          <p:cNvSpPr/>
          <p:nvPr/>
        </p:nvSpPr>
        <p:spPr>
          <a:xfrm>
            <a:off x="-9961" y="3671596"/>
            <a:ext cx="3226617" cy="1500207"/>
          </a:xfrm>
          <a:custGeom>
            <a:rect b="b" l="l" r="r" t="t"/>
            <a:pathLst>
              <a:path extrusionOk="0" h="46750" w="100549">
                <a:moveTo>
                  <a:pt x="0" y="1"/>
                </a:moveTo>
                <a:lnTo>
                  <a:pt x="0" y="25958"/>
                </a:lnTo>
                <a:lnTo>
                  <a:pt x="0" y="46749"/>
                </a:lnTo>
                <a:lnTo>
                  <a:pt x="100549" y="46749"/>
                </a:lnTo>
                <a:cubicBezTo>
                  <a:pt x="87159" y="42480"/>
                  <a:pt x="76136" y="41753"/>
                  <a:pt x="70181" y="41753"/>
                </a:cubicBezTo>
                <a:cubicBezTo>
                  <a:pt x="67105" y="41753"/>
                  <a:pt x="65381" y="41947"/>
                  <a:pt x="65381" y="41947"/>
                </a:cubicBezTo>
                <a:cubicBezTo>
                  <a:pt x="57102" y="33131"/>
                  <a:pt x="48731" y="31154"/>
                  <a:pt x="42886" y="31154"/>
                </a:cubicBezTo>
                <a:cubicBezTo>
                  <a:pt x="38130" y="31154"/>
                  <a:pt x="35046" y="32463"/>
                  <a:pt x="35046" y="32463"/>
                </a:cubicBezTo>
                <a:cubicBezTo>
                  <a:pt x="30548" y="28998"/>
                  <a:pt x="26080" y="26840"/>
                  <a:pt x="21915" y="25594"/>
                </a:cubicBezTo>
                <a:cubicBezTo>
                  <a:pt x="19757" y="18147"/>
                  <a:pt x="13313" y="12493"/>
                  <a:pt x="5441" y="11490"/>
                </a:cubicBezTo>
                <a:cubicBezTo>
                  <a:pt x="4955" y="7052"/>
                  <a:pt x="2948" y="3040"/>
                  <a:pt x="0"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16"/>
          <p:cNvSpPr/>
          <p:nvPr/>
        </p:nvSpPr>
        <p:spPr>
          <a:xfrm rot="10800000">
            <a:off x="5917389" y="-4"/>
            <a:ext cx="3226617" cy="1500208"/>
          </a:xfrm>
          <a:custGeom>
            <a:rect b="b" l="l" r="r" t="t"/>
            <a:pathLst>
              <a:path extrusionOk="0" h="46750" w="100549">
                <a:moveTo>
                  <a:pt x="0" y="1"/>
                </a:moveTo>
                <a:lnTo>
                  <a:pt x="0" y="25958"/>
                </a:lnTo>
                <a:lnTo>
                  <a:pt x="0" y="46749"/>
                </a:lnTo>
                <a:lnTo>
                  <a:pt x="100549" y="46749"/>
                </a:lnTo>
                <a:cubicBezTo>
                  <a:pt x="87159" y="42480"/>
                  <a:pt x="76136" y="41753"/>
                  <a:pt x="70181" y="41753"/>
                </a:cubicBezTo>
                <a:cubicBezTo>
                  <a:pt x="67105" y="41753"/>
                  <a:pt x="65381" y="41947"/>
                  <a:pt x="65381" y="41947"/>
                </a:cubicBezTo>
                <a:cubicBezTo>
                  <a:pt x="57102" y="33131"/>
                  <a:pt x="48731" y="31154"/>
                  <a:pt x="42886" y="31154"/>
                </a:cubicBezTo>
                <a:cubicBezTo>
                  <a:pt x="38130" y="31154"/>
                  <a:pt x="35046" y="32463"/>
                  <a:pt x="35046" y="32463"/>
                </a:cubicBezTo>
                <a:cubicBezTo>
                  <a:pt x="30548" y="28998"/>
                  <a:pt x="26080" y="26840"/>
                  <a:pt x="21915" y="25594"/>
                </a:cubicBezTo>
                <a:cubicBezTo>
                  <a:pt x="19757" y="18147"/>
                  <a:pt x="13313" y="12493"/>
                  <a:pt x="5441" y="11490"/>
                </a:cubicBezTo>
                <a:cubicBezTo>
                  <a:pt x="4955" y="7052"/>
                  <a:pt x="2948" y="3040"/>
                  <a:pt x="0"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16"/>
          <p:cNvSpPr/>
          <p:nvPr/>
        </p:nvSpPr>
        <p:spPr>
          <a:xfrm flipH="1" rot="10800000">
            <a:off x="-9961" y="-4"/>
            <a:ext cx="3226617" cy="1500208"/>
          </a:xfrm>
          <a:custGeom>
            <a:rect b="b" l="l" r="r" t="t"/>
            <a:pathLst>
              <a:path extrusionOk="0" h="46750" w="100549">
                <a:moveTo>
                  <a:pt x="0" y="1"/>
                </a:moveTo>
                <a:lnTo>
                  <a:pt x="0" y="25958"/>
                </a:lnTo>
                <a:lnTo>
                  <a:pt x="0" y="46749"/>
                </a:lnTo>
                <a:lnTo>
                  <a:pt x="100549" y="46749"/>
                </a:lnTo>
                <a:cubicBezTo>
                  <a:pt x="87159" y="42480"/>
                  <a:pt x="76136" y="41753"/>
                  <a:pt x="70181" y="41753"/>
                </a:cubicBezTo>
                <a:cubicBezTo>
                  <a:pt x="67105" y="41753"/>
                  <a:pt x="65381" y="41947"/>
                  <a:pt x="65381" y="41947"/>
                </a:cubicBezTo>
                <a:cubicBezTo>
                  <a:pt x="57102" y="33131"/>
                  <a:pt x="48731" y="31154"/>
                  <a:pt x="42886" y="31154"/>
                </a:cubicBezTo>
                <a:cubicBezTo>
                  <a:pt x="38130" y="31154"/>
                  <a:pt x="35046" y="32463"/>
                  <a:pt x="35046" y="32463"/>
                </a:cubicBezTo>
                <a:cubicBezTo>
                  <a:pt x="30548" y="28998"/>
                  <a:pt x="26080" y="26840"/>
                  <a:pt x="21915" y="25594"/>
                </a:cubicBezTo>
                <a:cubicBezTo>
                  <a:pt x="19757" y="18147"/>
                  <a:pt x="13313" y="12493"/>
                  <a:pt x="5441" y="11490"/>
                </a:cubicBezTo>
                <a:cubicBezTo>
                  <a:pt x="4955" y="7052"/>
                  <a:pt x="2948" y="3040"/>
                  <a:pt x="0"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16"/>
          <p:cNvSpPr/>
          <p:nvPr/>
        </p:nvSpPr>
        <p:spPr>
          <a:xfrm>
            <a:off x="254250" y="253650"/>
            <a:ext cx="8635500" cy="46362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16"/>
          <p:cNvSpPr txBox="1"/>
          <p:nvPr>
            <p:ph type="title"/>
          </p:nvPr>
        </p:nvSpPr>
        <p:spPr>
          <a:xfrm>
            <a:off x="1032300" y="691900"/>
            <a:ext cx="7051800" cy="552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24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29" name="Google Shape;229;p16"/>
          <p:cNvGrpSpPr/>
          <p:nvPr/>
        </p:nvGrpSpPr>
        <p:grpSpPr>
          <a:xfrm>
            <a:off x="8359875" y="4396613"/>
            <a:ext cx="394400" cy="291075"/>
            <a:chOff x="6573825" y="495125"/>
            <a:chExt cx="394400" cy="291075"/>
          </a:xfrm>
        </p:grpSpPr>
        <p:sp>
          <p:nvSpPr>
            <p:cNvPr id="230" name="Google Shape;230;p16"/>
            <p:cNvSpPr/>
            <p:nvPr/>
          </p:nvSpPr>
          <p:spPr>
            <a:xfrm>
              <a:off x="6573825" y="555925"/>
              <a:ext cx="229500" cy="230275"/>
            </a:xfrm>
            <a:custGeom>
              <a:rect b="b" l="l" r="r" t="t"/>
              <a:pathLst>
                <a:path extrusionOk="0" h="9211" w="9180">
                  <a:moveTo>
                    <a:pt x="4590" y="1"/>
                  </a:moveTo>
                  <a:cubicBezTo>
                    <a:pt x="4560" y="61"/>
                    <a:pt x="4560" y="122"/>
                    <a:pt x="4529" y="183"/>
                  </a:cubicBezTo>
                  <a:cubicBezTo>
                    <a:pt x="4408" y="760"/>
                    <a:pt x="4286" y="1368"/>
                    <a:pt x="4104" y="1946"/>
                  </a:cubicBezTo>
                  <a:cubicBezTo>
                    <a:pt x="3891" y="2645"/>
                    <a:pt x="3557" y="3253"/>
                    <a:pt x="2918" y="3648"/>
                  </a:cubicBezTo>
                  <a:cubicBezTo>
                    <a:pt x="2310" y="4043"/>
                    <a:pt x="1642" y="4226"/>
                    <a:pt x="943" y="4378"/>
                  </a:cubicBezTo>
                  <a:cubicBezTo>
                    <a:pt x="639" y="4438"/>
                    <a:pt x="335" y="4499"/>
                    <a:pt x="0" y="4560"/>
                  </a:cubicBezTo>
                  <a:cubicBezTo>
                    <a:pt x="669" y="4742"/>
                    <a:pt x="1338" y="4894"/>
                    <a:pt x="1976" y="5077"/>
                  </a:cubicBezTo>
                  <a:cubicBezTo>
                    <a:pt x="2979" y="5350"/>
                    <a:pt x="3709" y="5988"/>
                    <a:pt x="4043" y="6992"/>
                  </a:cubicBezTo>
                  <a:cubicBezTo>
                    <a:pt x="4195" y="7447"/>
                    <a:pt x="4286" y="7934"/>
                    <a:pt x="4438" y="8420"/>
                  </a:cubicBezTo>
                  <a:cubicBezTo>
                    <a:pt x="4499" y="8663"/>
                    <a:pt x="4529" y="8906"/>
                    <a:pt x="4590" y="9210"/>
                  </a:cubicBezTo>
                  <a:cubicBezTo>
                    <a:pt x="4712" y="8663"/>
                    <a:pt x="4803" y="8177"/>
                    <a:pt x="4924" y="7691"/>
                  </a:cubicBezTo>
                  <a:cubicBezTo>
                    <a:pt x="5076" y="7144"/>
                    <a:pt x="5259" y="6596"/>
                    <a:pt x="5593" y="6140"/>
                  </a:cubicBezTo>
                  <a:cubicBezTo>
                    <a:pt x="6019" y="5593"/>
                    <a:pt x="6566" y="5259"/>
                    <a:pt x="7204" y="5077"/>
                  </a:cubicBezTo>
                  <a:cubicBezTo>
                    <a:pt x="7873" y="4894"/>
                    <a:pt x="8511" y="4742"/>
                    <a:pt x="9180" y="4560"/>
                  </a:cubicBezTo>
                  <a:cubicBezTo>
                    <a:pt x="9119" y="4560"/>
                    <a:pt x="9058" y="4529"/>
                    <a:pt x="8997" y="4529"/>
                  </a:cubicBezTo>
                  <a:cubicBezTo>
                    <a:pt x="8572" y="4438"/>
                    <a:pt x="8146" y="4378"/>
                    <a:pt x="7751" y="4226"/>
                  </a:cubicBezTo>
                  <a:cubicBezTo>
                    <a:pt x="7295" y="4104"/>
                    <a:pt x="6809" y="3922"/>
                    <a:pt x="6383" y="3709"/>
                  </a:cubicBezTo>
                  <a:cubicBezTo>
                    <a:pt x="5684" y="3344"/>
                    <a:pt x="5320" y="2675"/>
                    <a:pt x="5076" y="1946"/>
                  </a:cubicBezTo>
                  <a:cubicBezTo>
                    <a:pt x="4894" y="1308"/>
                    <a:pt x="4742" y="669"/>
                    <a:pt x="45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16"/>
            <p:cNvSpPr/>
            <p:nvPr/>
          </p:nvSpPr>
          <p:spPr>
            <a:xfrm>
              <a:off x="6847375" y="49512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 name="Google Shape;232;p16"/>
          <p:cNvGrpSpPr/>
          <p:nvPr/>
        </p:nvGrpSpPr>
        <p:grpSpPr>
          <a:xfrm>
            <a:off x="498138" y="1301775"/>
            <a:ext cx="286013" cy="278250"/>
            <a:chOff x="2106450" y="417900"/>
            <a:chExt cx="286013" cy="278250"/>
          </a:xfrm>
        </p:grpSpPr>
        <p:sp>
          <p:nvSpPr>
            <p:cNvPr id="233" name="Google Shape;233;p16"/>
            <p:cNvSpPr/>
            <p:nvPr/>
          </p:nvSpPr>
          <p:spPr>
            <a:xfrm>
              <a:off x="2272363" y="417900"/>
              <a:ext cx="120100" cy="121600"/>
            </a:xfrm>
            <a:custGeom>
              <a:rect b="b" l="l" r="r" t="t"/>
              <a:pathLst>
                <a:path extrusionOk="0" h="4864" w="4804">
                  <a:moveTo>
                    <a:pt x="2402" y="0"/>
                  </a:moveTo>
                  <a:cubicBezTo>
                    <a:pt x="2402" y="31"/>
                    <a:pt x="2402" y="61"/>
                    <a:pt x="2372" y="92"/>
                  </a:cubicBezTo>
                  <a:cubicBezTo>
                    <a:pt x="2311" y="426"/>
                    <a:pt x="2250" y="730"/>
                    <a:pt x="2159" y="1034"/>
                  </a:cubicBezTo>
                  <a:cubicBezTo>
                    <a:pt x="2037" y="1399"/>
                    <a:pt x="1855" y="1733"/>
                    <a:pt x="1521" y="1946"/>
                  </a:cubicBezTo>
                  <a:cubicBezTo>
                    <a:pt x="1217" y="2128"/>
                    <a:pt x="852" y="2219"/>
                    <a:pt x="487" y="2311"/>
                  </a:cubicBezTo>
                  <a:cubicBezTo>
                    <a:pt x="335" y="2341"/>
                    <a:pt x="153" y="2371"/>
                    <a:pt x="1" y="2402"/>
                  </a:cubicBezTo>
                  <a:cubicBezTo>
                    <a:pt x="335" y="2493"/>
                    <a:pt x="700" y="2584"/>
                    <a:pt x="1034" y="2675"/>
                  </a:cubicBezTo>
                  <a:cubicBezTo>
                    <a:pt x="1551" y="2827"/>
                    <a:pt x="1946" y="3162"/>
                    <a:pt x="2098" y="3678"/>
                  </a:cubicBezTo>
                  <a:cubicBezTo>
                    <a:pt x="2189" y="3952"/>
                    <a:pt x="2250" y="4195"/>
                    <a:pt x="2311" y="4438"/>
                  </a:cubicBezTo>
                  <a:cubicBezTo>
                    <a:pt x="2341" y="4560"/>
                    <a:pt x="2372" y="4712"/>
                    <a:pt x="2402" y="4864"/>
                  </a:cubicBezTo>
                  <a:cubicBezTo>
                    <a:pt x="2463" y="4560"/>
                    <a:pt x="2524" y="4317"/>
                    <a:pt x="2584" y="4043"/>
                  </a:cubicBezTo>
                  <a:cubicBezTo>
                    <a:pt x="2676" y="3770"/>
                    <a:pt x="2767" y="3496"/>
                    <a:pt x="2949" y="3253"/>
                  </a:cubicBezTo>
                  <a:cubicBezTo>
                    <a:pt x="3162" y="2949"/>
                    <a:pt x="3436" y="2766"/>
                    <a:pt x="3800" y="2675"/>
                  </a:cubicBezTo>
                  <a:cubicBezTo>
                    <a:pt x="4135" y="2584"/>
                    <a:pt x="4469" y="2493"/>
                    <a:pt x="4803" y="2402"/>
                  </a:cubicBezTo>
                  <a:lnTo>
                    <a:pt x="4712" y="2402"/>
                  </a:lnTo>
                  <a:cubicBezTo>
                    <a:pt x="4499" y="2341"/>
                    <a:pt x="4287" y="2311"/>
                    <a:pt x="4074" y="2250"/>
                  </a:cubicBezTo>
                  <a:cubicBezTo>
                    <a:pt x="3831" y="2159"/>
                    <a:pt x="3588" y="2067"/>
                    <a:pt x="3344" y="1946"/>
                  </a:cubicBezTo>
                  <a:cubicBezTo>
                    <a:pt x="2980" y="1763"/>
                    <a:pt x="2797" y="1429"/>
                    <a:pt x="2676" y="1034"/>
                  </a:cubicBezTo>
                  <a:cubicBezTo>
                    <a:pt x="2554" y="700"/>
                    <a:pt x="2493" y="365"/>
                    <a:pt x="24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16"/>
            <p:cNvSpPr/>
            <p:nvPr/>
          </p:nvSpPr>
          <p:spPr>
            <a:xfrm>
              <a:off x="2106450" y="645975"/>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 name="Google Shape;235;p16"/>
          <p:cNvGrpSpPr/>
          <p:nvPr/>
        </p:nvGrpSpPr>
        <p:grpSpPr>
          <a:xfrm>
            <a:off x="8571125" y="896500"/>
            <a:ext cx="120850" cy="347400"/>
            <a:chOff x="512575" y="3217700"/>
            <a:chExt cx="120850" cy="347400"/>
          </a:xfrm>
        </p:grpSpPr>
        <p:sp>
          <p:nvSpPr>
            <p:cNvPr id="236" name="Google Shape;236;p16"/>
            <p:cNvSpPr/>
            <p:nvPr/>
          </p:nvSpPr>
          <p:spPr>
            <a:xfrm>
              <a:off x="547913" y="3217700"/>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16"/>
            <p:cNvSpPr/>
            <p:nvPr/>
          </p:nvSpPr>
          <p:spPr>
            <a:xfrm>
              <a:off x="512575" y="344347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8" name="Google Shape;238;p16"/>
          <p:cNvSpPr/>
          <p:nvPr/>
        </p:nvSpPr>
        <p:spPr>
          <a:xfrm>
            <a:off x="551575" y="3487863"/>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1_1_2">
    <p:spTree>
      <p:nvGrpSpPr>
        <p:cNvPr id="239" name="Shape 239"/>
        <p:cNvGrpSpPr/>
        <p:nvPr/>
      </p:nvGrpSpPr>
      <p:grpSpPr>
        <a:xfrm>
          <a:off x="0" y="0"/>
          <a:ext cx="0" cy="0"/>
          <a:chOff x="0" y="0"/>
          <a:chExt cx="0" cy="0"/>
        </a:xfrm>
      </p:grpSpPr>
      <p:sp>
        <p:nvSpPr>
          <p:cNvPr id="240" name="Google Shape;240;p17"/>
          <p:cNvSpPr txBox="1"/>
          <p:nvPr>
            <p:ph type="title"/>
          </p:nvPr>
        </p:nvSpPr>
        <p:spPr>
          <a:xfrm>
            <a:off x="1032300" y="691900"/>
            <a:ext cx="7051800" cy="552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24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41" name="Google Shape;241;p17"/>
          <p:cNvSpPr/>
          <p:nvPr/>
        </p:nvSpPr>
        <p:spPr>
          <a:xfrm>
            <a:off x="5301" y="3808740"/>
            <a:ext cx="3226617" cy="1500208"/>
          </a:xfrm>
          <a:custGeom>
            <a:rect b="b" l="l" r="r" t="t"/>
            <a:pathLst>
              <a:path extrusionOk="0" h="46750" w="100549">
                <a:moveTo>
                  <a:pt x="0" y="1"/>
                </a:moveTo>
                <a:lnTo>
                  <a:pt x="0" y="25958"/>
                </a:lnTo>
                <a:lnTo>
                  <a:pt x="0" y="46749"/>
                </a:lnTo>
                <a:lnTo>
                  <a:pt x="100549" y="46749"/>
                </a:lnTo>
                <a:cubicBezTo>
                  <a:pt x="87159" y="42480"/>
                  <a:pt x="76136" y="41753"/>
                  <a:pt x="70181" y="41753"/>
                </a:cubicBezTo>
                <a:cubicBezTo>
                  <a:pt x="67105" y="41753"/>
                  <a:pt x="65381" y="41947"/>
                  <a:pt x="65381" y="41947"/>
                </a:cubicBezTo>
                <a:cubicBezTo>
                  <a:pt x="57102" y="33131"/>
                  <a:pt x="48731" y="31154"/>
                  <a:pt x="42886" y="31154"/>
                </a:cubicBezTo>
                <a:cubicBezTo>
                  <a:pt x="38130" y="31154"/>
                  <a:pt x="35046" y="32463"/>
                  <a:pt x="35046" y="32463"/>
                </a:cubicBezTo>
                <a:cubicBezTo>
                  <a:pt x="30548" y="28998"/>
                  <a:pt x="26080" y="26840"/>
                  <a:pt x="21915" y="25594"/>
                </a:cubicBezTo>
                <a:cubicBezTo>
                  <a:pt x="19757" y="18147"/>
                  <a:pt x="13313" y="12493"/>
                  <a:pt x="5441" y="11490"/>
                </a:cubicBezTo>
                <a:cubicBezTo>
                  <a:pt x="4955" y="7052"/>
                  <a:pt x="2948" y="3040"/>
                  <a:pt x="0"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17"/>
          <p:cNvSpPr/>
          <p:nvPr/>
        </p:nvSpPr>
        <p:spPr>
          <a:xfrm flipH="1" rot="10800000">
            <a:off x="5709573" y="-2"/>
            <a:ext cx="4945241" cy="1227378"/>
          </a:xfrm>
          <a:custGeom>
            <a:rect b="b" l="l" r="r" t="t"/>
            <a:pathLst>
              <a:path extrusionOk="0" h="43831" w="176600">
                <a:moveTo>
                  <a:pt x="147572" y="1"/>
                </a:moveTo>
                <a:cubicBezTo>
                  <a:pt x="138544" y="1"/>
                  <a:pt x="130641" y="4651"/>
                  <a:pt x="126082" y="11703"/>
                </a:cubicBezTo>
                <a:cubicBezTo>
                  <a:pt x="123802" y="12858"/>
                  <a:pt x="121705" y="14378"/>
                  <a:pt x="119881" y="16171"/>
                </a:cubicBezTo>
                <a:cubicBezTo>
                  <a:pt x="115413" y="12341"/>
                  <a:pt x="109608" y="10031"/>
                  <a:pt x="103285" y="10031"/>
                </a:cubicBezTo>
                <a:cubicBezTo>
                  <a:pt x="99851" y="10031"/>
                  <a:pt x="96598" y="10730"/>
                  <a:pt x="93619" y="11946"/>
                </a:cubicBezTo>
                <a:cubicBezTo>
                  <a:pt x="90549" y="10609"/>
                  <a:pt x="87145" y="9879"/>
                  <a:pt x="83589" y="9879"/>
                </a:cubicBezTo>
                <a:cubicBezTo>
                  <a:pt x="71583" y="9879"/>
                  <a:pt x="61522" y="18177"/>
                  <a:pt x="58756" y="29332"/>
                </a:cubicBezTo>
                <a:cubicBezTo>
                  <a:pt x="57905" y="29211"/>
                  <a:pt x="57023" y="29180"/>
                  <a:pt x="56111" y="29180"/>
                </a:cubicBezTo>
                <a:cubicBezTo>
                  <a:pt x="53953" y="29180"/>
                  <a:pt x="51856" y="29484"/>
                  <a:pt x="49880" y="30062"/>
                </a:cubicBezTo>
                <a:cubicBezTo>
                  <a:pt x="46415" y="27782"/>
                  <a:pt x="42281" y="26475"/>
                  <a:pt x="37843" y="26475"/>
                </a:cubicBezTo>
                <a:cubicBezTo>
                  <a:pt x="30427" y="26475"/>
                  <a:pt x="23892" y="30153"/>
                  <a:pt x="19940" y="35807"/>
                </a:cubicBezTo>
                <a:cubicBezTo>
                  <a:pt x="18998" y="35685"/>
                  <a:pt x="18025" y="35624"/>
                  <a:pt x="17053" y="35624"/>
                </a:cubicBezTo>
                <a:cubicBezTo>
                  <a:pt x="10153" y="35624"/>
                  <a:pt x="3983" y="38846"/>
                  <a:pt x="1" y="43831"/>
                </a:cubicBezTo>
                <a:lnTo>
                  <a:pt x="176600" y="43831"/>
                </a:lnTo>
                <a:lnTo>
                  <a:pt x="176600" y="20670"/>
                </a:lnTo>
                <a:cubicBezTo>
                  <a:pt x="175232" y="20031"/>
                  <a:pt x="173803" y="19515"/>
                  <a:pt x="172314" y="19119"/>
                </a:cubicBezTo>
                <a:cubicBezTo>
                  <a:pt x="169457" y="8116"/>
                  <a:pt x="159457" y="1"/>
                  <a:pt x="147572"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17"/>
          <p:cNvSpPr/>
          <p:nvPr/>
        </p:nvSpPr>
        <p:spPr>
          <a:xfrm rot="10800000">
            <a:off x="-1521327" y="-2"/>
            <a:ext cx="4945242" cy="1227378"/>
          </a:xfrm>
          <a:custGeom>
            <a:rect b="b" l="l" r="r" t="t"/>
            <a:pathLst>
              <a:path extrusionOk="0" h="43831" w="176600">
                <a:moveTo>
                  <a:pt x="147572" y="1"/>
                </a:moveTo>
                <a:cubicBezTo>
                  <a:pt x="138544" y="1"/>
                  <a:pt x="130641" y="4651"/>
                  <a:pt x="126082" y="11703"/>
                </a:cubicBezTo>
                <a:cubicBezTo>
                  <a:pt x="123802" y="12858"/>
                  <a:pt x="121705" y="14378"/>
                  <a:pt x="119881" y="16171"/>
                </a:cubicBezTo>
                <a:cubicBezTo>
                  <a:pt x="115413" y="12341"/>
                  <a:pt x="109608" y="10031"/>
                  <a:pt x="103285" y="10031"/>
                </a:cubicBezTo>
                <a:cubicBezTo>
                  <a:pt x="99851" y="10031"/>
                  <a:pt x="96598" y="10730"/>
                  <a:pt x="93619" y="11946"/>
                </a:cubicBezTo>
                <a:cubicBezTo>
                  <a:pt x="90549" y="10609"/>
                  <a:pt x="87145" y="9879"/>
                  <a:pt x="83589" y="9879"/>
                </a:cubicBezTo>
                <a:cubicBezTo>
                  <a:pt x="71583" y="9879"/>
                  <a:pt x="61522" y="18177"/>
                  <a:pt x="58756" y="29332"/>
                </a:cubicBezTo>
                <a:cubicBezTo>
                  <a:pt x="57905" y="29211"/>
                  <a:pt x="57023" y="29180"/>
                  <a:pt x="56111" y="29180"/>
                </a:cubicBezTo>
                <a:cubicBezTo>
                  <a:pt x="53953" y="29180"/>
                  <a:pt x="51856" y="29484"/>
                  <a:pt x="49880" y="30062"/>
                </a:cubicBezTo>
                <a:cubicBezTo>
                  <a:pt x="46415" y="27782"/>
                  <a:pt x="42281" y="26475"/>
                  <a:pt x="37843" y="26475"/>
                </a:cubicBezTo>
                <a:cubicBezTo>
                  <a:pt x="30427" y="26475"/>
                  <a:pt x="23892" y="30153"/>
                  <a:pt x="19940" y="35807"/>
                </a:cubicBezTo>
                <a:cubicBezTo>
                  <a:pt x="18998" y="35685"/>
                  <a:pt x="18025" y="35624"/>
                  <a:pt x="17053" y="35624"/>
                </a:cubicBezTo>
                <a:cubicBezTo>
                  <a:pt x="10153" y="35624"/>
                  <a:pt x="3983" y="38846"/>
                  <a:pt x="1" y="43831"/>
                </a:cubicBezTo>
                <a:lnTo>
                  <a:pt x="176600" y="43831"/>
                </a:lnTo>
                <a:lnTo>
                  <a:pt x="176600" y="20670"/>
                </a:lnTo>
                <a:cubicBezTo>
                  <a:pt x="175232" y="20031"/>
                  <a:pt x="173803" y="19515"/>
                  <a:pt x="172314" y="19119"/>
                </a:cubicBezTo>
                <a:cubicBezTo>
                  <a:pt x="169457" y="8116"/>
                  <a:pt x="159457" y="1"/>
                  <a:pt x="147572"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17"/>
          <p:cNvSpPr/>
          <p:nvPr/>
        </p:nvSpPr>
        <p:spPr>
          <a:xfrm flipH="1">
            <a:off x="5917376" y="3670815"/>
            <a:ext cx="3226617" cy="1500208"/>
          </a:xfrm>
          <a:custGeom>
            <a:rect b="b" l="l" r="r" t="t"/>
            <a:pathLst>
              <a:path extrusionOk="0" h="46750" w="100549">
                <a:moveTo>
                  <a:pt x="0" y="1"/>
                </a:moveTo>
                <a:lnTo>
                  <a:pt x="0" y="25958"/>
                </a:lnTo>
                <a:lnTo>
                  <a:pt x="0" y="46749"/>
                </a:lnTo>
                <a:lnTo>
                  <a:pt x="100549" y="46749"/>
                </a:lnTo>
                <a:cubicBezTo>
                  <a:pt x="87159" y="42480"/>
                  <a:pt x="76136" y="41753"/>
                  <a:pt x="70181" y="41753"/>
                </a:cubicBezTo>
                <a:cubicBezTo>
                  <a:pt x="67105" y="41753"/>
                  <a:pt x="65381" y="41947"/>
                  <a:pt x="65381" y="41947"/>
                </a:cubicBezTo>
                <a:cubicBezTo>
                  <a:pt x="57102" y="33131"/>
                  <a:pt x="48731" y="31154"/>
                  <a:pt x="42886" y="31154"/>
                </a:cubicBezTo>
                <a:cubicBezTo>
                  <a:pt x="38130" y="31154"/>
                  <a:pt x="35046" y="32463"/>
                  <a:pt x="35046" y="32463"/>
                </a:cubicBezTo>
                <a:cubicBezTo>
                  <a:pt x="30548" y="28998"/>
                  <a:pt x="26080" y="26840"/>
                  <a:pt x="21915" y="25594"/>
                </a:cubicBezTo>
                <a:cubicBezTo>
                  <a:pt x="19757" y="18147"/>
                  <a:pt x="13313" y="12493"/>
                  <a:pt x="5441" y="11490"/>
                </a:cubicBezTo>
                <a:cubicBezTo>
                  <a:pt x="4955" y="7052"/>
                  <a:pt x="2948" y="3040"/>
                  <a:pt x="0"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17"/>
          <p:cNvSpPr/>
          <p:nvPr/>
        </p:nvSpPr>
        <p:spPr>
          <a:xfrm>
            <a:off x="254250" y="253650"/>
            <a:ext cx="8635500" cy="46362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 name="Google Shape;246;p17"/>
          <p:cNvGrpSpPr/>
          <p:nvPr/>
        </p:nvGrpSpPr>
        <p:grpSpPr>
          <a:xfrm>
            <a:off x="489475" y="3279613"/>
            <a:ext cx="394400" cy="291075"/>
            <a:chOff x="6573825" y="495125"/>
            <a:chExt cx="394400" cy="291075"/>
          </a:xfrm>
        </p:grpSpPr>
        <p:sp>
          <p:nvSpPr>
            <p:cNvPr id="247" name="Google Shape;247;p17"/>
            <p:cNvSpPr/>
            <p:nvPr/>
          </p:nvSpPr>
          <p:spPr>
            <a:xfrm>
              <a:off x="6573825" y="555925"/>
              <a:ext cx="229500" cy="230275"/>
            </a:xfrm>
            <a:custGeom>
              <a:rect b="b" l="l" r="r" t="t"/>
              <a:pathLst>
                <a:path extrusionOk="0" h="9211" w="9180">
                  <a:moveTo>
                    <a:pt x="4590" y="1"/>
                  </a:moveTo>
                  <a:cubicBezTo>
                    <a:pt x="4560" y="61"/>
                    <a:pt x="4560" y="122"/>
                    <a:pt x="4529" y="183"/>
                  </a:cubicBezTo>
                  <a:cubicBezTo>
                    <a:pt x="4408" y="760"/>
                    <a:pt x="4286" y="1368"/>
                    <a:pt x="4104" y="1946"/>
                  </a:cubicBezTo>
                  <a:cubicBezTo>
                    <a:pt x="3891" y="2645"/>
                    <a:pt x="3557" y="3253"/>
                    <a:pt x="2918" y="3648"/>
                  </a:cubicBezTo>
                  <a:cubicBezTo>
                    <a:pt x="2310" y="4043"/>
                    <a:pt x="1642" y="4226"/>
                    <a:pt x="943" y="4378"/>
                  </a:cubicBezTo>
                  <a:cubicBezTo>
                    <a:pt x="639" y="4438"/>
                    <a:pt x="335" y="4499"/>
                    <a:pt x="0" y="4560"/>
                  </a:cubicBezTo>
                  <a:cubicBezTo>
                    <a:pt x="669" y="4742"/>
                    <a:pt x="1338" y="4894"/>
                    <a:pt x="1976" y="5077"/>
                  </a:cubicBezTo>
                  <a:cubicBezTo>
                    <a:pt x="2979" y="5350"/>
                    <a:pt x="3709" y="5988"/>
                    <a:pt x="4043" y="6992"/>
                  </a:cubicBezTo>
                  <a:cubicBezTo>
                    <a:pt x="4195" y="7447"/>
                    <a:pt x="4286" y="7934"/>
                    <a:pt x="4438" y="8420"/>
                  </a:cubicBezTo>
                  <a:cubicBezTo>
                    <a:pt x="4499" y="8663"/>
                    <a:pt x="4529" y="8906"/>
                    <a:pt x="4590" y="9210"/>
                  </a:cubicBezTo>
                  <a:cubicBezTo>
                    <a:pt x="4712" y="8663"/>
                    <a:pt x="4803" y="8177"/>
                    <a:pt x="4924" y="7691"/>
                  </a:cubicBezTo>
                  <a:cubicBezTo>
                    <a:pt x="5076" y="7144"/>
                    <a:pt x="5259" y="6596"/>
                    <a:pt x="5593" y="6140"/>
                  </a:cubicBezTo>
                  <a:cubicBezTo>
                    <a:pt x="6019" y="5593"/>
                    <a:pt x="6566" y="5259"/>
                    <a:pt x="7204" y="5077"/>
                  </a:cubicBezTo>
                  <a:cubicBezTo>
                    <a:pt x="7873" y="4894"/>
                    <a:pt x="8511" y="4742"/>
                    <a:pt x="9180" y="4560"/>
                  </a:cubicBezTo>
                  <a:cubicBezTo>
                    <a:pt x="9119" y="4560"/>
                    <a:pt x="9058" y="4529"/>
                    <a:pt x="8997" y="4529"/>
                  </a:cubicBezTo>
                  <a:cubicBezTo>
                    <a:pt x="8572" y="4438"/>
                    <a:pt x="8146" y="4378"/>
                    <a:pt x="7751" y="4226"/>
                  </a:cubicBezTo>
                  <a:cubicBezTo>
                    <a:pt x="7295" y="4104"/>
                    <a:pt x="6809" y="3922"/>
                    <a:pt x="6383" y="3709"/>
                  </a:cubicBezTo>
                  <a:cubicBezTo>
                    <a:pt x="5684" y="3344"/>
                    <a:pt x="5320" y="2675"/>
                    <a:pt x="5076" y="1946"/>
                  </a:cubicBezTo>
                  <a:cubicBezTo>
                    <a:pt x="4894" y="1308"/>
                    <a:pt x="4742" y="669"/>
                    <a:pt x="45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17"/>
            <p:cNvSpPr/>
            <p:nvPr/>
          </p:nvSpPr>
          <p:spPr>
            <a:xfrm>
              <a:off x="6847375" y="49512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 name="Google Shape;249;p17"/>
          <p:cNvGrpSpPr/>
          <p:nvPr/>
        </p:nvGrpSpPr>
        <p:grpSpPr>
          <a:xfrm>
            <a:off x="8186825" y="2571750"/>
            <a:ext cx="487875" cy="321475"/>
            <a:chOff x="8186838" y="3850100"/>
            <a:chExt cx="487875" cy="321475"/>
          </a:xfrm>
        </p:grpSpPr>
        <p:sp>
          <p:nvSpPr>
            <p:cNvPr id="250" name="Google Shape;250;p17"/>
            <p:cNvSpPr/>
            <p:nvPr/>
          </p:nvSpPr>
          <p:spPr>
            <a:xfrm>
              <a:off x="8445963" y="3850100"/>
              <a:ext cx="228750" cy="230275"/>
            </a:xfrm>
            <a:custGeom>
              <a:rect b="b" l="l" r="r" t="t"/>
              <a:pathLst>
                <a:path extrusionOk="0" h="9211" w="9150">
                  <a:moveTo>
                    <a:pt x="4559" y="1"/>
                  </a:moveTo>
                  <a:cubicBezTo>
                    <a:pt x="4559" y="62"/>
                    <a:pt x="4529" y="123"/>
                    <a:pt x="4529" y="183"/>
                  </a:cubicBezTo>
                  <a:cubicBezTo>
                    <a:pt x="4377" y="761"/>
                    <a:pt x="4256" y="1369"/>
                    <a:pt x="4104" y="1946"/>
                  </a:cubicBezTo>
                  <a:cubicBezTo>
                    <a:pt x="3891" y="2645"/>
                    <a:pt x="3526" y="3253"/>
                    <a:pt x="2888" y="3648"/>
                  </a:cubicBezTo>
                  <a:cubicBezTo>
                    <a:pt x="2280" y="4044"/>
                    <a:pt x="1611" y="4226"/>
                    <a:pt x="942" y="4378"/>
                  </a:cubicBezTo>
                  <a:cubicBezTo>
                    <a:pt x="608" y="4439"/>
                    <a:pt x="304" y="4499"/>
                    <a:pt x="0" y="4560"/>
                  </a:cubicBezTo>
                  <a:cubicBezTo>
                    <a:pt x="669" y="4743"/>
                    <a:pt x="1307" y="4895"/>
                    <a:pt x="1945" y="5077"/>
                  </a:cubicBezTo>
                  <a:cubicBezTo>
                    <a:pt x="2949" y="5351"/>
                    <a:pt x="3678" y="5989"/>
                    <a:pt x="4012" y="6992"/>
                  </a:cubicBezTo>
                  <a:cubicBezTo>
                    <a:pt x="4164" y="7448"/>
                    <a:pt x="4286" y="7934"/>
                    <a:pt x="4407" y="8421"/>
                  </a:cubicBezTo>
                  <a:cubicBezTo>
                    <a:pt x="4468" y="8664"/>
                    <a:pt x="4529" y="8907"/>
                    <a:pt x="4590" y="9211"/>
                  </a:cubicBezTo>
                  <a:cubicBezTo>
                    <a:pt x="4711" y="8664"/>
                    <a:pt x="4803" y="8177"/>
                    <a:pt x="4924" y="7691"/>
                  </a:cubicBezTo>
                  <a:cubicBezTo>
                    <a:pt x="5076" y="7144"/>
                    <a:pt x="5259" y="6597"/>
                    <a:pt x="5593" y="6141"/>
                  </a:cubicBezTo>
                  <a:cubicBezTo>
                    <a:pt x="5988" y="5594"/>
                    <a:pt x="6566" y="5259"/>
                    <a:pt x="7204" y="5077"/>
                  </a:cubicBezTo>
                  <a:cubicBezTo>
                    <a:pt x="7842" y="4895"/>
                    <a:pt x="8511" y="4743"/>
                    <a:pt x="9149" y="4560"/>
                  </a:cubicBezTo>
                  <a:cubicBezTo>
                    <a:pt x="9119" y="4560"/>
                    <a:pt x="9058" y="4530"/>
                    <a:pt x="8997" y="4530"/>
                  </a:cubicBezTo>
                  <a:cubicBezTo>
                    <a:pt x="8572" y="4439"/>
                    <a:pt x="8146" y="4378"/>
                    <a:pt x="7721" y="4226"/>
                  </a:cubicBezTo>
                  <a:cubicBezTo>
                    <a:pt x="7265" y="4104"/>
                    <a:pt x="6778" y="3922"/>
                    <a:pt x="6353" y="3709"/>
                  </a:cubicBezTo>
                  <a:cubicBezTo>
                    <a:pt x="5654" y="3344"/>
                    <a:pt x="5289" y="2676"/>
                    <a:pt x="5076" y="1946"/>
                  </a:cubicBezTo>
                  <a:cubicBezTo>
                    <a:pt x="4894" y="1308"/>
                    <a:pt x="4742" y="639"/>
                    <a:pt x="45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17"/>
            <p:cNvSpPr/>
            <p:nvPr/>
          </p:nvSpPr>
          <p:spPr>
            <a:xfrm>
              <a:off x="8186838" y="4050725"/>
              <a:ext cx="120075" cy="120850"/>
            </a:xfrm>
            <a:custGeom>
              <a:rect b="b" l="l" r="r" t="t"/>
              <a:pathLst>
                <a:path extrusionOk="0" h="4834" w="4803">
                  <a:moveTo>
                    <a:pt x="2401" y="0"/>
                  </a:moveTo>
                  <a:cubicBezTo>
                    <a:pt x="2401" y="31"/>
                    <a:pt x="2371" y="61"/>
                    <a:pt x="2371" y="92"/>
                  </a:cubicBezTo>
                  <a:cubicBezTo>
                    <a:pt x="2310" y="396"/>
                    <a:pt x="2249" y="699"/>
                    <a:pt x="2158" y="1034"/>
                  </a:cubicBezTo>
                  <a:cubicBezTo>
                    <a:pt x="2037" y="1399"/>
                    <a:pt x="1854" y="1703"/>
                    <a:pt x="1520" y="1915"/>
                  </a:cubicBezTo>
                  <a:cubicBezTo>
                    <a:pt x="1216" y="2128"/>
                    <a:pt x="851" y="2219"/>
                    <a:pt x="487" y="2280"/>
                  </a:cubicBezTo>
                  <a:cubicBezTo>
                    <a:pt x="335" y="2341"/>
                    <a:pt x="152" y="2371"/>
                    <a:pt x="0" y="2402"/>
                  </a:cubicBezTo>
                  <a:cubicBezTo>
                    <a:pt x="335" y="2493"/>
                    <a:pt x="699" y="2554"/>
                    <a:pt x="1034" y="2675"/>
                  </a:cubicBezTo>
                  <a:cubicBezTo>
                    <a:pt x="1550" y="2827"/>
                    <a:pt x="1946" y="3131"/>
                    <a:pt x="2097" y="3678"/>
                  </a:cubicBezTo>
                  <a:cubicBezTo>
                    <a:pt x="2189" y="3921"/>
                    <a:pt x="2249" y="4165"/>
                    <a:pt x="2310" y="4438"/>
                  </a:cubicBezTo>
                  <a:cubicBezTo>
                    <a:pt x="2341" y="4560"/>
                    <a:pt x="2371" y="4681"/>
                    <a:pt x="2401" y="4833"/>
                  </a:cubicBezTo>
                  <a:cubicBezTo>
                    <a:pt x="2462" y="4560"/>
                    <a:pt x="2523" y="4286"/>
                    <a:pt x="2584" y="4043"/>
                  </a:cubicBezTo>
                  <a:cubicBezTo>
                    <a:pt x="2645" y="3739"/>
                    <a:pt x="2766" y="3465"/>
                    <a:pt x="2949" y="3222"/>
                  </a:cubicBezTo>
                  <a:cubicBezTo>
                    <a:pt x="3161" y="2918"/>
                    <a:pt x="3435" y="2766"/>
                    <a:pt x="3769" y="2675"/>
                  </a:cubicBezTo>
                  <a:cubicBezTo>
                    <a:pt x="4134" y="2554"/>
                    <a:pt x="4468" y="2493"/>
                    <a:pt x="4803" y="2402"/>
                  </a:cubicBezTo>
                  <a:cubicBezTo>
                    <a:pt x="4772" y="2402"/>
                    <a:pt x="4742" y="2371"/>
                    <a:pt x="4712" y="2371"/>
                  </a:cubicBezTo>
                  <a:cubicBezTo>
                    <a:pt x="4499" y="2341"/>
                    <a:pt x="4286" y="2280"/>
                    <a:pt x="4073" y="2219"/>
                  </a:cubicBezTo>
                  <a:cubicBezTo>
                    <a:pt x="3830" y="2158"/>
                    <a:pt x="3556" y="2067"/>
                    <a:pt x="3344" y="1946"/>
                  </a:cubicBezTo>
                  <a:cubicBezTo>
                    <a:pt x="2979" y="1763"/>
                    <a:pt x="2766" y="1399"/>
                    <a:pt x="2675" y="1034"/>
                  </a:cubicBezTo>
                  <a:cubicBezTo>
                    <a:pt x="2553" y="699"/>
                    <a:pt x="2493" y="335"/>
                    <a:pt x="24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12">
    <p:spTree>
      <p:nvGrpSpPr>
        <p:cNvPr id="252" name="Shape 252"/>
        <p:cNvGrpSpPr/>
        <p:nvPr/>
      </p:nvGrpSpPr>
      <p:grpSpPr>
        <a:xfrm>
          <a:off x="0" y="0"/>
          <a:ext cx="0" cy="0"/>
          <a:chOff x="0" y="0"/>
          <a:chExt cx="0" cy="0"/>
        </a:xfrm>
      </p:grpSpPr>
      <p:sp>
        <p:nvSpPr>
          <p:cNvPr id="253" name="Google Shape;253;p18"/>
          <p:cNvSpPr/>
          <p:nvPr/>
        </p:nvSpPr>
        <p:spPr>
          <a:xfrm>
            <a:off x="7203475" y="5075"/>
            <a:ext cx="1941425" cy="1431875"/>
          </a:xfrm>
          <a:custGeom>
            <a:rect b="b" l="l" r="r" t="t"/>
            <a:pathLst>
              <a:path extrusionOk="0" h="57275" w="77657">
                <a:moveTo>
                  <a:pt x="1" y="0"/>
                </a:moveTo>
                <a:cubicBezTo>
                  <a:pt x="2903" y="1701"/>
                  <a:pt x="6272" y="2702"/>
                  <a:pt x="9841" y="2735"/>
                </a:cubicBezTo>
                <a:cubicBezTo>
                  <a:pt x="13177" y="9407"/>
                  <a:pt x="20082" y="13977"/>
                  <a:pt x="28021" y="13977"/>
                </a:cubicBezTo>
                <a:lnTo>
                  <a:pt x="28921" y="13977"/>
                </a:lnTo>
                <a:cubicBezTo>
                  <a:pt x="30523" y="16178"/>
                  <a:pt x="32691" y="17980"/>
                  <a:pt x="35226" y="19147"/>
                </a:cubicBezTo>
                <a:cubicBezTo>
                  <a:pt x="37794" y="27420"/>
                  <a:pt x="45500" y="33424"/>
                  <a:pt x="54606" y="33424"/>
                </a:cubicBezTo>
                <a:cubicBezTo>
                  <a:pt x="56975" y="33424"/>
                  <a:pt x="59243" y="33024"/>
                  <a:pt x="61378" y="32256"/>
                </a:cubicBezTo>
                <a:cubicBezTo>
                  <a:pt x="61678" y="32723"/>
                  <a:pt x="62045" y="33190"/>
                  <a:pt x="62412" y="33624"/>
                </a:cubicBezTo>
                <a:cubicBezTo>
                  <a:pt x="62179" y="34658"/>
                  <a:pt x="62078" y="35759"/>
                  <a:pt x="62078" y="36893"/>
                </a:cubicBezTo>
                <a:cubicBezTo>
                  <a:pt x="62078" y="44432"/>
                  <a:pt x="67082" y="50803"/>
                  <a:pt x="73954" y="52838"/>
                </a:cubicBezTo>
                <a:cubicBezTo>
                  <a:pt x="74921" y="54539"/>
                  <a:pt x="76189" y="56040"/>
                  <a:pt x="77656" y="57274"/>
                </a:cubicBezTo>
                <a:lnTo>
                  <a:pt x="77656" y="0"/>
                </a:ln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18"/>
          <p:cNvSpPr/>
          <p:nvPr/>
        </p:nvSpPr>
        <p:spPr>
          <a:xfrm flipH="1">
            <a:off x="-938820" y="4051538"/>
            <a:ext cx="4415000" cy="1095775"/>
          </a:xfrm>
          <a:custGeom>
            <a:rect b="b" l="l" r="r" t="t"/>
            <a:pathLst>
              <a:path extrusionOk="0" h="43831" w="176600">
                <a:moveTo>
                  <a:pt x="147572" y="1"/>
                </a:moveTo>
                <a:cubicBezTo>
                  <a:pt x="138544" y="1"/>
                  <a:pt x="130641" y="4651"/>
                  <a:pt x="126082" y="11703"/>
                </a:cubicBezTo>
                <a:cubicBezTo>
                  <a:pt x="123802" y="12858"/>
                  <a:pt x="121705" y="14378"/>
                  <a:pt x="119881" y="16171"/>
                </a:cubicBezTo>
                <a:cubicBezTo>
                  <a:pt x="115413" y="12341"/>
                  <a:pt x="109608" y="10031"/>
                  <a:pt x="103285" y="10031"/>
                </a:cubicBezTo>
                <a:cubicBezTo>
                  <a:pt x="99851" y="10031"/>
                  <a:pt x="96598" y="10730"/>
                  <a:pt x="93619" y="11946"/>
                </a:cubicBezTo>
                <a:cubicBezTo>
                  <a:pt x="90549" y="10609"/>
                  <a:pt x="87145" y="9879"/>
                  <a:pt x="83589" y="9879"/>
                </a:cubicBezTo>
                <a:cubicBezTo>
                  <a:pt x="71583" y="9879"/>
                  <a:pt x="61522" y="18177"/>
                  <a:pt x="58756" y="29332"/>
                </a:cubicBezTo>
                <a:cubicBezTo>
                  <a:pt x="57905" y="29211"/>
                  <a:pt x="57023" y="29180"/>
                  <a:pt x="56111" y="29180"/>
                </a:cubicBezTo>
                <a:cubicBezTo>
                  <a:pt x="53953" y="29180"/>
                  <a:pt x="51856" y="29484"/>
                  <a:pt x="49880" y="30062"/>
                </a:cubicBezTo>
                <a:cubicBezTo>
                  <a:pt x="46415" y="27782"/>
                  <a:pt x="42281" y="26475"/>
                  <a:pt x="37843" y="26475"/>
                </a:cubicBezTo>
                <a:cubicBezTo>
                  <a:pt x="30427" y="26475"/>
                  <a:pt x="23892" y="30153"/>
                  <a:pt x="19940" y="35807"/>
                </a:cubicBezTo>
                <a:cubicBezTo>
                  <a:pt x="18998" y="35685"/>
                  <a:pt x="18025" y="35624"/>
                  <a:pt x="17053" y="35624"/>
                </a:cubicBezTo>
                <a:cubicBezTo>
                  <a:pt x="10153" y="35624"/>
                  <a:pt x="3983" y="38846"/>
                  <a:pt x="1" y="43831"/>
                </a:cubicBezTo>
                <a:lnTo>
                  <a:pt x="176600" y="43831"/>
                </a:lnTo>
                <a:lnTo>
                  <a:pt x="176600" y="20670"/>
                </a:lnTo>
                <a:cubicBezTo>
                  <a:pt x="175232" y="20031"/>
                  <a:pt x="173803" y="19515"/>
                  <a:pt x="172314" y="19119"/>
                </a:cubicBezTo>
                <a:cubicBezTo>
                  <a:pt x="169457" y="8116"/>
                  <a:pt x="159457" y="1"/>
                  <a:pt x="147572"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18"/>
          <p:cNvSpPr/>
          <p:nvPr/>
        </p:nvSpPr>
        <p:spPr>
          <a:xfrm>
            <a:off x="5668155" y="4051538"/>
            <a:ext cx="4415000" cy="1095775"/>
          </a:xfrm>
          <a:custGeom>
            <a:rect b="b" l="l" r="r" t="t"/>
            <a:pathLst>
              <a:path extrusionOk="0" h="43831" w="176600">
                <a:moveTo>
                  <a:pt x="147572" y="1"/>
                </a:moveTo>
                <a:cubicBezTo>
                  <a:pt x="138544" y="1"/>
                  <a:pt x="130641" y="4651"/>
                  <a:pt x="126082" y="11703"/>
                </a:cubicBezTo>
                <a:cubicBezTo>
                  <a:pt x="123802" y="12858"/>
                  <a:pt x="121705" y="14378"/>
                  <a:pt x="119881" y="16171"/>
                </a:cubicBezTo>
                <a:cubicBezTo>
                  <a:pt x="115413" y="12341"/>
                  <a:pt x="109608" y="10031"/>
                  <a:pt x="103285" y="10031"/>
                </a:cubicBezTo>
                <a:cubicBezTo>
                  <a:pt x="99851" y="10031"/>
                  <a:pt x="96598" y="10730"/>
                  <a:pt x="93619" y="11946"/>
                </a:cubicBezTo>
                <a:cubicBezTo>
                  <a:pt x="90549" y="10609"/>
                  <a:pt x="87145" y="9879"/>
                  <a:pt x="83589" y="9879"/>
                </a:cubicBezTo>
                <a:cubicBezTo>
                  <a:pt x="71583" y="9879"/>
                  <a:pt x="61522" y="18177"/>
                  <a:pt x="58756" y="29332"/>
                </a:cubicBezTo>
                <a:cubicBezTo>
                  <a:pt x="57905" y="29211"/>
                  <a:pt x="57023" y="29180"/>
                  <a:pt x="56111" y="29180"/>
                </a:cubicBezTo>
                <a:cubicBezTo>
                  <a:pt x="53953" y="29180"/>
                  <a:pt x="51856" y="29484"/>
                  <a:pt x="49880" y="30062"/>
                </a:cubicBezTo>
                <a:cubicBezTo>
                  <a:pt x="46415" y="27782"/>
                  <a:pt x="42281" y="26475"/>
                  <a:pt x="37843" y="26475"/>
                </a:cubicBezTo>
                <a:cubicBezTo>
                  <a:pt x="30427" y="26475"/>
                  <a:pt x="23892" y="30153"/>
                  <a:pt x="19940" y="35807"/>
                </a:cubicBezTo>
                <a:cubicBezTo>
                  <a:pt x="18998" y="35685"/>
                  <a:pt x="18025" y="35624"/>
                  <a:pt x="17053" y="35624"/>
                </a:cubicBezTo>
                <a:cubicBezTo>
                  <a:pt x="10153" y="35624"/>
                  <a:pt x="3983" y="38846"/>
                  <a:pt x="1" y="43831"/>
                </a:cubicBezTo>
                <a:lnTo>
                  <a:pt x="176600" y="43831"/>
                </a:lnTo>
                <a:lnTo>
                  <a:pt x="176600" y="20670"/>
                </a:lnTo>
                <a:cubicBezTo>
                  <a:pt x="175232" y="20031"/>
                  <a:pt x="173803" y="19515"/>
                  <a:pt x="172314" y="19119"/>
                </a:cubicBezTo>
                <a:cubicBezTo>
                  <a:pt x="169457" y="8116"/>
                  <a:pt x="159457" y="1"/>
                  <a:pt x="147572"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18"/>
          <p:cNvSpPr/>
          <p:nvPr/>
        </p:nvSpPr>
        <p:spPr>
          <a:xfrm>
            <a:off x="0" y="5075"/>
            <a:ext cx="1941400" cy="1431875"/>
          </a:xfrm>
          <a:custGeom>
            <a:rect b="b" l="l" r="r" t="t"/>
            <a:pathLst>
              <a:path extrusionOk="0" h="57275" w="77656">
                <a:moveTo>
                  <a:pt x="0" y="0"/>
                </a:moveTo>
                <a:lnTo>
                  <a:pt x="0" y="57274"/>
                </a:lnTo>
                <a:cubicBezTo>
                  <a:pt x="1468" y="56040"/>
                  <a:pt x="2735" y="54539"/>
                  <a:pt x="3703" y="52838"/>
                </a:cubicBezTo>
                <a:cubicBezTo>
                  <a:pt x="10574" y="50803"/>
                  <a:pt x="15578" y="44432"/>
                  <a:pt x="15578" y="36893"/>
                </a:cubicBezTo>
                <a:cubicBezTo>
                  <a:pt x="15578" y="35759"/>
                  <a:pt x="15478" y="34658"/>
                  <a:pt x="15244" y="33624"/>
                </a:cubicBezTo>
                <a:cubicBezTo>
                  <a:pt x="15611" y="33190"/>
                  <a:pt x="15978" y="32723"/>
                  <a:pt x="16278" y="32256"/>
                </a:cubicBezTo>
                <a:cubicBezTo>
                  <a:pt x="18413" y="33024"/>
                  <a:pt x="20681" y="33424"/>
                  <a:pt x="23050" y="33424"/>
                </a:cubicBezTo>
                <a:cubicBezTo>
                  <a:pt x="32156" y="33424"/>
                  <a:pt x="39862" y="27420"/>
                  <a:pt x="42430" y="19147"/>
                </a:cubicBezTo>
                <a:cubicBezTo>
                  <a:pt x="44965" y="17980"/>
                  <a:pt x="47134" y="16178"/>
                  <a:pt x="48735" y="13977"/>
                </a:cubicBezTo>
                <a:lnTo>
                  <a:pt x="49635" y="13977"/>
                </a:lnTo>
                <a:cubicBezTo>
                  <a:pt x="57574" y="13977"/>
                  <a:pt x="64479" y="9407"/>
                  <a:pt x="67815" y="2735"/>
                </a:cubicBezTo>
                <a:cubicBezTo>
                  <a:pt x="71384" y="2702"/>
                  <a:pt x="74753" y="1701"/>
                  <a:pt x="77655" y="0"/>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18"/>
          <p:cNvSpPr/>
          <p:nvPr/>
        </p:nvSpPr>
        <p:spPr>
          <a:xfrm>
            <a:off x="254250" y="253650"/>
            <a:ext cx="8635500" cy="46362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18"/>
          <p:cNvSpPr txBox="1"/>
          <p:nvPr>
            <p:ph type="title"/>
          </p:nvPr>
        </p:nvSpPr>
        <p:spPr>
          <a:xfrm>
            <a:off x="1032300" y="691900"/>
            <a:ext cx="7051800" cy="552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24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59" name="Google Shape;259;p18"/>
          <p:cNvGrpSpPr/>
          <p:nvPr/>
        </p:nvGrpSpPr>
        <p:grpSpPr>
          <a:xfrm>
            <a:off x="548325" y="575463"/>
            <a:ext cx="394400" cy="291075"/>
            <a:chOff x="6573825" y="495125"/>
            <a:chExt cx="394400" cy="291075"/>
          </a:xfrm>
        </p:grpSpPr>
        <p:sp>
          <p:nvSpPr>
            <p:cNvPr id="260" name="Google Shape;260;p18"/>
            <p:cNvSpPr/>
            <p:nvPr/>
          </p:nvSpPr>
          <p:spPr>
            <a:xfrm>
              <a:off x="6573825" y="555925"/>
              <a:ext cx="229500" cy="230275"/>
            </a:xfrm>
            <a:custGeom>
              <a:rect b="b" l="l" r="r" t="t"/>
              <a:pathLst>
                <a:path extrusionOk="0" h="9211" w="9180">
                  <a:moveTo>
                    <a:pt x="4590" y="1"/>
                  </a:moveTo>
                  <a:cubicBezTo>
                    <a:pt x="4560" y="61"/>
                    <a:pt x="4560" y="122"/>
                    <a:pt x="4529" y="183"/>
                  </a:cubicBezTo>
                  <a:cubicBezTo>
                    <a:pt x="4408" y="760"/>
                    <a:pt x="4286" y="1368"/>
                    <a:pt x="4104" y="1946"/>
                  </a:cubicBezTo>
                  <a:cubicBezTo>
                    <a:pt x="3891" y="2645"/>
                    <a:pt x="3557" y="3253"/>
                    <a:pt x="2918" y="3648"/>
                  </a:cubicBezTo>
                  <a:cubicBezTo>
                    <a:pt x="2310" y="4043"/>
                    <a:pt x="1642" y="4226"/>
                    <a:pt x="943" y="4378"/>
                  </a:cubicBezTo>
                  <a:cubicBezTo>
                    <a:pt x="639" y="4438"/>
                    <a:pt x="335" y="4499"/>
                    <a:pt x="0" y="4560"/>
                  </a:cubicBezTo>
                  <a:cubicBezTo>
                    <a:pt x="669" y="4742"/>
                    <a:pt x="1338" y="4894"/>
                    <a:pt x="1976" y="5077"/>
                  </a:cubicBezTo>
                  <a:cubicBezTo>
                    <a:pt x="2979" y="5350"/>
                    <a:pt x="3709" y="5988"/>
                    <a:pt x="4043" y="6992"/>
                  </a:cubicBezTo>
                  <a:cubicBezTo>
                    <a:pt x="4195" y="7447"/>
                    <a:pt x="4286" y="7934"/>
                    <a:pt x="4438" y="8420"/>
                  </a:cubicBezTo>
                  <a:cubicBezTo>
                    <a:pt x="4499" y="8663"/>
                    <a:pt x="4529" y="8906"/>
                    <a:pt x="4590" y="9210"/>
                  </a:cubicBezTo>
                  <a:cubicBezTo>
                    <a:pt x="4712" y="8663"/>
                    <a:pt x="4803" y="8177"/>
                    <a:pt x="4924" y="7691"/>
                  </a:cubicBezTo>
                  <a:cubicBezTo>
                    <a:pt x="5076" y="7144"/>
                    <a:pt x="5259" y="6596"/>
                    <a:pt x="5593" y="6140"/>
                  </a:cubicBezTo>
                  <a:cubicBezTo>
                    <a:pt x="6019" y="5593"/>
                    <a:pt x="6566" y="5259"/>
                    <a:pt x="7204" y="5077"/>
                  </a:cubicBezTo>
                  <a:cubicBezTo>
                    <a:pt x="7873" y="4894"/>
                    <a:pt x="8511" y="4742"/>
                    <a:pt x="9180" y="4560"/>
                  </a:cubicBezTo>
                  <a:cubicBezTo>
                    <a:pt x="9119" y="4560"/>
                    <a:pt x="9058" y="4529"/>
                    <a:pt x="8997" y="4529"/>
                  </a:cubicBezTo>
                  <a:cubicBezTo>
                    <a:pt x="8572" y="4438"/>
                    <a:pt x="8146" y="4378"/>
                    <a:pt x="7751" y="4226"/>
                  </a:cubicBezTo>
                  <a:cubicBezTo>
                    <a:pt x="7295" y="4104"/>
                    <a:pt x="6809" y="3922"/>
                    <a:pt x="6383" y="3709"/>
                  </a:cubicBezTo>
                  <a:cubicBezTo>
                    <a:pt x="5684" y="3344"/>
                    <a:pt x="5320" y="2675"/>
                    <a:pt x="5076" y="1946"/>
                  </a:cubicBezTo>
                  <a:cubicBezTo>
                    <a:pt x="4894" y="1308"/>
                    <a:pt x="4742" y="669"/>
                    <a:pt x="45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18"/>
            <p:cNvSpPr/>
            <p:nvPr/>
          </p:nvSpPr>
          <p:spPr>
            <a:xfrm>
              <a:off x="6847375" y="49512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 name="Google Shape;262;p18"/>
          <p:cNvGrpSpPr/>
          <p:nvPr/>
        </p:nvGrpSpPr>
        <p:grpSpPr>
          <a:xfrm>
            <a:off x="8239338" y="581888"/>
            <a:ext cx="286013" cy="278250"/>
            <a:chOff x="2106450" y="417900"/>
            <a:chExt cx="286013" cy="278250"/>
          </a:xfrm>
        </p:grpSpPr>
        <p:sp>
          <p:nvSpPr>
            <p:cNvPr id="263" name="Google Shape;263;p18"/>
            <p:cNvSpPr/>
            <p:nvPr/>
          </p:nvSpPr>
          <p:spPr>
            <a:xfrm>
              <a:off x="2272363" y="417900"/>
              <a:ext cx="120100" cy="121600"/>
            </a:xfrm>
            <a:custGeom>
              <a:rect b="b" l="l" r="r" t="t"/>
              <a:pathLst>
                <a:path extrusionOk="0" h="4864" w="4804">
                  <a:moveTo>
                    <a:pt x="2402" y="0"/>
                  </a:moveTo>
                  <a:cubicBezTo>
                    <a:pt x="2402" y="31"/>
                    <a:pt x="2402" y="61"/>
                    <a:pt x="2372" y="92"/>
                  </a:cubicBezTo>
                  <a:cubicBezTo>
                    <a:pt x="2311" y="426"/>
                    <a:pt x="2250" y="730"/>
                    <a:pt x="2159" y="1034"/>
                  </a:cubicBezTo>
                  <a:cubicBezTo>
                    <a:pt x="2037" y="1399"/>
                    <a:pt x="1855" y="1733"/>
                    <a:pt x="1521" y="1946"/>
                  </a:cubicBezTo>
                  <a:cubicBezTo>
                    <a:pt x="1217" y="2128"/>
                    <a:pt x="852" y="2219"/>
                    <a:pt x="487" y="2311"/>
                  </a:cubicBezTo>
                  <a:cubicBezTo>
                    <a:pt x="335" y="2341"/>
                    <a:pt x="153" y="2371"/>
                    <a:pt x="1" y="2402"/>
                  </a:cubicBezTo>
                  <a:cubicBezTo>
                    <a:pt x="335" y="2493"/>
                    <a:pt x="700" y="2584"/>
                    <a:pt x="1034" y="2675"/>
                  </a:cubicBezTo>
                  <a:cubicBezTo>
                    <a:pt x="1551" y="2827"/>
                    <a:pt x="1946" y="3162"/>
                    <a:pt x="2098" y="3678"/>
                  </a:cubicBezTo>
                  <a:cubicBezTo>
                    <a:pt x="2189" y="3952"/>
                    <a:pt x="2250" y="4195"/>
                    <a:pt x="2311" y="4438"/>
                  </a:cubicBezTo>
                  <a:cubicBezTo>
                    <a:pt x="2341" y="4560"/>
                    <a:pt x="2372" y="4712"/>
                    <a:pt x="2402" y="4864"/>
                  </a:cubicBezTo>
                  <a:cubicBezTo>
                    <a:pt x="2463" y="4560"/>
                    <a:pt x="2524" y="4317"/>
                    <a:pt x="2584" y="4043"/>
                  </a:cubicBezTo>
                  <a:cubicBezTo>
                    <a:pt x="2676" y="3770"/>
                    <a:pt x="2767" y="3496"/>
                    <a:pt x="2949" y="3253"/>
                  </a:cubicBezTo>
                  <a:cubicBezTo>
                    <a:pt x="3162" y="2949"/>
                    <a:pt x="3436" y="2766"/>
                    <a:pt x="3800" y="2675"/>
                  </a:cubicBezTo>
                  <a:cubicBezTo>
                    <a:pt x="4135" y="2584"/>
                    <a:pt x="4469" y="2493"/>
                    <a:pt x="4803" y="2402"/>
                  </a:cubicBezTo>
                  <a:lnTo>
                    <a:pt x="4712" y="2402"/>
                  </a:lnTo>
                  <a:cubicBezTo>
                    <a:pt x="4499" y="2341"/>
                    <a:pt x="4287" y="2311"/>
                    <a:pt x="4074" y="2250"/>
                  </a:cubicBezTo>
                  <a:cubicBezTo>
                    <a:pt x="3831" y="2159"/>
                    <a:pt x="3588" y="2067"/>
                    <a:pt x="3344" y="1946"/>
                  </a:cubicBezTo>
                  <a:cubicBezTo>
                    <a:pt x="2980" y="1763"/>
                    <a:pt x="2797" y="1429"/>
                    <a:pt x="2676" y="1034"/>
                  </a:cubicBezTo>
                  <a:cubicBezTo>
                    <a:pt x="2554" y="700"/>
                    <a:pt x="2493" y="365"/>
                    <a:pt x="24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18"/>
            <p:cNvSpPr/>
            <p:nvPr/>
          </p:nvSpPr>
          <p:spPr>
            <a:xfrm>
              <a:off x="2106450" y="645975"/>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 name="Google Shape;265;p18"/>
          <p:cNvGrpSpPr/>
          <p:nvPr/>
        </p:nvGrpSpPr>
        <p:grpSpPr>
          <a:xfrm>
            <a:off x="427475" y="3966850"/>
            <a:ext cx="120850" cy="347400"/>
            <a:chOff x="512575" y="3217700"/>
            <a:chExt cx="120850" cy="347400"/>
          </a:xfrm>
        </p:grpSpPr>
        <p:sp>
          <p:nvSpPr>
            <p:cNvPr id="266" name="Google Shape;266;p18"/>
            <p:cNvSpPr/>
            <p:nvPr/>
          </p:nvSpPr>
          <p:spPr>
            <a:xfrm>
              <a:off x="547913" y="3217700"/>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18"/>
            <p:cNvSpPr/>
            <p:nvPr/>
          </p:nvSpPr>
          <p:spPr>
            <a:xfrm>
              <a:off x="512575" y="344347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 name="Google Shape;268;p18"/>
          <p:cNvSpPr/>
          <p:nvPr/>
        </p:nvSpPr>
        <p:spPr>
          <a:xfrm>
            <a:off x="8594050" y="4051550"/>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13">
    <p:spTree>
      <p:nvGrpSpPr>
        <p:cNvPr id="269" name="Shape 269"/>
        <p:cNvGrpSpPr/>
        <p:nvPr/>
      </p:nvGrpSpPr>
      <p:grpSpPr>
        <a:xfrm>
          <a:off x="0" y="0"/>
          <a:ext cx="0" cy="0"/>
          <a:chOff x="0" y="0"/>
          <a:chExt cx="0" cy="0"/>
        </a:xfrm>
      </p:grpSpPr>
      <p:sp>
        <p:nvSpPr>
          <p:cNvPr id="270" name="Google Shape;270;p19"/>
          <p:cNvSpPr txBox="1"/>
          <p:nvPr>
            <p:ph type="title"/>
          </p:nvPr>
        </p:nvSpPr>
        <p:spPr>
          <a:xfrm>
            <a:off x="1032300" y="691900"/>
            <a:ext cx="7051800" cy="552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24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71" name="Google Shape;271;p19"/>
          <p:cNvSpPr/>
          <p:nvPr/>
        </p:nvSpPr>
        <p:spPr>
          <a:xfrm>
            <a:off x="4827775" y="4063688"/>
            <a:ext cx="4316225" cy="1071475"/>
          </a:xfrm>
          <a:custGeom>
            <a:rect b="b" l="l" r="r" t="t"/>
            <a:pathLst>
              <a:path extrusionOk="0" h="42859" w="172649">
                <a:moveTo>
                  <a:pt x="144259" y="1"/>
                </a:moveTo>
                <a:cubicBezTo>
                  <a:pt x="135444" y="1"/>
                  <a:pt x="127724" y="4560"/>
                  <a:pt x="123256" y="11429"/>
                </a:cubicBezTo>
                <a:cubicBezTo>
                  <a:pt x="121006" y="12584"/>
                  <a:pt x="118970" y="14074"/>
                  <a:pt x="117176" y="15806"/>
                </a:cubicBezTo>
                <a:cubicBezTo>
                  <a:pt x="112830" y="12068"/>
                  <a:pt x="107146" y="9818"/>
                  <a:pt x="100975" y="9818"/>
                </a:cubicBezTo>
                <a:cubicBezTo>
                  <a:pt x="97632" y="9818"/>
                  <a:pt x="94440" y="10487"/>
                  <a:pt x="91522" y="11672"/>
                </a:cubicBezTo>
                <a:cubicBezTo>
                  <a:pt x="88513" y="10396"/>
                  <a:pt x="85200" y="9666"/>
                  <a:pt x="81735" y="9666"/>
                </a:cubicBezTo>
                <a:cubicBezTo>
                  <a:pt x="70002" y="9666"/>
                  <a:pt x="60154" y="17752"/>
                  <a:pt x="57449" y="28664"/>
                </a:cubicBezTo>
                <a:cubicBezTo>
                  <a:pt x="56598" y="28572"/>
                  <a:pt x="55747" y="28512"/>
                  <a:pt x="54865" y="28512"/>
                </a:cubicBezTo>
                <a:cubicBezTo>
                  <a:pt x="52738" y="28512"/>
                  <a:pt x="50701" y="28816"/>
                  <a:pt x="48756" y="29393"/>
                </a:cubicBezTo>
                <a:cubicBezTo>
                  <a:pt x="45382" y="27174"/>
                  <a:pt x="41339" y="25867"/>
                  <a:pt x="36993" y="25867"/>
                </a:cubicBezTo>
                <a:cubicBezTo>
                  <a:pt x="29758" y="25867"/>
                  <a:pt x="23345" y="29484"/>
                  <a:pt x="19515" y="35016"/>
                </a:cubicBezTo>
                <a:cubicBezTo>
                  <a:pt x="18573" y="34895"/>
                  <a:pt x="17630" y="34834"/>
                  <a:pt x="16688" y="34834"/>
                </a:cubicBezTo>
                <a:cubicBezTo>
                  <a:pt x="9940" y="34834"/>
                  <a:pt x="3922" y="37965"/>
                  <a:pt x="1" y="42858"/>
                </a:cubicBezTo>
                <a:lnTo>
                  <a:pt x="172649" y="42858"/>
                </a:lnTo>
                <a:lnTo>
                  <a:pt x="172649" y="20214"/>
                </a:lnTo>
                <a:cubicBezTo>
                  <a:pt x="171311" y="19575"/>
                  <a:pt x="169913" y="19059"/>
                  <a:pt x="168454" y="18694"/>
                </a:cubicBezTo>
                <a:cubicBezTo>
                  <a:pt x="165658" y="7934"/>
                  <a:pt x="155870" y="1"/>
                  <a:pt x="144259"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19"/>
          <p:cNvSpPr/>
          <p:nvPr/>
        </p:nvSpPr>
        <p:spPr>
          <a:xfrm>
            <a:off x="0" y="3729325"/>
            <a:ext cx="2345050" cy="1414175"/>
          </a:xfrm>
          <a:custGeom>
            <a:rect b="b" l="l" r="r" t="t"/>
            <a:pathLst>
              <a:path extrusionOk="0" h="56567" w="93802">
                <a:moveTo>
                  <a:pt x="0" y="0"/>
                </a:moveTo>
                <a:lnTo>
                  <a:pt x="0" y="56566"/>
                </a:lnTo>
                <a:lnTo>
                  <a:pt x="93801" y="56566"/>
                </a:lnTo>
                <a:cubicBezTo>
                  <a:pt x="90062" y="54104"/>
                  <a:pt x="85564" y="52676"/>
                  <a:pt x="80731" y="52676"/>
                </a:cubicBezTo>
                <a:cubicBezTo>
                  <a:pt x="80397" y="52676"/>
                  <a:pt x="80062" y="52676"/>
                  <a:pt x="79728" y="52706"/>
                </a:cubicBezTo>
                <a:cubicBezTo>
                  <a:pt x="75533" y="45776"/>
                  <a:pt x="67965" y="41156"/>
                  <a:pt x="59272" y="41156"/>
                </a:cubicBezTo>
                <a:cubicBezTo>
                  <a:pt x="51338" y="41156"/>
                  <a:pt x="44317" y="45046"/>
                  <a:pt x="39970" y="51004"/>
                </a:cubicBezTo>
                <a:cubicBezTo>
                  <a:pt x="38755" y="50670"/>
                  <a:pt x="37478" y="50457"/>
                  <a:pt x="36201" y="50335"/>
                </a:cubicBezTo>
                <a:cubicBezTo>
                  <a:pt x="33861" y="36657"/>
                  <a:pt x="23982" y="25563"/>
                  <a:pt x="10973" y="21520"/>
                </a:cubicBezTo>
                <a:cubicBezTo>
                  <a:pt x="11003" y="21034"/>
                  <a:pt x="11034" y="20578"/>
                  <a:pt x="11034" y="20122"/>
                </a:cubicBezTo>
                <a:cubicBezTo>
                  <a:pt x="11034" y="11672"/>
                  <a:pt x="6626" y="4225"/>
                  <a:pt x="0" y="0"/>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19"/>
          <p:cNvSpPr/>
          <p:nvPr/>
        </p:nvSpPr>
        <p:spPr>
          <a:xfrm>
            <a:off x="6798950" y="0"/>
            <a:ext cx="2345050" cy="1414175"/>
          </a:xfrm>
          <a:custGeom>
            <a:rect b="b" l="l" r="r" t="t"/>
            <a:pathLst>
              <a:path extrusionOk="0" h="56567" w="93802">
                <a:moveTo>
                  <a:pt x="1" y="0"/>
                </a:moveTo>
                <a:cubicBezTo>
                  <a:pt x="3739" y="2462"/>
                  <a:pt x="8238" y="3891"/>
                  <a:pt x="13071" y="3891"/>
                </a:cubicBezTo>
                <a:cubicBezTo>
                  <a:pt x="13405" y="3891"/>
                  <a:pt x="13739" y="3891"/>
                  <a:pt x="14074" y="3860"/>
                </a:cubicBezTo>
                <a:cubicBezTo>
                  <a:pt x="18268" y="10790"/>
                  <a:pt x="25837" y="15411"/>
                  <a:pt x="34530" y="15411"/>
                </a:cubicBezTo>
                <a:cubicBezTo>
                  <a:pt x="42463" y="15411"/>
                  <a:pt x="49485" y="11520"/>
                  <a:pt x="53831" y="5562"/>
                </a:cubicBezTo>
                <a:cubicBezTo>
                  <a:pt x="55047" y="5897"/>
                  <a:pt x="56324" y="6110"/>
                  <a:pt x="57600" y="6231"/>
                </a:cubicBezTo>
                <a:cubicBezTo>
                  <a:pt x="59941" y="19909"/>
                  <a:pt x="69820" y="31003"/>
                  <a:pt x="82829" y="35046"/>
                </a:cubicBezTo>
                <a:cubicBezTo>
                  <a:pt x="82798" y="35532"/>
                  <a:pt x="82768" y="35988"/>
                  <a:pt x="82768" y="36444"/>
                </a:cubicBezTo>
                <a:cubicBezTo>
                  <a:pt x="82768" y="44894"/>
                  <a:pt x="87175" y="52341"/>
                  <a:pt x="93802" y="56566"/>
                </a:cubicBezTo>
                <a:lnTo>
                  <a:pt x="938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19"/>
          <p:cNvSpPr/>
          <p:nvPr/>
        </p:nvSpPr>
        <p:spPr>
          <a:xfrm flipH="1">
            <a:off x="0" y="0"/>
            <a:ext cx="2345050" cy="1414175"/>
          </a:xfrm>
          <a:custGeom>
            <a:rect b="b" l="l" r="r" t="t"/>
            <a:pathLst>
              <a:path extrusionOk="0" h="56567" w="93802">
                <a:moveTo>
                  <a:pt x="1" y="0"/>
                </a:moveTo>
                <a:cubicBezTo>
                  <a:pt x="3739" y="2462"/>
                  <a:pt x="8238" y="3891"/>
                  <a:pt x="13071" y="3891"/>
                </a:cubicBezTo>
                <a:cubicBezTo>
                  <a:pt x="13405" y="3891"/>
                  <a:pt x="13739" y="3891"/>
                  <a:pt x="14074" y="3860"/>
                </a:cubicBezTo>
                <a:cubicBezTo>
                  <a:pt x="18268" y="10790"/>
                  <a:pt x="25837" y="15411"/>
                  <a:pt x="34530" y="15411"/>
                </a:cubicBezTo>
                <a:cubicBezTo>
                  <a:pt x="42463" y="15411"/>
                  <a:pt x="49485" y="11520"/>
                  <a:pt x="53831" y="5562"/>
                </a:cubicBezTo>
                <a:cubicBezTo>
                  <a:pt x="55047" y="5897"/>
                  <a:pt x="56324" y="6110"/>
                  <a:pt x="57600" y="6231"/>
                </a:cubicBezTo>
                <a:cubicBezTo>
                  <a:pt x="59941" y="19909"/>
                  <a:pt x="69820" y="31003"/>
                  <a:pt x="82829" y="35046"/>
                </a:cubicBezTo>
                <a:cubicBezTo>
                  <a:pt x="82798" y="35532"/>
                  <a:pt x="82768" y="35988"/>
                  <a:pt x="82768" y="36444"/>
                </a:cubicBezTo>
                <a:cubicBezTo>
                  <a:pt x="82768" y="44894"/>
                  <a:pt x="87175" y="52341"/>
                  <a:pt x="93802" y="56566"/>
                </a:cubicBezTo>
                <a:lnTo>
                  <a:pt x="938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19"/>
          <p:cNvSpPr/>
          <p:nvPr/>
        </p:nvSpPr>
        <p:spPr>
          <a:xfrm>
            <a:off x="254250" y="253650"/>
            <a:ext cx="8635500" cy="46362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6" name="Google Shape;276;p19"/>
          <p:cNvGrpSpPr/>
          <p:nvPr/>
        </p:nvGrpSpPr>
        <p:grpSpPr>
          <a:xfrm>
            <a:off x="435900" y="822363"/>
            <a:ext cx="394400" cy="291075"/>
            <a:chOff x="6573825" y="495125"/>
            <a:chExt cx="394400" cy="291075"/>
          </a:xfrm>
        </p:grpSpPr>
        <p:sp>
          <p:nvSpPr>
            <p:cNvPr id="277" name="Google Shape;277;p19"/>
            <p:cNvSpPr/>
            <p:nvPr/>
          </p:nvSpPr>
          <p:spPr>
            <a:xfrm>
              <a:off x="6573825" y="555925"/>
              <a:ext cx="229500" cy="230275"/>
            </a:xfrm>
            <a:custGeom>
              <a:rect b="b" l="l" r="r" t="t"/>
              <a:pathLst>
                <a:path extrusionOk="0" h="9211" w="9180">
                  <a:moveTo>
                    <a:pt x="4590" y="1"/>
                  </a:moveTo>
                  <a:cubicBezTo>
                    <a:pt x="4560" y="61"/>
                    <a:pt x="4560" y="122"/>
                    <a:pt x="4529" y="183"/>
                  </a:cubicBezTo>
                  <a:cubicBezTo>
                    <a:pt x="4408" y="760"/>
                    <a:pt x="4286" y="1368"/>
                    <a:pt x="4104" y="1946"/>
                  </a:cubicBezTo>
                  <a:cubicBezTo>
                    <a:pt x="3891" y="2645"/>
                    <a:pt x="3557" y="3253"/>
                    <a:pt x="2918" y="3648"/>
                  </a:cubicBezTo>
                  <a:cubicBezTo>
                    <a:pt x="2310" y="4043"/>
                    <a:pt x="1642" y="4226"/>
                    <a:pt x="943" y="4378"/>
                  </a:cubicBezTo>
                  <a:cubicBezTo>
                    <a:pt x="639" y="4438"/>
                    <a:pt x="335" y="4499"/>
                    <a:pt x="0" y="4560"/>
                  </a:cubicBezTo>
                  <a:cubicBezTo>
                    <a:pt x="669" y="4742"/>
                    <a:pt x="1338" y="4894"/>
                    <a:pt x="1976" y="5077"/>
                  </a:cubicBezTo>
                  <a:cubicBezTo>
                    <a:pt x="2979" y="5350"/>
                    <a:pt x="3709" y="5988"/>
                    <a:pt x="4043" y="6992"/>
                  </a:cubicBezTo>
                  <a:cubicBezTo>
                    <a:pt x="4195" y="7447"/>
                    <a:pt x="4286" y="7934"/>
                    <a:pt x="4438" y="8420"/>
                  </a:cubicBezTo>
                  <a:cubicBezTo>
                    <a:pt x="4499" y="8663"/>
                    <a:pt x="4529" y="8906"/>
                    <a:pt x="4590" y="9210"/>
                  </a:cubicBezTo>
                  <a:cubicBezTo>
                    <a:pt x="4712" y="8663"/>
                    <a:pt x="4803" y="8177"/>
                    <a:pt x="4924" y="7691"/>
                  </a:cubicBezTo>
                  <a:cubicBezTo>
                    <a:pt x="5076" y="7144"/>
                    <a:pt x="5259" y="6596"/>
                    <a:pt x="5593" y="6140"/>
                  </a:cubicBezTo>
                  <a:cubicBezTo>
                    <a:pt x="6019" y="5593"/>
                    <a:pt x="6566" y="5259"/>
                    <a:pt x="7204" y="5077"/>
                  </a:cubicBezTo>
                  <a:cubicBezTo>
                    <a:pt x="7873" y="4894"/>
                    <a:pt x="8511" y="4742"/>
                    <a:pt x="9180" y="4560"/>
                  </a:cubicBezTo>
                  <a:cubicBezTo>
                    <a:pt x="9119" y="4560"/>
                    <a:pt x="9058" y="4529"/>
                    <a:pt x="8997" y="4529"/>
                  </a:cubicBezTo>
                  <a:cubicBezTo>
                    <a:pt x="8572" y="4438"/>
                    <a:pt x="8146" y="4378"/>
                    <a:pt x="7751" y="4226"/>
                  </a:cubicBezTo>
                  <a:cubicBezTo>
                    <a:pt x="7295" y="4104"/>
                    <a:pt x="6809" y="3922"/>
                    <a:pt x="6383" y="3709"/>
                  </a:cubicBezTo>
                  <a:cubicBezTo>
                    <a:pt x="5684" y="3344"/>
                    <a:pt x="5320" y="2675"/>
                    <a:pt x="5076" y="1946"/>
                  </a:cubicBezTo>
                  <a:cubicBezTo>
                    <a:pt x="4894" y="1308"/>
                    <a:pt x="4742" y="669"/>
                    <a:pt x="45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19"/>
            <p:cNvSpPr/>
            <p:nvPr/>
          </p:nvSpPr>
          <p:spPr>
            <a:xfrm>
              <a:off x="6847375" y="49512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 name="Google Shape;279;p19"/>
          <p:cNvGrpSpPr/>
          <p:nvPr/>
        </p:nvGrpSpPr>
        <p:grpSpPr>
          <a:xfrm>
            <a:off x="8186825" y="922425"/>
            <a:ext cx="487875" cy="321475"/>
            <a:chOff x="8186838" y="3850100"/>
            <a:chExt cx="487875" cy="321475"/>
          </a:xfrm>
        </p:grpSpPr>
        <p:sp>
          <p:nvSpPr>
            <p:cNvPr id="280" name="Google Shape;280;p19"/>
            <p:cNvSpPr/>
            <p:nvPr/>
          </p:nvSpPr>
          <p:spPr>
            <a:xfrm>
              <a:off x="8445963" y="3850100"/>
              <a:ext cx="228750" cy="230275"/>
            </a:xfrm>
            <a:custGeom>
              <a:rect b="b" l="l" r="r" t="t"/>
              <a:pathLst>
                <a:path extrusionOk="0" h="9211" w="9150">
                  <a:moveTo>
                    <a:pt x="4559" y="1"/>
                  </a:moveTo>
                  <a:cubicBezTo>
                    <a:pt x="4559" y="62"/>
                    <a:pt x="4529" y="123"/>
                    <a:pt x="4529" y="183"/>
                  </a:cubicBezTo>
                  <a:cubicBezTo>
                    <a:pt x="4377" y="761"/>
                    <a:pt x="4256" y="1369"/>
                    <a:pt x="4104" y="1946"/>
                  </a:cubicBezTo>
                  <a:cubicBezTo>
                    <a:pt x="3891" y="2645"/>
                    <a:pt x="3526" y="3253"/>
                    <a:pt x="2888" y="3648"/>
                  </a:cubicBezTo>
                  <a:cubicBezTo>
                    <a:pt x="2280" y="4044"/>
                    <a:pt x="1611" y="4226"/>
                    <a:pt x="942" y="4378"/>
                  </a:cubicBezTo>
                  <a:cubicBezTo>
                    <a:pt x="608" y="4439"/>
                    <a:pt x="304" y="4499"/>
                    <a:pt x="0" y="4560"/>
                  </a:cubicBezTo>
                  <a:cubicBezTo>
                    <a:pt x="669" y="4743"/>
                    <a:pt x="1307" y="4895"/>
                    <a:pt x="1945" y="5077"/>
                  </a:cubicBezTo>
                  <a:cubicBezTo>
                    <a:pt x="2949" y="5351"/>
                    <a:pt x="3678" y="5989"/>
                    <a:pt x="4012" y="6992"/>
                  </a:cubicBezTo>
                  <a:cubicBezTo>
                    <a:pt x="4164" y="7448"/>
                    <a:pt x="4286" y="7934"/>
                    <a:pt x="4407" y="8421"/>
                  </a:cubicBezTo>
                  <a:cubicBezTo>
                    <a:pt x="4468" y="8664"/>
                    <a:pt x="4529" y="8907"/>
                    <a:pt x="4590" y="9211"/>
                  </a:cubicBezTo>
                  <a:cubicBezTo>
                    <a:pt x="4711" y="8664"/>
                    <a:pt x="4803" y="8177"/>
                    <a:pt x="4924" y="7691"/>
                  </a:cubicBezTo>
                  <a:cubicBezTo>
                    <a:pt x="5076" y="7144"/>
                    <a:pt x="5259" y="6597"/>
                    <a:pt x="5593" y="6141"/>
                  </a:cubicBezTo>
                  <a:cubicBezTo>
                    <a:pt x="5988" y="5594"/>
                    <a:pt x="6566" y="5259"/>
                    <a:pt x="7204" y="5077"/>
                  </a:cubicBezTo>
                  <a:cubicBezTo>
                    <a:pt x="7842" y="4895"/>
                    <a:pt x="8511" y="4743"/>
                    <a:pt x="9149" y="4560"/>
                  </a:cubicBezTo>
                  <a:cubicBezTo>
                    <a:pt x="9119" y="4560"/>
                    <a:pt x="9058" y="4530"/>
                    <a:pt x="8997" y="4530"/>
                  </a:cubicBezTo>
                  <a:cubicBezTo>
                    <a:pt x="8572" y="4439"/>
                    <a:pt x="8146" y="4378"/>
                    <a:pt x="7721" y="4226"/>
                  </a:cubicBezTo>
                  <a:cubicBezTo>
                    <a:pt x="7265" y="4104"/>
                    <a:pt x="6778" y="3922"/>
                    <a:pt x="6353" y="3709"/>
                  </a:cubicBezTo>
                  <a:cubicBezTo>
                    <a:pt x="5654" y="3344"/>
                    <a:pt x="5289" y="2676"/>
                    <a:pt x="5076" y="1946"/>
                  </a:cubicBezTo>
                  <a:cubicBezTo>
                    <a:pt x="4894" y="1308"/>
                    <a:pt x="4742" y="639"/>
                    <a:pt x="45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19"/>
            <p:cNvSpPr/>
            <p:nvPr/>
          </p:nvSpPr>
          <p:spPr>
            <a:xfrm>
              <a:off x="8186838" y="4050725"/>
              <a:ext cx="120075" cy="120850"/>
            </a:xfrm>
            <a:custGeom>
              <a:rect b="b" l="l" r="r" t="t"/>
              <a:pathLst>
                <a:path extrusionOk="0" h="4834" w="4803">
                  <a:moveTo>
                    <a:pt x="2401" y="0"/>
                  </a:moveTo>
                  <a:cubicBezTo>
                    <a:pt x="2401" y="31"/>
                    <a:pt x="2371" y="61"/>
                    <a:pt x="2371" y="92"/>
                  </a:cubicBezTo>
                  <a:cubicBezTo>
                    <a:pt x="2310" y="396"/>
                    <a:pt x="2249" y="699"/>
                    <a:pt x="2158" y="1034"/>
                  </a:cubicBezTo>
                  <a:cubicBezTo>
                    <a:pt x="2037" y="1399"/>
                    <a:pt x="1854" y="1703"/>
                    <a:pt x="1520" y="1915"/>
                  </a:cubicBezTo>
                  <a:cubicBezTo>
                    <a:pt x="1216" y="2128"/>
                    <a:pt x="851" y="2219"/>
                    <a:pt x="487" y="2280"/>
                  </a:cubicBezTo>
                  <a:cubicBezTo>
                    <a:pt x="335" y="2341"/>
                    <a:pt x="152" y="2371"/>
                    <a:pt x="0" y="2402"/>
                  </a:cubicBezTo>
                  <a:cubicBezTo>
                    <a:pt x="335" y="2493"/>
                    <a:pt x="699" y="2554"/>
                    <a:pt x="1034" y="2675"/>
                  </a:cubicBezTo>
                  <a:cubicBezTo>
                    <a:pt x="1550" y="2827"/>
                    <a:pt x="1946" y="3131"/>
                    <a:pt x="2097" y="3678"/>
                  </a:cubicBezTo>
                  <a:cubicBezTo>
                    <a:pt x="2189" y="3921"/>
                    <a:pt x="2249" y="4165"/>
                    <a:pt x="2310" y="4438"/>
                  </a:cubicBezTo>
                  <a:cubicBezTo>
                    <a:pt x="2341" y="4560"/>
                    <a:pt x="2371" y="4681"/>
                    <a:pt x="2401" y="4833"/>
                  </a:cubicBezTo>
                  <a:cubicBezTo>
                    <a:pt x="2462" y="4560"/>
                    <a:pt x="2523" y="4286"/>
                    <a:pt x="2584" y="4043"/>
                  </a:cubicBezTo>
                  <a:cubicBezTo>
                    <a:pt x="2645" y="3739"/>
                    <a:pt x="2766" y="3465"/>
                    <a:pt x="2949" y="3222"/>
                  </a:cubicBezTo>
                  <a:cubicBezTo>
                    <a:pt x="3161" y="2918"/>
                    <a:pt x="3435" y="2766"/>
                    <a:pt x="3769" y="2675"/>
                  </a:cubicBezTo>
                  <a:cubicBezTo>
                    <a:pt x="4134" y="2554"/>
                    <a:pt x="4468" y="2493"/>
                    <a:pt x="4803" y="2402"/>
                  </a:cubicBezTo>
                  <a:cubicBezTo>
                    <a:pt x="4772" y="2402"/>
                    <a:pt x="4742" y="2371"/>
                    <a:pt x="4712" y="2371"/>
                  </a:cubicBezTo>
                  <a:cubicBezTo>
                    <a:pt x="4499" y="2341"/>
                    <a:pt x="4286" y="2280"/>
                    <a:pt x="4073" y="2219"/>
                  </a:cubicBezTo>
                  <a:cubicBezTo>
                    <a:pt x="3830" y="2158"/>
                    <a:pt x="3556" y="2067"/>
                    <a:pt x="3344" y="1946"/>
                  </a:cubicBezTo>
                  <a:cubicBezTo>
                    <a:pt x="2979" y="1763"/>
                    <a:pt x="2766" y="1399"/>
                    <a:pt x="2675" y="1034"/>
                  </a:cubicBezTo>
                  <a:cubicBezTo>
                    <a:pt x="2553" y="699"/>
                    <a:pt x="2493" y="335"/>
                    <a:pt x="24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 name="Google Shape;282;p19"/>
          <p:cNvGrpSpPr/>
          <p:nvPr/>
        </p:nvGrpSpPr>
        <p:grpSpPr>
          <a:xfrm>
            <a:off x="490088" y="4163125"/>
            <a:ext cx="286013" cy="278250"/>
            <a:chOff x="2106450" y="417900"/>
            <a:chExt cx="286013" cy="278250"/>
          </a:xfrm>
        </p:grpSpPr>
        <p:sp>
          <p:nvSpPr>
            <p:cNvPr id="283" name="Google Shape;283;p19"/>
            <p:cNvSpPr/>
            <p:nvPr/>
          </p:nvSpPr>
          <p:spPr>
            <a:xfrm>
              <a:off x="2272363" y="417900"/>
              <a:ext cx="120100" cy="121600"/>
            </a:xfrm>
            <a:custGeom>
              <a:rect b="b" l="l" r="r" t="t"/>
              <a:pathLst>
                <a:path extrusionOk="0" h="4864" w="4804">
                  <a:moveTo>
                    <a:pt x="2402" y="0"/>
                  </a:moveTo>
                  <a:cubicBezTo>
                    <a:pt x="2402" y="31"/>
                    <a:pt x="2402" y="61"/>
                    <a:pt x="2372" y="92"/>
                  </a:cubicBezTo>
                  <a:cubicBezTo>
                    <a:pt x="2311" y="426"/>
                    <a:pt x="2250" y="730"/>
                    <a:pt x="2159" y="1034"/>
                  </a:cubicBezTo>
                  <a:cubicBezTo>
                    <a:pt x="2037" y="1399"/>
                    <a:pt x="1855" y="1733"/>
                    <a:pt x="1521" y="1946"/>
                  </a:cubicBezTo>
                  <a:cubicBezTo>
                    <a:pt x="1217" y="2128"/>
                    <a:pt x="852" y="2219"/>
                    <a:pt x="487" y="2311"/>
                  </a:cubicBezTo>
                  <a:cubicBezTo>
                    <a:pt x="335" y="2341"/>
                    <a:pt x="153" y="2371"/>
                    <a:pt x="1" y="2402"/>
                  </a:cubicBezTo>
                  <a:cubicBezTo>
                    <a:pt x="335" y="2493"/>
                    <a:pt x="700" y="2584"/>
                    <a:pt x="1034" y="2675"/>
                  </a:cubicBezTo>
                  <a:cubicBezTo>
                    <a:pt x="1551" y="2827"/>
                    <a:pt x="1946" y="3162"/>
                    <a:pt x="2098" y="3678"/>
                  </a:cubicBezTo>
                  <a:cubicBezTo>
                    <a:pt x="2189" y="3952"/>
                    <a:pt x="2250" y="4195"/>
                    <a:pt x="2311" y="4438"/>
                  </a:cubicBezTo>
                  <a:cubicBezTo>
                    <a:pt x="2341" y="4560"/>
                    <a:pt x="2372" y="4712"/>
                    <a:pt x="2402" y="4864"/>
                  </a:cubicBezTo>
                  <a:cubicBezTo>
                    <a:pt x="2463" y="4560"/>
                    <a:pt x="2524" y="4317"/>
                    <a:pt x="2584" y="4043"/>
                  </a:cubicBezTo>
                  <a:cubicBezTo>
                    <a:pt x="2676" y="3770"/>
                    <a:pt x="2767" y="3496"/>
                    <a:pt x="2949" y="3253"/>
                  </a:cubicBezTo>
                  <a:cubicBezTo>
                    <a:pt x="3162" y="2949"/>
                    <a:pt x="3436" y="2766"/>
                    <a:pt x="3800" y="2675"/>
                  </a:cubicBezTo>
                  <a:cubicBezTo>
                    <a:pt x="4135" y="2584"/>
                    <a:pt x="4469" y="2493"/>
                    <a:pt x="4803" y="2402"/>
                  </a:cubicBezTo>
                  <a:lnTo>
                    <a:pt x="4712" y="2402"/>
                  </a:lnTo>
                  <a:cubicBezTo>
                    <a:pt x="4499" y="2341"/>
                    <a:pt x="4287" y="2311"/>
                    <a:pt x="4074" y="2250"/>
                  </a:cubicBezTo>
                  <a:cubicBezTo>
                    <a:pt x="3831" y="2159"/>
                    <a:pt x="3588" y="2067"/>
                    <a:pt x="3344" y="1946"/>
                  </a:cubicBezTo>
                  <a:cubicBezTo>
                    <a:pt x="2980" y="1763"/>
                    <a:pt x="2797" y="1429"/>
                    <a:pt x="2676" y="1034"/>
                  </a:cubicBezTo>
                  <a:cubicBezTo>
                    <a:pt x="2554" y="700"/>
                    <a:pt x="2493" y="365"/>
                    <a:pt x="24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19"/>
            <p:cNvSpPr/>
            <p:nvPr/>
          </p:nvSpPr>
          <p:spPr>
            <a:xfrm>
              <a:off x="2106450" y="645975"/>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 name="Google Shape;285;p19"/>
          <p:cNvGrpSpPr/>
          <p:nvPr/>
        </p:nvGrpSpPr>
        <p:grpSpPr>
          <a:xfrm>
            <a:off x="8480425" y="3623313"/>
            <a:ext cx="120850" cy="347400"/>
            <a:chOff x="512575" y="3217700"/>
            <a:chExt cx="120850" cy="347400"/>
          </a:xfrm>
        </p:grpSpPr>
        <p:sp>
          <p:nvSpPr>
            <p:cNvPr id="286" name="Google Shape;286;p19"/>
            <p:cNvSpPr/>
            <p:nvPr/>
          </p:nvSpPr>
          <p:spPr>
            <a:xfrm>
              <a:off x="547913" y="3217700"/>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19"/>
            <p:cNvSpPr/>
            <p:nvPr/>
          </p:nvSpPr>
          <p:spPr>
            <a:xfrm>
              <a:off x="512575" y="344347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14_2">
    <p:spTree>
      <p:nvGrpSpPr>
        <p:cNvPr id="288" name="Shape 288"/>
        <p:cNvGrpSpPr/>
        <p:nvPr/>
      </p:nvGrpSpPr>
      <p:grpSpPr>
        <a:xfrm>
          <a:off x="0" y="0"/>
          <a:ext cx="0" cy="0"/>
          <a:chOff x="0" y="0"/>
          <a:chExt cx="0" cy="0"/>
        </a:xfrm>
      </p:grpSpPr>
      <p:sp>
        <p:nvSpPr>
          <p:cNvPr id="289" name="Google Shape;289;p20"/>
          <p:cNvSpPr/>
          <p:nvPr/>
        </p:nvSpPr>
        <p:spPr>
          <a:xfrm flipH="1">
            <a:off x="6960945" y="4236875"/>
            <a:ext cx="3845075" cy="954450"/>
          </a:xfrm>
          <a:custGeom>
            <a:rect b="b" l="l" r="r" t="t"/>
            <a:pathLst>
              <a:path extrusionOk="0" h="38178" w="153803">
                <a:moveTo>
                  <a:pt x="25289" y="1"/>
                </a:moveTo>
                <a:cubicBezTo>
                  <a:pt x="14924" y="1"/>
                  <a:pt x="6231" y="7052"/>
                  <a:pt x="3739" y="16627"/>
                </a:cubicBezTo>
                <a:cubicBezTo>
                  <a:pt x="2432" y="16992"/>
                  <a:pt x="1185" y="17448"/>
                  <a:pt x="0" y="17995"/>
                </a:cubicBezTo>
                <a:lnTo>
                  <a:pt x="0" y="38177"/>
                </a:lnTo>
                <a:lnTo>
                  <a:pt x="153802" y="38177"/>
                </a:lnTo>
                <a:cubicBezTo>
                  <a:pt x="150337" y="33800"/>
                  <a:pt x="144957" y="31034"/>
                  <a:pt x="138939" y="31034"/>
                </a:cubicBezTo>
                <a:cubicBezTo>
                  <a:pt x="138088" y="31034"/>
                  <a:pt x="137267" y="31065"/>
                  <a:pt x="136446" y="31186"/>
                </a:cubicBezTo>
                <a:cubicBezTo>
                  <a:pt x="133012" y="26262"/>
                  <a:pt x="127297" y="23040"/>
                  <a:pt x="120853" y="23040"/>
                </a:cubicBezTo>
                <a:cubicBezTo>
                  <a:pt x="116963" y="23040"/>
                  <a:pt x="113376" y="24195"/>
                  <a:pt x="110367" y="26201"/>
                </a:cubicBezTo>
                <a:cubicBezTo>
                  <a:pt x="108634" y="25685"/>
                  <a:pt x="106811" y="25381"/>
                  <a:pt x="104926" y="25381"/>
                </a:cubicBezTo>
                <a:cubicBezTo>
                  <a:pt x="104136" y="25381"/>
                  <a:pt x="103376" y="25442"/>
                  <a:pt x="102616" y="25533"/>
                </a:cubicBezTo>
                <a:cubicBezTo>
                  <a:pt x="100215" y="15806"/>
                  <a:pt x="91461" y="8602"/>
                  <a:pt x="81005" y="8602"/>
                </a:cubicBezTo>
                <a:cubicBezTo>
                  <a:pt x="77904" y="8602"/>
                  <a:pt x="74956" y="9241"/>
                  <a:pt x="72281" y="10396"/>
                </a:cubicBezTo>
                <a:cubicBezTo>
                  <a:pt x="69667" y="9332"/>
                  <a:pt x="66840" y="8754"/>
                  <a:pt x="63861" y="8754"/>
                </a:cubicBezTo>
                <a:cubicBezTo>
                  <a:pt x="58329" y="8754"/>
                  <a:pt x="53284" y="10761"/>
                  <a:pt x="49393" y="14074"/>
                </a:cubicBezTo>
                <a:cubicBezTo>
                  <a:pt x="47812" y="12523"/>
                  <a:pt x="45989" y="11186"/>
                  <a:pt x="43983" y="10183"/>
                </a:cubicBezTo>
                <a:cubicBezTo>
                  <a:pt x="40031" y="4043"/>
                  <a:pt x="33131" y="1"/>
                  <a:pt x="25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0"/>
          <p:cNvSpPr/>
          <p:nvPr/>
        </p:nvSpPr>
        <p:spPr>
          <a:xfrm flipH="1" rot="10800000">
            <a:off x="-1660480" y="-4505"/>
            <a:ext cx="3845075" cy="954450"/>
          </a:xfrm>
          <a:custGeom>
            <a:rect b="b" l="l" r="r" t="t"/>
            <a:pathLst>
              <a:path extrusionOk="0" h="38178" w="153803">
                <a:moveTo>
                  <a:pt x="25289" y="1"/>
                </a:moveTo>
                <a:cubicBezTo>
                  <a:pt x="14924" y="1"/>
                  <a:pt x="6231" y="7052"/>
                  <a:pt x="3739" y="16627"/>
                </a:cubicBezTo>
                <a:cubicBezTo>
                  <a:pt x="2432" y="16992"/>
                  <a:pt x="1185" y="17448"/>
                  <a:pt x="0" y="17995"/>
                </a:cubicBezTo>
                <a:lnTo>
                  <a:pt x="0" y="38177"/>
                </a:lnTo>
                <a:lnTo>
                  <a:pt x="153802" y="38177"/>
                </a:lnTo>
                <a:cubicBezTo>
                  <a:pt x="150337" y="33800"/>
                  <a:pt x="144957" y="31034"/>
                  <a:pt x="138939" y="31034"/>
                </a:cubicBezTo>
                <a:cubicBezTo>
                  <a:pt x="138088" y="31034"/>
                  <a:pt x="137267" y="31065"/>
                  <a:pt x="136446" y="31186"/>
                </a:cubicBezTo>
                <a:cubicBezTo>
                  <a:pt x="133012" y="26262"/>
                  <a:pt x="127297" y="23040"/>
                  <a:pt x="120853" y="23040"/>
                </a:cubicBezTo>
                <a:cubicBezTo>
                  <a:pt x="116963" y="23040"/>
                  <a:pt x="113376" y="24195"/>
                  <a:pt x="110367" y="26201"/>
                </a:cubicBezTo>
                <a:cubicBezTo>
                  <a:pt x="108634" y="25685"/>
                  <a:pt x="106811" y="25381"/>
                  <a:pt x="104926" y="25381"/>
                </a:cubicBezTo>
                <a:cubicBezTo>
                  <a:pt x="104136" y="25381"/>
                  <a:pt x="103376" y="25442"/>
                  <a:pt x="102616" y="25533"/>
                </a:cubicBezTo>
                <a:cubicBezTo>
                  <a:pt x="100215" y="15806"/>
                  <a:pt x="91461" y="8602"/>
                  <a:pt x="81005" y="8602"/>
                </a:cubicBezTo>
                <a:cubicBezTo>
                  <a:pt x="77904" y="8602"/>
                  <a:pt x="74956" y="9241"/>
                  <a:pt x="72281" y="10396"/>
                </a:cubicBezTo>
                <a:cubicBezTo>
                  <a:pt x="69667" y="9332"/>
                  <a:pt x="66840" y="8754"/>
                  <a:pt x="63861" y="8754"/>
                </a:cubicBezTo>
                <a:cubicBezTo>
                  <a:pt x="58329" y="8754"/>
                  <a:pt x="53284" y="10761"/>
                  <a:pt x="49393" y="14074"/>
                </a:cubicBezTo>
                <a:cubicBezTo>
                  <a:pt x="47812" y="12523"/>
                  <a:pt x="45989" y="11186"/>
                  <a:pt x="43983" y="10183"/>
                </a:cubicBezTo>
                <a:cubicBezTo>
                  <a:pt x="40031" y="4043"/>
                  <a:pt x="33131" y="1"/>
                  <a:pt x="25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0"/>
          <p:cNvSpPr/>
          <p:nvPr/>
        </p:nvSpPr>
        <p:spPr>
          <a:xfrm rot="10800000">
            <a:off x="6960945" y="-56280"/>
            <a:ext cx="3845075" cy="954450"/>
          </a:xfrm>
          <a:custGeom>
            <a:rect b="b" l="l" r="r" t="t"/>
            <a:pathLst>
              <a:path extrusionOk="0" h="38178" w="153803">
                <a:moveTo>
                  <a:pt x="25289" y="1"/>
                </a:moveTo>
                <a:cubicBezTo>
                  <a:pt x="14924" y="1"/>
                  <a:pt x="6231" y="7052"/>
                  <a:pt x="3739" y="16627"/>
                </a:cubicBezTo>
                <a:cubicBezTo>
                  <a:pt x="2432" y="16992"/>
                  <a:pt x="1185" y="17448"/>
                  <a:pt x="0" y="17995"/>
                </a:cubicBezTo>
                <a:lnTo>
                  <a:pt x="0" y="38177"/>
                </a:lnTo>
                <a:lnTo>
                  <a:pt x="153802" y="38177"/>
                </a:lnTo>
                <a:cubicBezTo>
                  <a:pt x="150337" y="33800"/>
                  <a:pt x="144957" y="31034"/>
                  <a:pt x="138939" y="31034"/>
                </a:cubicBezTo>
                <a:cubicBezTo>
                  <a:pt x="138088" y="31034"/>
                  <a:pt x="137267" y="31065"/>
                  <a:pt x="136446" y="31186"/>
                </a:cubicBezTo>
                <a:cubicBezTo>
                  <a:pt x="133012" y="26262"/>
                  <a:pt x="127297" y="23040"/>
                  <a:pt x="120853" y="23040"/>
                </a:cubicBezTo>
                <a:cubicBezTo>
                  <a:pt x="116963" y="23040"/>
                  <a:pt x="113376" y="24195"/>
                  <a:pt x="110367" y="26201"/>
                </a:cubicBezTo>
                <a:cubicBezTo>
                  <a:pt x="108634" y="25685"/>
                  <a:pt x="106811" y="25381"/>
                  <a:pt x="104926" y="25381"/>
                </a:cubicBezTo>
                <a:cubicBezTo>
                  <a:pt x="104136" y="25381"/>
                  <a:pt x="103376" y="25442"/>
                  <a:pt x="102616" y="25533"/>
                </a:cubicBezTo>
                <a:cubicBezTo>
                  <a:pt x="100215" y="15806"/>
                  <a:pt x="91461" y="8602"/>
                  <a:pt x="81005" y="8602"/>
                </a:cubicBezTo>
                <a:cubicBezTo>
                  <a:pt x="77904" y="8602"/>
                  <a:pt x="74956" y="9241"/>
                  <a:pt x="72281" y="10396"/>
                </a:cubicBezTo>
                <a:cubicBezTo>
                  <a:pt x="69667" y="9332"/>
                  <a:pt x="66840" y="8754"/>
                  <a:pt x="63861" y="8754"/>
                </a:cubicBezTo>
                <a:cubicBezTo>
                  <a:pt x="58329" y="8754"/>
                  <a:pt x="53284" y="10761"/>
                  <a:pt x="49393" y="14074"/>
                </a:cubicBezTo>
                <a:cubicBezTo>
                  <a:pt x="47812" y="12523"/>
                  <a:pt x="45989" y="11186"/>
                  <a:pt x="43983" y="10183"/>
                </a:cubicBezTo>
                <a:cubicBezTo>
                  <a:pt x="40031" y="4043"/>
                  <a:pt x="33131" y="1"/>
                  <a:pt x="25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0"/>
          <p:cNvSpPr/>
          <p:nvPr/>
        </p:nvSpPr>
        <p:spPr>
          <a:xfrm>
            <a:off x="-1660480" y="4185100"/>
            <a:ext cx="3845075" cy="954450"/>
          </a:xfrm>
          <a:custGeom>
            <a:rect b="b" l="l" r="r" t="t"/>
            <a:pathLst>
              <a:path extrusionOk="0" h="38178" w="153803">
                <a:moveTo>
                  <a:pt x="25289" y="1"/>
                </a:moveTo>
                <a:cubicBezTo>
                  <a:pt x="14924" y="1"/>
                  <a:pt x="6231" y="7052"/>
                  <a:pt x="3739" y="16627"/>
                </a:cubicBezTo>
                <a:cubicBezTo>
                  <a:pt x="2432" y="16992"/>
                  <a:pt x="1185" y="17448"/>
                  <a:pt x="0" y="17995"/>
                </a:cubicBezTo>
                <a:lnTo>
                  <a:pt x="0" y="38177"/>
                </a:lnTo>
                <a:lnTo>
                  <a:pt x="153802" y="38177"/>
                </a:lnTo>
                <a:cubicBezTo>
                  <a:pt x="150337" y="33800"/>
                  <a:pt x="144957" y="31034"/>
                  <a:pt x="138939" y="31034"/>
                </a:cubicBezTo>
                <a:cubicBezTo>
                  <a:pt x="138088" y="31034"/>
                  <a:pt x="137267" y="31065"/>
                  <a:pt x="136446" y="31186"/>
                </a:cubicBezTo>
                <a:cubicBezTo>
                  <a:pt x="133012" y="26262"/>
                  <a:pt x="127297" y="23040"/>
                  <a:pt x="120853" y="23040"/>
                </a:cubicBezTo>
                <a:cubicBezTo>
                  <a:pt x="116963" y="23040"/>
                  <a:pt x="113376" y="24195"/>
                  <a:pt x="110367" y="26201"/>
                </a:cubicBezTo>
                <a:cubicBezTo>
                  <a:pt x="108634" y="25685"/>
                  <a:pt x="106811" y="25381"/>
                  <a:pt x="104926" y="25381"/>
                </a:cubicBezTo>
                <a:cubicBezTo>
                  <a:pt x="104136" y="25381"/>
                  <a:pt x="103376" y="25442"/>
                  <a:pt x="102616" y="25533"/>
                </a:cubicBezTo>
                <a:cubicBezTo>
                  <a:pt x="100215" y="15806"/>
                  <a:pt x="91461" y="8602"/>
                  <a:pt x="81005" y="8602"/>
                </a:cubicBezTo>
                <a:cubicBezTo>
                  <a:pt x="77904" y="8602"/>
                  <a:pt x="74956" y="9241"/>
                  <a:pt x="72281" y="10396"/>
                </a:cubicBezTo>
                <a:cubicBezTo>
                  <a:pt x="69667" y="9332"/>
                  <a:pt x="66840" y="8754"/>
                  <a:pt x="63861" y="8754"/>
                </a:cubicBezTo>
                <a:cubicBezTo>
                  <a:pt x="58329" y="8754"/>
                  <a:pt x="53284" y="10761"/>
                  <a:pt x="49393" y="14074"/>
                </a:cubicBezTo>
                <a:cubicBezTo>
                  <a:pt x="47812" y="12523"/>
                  <a:pt x="45989" y="11186"/>
                  <a:pt x="43983" y="10183"/>
                </a:cubicBezTo>
                <a:cubicBezTo>
                  <a:pt x="40031" y="4043"/>
                  <a:pt x="33131" y="1"/>
                  <a:pt x="25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0"/>
          <p:cNvSpPr/>
          <p:nvPr/>
        </p:nvSpPr>
        <p:spPr>
          <a:xfrm>
            <a:off x="254250" y="253650"/>
            <a:ext cx="8635500" cy="46362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0"/>
          <p:cNvSpPr txBox="1"/>
          <p:nvPr>
            <p:ph idx="1" type="subTitle"/>
          </p:nvPr>
        </p:nvSpPr>
        <p:spPr>
          <a:xfrm>
            <a:off x="744275" y="1905550"/>
            <a:ext cx="3827700" cy="25275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accent2"/>
              </a:buClr>
              <a:buSzPts val="1400"/>
              <a:buChar char="●"/>
              <a:defRPr sz="1400"/>
            </a:lvl1pPr>
            <a:lvl2pPr lvl="1" rtl="0">
              <a:spcBef>
                <a:spcPts val="0"/>
              </a:spcBef>
              <a:spcAft>
                <a:spcPts val="0"/>
              </a:spcAft>
              <a:buClr>
                <a:schemeClr val="lt1"/>
              </a:buClr>
              <a:buSzPts val="1400"/>
              <a:buChar char="○"/>
              <a:defRPr/>
            </a:lvl2pPr>
            <a:lvl3pPr lvl="2" rtl="0">
              <a:spcBef>
                <a:spcPts val="0"/>
              </a:spcBef>
              <a:spcAft>
                <a:spcPts val="0"/>
              </a:spcAft>
              <a:buClr>
                <a:schemeClr val="lt1"/>
              </a:buClr>
              <a:buSzPts val="1400"/>
              <a:buChar char="■"/>
              <a:defRPr/>
            </a:lvl3pPr>
            <a:lvl4pPr lvl="3" rtl="0">
              <a:spcBef>
                <a:spcPts val="0"/>
              </a:spcBef>
              <a:spcAft>
                <a:spcPts val="0"/>
              </a:spcAft>
              <a:buClr>
                <a:schemeClr val="lt1"/>
              </a:buClr>
              <a:buSzPts val="1400"/>
              <a:buChar char="●"/>
              <a:defRPr/>
            </a:lvl4pPr>
            <a:lvl5pPr lvl="4" rtl="0">
              <a:spcBef>
                <a:spcPts val="0"/>
              </a:spcBef>
              <a:spcAft>
                <a:spcPts val="0"/>
              </a:spcAft>
              <a:buClr>
                <a:schemeClr val="lt1"/>
              </a:buClr>
              <a:buSzPts val="1400"/>
              <a:buChar char="○"/>
              <a:defRPr/>
            </a:lvl5pPr>
            <a:lvl6pPr lvl="5" rtl="0">
              <a:spcBef>
                <a:spcPts val="0"/>
              </a:spcBef>
              <a:spcAft>
                <a:spcPts val="0"/>
              </a:spcAft>
              <a:buClr>
                <a:schemeClr val="lt1"/>
              </a:buClr>
              <a:buSzPts val="1400"/>
              <a:buChar char="■"/>
              <a:defRPr/>
            </a:lvl6pPr>
            <a:lvl7pPr lvl="6" rtl="0">
              <a:spcBef>
                <a:spcPts val="0"/>
              </a:spcBef>
              <a:spcAft>
                <a:spcPts val="0"/>
              </a:spcAft>
              <a:buClr>
                <a:schemeClr val="lt1"/>
              </a:buClr>
              <a:buSzPts val="1400"/>
              <a:buChar char="●"/>
              <a:defRPr/>
            </a:lvl7pPr>
            <a:lvl8pPr lvl="7" rtl="0">
              <a:spcBef>
                <a:spcPts val="0"/>
              </a:spcBef>
              <a:spcAft>
                <a:spcPts val="0"/>
              </a:spcAft>
              <a:buClr>
                <a:schemeClr val="lt1"/>
              </a:buClr>
              <a:buSzPts val="1400"/>
              <a:buChar char="○"/>
              <a:defRPr/>
            </a:lvl8pPr>
            <a:lvl9pPr lvl="8" rtl="0">
              <a:spcBef>
                <a:spcPts val="0"/>
              </a:spcBef>
              <a:spcAft>
                <a:spcPts val="0"/>
              </a:spcAft>
              <a:buClr>
                <a:schemeClr val="lt1"/>
              </a:buClr>
              <a:buSzPts val="1400"/>
              <a:buChar char="■"/>
              <a:defRPr/>
            </a:lvl9pPr>
          </a:lstStyle>
          <a:p/>
        </p:txBody>
      </p:sp>
      <p:sp>
        <p:nvSpPr>
          <p:cNvPr id="295" name="Google Shape;295;p20"/>
          <p:cNvSpPr txBox="1"/>
          <p:nvPr>
            <p:ph idx="2" type="subTitle"/>
          </p:nvPr>
        </p:nvSpPr>
        <p:spPr>
          <a:xfrm>
            <a:off x="4572050" y="1905550"/>
            <a:ext cx="3827700" cy="25275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accent2"/>
              </a:buClr>
              <a:buSzPts val="1400"/>
              <a:buChar char="●"/>
              <a:defRPr sz="1400"/>
            </a:lvl1pPr>
            <a:lvl2pPr lvl="1" rtl="0">
              <a:spcBef>
                <a:spcPts val="0"/>
              </a:spcBef>
              <a:spcAft>
                <a:spcPts val="0"/>
              </a:spcAft>
              <a:buClr>
                <a:schemeClr val="lt1"/>
              </a:buClr>
              <a:buSzPts val="1400"/>
              <a:buChar char="○"/>
              <a:defRPr/>
            </a:lvl2pPr>
            <a:lvl3pPr lvl="2" rtl="0">
              <a:spcBef>
                <a:spcPts val="0"/>
              </a:spcBef>
              <a:spcAft>
                <a:spcPts val="0"/>
              </a:spcAft>
              <a:buClr>
                <a:schemeClr val="lt1"/>
              </a:buClr>
              <a:buSzPts val="1400"/>
              <a:buChar char="■"/>
              <a:defRPr/>
            </a:lvl3pPr>
            <a:lvl4pPr lvl="3" rtl="0">
              <a:spcBef>
                <a:spcPts val="0"/>
              </a:spcBef>
              <a:spcAft>
                <a:spcPts val="0"/>
              </a:spcAft>
              <a:buClr>
                <a:schemeClr val="lt1"/>
              </a:buClr>
              <a:buSzPts val="1400"/>
              <a:buChar char="●"/>
              <a:defRPr/>
            </a:lvl4pPr>
            <a:lvl5pPr lvl="4" rtl="0">
              <a:spcBef>
                <a:spcPts val="0"/>
              </a:spcBef>
              <a:spcAft>
                <a:spcPts val="0"/>
              </a:spcAft>
              <a:buClr>
                <a:schemeClr val="lt1"/>
              </a:buClr>
              <a:buSzPts val="1400"/>
              <a:buChar char="○"/>
              <a:defRPr/>
            </a:lvl5pPr>
            <a:lvl6pPr lvl="5" rtl="0">
              <a:spcBef>
                <a:spcPts val="0"/>
              </a:spcBef>
              <a:spcAft>
                <a:spcPts val="0"/>
              </a:spcAft>
              <a:buClr>
                <a:schemeClr val="lt1"/>
              </a:buClr>
              <a:buSzPts val="1400"/>
              <a:buChar char="■"/>
              <a:defRPr/>
            </a:lvl6pPr>
            <a:lvl7pPr lvl="6" rtl="0">
              <a:spcBef>
                <a:spcPts val="0"/>
              </a:spcBef>
              <a:spcAft>
                <a:spcPts val="0"/>
              </a:spcAft>
              <a:buClr>
                <a:schemeClr val="lt1"/>
              </a:buClr>
              <a:buSzPts val="1400"/>
              <a:buChar char="●"/>
              <a:defRPr/>
            </a:lvl7pPr>
            <a:lvl8pPr lvl="7" rtl="0">
              <a:spcBef>
                <a:spcPts val="0"/>
              </a:spcBef>
              <a:spcAft>
                <a:spcPts val="0"/>
              </a:spcAft>
              <a:buClr>
                <a:schemeClr val="lt1"/>
              </a:buClr>
              <a:buSzPts val="1400"/>
              <a:buChar char="○"/>
              <a:defRPr/>
            </a:lvl8pPr>
            <a:lvl9pPr lvl="8" rtl="0">
              <a:spcBef>
                <a:spcPts val="0"/>
              </a:spcBef>
              <a:spcAft>
                <a:spcPts val="0"/>
              </a:spcAft>
              <a:buClr>
                <a:schemeClr val="lt1"/>
              </a:buClr>
              <a:buSzPts val="1400"/>
              <a:buChar char="■"/>
              <a:defRPr/>
            </a:lvl9pPr>
          </a:lstStyle>
          <a:p/>
        </p:txBody>
      </p:sp>
      <p:sp>
        <p:nvSpPr>
          <p:cNvPr id="296" name="Google Shape;296;p20"/>
          <p:cNvSpPr txBox="1"/>
          <p:nvPr>
            <p:ph type="title"/>
          </p:nvPr>
        </p:nvSpPr>
        <p:spPr>
          <a:xfrm>
            <a:off x="1032300" y="691900"/>
            <a:ext cx="7051800" cy="552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97" name="Google Shape;297;p20"/>
          <p:cNvGrpSpPr/>
          <p:nvPr/>
        </p:nvGrpSpPr>
        <p:grpSpPr>
          <a:xfrm flipH="1" rot="10800000">
            <a:off x="427123" y="4234890"/>
            <a:ext cx="394400" cy="291075"/>
            <a:chOff x="6573825" y="495125"/>
            <a:chExt cx="394400" cy="291075"/>
          </a:xfrm>
        </p:grpSpPr>
        <p:sp>
          <p:nvSpPr>
            <p:cNvPr id="298" name="Google Shape;298;p20"/>
            <p:cNvSpPr/>
            <p:nvPr/>
          </p:nvSpPr>
          <p:spPr>
            <a:xfrm>
              <a:off x="6573825" y="555925"/>
              <a:ext cx="229500" cy="230275"/>
            </a:xfrm>
            <a:custGeom>
              <a:rect b="b" l="l" r="r" t="t"/>
              <a:pathLst>
                <a:path extrusionOk="0" h="9211" w="9180">
                  <a:moveTo>
                    <a:pt x="4590" y="1"/>
                  </a:moveTo>
                  <a:cubicBezTo>
                    <a:pt x="4560" y="61"/>
                    <a:pt x="4560" y="122"/>
                    <a:pt x="4529" y="183"/>
                  </a:cubicBezTo>
                  <a:cubicBezTo>
                    <a:pt x="4408" y="760"/>
                    <a:pt x="4286" y="1368"/>
                    <a:pt x="4104" y="1946"/>
                  </a:cubicBezTo>
                  <a:cubicBezTo>
                    <a:pt x="3891" y="2645"/>
                    <a:pt x="3557" y="3253"/>
                    <a:pt x="2918" y="3648"/>
                  </a:cubicBezTo>
                  <a:cubicBezTo>
                    <a:pt x="2310" y="4043"/>
                    <a:pt x="1642" y="4226"/>
                    <a:pt x="943" y="4378"/>
                  </a:cubicBezTo>
                  <a:cubicBezTo>
                    <a:pt x="639" y="4438"/>
                    <a:pt x="335" y="4499"/>
                    <a:pt x="0" y="4560"/>
                  </a:cubicBezTo>
                  <a:cubicBezTo>
                    <a:pt x="669" y="4742"/>
                    <a:pt x="1338" y="4894"/>
                    <a:pt x="1976" y="5077"/>
                  </a:cubicBezTo>
                  <a:cubicBezTo>
                    <a:pt x="2979" y="5350"/>
                    <a:pt x="3709" y="5988"/>
                    <a:pt x="4043" y="6992"/>
                  </a:cubicBezTo>
                  <a:cubicBezTo>
                    <a:pt x="4195" y="7447"/>
                    <a:pt x="4286" y="7934"/>
                    <a:pt x="4438" y="8420"/>
                  </a:cubicBezTo>
                  <a:cubicBezTo>
                    <a:pt x="4499" y="8663"/>
                    <a:pt x="4529" y="8906"/>
                    <a:pt x="4590" y="9210"/>
                  </a:cubicBezTo>
                  <a:cubicBezTo>
                    <a:pt x="4712" y="8663"/>
                    <a:pt x="4803" y="8177"/>
                    <a:pt x="4924" y="7691"/>
                  </a:cubicBezTo>
                  <a:cubicBezTo>
                    <a:pt x="5076" y="7144"/>
                    <a:pt x="5259" y="6596"/>
                    <a:pt x="5593" y="6140"/>
                  </a:cubicBezTo>
                  <a:cubicBezTo>
                    <a:pt x="6019" y="5593"/>
                    <a:pt x="6566" y="5259"/>
                    <a:pt x="7204" y="5077"/>
                  </a:cubicBezTo>
                  <a:cubicBezTo>
                    <a:pt x="7873" y="4894"/>
                    <a:pt x="8511" y="4742"/>
                    <a:pt x="9180" y="4560"/>
                  </a:cubicBezTo>
                  <a:cubicBezTo>
                    <a:pt x="9119" y="4560"/>
                    <a:pt x="9058" y="4529"/>
                    <a:pt x="8997" y="4529"/>
                  </a:cubicBezTo>
                  <a:cubicBezTo>
                    <a:pt x="8572" y="4438"/>
                    <a:pt x="8146" y="4378"/>
                    <a:pt x="7751" y="4226"/>
                  </a:cubicBezTo>
                  <a:cubicBezTo>
                    <a:pt x="7295" y="4104"/>
                    <a:pt x="6809" y="3922"/>
                    <a:pt x="6383" y="3709"/>
                  </a:cubicBezTo>
                  <a:cubicBezTo>
                    <a:pt x="5684" y="3344"/>
                    <a:pt x="5320" y="2675"/>
                    <a:pt x="5076" y="1946"/>
                  </a:cubicBezTo>
                  <a:cubicBezTo>
                    <a:pt x="4894" y="1308"/>
                    <a:pt x="4742" y="669"/>
                    <a:pt x="45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0"/>
            <p:cNvSpPr/>
            <p:nvPr/>
          </p:nvSpPr>
          <p:spPr>
            <a:xfrm>
              <a:off x="6847375" y="49512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 name="Google Shape;300;p20"/>
          <p:cNvGrpSpPr/>
          <p:nvPr/>
        </p:nvGrpSpPr>
        <p:grpSpPr>
          <a:xfrm>
            <a:off x="8287763" y="4321175"/>
            <a:ext cx="286013" cy="278250"/>
            <a:chOff x="2106450" y="417900"/>
            <a:chExt cx="286013" cy="278250"/>
          </a:xfrm>
        </p:grpSpPr>
        <p:sp>
          <p:nvSpPr>
            <p:cNvPr id="301" name="Google Shape;301;p20"/>
            <p:cNvSpPr/>
            <p:nvPr/>
          </p:nvSpPr>
          <p:spPr>
            <a:xfrm>
              <a:off x="2272363" y="417900"/>
              <a:ext cx="120100" cy="121600"/>
            </a:xfrm>
            <a:custGeom>
              <a:rect b="b" l="l" r="r" t="t"/>
              <a:pathLst>
                <a:path extrusionOk="0" h="4864" w="4804">
                  <a:moveTo>
                    <a:pt x="2402" y="0"/>
                  </a:moveTo>
                  <a:cubicBezTo>
                    <a:pt x="2402" y="31"/>
                    <a:pt x="2402" y="61"/>
                    <a:pt x="2372" y="92"/>
                  </a:cubicBezTo>
                  <a:cubicBezTo>
                    <a:pt x="2311" y="426"/>
                    <a:pt x="2250" y="730"/>
                    <a:pt x="2159" y="1034"/>
                  </a:cubicBezTo>
                  <a:cubicBezTo>
                    <a:pt x="2037" y="1399"/>
                    <a:pt x="1855" y="1733"/>
                    <a:pt x="1521" y="1946"/>
                  </a:cubicBezTo>
                  <a:cubicBezTo>
                    <a:pt x="1217" y="2128"/>
                    <a:pt x="852" y="2219"/>
                    <a:pt x="487" y="2311"/>
                  </a:cubicBezTo>
                  <a:cubicBezTo>
                    <a:pt x="335" y="2341"/>
                    <a:pt x="153" y="2371"/>
                    <a:pt x="1" y="2402"/>
                  </a:cubicBezTo>
                  <a:cubicBezTo>
                    <a:pt x="335" y="2493"/>
                    <a:pt x="700" y="2584"/>
                    <a:pt x="1034" y="2675"/>
                  </a:cubicBezTo>
                  <a:cubicBezTo>
                    <a:pt x="1551" y="2827"/>
                    <a:pt x="1946" y="3162"/>
                    <a:pt x="2098" y="3678"/>
                  </a:cubicBezTo>
                  <a:cubicBezTo>
                    <a:pt x="2189" y="3952"/>
                    <a:pt x="2250" y="4195"/>
                    <a:pt x="2311" y="4438"/>
                  </a:cubicBezTo>
                  <a:cubicBezTo>
                    <a:pt x="2341" y="4560"/>
                    <a:pt x="2372" y="4712"/>
                    <a:pt x="2402" y="4864"/>
                  </a:cubicBezTo>
                  <a:cubicBezTo>
                    <a:pt x="2463" y="4560"/>
                    <a:pt x="2524" y="4317"/>
                    <a:pt x="2584" y="4043"/>
                  </a:cubicBezTo>
                  <a:cubicBezTo>
                    <a:pt x="2676" y="3770"/>
                    <a:pt x="2767" y="3496"/>
                    <a:pt x="2949" y="3253"/>
                  </a:cubicBezTo>
                  <a:cubicBezTo>
                    <a:pt x="3162" y="2949"/>
                    <a:pt x="3436" y="2766"/>
                    <a:pt x="3800" y="2675"/>
                  </a:cubicBezTo>
                  <a:cubicBezTo>
                    <a:pt x="4135" y="2584"/>
                    <a:pt x="4469" y="2493"/>
                    <a:pt x="4803" y="2402"/>
                  </a:cubicBezTo>
                  <a:lnTo>
                    <a:pt x="4712" y="2402"/>
                  </a:lnTo>
                  <a:cubicBezTo>
                    <a:pt x="4499" y="2341"/>
                    <a:pt x="4287" y="2311"/>
                    <a:pt x="4074" y="2250"/>
                  </a:cubicBezTo>
                  <a:cubicBezTo>
                    <a:pt x="3831" y="2159"/>
                    <a:pt x="3588" y="2067"/>
                    <a:pt x="3344" y="1946"/>
                  </a:cubicBezTo>
                  <a:cubicBezTo>
                    <a:pt x="2980" y="1763"/>
                    <a:pt x="2797" y="1429"/>
                    <a:pt x="2676" y="1034"/>
                  </a:cubicBezTo>
                  <a:cubicBezTo>
                    <a:pt x="2554" y="700"/>
                    <a:pt x="2493" y="365"/>
                    <a:pt x="24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0"/>
            <p:cNvSpPr/>
            <p:nvPr/>
          </p:nvSpPr>
          <p:spPr>
            <a:xfrm>
              <a:off x="2106450" y="645975"/>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 name="Google Shape;303;p20"/>
          <p:cNvGrpSpPr/>
          <p:nvPr/>
        </p:nvGrpSpPr>
        <p:grpSpPr>
          <a:xfrm>
            <a:off x="8573775" y="1028700"/>
            <a:ext cx="120850" cy="347400"/>
            <a:chOff x="512575" y="3217700"/>
            <a:chExt cx="120850" cy="347400"/>
          </a:xfrm>
        </p:grpSpPr>
        <p:sp>
          <p:nvSpPr>
            <p:cNvPr id="304" name="Google Shape;304;p20"/>
            <p:cNvSpPr/>
            <p:nvPr/>
          </p:nvSpPr>
          <p:spPr>
            <a:xfrm>
              <a:off x="547913" y="3217700"/>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0"/>
            <p:cNvSpPr/>
            <p:nvPr/>
          </p:nvSpPr>
          <p:spPr>
            <a:xfrm>
              <a:off x="512575" y="344347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6" name="Google Shape;306;p20"/>
          <p:cNvSpPr/>
          <p:nvPr/>
        </p:nvSpPr>
        <p:spPr>
          <a:xfrm>
            <a:off x="570188" y="736000"/>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11">
    <p:spTree>
      <p:nvGrpSpPr>
        <p:cNvPr id="307" name="Shape 307"/>
        <p:cNvGrpSpPr/>
        <p:nvPr/>
      </p:nvGrpSpPr>
      <p:grpSpPr>
        <a:xfrm>
          <a:off x="0" y="0"/>
          <a:ext cx="0" cy="0"/>
          <a:chOff x="0" y="0"/>
          <a:chExt cx="0" cy="0"/>
        </a:xfrm>
      </p:grpSpPr>
      <p:sp>
        <p:nvSpPr>
          <p:cNvPr id="308" name="Google Shape;308;p21"/>
          <p:cNvSpPr/>
          <p:nvPr/>
        </p:nvSpPr>
        <p:spPr>
          <a:xfrm>
            <a:off x="5668155" y="4051538"/>
            <a:ext cx="4415000" cy="1095775"/>
          </a:xfrm>
          <a:custGeom>
            <a:rect b="b" l="l" r="r" t="t"/>
            <a:pathLst>
              <a:path extrusionOk="0" h="43831" w="176600">
                <a:moveTo>
                  <a:pt x="147572" y="1"/>
                </a:moveTo>
                <a:cubicBezTo>
                  <a:pt x="138544" y="1"/>
                  <a:pt x="130641" y="4651"/>
                  <a:pt x="126082" y="11703"/>
                </a:cubicBezTo>
                <a:cubicBezTo>
                  <a:pt x="123802" y="12858"/>
                  <a:pt x="121705" y="14378"/>
                  <a:pt x="119881" y="16171"/>
                </a:cubicBezTo>
                <a:cubicBezTo>
                  <a:pt x="115413" y="12341"/>
                  <a:pt x="109608" y="10031"/>
                  <a:pt x="103285" y="10031"/>
                </a:cubicBezTo>
                <a:cubicBezTo>
                  <a:pt x="99851" y="10031"/>
                  <a:pt x="96598" y="10730"/>
                  <a:pt x="93619" y="11946"/>
                </a:cubicBezTo>
                <a:cubicBezTo>
                  <a:pt x="90549" y="10609"/>
                  <a:pt x="87145" y="9879"/>
                  <a:pt x="83589" y="9879"/>
                </a:cubicBezTo>
                <a:cubicBezTo>
                  <a:pt x="71583" y="9879"/>
                  <a:pt x="61522" y="18177"/>
                  <a:pt x="58756" y="29332"/>
                </a:cubicBezTo>
                <a:cubicBezTo>
                  <a:pt x="57905" y="29211"/>
                  <a:pt x="57023" y="29180"/>
                  <a:pt x="56111" y="29180"/>
                </a:cubicBezTo>
                <a:cubicBezTo>
                  <a:pt x="53953" y="29180"/>
                  <a:pt x="51856" y="29484"/>
                  <a:pt x="49880" y="30062"/>
                </a:cubicBezTo>
                <a:cubicBezTo>
                  <a:pt x="46415" y="27782"/>
                  <a:pt x="42281" y="26475"/>
                  <a:pt x="37843" y="26475"/>
                </a:cubicBezTo>
                <a:cubicBezTo>
                  <a:pt x="30427" y="26475"/>
                  <a:pt x="23892" y="30153"/>
                  <a:pt x="19940" y="35807"/>
                </a:cubicBezTo>
                <a:cubicBezTo>
                  <a:pt x="18998" y="35685"/>
                  <a:pt x="18025" y="35624"/>
                  <a:pt x="17053" y="35624"/>
                </a:cubicBezTo>
                <a:cubicBezTo>
                  <a:pt x="10153" y="35624"/>
                  <a:pt x="3983" y="38846"/>
                  <a:pt x="1" y="43831"/>
                </a:cubicBezTo>
                <a:lnTo>
                  <a:pt x="176600" y="43831"/>
                </a:lnTo>
                <a:lnTo>
                  <a:pt x="176600" y="20670"/>
                </a:lnTo>
                <a:cubicBezTo>
                  <a:pt x="175232" y="20031"/>
                  <a:pt x="173803" y="19515"/>
                  <a:pt x="172314" y="19119"/>
                </a:cubicBezTo>
                <a:cubicBezTo>
                  <a:pt x="169457" y="8116"/>
                  <a:pt x="159457" y="1"/>
                  <a:pt x="147572"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1"/>
          <p:cNvSpPr/>
          <p:nvPr/>
        </p:nvSpPr>
        <p:spPr>
          <a:xfrm flipH="1">
            <a:off x="-938820" y="4051538"/>
            <a:ext cx="4415000" cy="1095775"/>
          </a:xfrm>
          <a:custGeom>
            <a:rect b="b" l="l" r="r" t="t"/>
            <a:pathLst>
              <a:path extrusionOk="0" h="43831" w="176600">
                <a:moveTo>
                  <a:pt x="147572" y="1"/>
                </a:moveTo>
                <a:cubicBezTo>
                  <a:pt x="138544" y="1"/>
                  <a:pt x="130641" y="4651"/>
                  <a:pt x="126082" y="11703"/>
                </a:cubicBezTo>
                <a:cubicBezTo>
                  <a:pt x="123802" y="12858"/>
                  <a:pt x="121705" y="14378"/>
                  <a:pt x="119881" y="16171"/>
                </a:cubicBezTo>
                <a:cubicBezTo>
                  <a:pt x="115413" y="12341"/>
                  <a:pt x="109608" y="10031"/>
                  <a:pt x="103285" y="10031"/>
                </a:cubicBezTo>
                <a:cubicBezTo>
                  <a:pt x="99851" y="10031"/>
                  <a:pt x="96598" y="10730"/>
                  <a:pt x="93619" y="11946"/>
                </a:cubicBezTo>
                <a:cubicBezTo>
                  <a:pt x="90549" y="10609"/>
                  <a:pt x="87145" y="9879"/>
                  <a:pt x="83589" y="9879"/>
                </a:cubicBezTo>
                <a:cubicBezTo>
                  <a:pt x="71583" y="9879"/>
                  <a:pt x="61522" y="18177"/>
                  <a:pt x="58756" y="29332"/>
                </a:cubicBezTo>
                <a:cubicBezTo>
                  <a:pt x="57905" y="29211"/>
                  <a:pt x="57023" y="29180"/>
                  <a:pt x="56111" y="29180"/>
                </a:cubicBezTo>
                <a:cubicBezTo>
                  <a:pt x="53953" y="29180"/>
                  <a:pt x="51856" y="29484"/>
                  <a:pt x="49880" y="30062"/>
                </a:cubicBezTo>
                <a:cubicBezTo>
                  <a:pt x="46415" y="27782"/>
                  <a:pt x="42281" y="26475"/>
                  <a:pt x="37843" y="26475"/>
                </a:cubicBezTo>
                <a:cubicBezTo>
                  <a:pt x="30427" y="26475"/>
                  <a:pt x="23892" y="30153"/>
                  <a:pt x="19940" y="35807"/>
                </a:cubicBezTo>
                <a:cubicBezTo>
                  <a:pt x="18998" y="35685"/>
                  <a:pt x="18025" y="35624"/>
                  <a:pt x="17053" y="35624"/>
                </a:cubicBezTo>
                <a:cubicBezTo>
                  <a:pt x="10153" y="35624"/>
                  <a:pt x="3983" y="38846"/>
                  <a:pt x="1" y="43831"/>
                </a:cubicBezTo>
                <a:lnTo>
                  <a:pt x="176600" y="43831"/>
                </a:lnTo>
                <a:lnTo>
                  <a:pt x="176600" y="20670"/>
                </a:lnTo>
                <a:cubicBezTo>
                  <a:pt x="175232" y="20031"/>
                  <a:pt x="173803" y="19515"/>
                  <a:pt x="172314" y="19119"/>
                </a:cubicBezTo>
                <a:cubicBezTo>
                  <a:pt x="169457" y="8116"/>
                  <a:pt x="159457" y="1"/>
                  <a:pt x="147572"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1"/>
          <p:cNvSpPr/>
          <p:nvPr/>
        </p:nvSpPr>
        <p:spPr>
          <a:xfrm>
            <a:off x="7203475" y="5075"/>
            <a:ext cx="1941425" cy="1431875"/>
          </a:xfrm>
          <a:custGeom>
            <a:rect b="b" l="l" r="r" t="t"/>
            <a:pathLst>
              <a:path extrusionOk="0" h="57275" w="77657">
                <a:moveTo>
                  <a:pt x="1" y="0"/>
                </a:moveTo>
                <a:cubicBezTo>
                  <a:pt x="2903" y="1701"/>
                  <a:pt x="6272" y="2702"/>
                  <a:pt x="9841" y="2735"/>
                </a:cubicBezTo>
                <a:cubicBezTo>
                  <a:pt x="13177" y="9407"/>
                  <a:pt x="20082" y="13977"/>
                  <a:pt x="28021" y="13977"/>
                </a:cubicBezTo>
                <a:lnTo>
                  <a:pt x="28921" y="13977"/>
                </a:lnTo>
                <a:cubicBezTo>
                  <a:pt x="30523" y="16178"/>
                  <a:pt x="32691" y="17980"/>
                  <a:pt x="35226" y="19147"/>
                </a:cubicBezTo>
                <a:cubicBezTo>
                  <a:pt x="37794" y="27420"/>
                  <a:pt x="45500" y="33424"/>
                  <a:pt x="54606" y="33424"/>
                </a:cubicBezTo>
                <a:cubicBezTo>
                  <a:pt x="56975" y="33424"/>
                  <a:pt x="59243" y="33024"/>
                  <a:pt x="61378" y="32256"/>
                </a:cubicBezTo>
                <a:cubicBezTo>
                  <a:pt x="61678" y="32723"/>
                  <a:pt x="62045" y="33190"/>
                  <a:pt x="62412" y="33624"/>
                </a:cubicBezTo>
                <a:cubicBezTo>
                  <a:pt x="62179" y="34658"/>
                  <a:pt x="62078" y="35759"/>
                  <a:pt x="62078" y="36893"/>
                </a:cubicBezTo>
                <a:cubicBezTo>
                  <a:pt x="62078" y="44432"/>
                  <a:pt x="67082" y="50803"/>
                  <a:pt x="73954" y="52838"/>
                </a:cubicBezTo>
                <a:cubicBezTo>
                  <a:pt x="74921" y="54539"/>
                  <a:pt x="76189" y="56040"/>
                  <a:pt x="77656" y="57274"/>
                </a:cubicBezTo>
                <a:lnTo>
                  <a:pt x="77656" y="0"/>
                </a:ln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1"/>
          <p:cNvSpPr/>
          <p:nvPr/>
        </p:nvSpPr>
        <p:spPr>
          <a:xfrm>
            <a:off x="0" y="5075"/>
            <a:ext cx="1941400" cy="1431875"/>
          </a:xfrm>
          <a:custGeom>
            <a:rect b="b" l="l" r="r" t="t"/>
            <a:pathLst>
              <a:path extrusionOk="0" h="57275" w="77656">
                <a:moveTo>
                  <a:pt x="0" y="0"/>
                </a:moveTo>
                <a:lnTo>
                  <a:pt x="0" y="57274"/>
                </a:lnTo>
                <a:cubicBezTo>
                  <a:pt x="1468" y="56040"/>
                  <a:pt x="2735" y="54539"/>
                  <a:pt x="3703" y="52838"/>
                </a:cubicBezTo>
                <a:cubicBezTo>
                  <a:pt x="10574" y="50803"/>
                  <a:pt x="15578" y="44432"/>
                  <a:pt x="15578" y="36893"/>
                </a:cubicBezTo>
                <a:cubicBezTo>
                  <a:pt x="15578" y="35759"/>
                  <a:pt x="15478" y="34658"/>
                  <a:pt x="15244" y="33624"/>
                </a:cubicBezTo>
                <a:cubicBezTo>
                  <a:pt x="15611" y="33190"/>
                  <a:pt x="15978" y="32723"/>
                  <a:pt x="16278" y="32256"/>
                </a:cubicBezTo>
                <a:cubicBezTo>
                  <a:pt x="18413" y="33024"/>
                  <a:pt x="20681" y="33424"/>
                  <a:pt x="23050" y="33424"/>
                </a:cubicBezTo>
                <a:cubicBezTo>
                  <a:pt x="32156" y="33424"/>
                  <a:pt x="39862" y="27420"/>
                  <a:pt x="42430" y="19147"/>
                </a:cubicBezTo>
                <a:cubicBezTo>
                  <a:pt x="44965" y="17980"/>
                  <a:pt x="47134" y="16178"/>
                  <a:pt x="48735" y="13977"/>
                </a:cubicBezTo>
                <a:lnTo>
                  <a:pt x="49635" y="13977"/>
                </a:lnTo>
                <a:cubicBezTo>
                  <a:pt x="57574" y="13977"/>
                  <a:pt x="64479" y="9407"/>
                  <a:pt x="67815" y="2735"/>
                </a:cubicBezTo>
                <a:cubicBezTo>
                  <a:pt x="71384" y="2702"/>
                  <a:pt x="74753" y="1701"/>
                  <a:pt x="77655" y="0"/>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1"/>
          <p:cNvSpPr/>
          <p:nvPr/>
        </p:nvSpPr>
        <p:spPr>
          <a:xfrm>
            <a:off x="254250" y="253650"/>
            <a:ext cx="8635500" cy="46362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1"/>
          <p:cNvSpPr txBox="1"/>
          <p:nvPr>
            <p:ph idx="1" type="subTitle"/>
          </p:nvPr>
        </p:nvSpPr>
        <p:spPr>
          <a:xfrm>
            <a:off x="744275" y="1905550"/>
            <a:ext cx="3827700" cy="25275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accent2"/>
              </a:buClr>
              <a:buSzPts val="1400"/>
              <a:buChar char="●"/>
              <a:defRPr sz="1400"/>
            </a:lvl1pPr>
            <a:lvl2pPr lvl="1" rtl="0">
              <a:spcBef>
                <a:spcPts val="0"/>
              </a:spcBef>
              <a:spcAft>
                <a:spcPts val="0"/>
              </a:spcAft>
              <a:buClr>
                <a:schemeClr val="lt1"/>
              </a:buClr>
              <a:buSzPts val="1400"/>
              <a:buChar char="○"/>
              <a:defRPr/>
            </a:lvl2pPr>
            <a:lvl3pPr lvl="2" rtl="0">
              <a:spcBef>
                <a:spcPts val="0"/>
              </a:spcBef>
              <a:spcAft>
                <a:spcPts val="0"/>
              </a:spcAft>
              <a:buClr>
                <a:schemeClr val="lt1"/>
              </a:buClr>
              <a:buSzPts val="1400"/>
              <a:buChar char="■"/>
              <a:defRPr/>
            </a:lvl3pPr>
            <a:lvl4pPr lvl="3" rtl="0">
              <a:spcBef>
                <a:spcPts val="0"/>
              </a:spcBef>
              <a:spcAft>
                <a:spcPts val="0"/>
              </a:spcAft>
              <a:buClr>
                <a:schemeClr val="lt1"/>
              </a:buClr>
              <a:buSzPts val="1400"/>
              <a:buChar char="●"/>
              <a:defRPr/>
            </a:lvl4pPr>
            <a:lvl5pPr lvl="4" rtl="0">
              <a:spcBef>
                <a:spcPts val="0"/>
              </a:spcBef>
              <a:spcAft>
                <a:spcPts val="0"/>
              </a:spcAft>
              <a:buClr>
                <a:schemeClr val="lt1"/>
              </a:buClr>
              <a:buSzPts val="1400"/>
              <a:buChar char="○"/>
              <a:defRPr/>
            </a:lvl5pPr>
            <a:lvl6pPr lvl="5" rtl="0">
              <a:spcBef>
                <a:spcPts val="0"/>
              </a:spcBef>
              <a:spcAft>
                <a:spcPts val="0"/>
              </a:spcAft>
              <a:buClr>
                <a:schemeClr val="lt1"/>
              </a:buClr>
              <a:buSzPts val="1400"/>
              <a:buChar char="■"/>
              <a:defRPr/>
            </a:lvl6pPr>
            <a:lvl7pPr lvl="6" rtl="0">
              <a:spcBef>
                <a:spcPts val="0"/>
              </a:spcBef>
              <a:spcAft>
                <a:spcPts val="0"/>
              </a:spcAft>
              <a:buClr>
                <a:schemeClr val="lt1"/>
              </a:buClr>
              <a:buSzPts val="1400"/>
              <a:buChar char="●"/>
              <a:defRPr/>
            </a:lvl7pPr>
            <a:lvl8pPr lvl="7" rtl="0">
              <a:spcBef>
                <a:spcPts val="0"/>
              </a:spcBef>
              <a:spcAft>
                <a:spcPts val="0"/>
              </a:spcAft>
              <a:buClr>
                <a:schemeClr val="lt1"/>
              </a:buClr>
              <a:buSzPts val="1400"/>
              <a:buChar char="○"/>
              <a:defRPr/>
            </a:lvl8pPr>
            <a:lvl9pPr lvl="8" rtl="0">
              <a:spcBef>
                <a:spcPts val="0"/>
              </a:spcBef>
              <a:spcAft>
                <a:spcPts val="0"/>
              </a:spcAft>
              <a:buClr>
                <a:schemeClr val="lt1"/>
              </a:buClr>
              <a:buSzPts val="1400"/>
              <a:buChar char="■"/>
              <a:defRPr/>
            </a:lvl9pPr>
          </a:lstStyle>
          <a:p/>
        </p:txBody>
      </p:sp>
      <p:sp>
        <p:nvSpPr>
          <p:cNvPr id="314" name="Google Shape;314;p21"/>
          <p:cNvSpPr txBox="1"/>
          <p:nvPr>
            <p:ph idx="2" type="subTitle"/>
          </p:nvPr>
        </p:nvSpPr>
        <p:spPr>
          <a:xfrm>
            <a:off x="4572050" y="1905550"/>
            <a:ext cx="3827700" cy="25275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accent2"/>
              </a:buClr>
              <a:buSzPts val="1400"/>
              <a:buChar char="●"/>
              <a:defRPr sz="1400"/>
            </a:lvl1pPr>
            <a:lvl2pPr lvl="1" rtl="0">
              <a:spcBef>
                <a:spcPts val="0"/>
              </a:spcBef>
              <a:spcAft>
                <a:spcPts val="0"/>
              </a:spcAft>
              <a:buClr>
                <a:schemeClr val="lt1"/>
              </a:buClr>
              <a:buSzPts val="1400"/>
              <a:buChar char="○"/>
              <a:defRPr/>
            </a:lvl2pPr>
            <a:lvl3pPr lvl="2" rtl="0">
              <a:spcBef>
                <a:spcPts val="0"/>
              </a:spcBef>
              <a:spcAft>
                <a:spcPts val="0"/>
              </a:spcAft>
              <a:buClr>
                <a:schemeClr val="lt1"/>
              </a:buClr>
              <a:buSzPts val="1400"/>
              <a:buChar char="■"/>
              <a:defRPr/>
            </a:lvl3pPr>
            <a:lvl4pPr lvl="3" rtl="0">
              <a:spcBef>
                <a:spcPts val="0"/>
              </a:spcBef>
              <a:spcAft>
                <a:spcPts val="0"/>
              </a:spcAft>
              <a:buClr>
                <a:schemeClr val="lt1"/>
              </a:buClr>
              <a:buSzPts val="1400"/>
              <a:buChar char="●"/>
              <a:defRPr/>
            </a:lvl4pPr>
            <a:lvl5pPr lvl="4" rtl="0">
              <a:spcBef>
                <a:spcPts val="0"/>
              </a:spcBef>
              <a:spcAft>
                <a:spcPts val="0"/>
              </a:spcAft>
              <a:buClr>
                <a:schemeClr val="lt1"/>
              </a:buClr>
              <a:buSzPts val="1400"/>
              <a:buChar char="○"/>
              <a:defRPr/>
            </a:lvl5pPr>
            <a:lvl6pPr lvl="5" rtl="0">
              <a:spcBef>
                <a:spcPts val="0"/>
              </a:spcBef>
              <a:spcAft>
                <a:spcPts val="0"/>
              </a:spcAft>
              <a:buClr>
                <a:schemeClr val="lt1"/>
              </a:buClr>
              <a:buSzPts val="1400"/>
              <a:buChar char="■"/>
              <a:defRPr/>
            </a:lvl6pPr>
            <a:lvl7pPr lvl="6" rtl="0">
              <a:spcBef>
                <a:spcPts val="0"/>
              </a:spcBef>
              <a:spcAft>
                <a:spcPts val="0"/>
              </a:spcAft>
              <a:buClr>
                <a:schemeClr val="lt1"/>
              </a:buClr>
              <a:buSzPts val="1400"/>
              <a:buChar char="●"/>
              <a:defRPr/>
            </a:lvl7pPr>
            <a:lvl8pPr lvl="7" rtl="0">
              <a:spcBef>
                <a:spcPts val="0"/>
              </a:spcBef>
              <a:spcAft>
                <a:spcPts val="0"/>
              </a:spcAft>
              <a:buClr>
                <a:schemeClr val="lt1"/>
              </a:buClr>
              <a:buSzPts val="1400"/>
              <a:buChar char="○"/>
              <a:defRPr/>
            </a:lvl8pPr>
            <a:lvl9pPr lvl="8" rtl="0">
              <a:spcBef>
                <a:spcPts val="0"/>
              </a:spcBef>
              <a:spcAft>
                <a:spcPts val="0"/>
              </a:spcAft>
              <a:buClr>
                <a:schemeClr val="lt1"/>
              </a:buClr>
              <a:buSzPts val="1400"/>
              <a:buChar char="■"/>
              <a:defRPr/>
            </a:lvl9pPr>
          </a:lstStyle>
          <a:p/>
        </p:txBody>
      </p:sp>
      <p:sp>
        <p:nvSpPr>
          <p:cNvPr id="315" name="Google Shape;315;p21"/>
          <p:cNvSpPr txBox="1"/>
          <p:nvPr>
            <p:ph type="title"/>
          </p:nvPr>
        </p:nvSpPr>
        <p:spPr>
          <a:xfrm>
            <a:off x="1032300" y="691900"/>
            <a:ext cx="7051800" cy="552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316" name="Google Shape;316;p21"/>
          <p:cNvGrpSpPr/>
          <p:nvPr/>
        </p:nvGrpSpPr>
        <p:grpSpPr>
          <a:xfrm flipH="1">
            <a:off x="4177638" y="4308350"/>
            <a:ext cx="394400" cy="291075"/>
            <a:chOff x="6573825" y="495125"/>
            <a:chExt cx="394400" cy="291075"/>
          </a:xfrm>
        </p:grpSpPr>
        <p:sp>
          <p:nvSpPr>
            <p:cNvPr id="317" name="Google Shape;317;p21"/>
            <p:cNvSpPr/>
            <p:nvPr/>
          </p:nvSpPr>
          <p:spPr>
            <a:xfrm>
              <a:off x="6573825" y="555925"/>
              <a:ext cx="229500" cy="230275"/>
            </a:xfrm>
            <a:custGeom>
              <a:rect b="b" l="l" r="r" t="t"/>
              <a:pathLst>
                <a:path extrusionOk="0" h="9211" w="9180">
                  <a:moveTo>
                    <a:pt x="4590" y="1"/>
                  </a:moveTo>
                  <a:cubicBezTo>
                    <a:pt x="4560" y="61"/>
                    <a:pt x="4560" y="122"/>
                    <a:pt x="4529" y="183"/>
                  </a:cubicBezTo>
                  <a:cubicBezTo>
                    <a:pt x="4408" y="760"/>
                    <a:pt x="4286" y="1368"/>
                    <a:pt x="4104" y="1946"/>
                  </a:cubicBezTo>
                  <a:cubicBezTo>
                    <a:pt x="3891" y="2645"/>
                    <a:pt x="3557" y="3253"/>
                    <a:pt x="2918" y="3648"/>
                  </a:cubicBezTo>
                  <a:cubicBezTo>
                    <a:pt x="2310" y="4043"/>
                    <a:pt x="1642" y="4226"/>
                    <a:pt x="943" y="4378"/>
                  </a:cubicBezTo>
                  <a:cubicBezTo>
                    <a:pt x="639" y="4438"/>
                    <a:pt x="335" y="4499"/>
                    <a:pt x="0" y="4560"/>
                  </a:cubicBezTo>
                  <a:cubicBezTo>
                    <a:pt x="669" y="4742"/>
                    <a:pt x="1338" y="4894"/>
                    <a:pt x="1976" y="5077"/>
                  </a:cubicBezTo>
                  <a:cubicBezTo>
                    <a:pt x="2979" y="5350"/>
                    <a:pt x="3709" y="5988"/>
                    <a:pt x="4043" y="6992"/>
                  </a:cubicBezTo>
                  <a:cubicBezTo>
                    <a:pt x="4195" y="7447"/>
                    <a:pt x="4286" y="7934"/>
                    <a:pt x="4438" y="8420"/>
                  </a:cubicBezTo>
                  <a:cubicBezTo>
                    <a:pt x="4499" y="8663"/>
                    <a:pt x="4529" y="8906"/>
                    <a:pt x="4590" y="9210"/>
                  </a:cubicBezTo>
                  <a:cubicBezTo>
                    <a:pt x="4712" y="8663"/>
                    <a:pt x="4803" y="8177"/>
                    <a:pt x="4924" y="7691"/>
                  </a:cubicBezTo>
                  <a:cubicBezTo>
                    <a:pt x="5076" y="7144"/>
                    <a:pt x="5259" y="6596"/>
                    <a:pt x="5593" y="6140"/>
                  </a:cubicBezTo>
                  <a:cubicBezTo>
                    <a:pt x="6019" y="5593"/>
                    <a:pt x="6566" y="5259"/>
                    <a:pt x="7204" y="5077"/>
                  </a:cubicBezTo>
                  <a:cubicBezTo>
                    <a:pt x="7873" y="4894"/>
                    <a:pt x="8511" y="4742"/>
                    <a:pt x="9180" y="4560"/>
                  </a:cubicBezTo>
                  <a:cubicBezTo>
                    <a:pt x="9119" y="4560"/>
                    <a:pt x="9058" y="4529"/>
                    <a:pt x="8997" y="4529"/>
                  </a:cubicBezTo>
                  <a:cubicBezTo>
                    <a:pt x="8572" y="4438"/>
                    <a:pt x="8146" y="4378"/>
                    <a:pt x="7751" y="4226"/>
                  </a:cubicBezTo>
                  <a:cubicBezTo>
                    <a:pt x="7295" y="4104"/>
                    <a:pt x="6809" y="3922"/>
                    <a:pt x="6383" y="3709"/>
                  </a:cubicBezTo>
                  <a:cubicBezTo>
                    <a:pt x="5684" y="3344"/>
                    <a:pt x="5320" y="2675"/>
                    <a:pt x="5076" y="1946"/>
                  </a:cubicBezTo>
                  <a:cubicBezTo>
                    <a:pt x="4894" y="1308"/>
                    <a:pt x="4742" y="669"/>
                    <a:pt x="45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1"/>
            <p:cNvSpPr/>
            <p:nvPr/>
          </p:nvSpPr>
          <p:spPr>
            <a:xfrm>
              <a:off x="6847375" y="49512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 name="Google Shape;319;p21"/>
          <p:cNvGrpSpPr/>
          <p:nvPr/>
        </p:nvGrpSpPr>
        <p:grpSpPr>
          <a:xfrm flipH="1">
            <a:off x="8608613" y="1326325"/>
            <a:ext cx="120850" cy="347400"/>
            <a:chOff x="512575" y="3217700"/>
            <a:chExt cx="120850" cy="347400"/>
          </a:xfrm>
        </p:grpSpPr>
        <p:sp>
          <p:nvSpPr>
            <p:cNvPr id="320" name="Google Shape;320;p21"/>
            <p:cNvSpPr/>
            <p:nvPr/>
          </p:nvSpPr>
          <p:spPr>
            <a:xfrm>
              <a:off x="547913" y="3217700"/>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1"/>
            <p:cNvSpPr/>
            <p:nvPr/>
          </p:nvSpPr>
          <p:spPr>
            <a:xfrm>
              <a:off x="512575" y="344347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TITLE_AND_TWO_COLUMNS_1">
    <p:spTree>
      <p:nvGrpSpPr>
        <p:cNvPr id="322" name="Shape 322"/>
        <p:cNvGrpSpPr/>
        <p:nvPr/>
      </p:nvGrpSpPr>
      <p:grpSpPr>
        <a:xfrm>
          <a:off x="0" y="0"/>
          <a:ext cx="0" cy="0"/>
          <a:chOff x="0" y="0"/>
          <a:chExt cx="0" cy="0"/>
        </a:xfrm>
      </p:grpSpPr>
      <p:sp>
        <p:nvSpPr>
          <p:cNvPr id="323" name="Google Shape;323;p22"/>
          <p:cNvSpPr/>
          <p:nvPr/>
        </p:nvSpPr>
        <p:spPr>
          <a:xfrm flipH="1">
            <a:off x="0" y="4063688"/>
            <a:ext cx="4316225" cy="1071475"/>
          </a:xfrm>
          <a:custGeom>
            <a:rect b="b" l="l" r="r" t="t"/>
            <a:pathLst>
              <a:path extrusionOk="0" h="42859" w="172649">
                <a:moveTo>
                  <a:pt x="144259" y="1"/>
                </a:moveTo>
                <a:cubicBezTo>
                  <a:pt x="135444" y="1"/>
                  <a:pt x="127724" y="4560"/>
                  <a:pt x="123256" y="11429"/>
                </a:cubicBezTo>
                <a:cubicBezTo>
                  <a:pt x="121006" y="12584"/>
                  <a:pt x="118970" y="14074"/>
                  <a:pt x="117176" y="15806"/>
                </a:cubicBezTo>
                <a:cubicBezTo>
                  <a:pt x="112830" y="12068"/>
                  <a:pt x="107146" y="9818"/>
                  <a:pt x="100975" y="9818"/>
                </a:cubicBezTo>
                <a:cubicBezTo>
                  <a:pt x="97632" y="9818"/>
                  <a:pt x="94440" y="10487"/>
                  <a:pt x="91522" y="11672"/>
                </a:cubicBezTo>
                <a:cubicBezTo>
                  <a:pt x="88513" y="10396"/>
                  <a:pt x="85200" y="9666"/>
                  <a:pt x="81735" y="9666"/>
                </a:cubicBezTo>
                <a:cubicBezTo>
                  <a:pt x="70002" y="9666"/>
                  <a:pt x="60154" y="17752"/>
                  <a:pt x="57449" y="28664"/>
                </a:cubicBezTo>
                <a:cubicBezTo>
                  <a:pt x="56598" y="28572"/>
                  <a:pt x="55747" y="28512"/>
                  <a:pt x="54865" y="28512"/>
                </a:cubicBezTo>
                <a:cubicBezTo>
                  <a:pt x="52738" y="28512"/>
                  <a:pt x="50701" y="28816"/>
                  <a:pt x="48756" y="29393"/>
                </a:cubicBezTo>
                <a:cubicBezTo>
                  <a:pt x="45382" y="27174"/>
                  <a:pt x="41339" y="25867"/>
                  <a:pt x="36993" y="25867"/>
                </a:cubicBezTo>
                <a:cubicBezTo>
                  <a:pt x="29758" y="25867"/>
                  <a:pt x="23345" y="29484"/>
                  <a:pt x="19515" y="35016"/>
                </a:cubicBezTo>
                <a:cubicBezTo>
                  <a:pt x="18573" y="34895"/>
                  <a:pt x="17630" y="34834"/>
                  <a:pt x="16688" y="34834"/>
                </a:cubicBezTo>
                <a:cubicBezTo>
                  <a:pt x="9940" y="34834"/>
                  <a:pt x="3922" y="37965"/>
                  <a:pt x="1" y="42858"/>
                </a:cubicBezTo>
                <a:lnTo>
                  <a:pt x="172649" y="42858"/>
                </a:lnTo>
                <a:lnTo>
                  <a:pt x="172649" y="20214"/>
                </a:lnTo>
                <a:cubicBezTo>
                  <a:pt x="171311" y="19575"/>
                  <a:pt x="169913" y="19059"/>
                  <a:pt x="168454" y="18694"/>
                </a:cubicBezTo>
                <a:cubicBezTo>
                  <a:pt x="165658" y="7934"/>
                  <a:pt x="155870" y="1"/>
                  <a:pt x="144259"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2"/>
          <p:cNvSpPr/>
          <p:nvPr/>
        </p:nvSpPr>
        <p:spPr>
          <a:xfrm flipH="1">
            <a:off x="6798950" y="3729325"/>
            <a:ext cx="2345050" cy="1414175"/>
          </a:xfrm>
          <a:custGeom>
            <a:rect b="b" l="l" r="r" t="t"/>
            <a:pathLst>
              <a:path extrusionOk="0" h="56567" w="93802">
                <a:moveTo>
                  <a:pt x="0" y="0"/>
                </a:moveTo>
                <a:lnTo>
                  <a:pt x="0" y="56566"/>
                </a:lnTo>
                <a:lnTo>
                  <a:pt x="93801" y="56566"/>
                </a:lnTo>
                <a:cubicBezTo>
                  <a:pt x="90062" y="54104"/>
                  <a:pt x="85564" y="52676"/>
                  <a:pt x="80731" y="52676"/>
                </a:cubicBezTo>
                <a:cubicBezTo>
                  <a:pt x="80397" y="52676"/>
                  <a:pt x="80062" y="52676"/>
                  <a:pt x="79728" y="52706"/>
                </a:cubicBezTo>
                <a:cubicBezTo>
                  <a:pt x="75533" y="45776"/>
                  <a:pt x="67965" y="41156"/>
                  <a:pt x="59272" y="41156"/>
                </a:cubicBezTo>
                <a:cubicBezTo>
                  <a:pt x="51338" y="41156"/>
                  <a:pt x="44317" y="45046"/>
                  <a:pt x="39970" y="51004"/>
                </a:cubicBezTo>
                <a:cubicBezTo>
                  <a:pt x="38755" y="50670"/>
                  <a:pt x="37478" y="50457"/>
                  <a:pt x="36201" y="50335"/>
                </a:cubicBezTo>
                <a:cubicBezTo>
                  <a:pt x="33861" y="36657"/>
                  <a:pt x="23982" y="25563"/>
                  <a:pt x="10973" y="21520"/>
                </a:cubicBezTo>
                <a:cubicBezTo>
                  <a:pt x="11003" y="21034"/>
                  <a:pt x="11034" y="20578"/>
                  <a:pt x="11034" y="20122"/>
                </a:cubicBezTo>
                <a:cubicBezTo>
                  <a:pt x="11034" y="11672"/>
                  <a:pt x="6626" y="4225"/>
                  <a:pt x="0" y="0"/>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2"/>
          <p:cNvSpPr/>
          <p:nvPr/>
        </p:nvSpPr>
        <p:spPr>
          <a:xfrm flipH="1">
            <a:off x="0" y="0"/>
            <a:ext cx="2345050" cy="1414175"/>
          </a:xfrm>
          <a:custGeom>
            <a:rect b="b" l="l" r="r" t="t"/>
            <a:pathLst>
              <a:path extrusionOk="0" h="56567" w="93802">
                <a:moveTo>
                  <a:pt x="1" y="0"/>
                </a:moveTo>
                <a:cubicBezTo>
                  <a:pt x="3739" y="2462"/>
                  <a:pt x="8238" y="3891"/>
                  <a:pt x="13071" y="3891"/>
                </a:cubicBezTo>
                <a:cubicBezTo>
                  <a:pt x="13405" y="3891"/>
                  <a:pt x="13739" y="3891"/>
                  <a:pt x="14074" y="3860"/>
                </a:cubicBezTo>
                <a:cubicBezTo>
                  <a:pt x="18268" y="10790"/>
                  <a:pt x="25837" y="15411"/>
                  <a:pt x="34530" y="15411"/>
                </a:cubicBezTo>
                <a:cubicBezTo>
                  <a:pt x="42463" y="15411"/>
                  <a:pt x="49485" y="11520"/>
                  <a:pt x="53831" y="5562"/>
                </a:cubicBezTo>
                <a:cubicBezTo>
                  <a:pt x="55047" y="5897"/>
                  <a:pt x="56324" y="6110"/>
                  <a:pt x="57600" y="6231"/>
                </a:cubicBezTo>
                <a:cubicBezTo>
                  <a:pt x="59941" y="19909"/>
                  <a:pt x="69820" y="31003"/>
                  <a:pt x="82829" y="35046"/>
                </a:cubicBezTo>
                <a:cubicBezTo>
                  <a:pt x="82798" y="35532"/>
                  <a:pt x="82768" y="35988"/>
                  <a:pt x="82768" y="36444"/>
                </a:cubicBezTo>
                <a:cubicBezTo>
                  <a:pt x="82768" y="44894"/>
                  <a:pt x="87175" y="52341"/>
                  <a:pt x="93802" y="56566"/>
                </a:cubicBezTo>
                <a:lnTo>
                  <a:pt x="938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2"/>
          <p:cNvSpPr/>
          <p:nvPr/>
        </p:nvSpPr>
        <p:spPr>
          <a:xfrm>
            <a:off x="6798950" y="0"/>
            <a:ext cx="2345050" cy="1414175"/>
          </a:xfrm>
          <a:custGeom>
            <a:rect b="b" l="l" r="r" t="t"/>
            <a:pathLst>
              <a:path extrusionOk="0" h="56567" w="93802">
                <a:moveTo>
                  <a:pt x="1" y="0"/>
                </a:moveTo>
                <a:cubicBezTo>
                  <a:pt x="3739" y="2462"/>
                  <a:pt x="8238" y="3891"/>
                  <a:pt x="13071" y="3891"/>
                </a:cubicBezTo>
                <a:cubicBezTo>
                  <a:pt x="13405" y="3891"/>
                  <a:pt x="13739" y="3891"/>
                  <a:pt x="14074" y="3860"/>
                </a:cubicBezTo>
                <a:cubicBezTo>
                  <a:pt x="18268" y="10790"/>
                  <a:pt x="25837" y="15411"/>
                  <a:pt x="34530" y="15411"/>
                </a:cubicBezTo>
                <a:cubicBezTo>
                  <a:pt x="42463" y="15411"/>
                  <a:pt x="49485" y="11520"/>
                  <a:pt x="53831" y="5562"/>
                </a:cubicBezTo>
                <a:cubicBezTo>
                  <a:pt x="55047" y="5897"/>
                  <a:pt x="56324" y="6110"/>
                  <a:pt x="57600" y="6231"/>
                </a:cubicBezTo>
                <a:cubicBezTo>
                  <a:pt x="59941" y="19909"/>
                  <a:pt x="69820" y="31003"/>
                  <a:pt x="82829" y="35046"/>
                </a:cubicBezTo>
                <a:cubicBezTo>
                  <a:pt x="82798" y="35532"/>
                  <a:pt x="82768" y="35988"/>
                  <a:pt x="82768" y="36444"/>
                </a:cubicBezTo>
                <a:cubicBezTo>
                  <a:pt x="82768" y="44894"/>
                  <a:pt x="87175" y="52341"/>
                  <a:pt x="93802" y="56566"/>
                </a:cubicBezTo>
                <a:lnTo>
                  <a:pt x="938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2"/>
          <p:cNvSpPr/>
          <p:nvPr/>
        </p:nvSpPr>
        <p:spPr>
          <a:xfrm>
            <a:off x="254250" y="253650"/>
            <a:ext cx="8635500" cy="46362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2"/>
          <p:cNvSpPr txBox="1"/>
          <p:nvPr>
            <p:ph type="title"/>
          </p:nvPr>
        </p:nvSpPr>
        <p:spPr>
          <a:xfrm>
            <a:off x="1032300" y="691900"/>
            <a:ext cx="7051800" cy="552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24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29" name="Google Shape;329;p22"/>
          <p:cNvSpPr txBox="1"/>
          <p:nvPr>
            <p:ph idx="1" type="subTitle"/>
          </p:nvPr>
        </p:nvSpPr>
        <p:spPr>
          <a:xfrm>
            <a:off x="2991176" y="3825210"/>
            <a:ext cx="4423800" cy="552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2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330" name="Google Shape;330;p22"/>
          <p:cNvSpPr txBox="1"/>
          <p:nvPr>
            <p:ph idx="2" type="title"/>
          </p:nvPr>
        </p:nvSpPr>
        <p:spPr>
          <a:xfrm>
            <a:off x="2991176" y="3370960"/>
            <a:ext cx="4423800" cy="5022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1600"/>
            </a:lvl1pPr>
            <a:lvl2pPr lvl="1" rtl="0">
              <a:spcBef>
                <a:spcPts val="0"/>
              </a:spcBef>
              <a:spcAft>
                <a:spcPts val="0"/>
              </a:spcAft>
              <a:buSzPts val="3000"/>
              <a:buFont typeface="Cinzel Decorative"/>
              <a:buNone/>
              <a:defRPr>
                <a:latin typeface="Cinzel Decorative"/>
                <a:ea typeface="Cinzel Decorative"/>
                <a:cs typeface="Cinzel Decorative"/>
                <a:sym typeface="Cinzel Decorative"/>
              </a:defRPr>
            </a:lvl2pPr>
            <a:lvl3pPr lvl="2" rtl="0">
              <a:spcBef>
                <a:spcPts val="0"/>
              </a:spcBef>
              <a:spcAft>
                <a:spcPts val="0"/>
              </a:spcAft>
              <a:buSzPts val="3000"/>
              <a:buFont typeface="Cinzel Decorative"/>
              <a:buNone/>
              <a:defRPr>
                <a:latin typeface="Cinzel Decorative"/>
                <a:ea typeface="Cinzel Decorative"/>
                <a:cs typeface="Cinzel Decorative"/>
                <a:sym typeface="Cinzel Decorative"/>
              </a:defRPr>
            </a:lvl3pPr>
            <a:lvl4pPr lvl="3" rtl="0">
              <a:spcBef>
                <a:spcPts val="0"/>
              </a:spcBef>
              <a:spcAft>
                <a:spcPts val="0"/>
              </a:spcAft>
              <a:buSzPts val="3000"/>
              <a:buFont typeface="Cinzel Decorative"/>
              <a:buNone/>
              <a:defRPr>
                <a:latin typeface="Cinzel Decorative"/>
                <a:ea typeface="Cinzel Decorative"/>
                <a:cs typeface="Cinzel Decorative"/>
                <a:sym typeface="Cinzel Decorative"/>
              </a:defRPr>
            </a:lvl4pPr>
            <a:lvl5pPr lvl="4" rtl="0">
              <a:spcBef>
                <a:spcPts val="0"/>
              </a:spcBef>
              <a:spcAft>
                <a:spcPts val="0"/>
              </a:spcAft>
              <a:buSzPts val="3000"/>
              <a:buFont typeface="Cinzel Decorative"/>
              <a:buNone/>
              <a:defRPr>
                <a:latin typeface="Cinzel Decorative"/>
                <a:ea typeface="Cinzel Decorative"/>
                <a:cs typeface="Cinzel Decorative"/>
                <a:sym typeface="Cinzel Decorative"/>
              </a:defRPr>
            </a:lvl5pPr>
            <a:lvl6pPr lvl="5" rtl="0">
              <a:spcBef>
                <a:spcPts val="0"/>
              </a:spcBef>
              <a:spcAft>
                <a:spcPts val="0"/>
              </a:spcAft>
              <a:buSzPts val="3000"/>
              <a:buFont typeface="Cinzel Decorative"/>
              <a:buNone/>
              <a:defRPr>
                <a:latin typeface="Cinzel Decorative"/>
                <a:ea typeface="Cinzel Decorative"/>
                <a:cs typeface="Cinzel Decorative"/>
                <a:sym typeface="Cinzel Decorative"/>
              </a:defRPr>
            </a:lvl6pPr>
            <a:lvl7pPr lvl="6" rtl="0">
              <a:spcBef>
                <a:spcPts val="0"/>
              </a:spcBef>
              <a:spcAft>
                <a:spcPts val="0"/>
              </a:spcAft>
              <a:buSzPts val="3000"/>
              <a:buFont typeface="Cinzel Decorative"/>
              <a:buNone/>
              <a:defRPr>
                <a:latin typeface="Cinzel Decorative"/>
                <a:ea typeface="Cinzel Decorative"/>
                <a:cs typeface="Cinzel Decorative"/>
                <a:sym typeface="Cinzel Decorative"/>
              </a:defRPr>
            </a:lvl7pPr>
            <a:lvl8pPr lvl="7" rtl="0">
              <a:spcBef>
                <a:spcPts val="0"/>
              </a:spcBef>
              <a:spcAft>
                <a:spcPts val="0"/>
              </a:spcAft>
              <a:buSzPts val="3000"/>
              <a:buFont typeface="Cinzel Decorative"/>
              <a:buNone/>
              <a:defRPr>
                <a:latin typeface="Cinzel Decorative"/>
                <a:ea typeface="Cinzel Decorative"/>
                <a:cs typeface="Cinzel Decorative"/>
                <a:sym typeface="Cinzel Decorative"/>
              </a:defRPr>
            </a:lvl8pPr>
            <a:lvl9pPr lvl="8" rtl="0">
              <a:spcBef>
                <a:spcPts val="0"/>
              </a:spcBef>
              <a:spcAft>
                <a:spcPts val="0"/>
              </a:spcAft>
              <a:buSzPts val="3000"/>
              <a:buFont typeface="Cinzel Decorative"/>
              <a:buNone/>
              <a:defRPr>
                <a:latin typeface="Cinzel Decorative"/>
                <a:ea typeface="Cinzel Decorative"/>
                <a:cs typeface="Cinzel Decorative"/>
                <a:sym typeface="Cinzel Decorative"/>
              </a:defRPr>
            </a:lvl9pPr>
          </a:lstStyle>
          <a:p/>
        </p:txBody>
      </p:sp>
      <p:sp>
        <p:nvSpPr>
          <p:cNvPr id="331" name="Google Shape;331;p22"/>
          <p:cNvSpPr txBox="1"/>
          <p:nvPr>
            <p:ph idx="3" type="subTitle"/>
          </p:nvPr>
        </p:nvSpPr>
        <p:spPr>
          <a:xfrm>
            <a:off x="2991176" y="1879160"/>
            <a:ext cx="4423800" cy="552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2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332" name="Google Shape;332;p22"/>
          <p:cNvSpPr txBox="1"/>
          <p:nvPr>
            <p:ph idx="4" type="title"/>
          </p:nvPr>
        </p:nvSpPr>
        <p:spPr>
          <a:xfrm>
            <a:off x="2991176" y="1424810"/>
            <a:ext cx="4423800" cy="5022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1600"/>
            </a:lvl1pPr>
            <a:lvl2pPr lvl="1" rtl="0">
              <a:spcBef>
                <a:spcPts val="0"/>
              </a:spcBef>
              <a:spcAft>
                <a:spcPts val="0"/>
              </a:spcAft>
              <a:buSzPts val="3000"/>
              <a:buFont typeface="Cinzel Decorative"/>
              <a:buNone/>
              <a:defRPr>
                <a:latin typeface="Cinzel Decorative"/>
                <a:ea typeface="Cinzel Decorative"/>
                <a:cs typeface="Cinzel Decorative"/>
                <a:sym typeface="Cinzel Decorative"/>
              </a:defRPr>
            </a:lvl2pPr>
            <a:lvl3pPr lvl="2" rtl="0">
              <a:spcBef>
                <a:spcPts val="0"/>
              </a:spcBef>
              <a:spcAft>
                <a:spcPts val="0"/>
              </a:spcAft>
              <a:buSzPts val="3000"/>
              <a:buFont typeface="Cinzel Decorative"/>
              <a:buNone/>
              <a:defRPr>
                <a:latin typeface="Cinzel Decorative"/>
                <a:ea typeface="Cinzel Decorative"/>
                <a:cs typeface="Cinzel Decorative"/>
                <a:sym typeface="Cinzel Decorative"/>
              </a:defRPr>
            </a:lvl3pPr>
            <a:lvl4pPr lvl="3" rtl="0">
              <a:spcBef>
                <a:spcPts val="0"/>
              </a:spcBef>
              <a:spcAft>
                <a:spcPts val="0"/>
              </a:spcAft>
              <a:buSzPts val="3000"/>
              <a:buFont typeface="Cinzel Decorative"/>
              <a:buNone/>
              <a:defRPr>
                <a:latin typeface="Cinzel Decorative"/>
                <a:ea typeface="Cinzel Decorative"/>
                <a:cs typeface="Cinzel Decorative"/>
                <a:sym typeface="Cinzel Decorative"/>
              </a:defRPr>
            </a:lvl4pPr>
            <a:lvl5pPr lvl="4" rtl="0">
              <a:spcBef>
                <a:spcPts val="0"/>
              </a:spcBef>
              <a:spcAft>
                <a:spcPts val="0"/>
              </a:spcAft>
              <a:buSzPts val="3000"/>
              <a:buFont typeface="Cinzel Decorative"/>
              <a:buNone/>
              <a:defRPr>
                <a:latin typeface="Cinzel Decorative"/>
                <a:ea typeface="Cinzel Decorative"/>
                <a:cs typeface="Cinzel Decorative"/>
                <a:sym typeface="Cinzel Decorative"/>
              </a:defRPr>
            </a:lvl5pPr>
            <a:lvl6pPr lvl="5" rtl="0">
              <a:spcBef>
                <a:spcPts val="0"/>
              </a:spcBef>
              <a:spcAft>
                <a:spcPts val="0"/>
              </a:spcAft>
              <a:buSzPts val="3000"/>
              <a:buFont typeface="Cinzel Decorative"/>
              <a:buNone/>
              <a:defRPr>
                <a:latin typeface="Cinzel Decorative"/>
                <a:ea typeface="Cinzel Decorative"/>
                <a:cs typeface="Cinzel Decorative"/>
                <a:sym typeface="Cinzel Decorative"/>
              </a:defRPr>
            </a:lvl6pPr>
            <a:lvl7pPr lvl="6" rtl="0">
              <a:spcBef>
                <a:spcPts val="0"/>
              </a:spcBef>
              <a:spcAft>
                <a:spcPts val="0"/>
              </a:spcAft>
              <a:buSzPts val="3000"/>
              <a:buFont typeface="Cinzel Decorative"/>
              <a:buNone/>
              <a:defRPr>
                <a:latin typeface="Cinzel Decorative"/>
                <a:ea typeface="Cinzel Decorative"/>
                <a:cs typeface="Cinzel Decorative"/>
                <a:sym typeface="Cinzel Decorative"/>
              </a:defRPr>
            </a:lvl7pPr>
            <a:lvl8pPr lvl="7" rtl="0">
              <a:spcBef>
                <a:spcPts val="0"/>
              </a:spcBef>
              <a:spcAft>
                <a:spcPts val="0"/>
              </a:spcAft>
              <a:buSzPts val="3000"/>
              <a:buFont typeface="Cinzel Decorative"/>
              <a:buNone/>
              <a:defRPr>
                <a:latin typeface="Cinzel Decorative"/>
                <a:ea typeface="Cinzel Decorative"/>
                <a:cs typeface="Cinzel Decorative"/>
                <a:sym typeface="Cinzel Decorative"/>
              </a:defRPr>
            </a:lvl8pPr>
            <a:lvl9pPr lvl="8" rtl="0">
              <a:spcBef>
                <a:spcPts val="0"/>
              </a:spcBef>
              <a:spcAft>
                <a:spcPts val="0"/>
              </a:spcAft>
              <a:buSzPts val="3000"/>
              <a:buFont typeface="Cinzel Decorative"/>
              <a:buNone/>
              <a:defRPr>
                <a:latin typeface="Cinzel Decorative"/>
                <a:ea typeface="Cinzel Decorative"/>
                <a:cs typeface="Cinzel Decorative"/>
                <a:sym typeface="Cinzel Decorative"/>
              </a:defRPr>
            </a:lvl9pPr>
          </a:lstStyle>
          <a:p/>
        </p:txBody>
      </p:sp>
      <p:sp>
        <p:nvSpPr>
          <p:cNvPr id="333" name="Google Shape;333;p22"/>
          <p:cNvSpPr txBox="1"/>
          <p:nvPr>
            <p:ph idx="5" type="subTitle"/>
          </p:nvPr>
        </p:nvSpPr>
        <p:spPr>
          <a:xfrm>
            <a:off x="2991176" y="2852185"/>
            <a:ext cx="4423800" cy="552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2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334" name="Google Shape;334;p22"/>
          <p:cNvSpPr txBox="1"/>
          <p:nvPr>
            <p:ph idx="6" type="title"/>
          </p:nvPr>
        </p:nvSpPr>
        <p:spPr>
          <a:xfrm>
            <a:off x="2991176" y="2397935"/>
            <a:ext cx="4423800" cy="5022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1600"/>
            </a:lvl1pPr>
            <a:lvl2pPr lvl="1" rtl="0">
              <a:spcBef>
                <a:spcPts val="0"/>
              </a:spcBef>
              <a:spcAft>
                <a:spcPts val="0"/>
              </a:spcAft>
              <a:buSzPts val="3000"/>
              <a:buFont typeface="Cinzel Decorative"/>
              <a:buNone/>
              <a:defRPr>
                <a:latin typeface="Cinzel Decorative"/>
                <a:ea typeface="Cinzel Decorative"/>
                <a:cs typeface="Cinzel Decorative"/>
                <a:sym typeface="Cinzel Decorative"/>
              </a:defRPr>
            </a:lvl2pPr>
            <a:lvl3pPr lvl="2" rtl="0">
              <a:spcBef>
                <a:spcPts val="0"/>
              </a:spcBef>
              <a:spcAft>
                <a:spcPts val="0"/>
              </a:spcAft>
              <a:buSzPts val="3000"/>
              <a:buFont typeface="Cinzel Decorative"/>
              <a:buNone/>
              <a:defRPr>
                <a:latin typeface="Cinzel Decorative"/>
                <a:ea typeface="Cinzel Decorative"/>
                <a:cs typeface="Cinzel Decorative"/>
                <a:sym typeface="Cinzel Decorative"/>
              </a:defRPr>
            </a:lvl3pPr>
            <a:lvl4pPr lvl="3" rtl="0">
              <a:spcBef>
                <a:spcPts val="0"/>
              </a:spcBef>
              <a:spcAft>
                <a:spcPts val="0"/>
              </a:spcAft>
              <a:buSzPts val="3000"/>
              <a:buFont typeface="Cinzel Decorative"/>
              <a:buNone/>
              <a:defRPr>
                <a:latin typeface="Cinzel Decorative"/>
                <a:ea typeface="Cinzel Decorative"/>
                <a:cs typeface="Cinzel Decorative"/>
                <a:sym typeface="Cinzel Decorative"/>
              </a:defRPr>
            </a:lvl4pPr>
            <a:lvl5pPr lvl="4" rtl="0">
              <a:spcBef>
                <a:spcPts val="0"/>
              </a:spcBef>
              <a:spcAft>
                <a:spcPts val="0"/>
              </a:spcAft>
              <a:buSzPts val="3000"/>
              <a:buFont typeface="Cinzel Decorative"/>
              <a:buNone/>
              <a:defRPr>
                <a:latin typeface="Cinzel Decorative"/>
                <a:ea typeface="Cinzel Decorative"/>
                <a:cs typeface="Cinzel Decorative"/>
                <a:sym typeface="Cinzel Decorative"/>
              </a:defRPr>
            </a:lvl5pPr>
            <a:lvl6pPr lvl="5" rtl="0">
              <a:spcBef>
                <a:spcPts val="0"/>
              </a:spcBef>
              <a:spcAft>
                <a:spcPts val="0"/>
              </a:spcAft>
              <a:buSzPts val="3000"/>
              <a:buFont typeface="Cinzel Decorative"/>
              <a:buNone/>
              <a:defRPr>
                <a:latin typeface="Cinzel Decorative"/>
                <a:ea typeface="Cinzel Decorative"/>
                <a:cs typeface="Cinzel Decorative"/>
                <a:sym typeface="Cinzel Decorative"/>
              </a:defRPr>
            </a:lvl6pPr>
            <a:lvl7pPr lvl="6" rtl="0">
              <a:spcBef>
                <a:spcPts val="0"/>
              </a:spcBef>
              <a:spcAft>
                <a:spcPts val="0"/>
              </a:spcAft>
              <a:buSzPts val="3000"/>
              <a:buFont typeface="Cinzel Decorative"/>
              <a:buNone/>
              <a:defRPr>
                <a:latin typeface="Cinzel Decorative"/>
                <a:ea typeface="Cinzel Decorative"/>
                <a:cs typeface="Cinzel Decorative"/>
                <a:sym typeface="Cinzel Decorative"/>
              </a:defRPr>
            </a:lvl7pPr>
            <a:lvl8pPr lvl="7" rtl="0">
              <a:spcBef>
                <a:spcPts val="0"/>
              </a:spcBef>
              <a:spcAft>
                <a:spcPts val="0"/>
              </a:spcAft>
              <a:buSzPts val="3000"/>
              <a:buFont typeface="Cinzel Decorative"/>
              <a:buNone/>
              <a:defRPr>
                <a:latin typeface="Cinzel Decorative"/>
                <a:ea typeface="Cinzel Decorative"/>
                <a:cs typeface="Cinzel Decorative"/>
                <a:sym typeface="Cinzel Decorative"/>
              </a:defRPr>
            </a:lvl8pPr>
            <a:lvl9pPr lvl="8" rtl="0">
              <a:spcBef>
                <a:spcPts val="0"/>
              </a:spcBef>
              <a:spcAft>
                <a:spcPts val="0"/>
              </a:spcAft>
              <a:buSzPts val="3000"/>
              <a:buFont typeface="Cinzel Decorative"/>
              <a:buNone/>
              <a:defRPr>
                <a:latin typeface="Cinzel Decorative"/>
                <a:ea typeface="Cinzel Decorative"/>
                <a:cs typeface="Cinzel Decorative"/>
                <a:sym typeface="Cinzel Decorative"/>
              </a:defRPr>
            </a:lvl9pPr>
          </a:lstStyle>
          <a:p/>
        </p:txBody>
      </p:sp>
      <p:sp>
        <p:nvSpPr>
          <p:cNvPr id="335" name="Google Shape;335;p22"/>
          <p:cNvSpPr/>
          <p:nvPr>
            <p:ph idx="7" type="pic"/>
          </p:nvPr>
        </p:nvSpPr>
        <p:spPr>
          <a:xfrm>
            <a:off x="1724264" y="1485010"/>
            <a:ext cx="988800" cy="863400"/>
          </a:xfrm>
          <a:prstGeom prst="rect">
            <a:avLst/>
          </a:prstGeom>
          <a:noFill/>
          <a:ln>
            <a:noFill/>
          </a:ln>
        </p:spPr>
      </p:sp>
      <p:sp>
        <p:nvSpPr>
          <p:cNvPr id="336" name="Google Shape;336;p22"/>
          <p:cNvSpPr/>
          <p:nvPr>
            <p:ph idx="8" type="pic"/>
          </p:nvPr>
        </p:nvSpPr>
        <p:spPr>
          <a:xfrm>
            <a:off x="1724264" y="3451260"/>
            <a:ext cx="988800" cy="863400"/>
          </a:xfrm>
          <a:prstGeom prst="rect">
            <a:avLst/>
          </a:prstGeom>
          <a:noFill/>
          <a:ln>
            <a:noFill/>
          </a:ln>
        </p:spPr>
      </p:sp>
      <p:sp>
        <p:nvSpPr>
          <p:cNvPr id="337" name="Google Shape;337;p22"/>
          <p:cNvSpPr/>
          <p:nvPr>
            <p:ph idx="9" type="pic"/>
          </p:nvPr>
        </p:nvSpPr>
        <p:spPr>
          <a:xfrm>
            <a:off x="1724264" y="2468135"/>
            <a:ext cx="988800" cy="863400"/>
          </a:xfrm>
          <a:prstGeom prst="rect">
            <a:avLst/>
          </a:prstGeom>
          <a:noFill/>
          <a:ln>
            <a:noFill/>
          </a:ln>
        </p:spPr>
      </p:sp>
      <p:grpSp>
        <p:nvGrpSpPr>
          <p:cNvPr id="338" name="Google Shape;338;p22"/>
          <p:cNvGrpSpPr/>
          <p:nvPr/>
        </p:nvGrpSpPr>
        <p:grpSpPr>
          <a:xfrm>
            <a:off x="8316750" y="3755113"/>
            <a:ext cx="394400" cy="291075"/>
            <a:chOff x="6573825" y="495125"/>
            <a:chExt cx="394400" cy="291075"/>
          </a:xfrm>
        </p:grpSpPr>
        <p:sp>
          <p:nvSpPr>
            <p:cNvPr id="339" name="Google Shape;339;p22"/>
            <p:cNvSpPr/>
            <p:nvPr/>
          </p:nvSpPr>
          <p:spPr>
            <a:xfrm>
              <a:off x="6573825" y="555925"/>
              <a:ext cx="229500" cy="230275"/>
            </a:xfrm>
            <a:custGeom>
              <a:rect b="b" l="l" r="r" t="t"/>
              <a:pathLst>
                <a:path extrusionOk="0" h="9211" w="9180">
                  <a:moveTo>
                    <a:pt x="4590" y="1"/>
                  </a:moveTo>
                  <a:cubicBezTo>
                    <a:pt x="4560" y="61"/>
                    <a:pt x="4560" y="122"/>
                    <a:pt x="4529" y="183"/>
                  </a:cubicBezTo>
                  <a:cubicBezTo>
                    <a:pt x="4408" y="760"/>
                    <a:pt x="4286" y="1368"/>
                    <a:pt x="4104" y="1946"/>
                  </a:cubicBezTo>
                  <a:cubicBezTo>
                    <a:pt x="3891" y="2645"/>
                    <a:pt x="3557" y="3253"/>
                    <a:pt x="2918" y="3648"/>
                  </a:cubicBezTo>
                  <a:cubicBezTo>
                    <a:pt x="2310" y="4043"/>
                    <a:pt x="1642" y="4226"/>
                    <a:pt x="943" y="4378"/>
                  </a:cubicBezTo>
                  <a:cubicBezTo>
                    <a:pt x="639" y="4438"/>
                    <a:pt x="335" y="4499"/>
                    <a:pt x="0" y="4560"/>
                  </a:cubicBezTo>
                  <a:cubicBezTo>
                    <a:pt x="669" y="4742"/>
                    <a:pt x="1338" y="4894"/>
                    <a:pt x="1976" y="5077"/>
                  </a:cubicBezTo>
                  <a:cubicBezTo>
                    <a:pt x="2979" y="5350"/>
                    <a:pt x="3709" y="5988"/>
                    <a:pt x="4043" y="6992"/>
                  </a:cubicBezTo>
                  <a:cubicBezTo>
                    <a:pt x="4195" y="7447"/>
                    <a:pt x="4286" y="7934"/>
                    <a:pt x="4438" y="8420"/>
                  </a:cubicBezTo>
                  <a:cubicBezTo>
                    <a:pt x="4499" y="8663"/>
                    <a:pt x="4529" y="8906"/>
                    <a:pt x="4590" y="9210"/>
                  </a:cubicBezTo>
                  <a:cubicBezTo>
                    <a:pt x="4712" y="8663"/>
                    <a:pt x="4803" y="8177"/>
                    <a:pt x="4924" y="7691"/>
                  </a:cubicBezTo>
                  <a:cubicBezTo>
                    <a:pt x="5076" y="7144"/>
                    <a:pt x="5259" y="6596"/>
                    <a:pt x="5593" y="6140"/>
                  </a:cubicBezTo>
                  <a:cubicBezTo>
                    <a:pt x="6019" y="5593"/>
                    <a:pt x="6566" y="5259"/>
                    <a:pt x="7204" y="5077"/>
                  </a:cubicBezTo>
                  <a:cubicBezTo>
                    <a:pt x="7873" y="4894"/>
                    <a:pt x="8511" y="4742"/>
                    <a:pt x="9180" y="4560"/>
                  </a:cubicBezTo>
                  <a:cubicBezTo>
                    <a:pt x="9119" y="4560"/>
                    <a:pt x="9058" y="4529"/>
                    <a:pt x="8997" y="4529"/>
                  </a:cubicBezTo>
                  <a:cubicBezTo>
                    <a:pt x="8572" y="4438"/>
                    <a:pt x="8146" y="4378"/>
                    <a:pt x="7751" y="4226"/>
                  </a:cubicBezTo>
                  <a:cubicBezTo>
                    <a:pt x="7295" y="4104"/>
                    <a:pt x="6809" y="3922"/>
                    <a:pt x="6383" y="3709"/>
                  </a:cubicBezTo>
                  <a:cubicBezTo>
                    <a:pt x="5684" y="3344"/>
                    <a:pt x="5320" y="2675"/>
                    <a:pt x="5076" y="1946"/>
                  </a:cubicBezTo>
                  <a:cubicBezTo>
                    <a:pt x="4894" y="1308"/>
                    <a:pt x="4742" y="669"/>
                    <a:pt x="45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2"/>
            <p:cNvSpPr/>
            <p:nvPr/>
          </p:nvSpPr>
          <p:spPr>
            <a:xfrm>
              <a:off x="6847375" y="49512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 name="Google Shape;341;p22"/>
          <p:cNvGrpSpPr/>
          <p:nvPr/>
        </p:nvGrpSpPr>
        <p:grpSpPr>
          <a:xfrm>
            <a:off x="530075" y="3407725"/>
            <a:ext cx="120850" cy="347400"/>
            <a:chOff x="512575" y="3217700"/>
            <a:chExt cx="120850" cy="347400"/>
          </a:xfrm>
        </p:grpSpPr>
        <p:sp>
          <p:nvSpPr>
            <p:cNvPr id="342" name="Google Shape;342;p22"/>
            <p:cNvSpPr/>
            <p:nvPr/>
          </p:nvSpPr>
          <p:spPr>
            <a:xfrm>
              <a:off x="547913" y="3217700"/>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2"/>
            <p:cNvSpPr/>
            <p:nvPr/>
          </p:nvSpPr>
          <p:spPr>
            <a:xfrm>
              <a:off x="512575" y="344347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5_1_1">
    <p:spTree>
      <p:nvGrpSpPr>
        <p:cNvPr id="344" name="Shape 344"/>
        <p:cNvGrpSpPr/>
        <p:nvPr/>
      </p:nvGrpSpPr>
      <p:grpSpPr>
        <a:xfrm>
          <a:off x="0" y="0"/>
          <a:ext cx="0" cy="0"/>
          <a:chOff x="0" y="0"/>
          <a:chExt cx="0" cy="0"/>
        </a:xfrm>
      </p:grpSpPr>
      <p:sp>
        <p:nvSpPr>
          <p:cNvPr id="345" name="Google Shape;345;p23"/>
          <p:cNvSpPr txBox="1"/>
          <p:nvPr>
            <p:ph idx="1" type="subTitle"/>
          </p:nvPr>
        </p:nvSpPr>
        <p:spPr>
          <a:xfrm>
            <a:off x="5861323" y="2493944"/>
            <a:ext cx="2155500" cy="1788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2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346" name="Google Shape;346;p23"/>
          <p:cNvSpPr txBox="1"/>
          <p:nvPr>
            <p:ph type="title"/>
          </p:nvPr>
        </p:nvSpPr>
        <p:spPr>
          <a:xfrm>
            <a:off x="5861323" y="1804494"/>
            <a:ext cx="2155500" cy="737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1600"/>
            </a:lvl1pPr>
            <a:lvl2pPr lvl="1" rtl="0">
              <a:spcBef>
                <a:spcPts val="0"/>
              </a:spcBef>
              <a:spcAft>
                <a:spcPts val="0"/>
              </a:spcAft>
              <a:buSzPts val="3000"/>
              <a:buFont typeface="Cinzel Decorative"/>
              <a:buNone/>
              <a:defRPr>
                <a:latin typeface="Cinzel Decorative"/>
                <a:ea typeface="Cinzel Decorative"/>
                <a:cs typeface="Cinzel Decorative"/>
                <a:sym typeface="Cinzel Decorative"/>
              </a:defRPr>
            </a:lvl2pPr>
            <a:lvl3pPr lvl="2" rtl="0">
              <a:spcBef>
                <a:spcPts val="0"/>
              </a:spcBef>
              <a:spcAft>
                <a:spcPts val="0"/>
              </a:spcAft>
              <a:buSzPts val="3000"/>
              <a:buFont typeface="Cinzel Decorative"/>
              <a:buNone/>
              <a:defRPr>
                <a:latin typeface="Cinzel Decorative"/>
                <a:ea typeface="Cinzel Decorative"/>
                <a:cs typeface="Cinzel Decorative"/>
                <a:sym typeface="Cinzel Decorative"/>
              </a:defRPr>
            </a:lvl3pPr>
            <a:lvl4pPr lvl="3" rtl="0">
              <a:spcBef>
                <a:spcPts val="0"/>
              </a:spcBef>
              <a:spcAft>
                <a:spcPts val="0"/>
              </a:spcAft>
              <a:buSzPts val="3000"/>
              <a:buFont typeface="Cinzel Decorative"/>
              <a:buNone/>
              <a:defRPr>
                <a:latin typeface="Cinzel Decorative"/>
                <a:ea typeface="Cinzel Decorative"/>
                <a:cs typeface="Cinzel Decorative"/>
                <a:sym typeface="Cinzel Decorative"/>
              </a:defRPr>
            </a:lvl4pPr>
            <a:lvl5pPr lvl="4" rtl="0">
              <a:spcBef>
                <a:spcPts val="0"/>
              </a:spcBef>
              <a:spcAft>
                <a:spcPts val="0"/>
              </a:spcAft>
              <a:buSzPts val="3000"/>
              <a:buFont typeface="Cinzel Decorative"/>
              <a:buNone/>
              <a:defRPr>
                <a:latin typeface="Cinzel Decorative"/>
                <a:ea typeface="Cinzel Decorative"/>
                <a:cs typeface="Cinzel Decorative"/>
                <a:sym typeface="Cinzel Decorative"/>
              </a:defRPr>
            </a:lvl5pPr>
            <a:lvl6pPr lvl="5" rtl="0">
              <a:spcBef>
                <a:spcPts val="0"/>
              </a:spcBef>
              <a:spcAft>
                <a:spcPts val="0"/>
              </a:spcAft>
              <a:buSzPts val="3000"/>
              <a:buFont typeface="Cinzel Decorative"/>
              <a:buNone/>
              <a:defRPr>
                <a:latin typeface="Cinzel Decorative"/>
                <a:ea typeface="Cinzel Decorative"/>
                <a:cs typeface="Cinzel Decorative"/>
                <a:sym typeface="Cinzel Decorative"/>
              </a:defRPr>
            </a:lvl6pPr>
            <a:lvl7pPr lvl="6" rtl="0">
              <a:spcBef>
                <a:spcPts val="0"/>
              </a:spcBef>
              <a:spcAft>
                <a:spcPts val="0"/>
              </a:spcAft>
              <a:buSzPts val="3000"/>
              <a:buFont typeface="Cinzel Decorative"/>
              <a:buNone/>
              <a:defRPr>
                <a:latin typeface="Cinzel Decorative"/>
                <a:ea typeface="Cinzel Decorative"/>
                <a:cs typeface="Cinzel Decorative"/>
                <a:sym typeface="Cinzel Decorative"/>
              </a:defRPr>
            </a:lvl7pPr>
            <a:lvl8pPr lvl="7" rtl="0">
              <a:spcBef>
                <a:spcPts val="0"/>
              </a:spcBef>
              <a:spcAft>
                <a:spcPts val="0"/>
              </a:spcAft>
              <a:buSzPts val="3000"/>
              <a:buFont typeface="Cinzel Decorative"/>
              <a:buNone/>
              <a:defRPr>
                <a:latin typeface="Cinzel Decorative"/>
                <a:ea typeface="Cinzel Decorative"/>
                <a:cs typeface="Cinzel Decorative"/>
                <a:sym typeface="Cinzel Decorative"/>
              </a:defRPr>
            </a:lvl8pPr>
            <a:lvl9pPr lvl="8" rtl="0">
              <a:spcBef>
                <a:spcPts val="0"/>
              </a:spcBef>
              <a:spcAft>
                <a:spcPts val="0"/>
              </a:spcAft>
              <a:buSzPts val="3000"/>
              <a:buFont typeface="Cinzel Decorative"/>
              <a:buNone/>
              <a:defRPr>
                <a:latin typeface="Cinzel Decorative"/>
                <a:ea typeface="Cinzel Decorative"/>
                <a:cs typeface="Cinzel Decorative"/>
                <a:sym typeface="Cinzel Decorative"/>
              </a:defRPr>
            </a:lvl9pPr>
          </a:lstStyle>
          <a:p/>
        </p:txBody>
      </p:sp>
      <p:sp>
        <p:nvSpPr>
          <p:cNvPr id="347" name="Google Shape;347;p23"/>
          <p:cNvSpPr txBox="1"/>
          <p:nvPr>
            <p:ph idx="2" type="subTitle"/>
          </p:nvPr>
        </p:nvSpPr>
        <p:spPr>
          <a:xfrm>
            <a:off x="1119648" y="2493944"/>
            <a:ext cx="2155500" cy="1788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2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348" name="Google Shape;348;p23"/>
          <p:cNvSpPr txBox="1"/>
          <p:nvPr>
            <p:ph idx="3" type="title"/>
          </p:nvPr>
        </p:nvSpPr>
        <p:spPr>
          <a:xfrm>
            <a:off x="1119648" y="1804494"/>
            <a:ext cx="2155500" cy="737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1600"/>
            </a:lvl1pPr>
            <a:lvl2pPr lvl="1" rtl="0">
              <a:spcBef>
                <a:spcPts val="0"/>
              </a:spcBef>
              <a:spcAft>
                <a:spcPts val="0"/>
              </a:spcAft>
              <a:buSzPts val="3000"/>
              <a:buFont typeface="Cinzel Decorative"/>
              <a:buNone/>
              <a:defRPr>
                <a:latin typeface="Cinzel Decorative"/>
                <a:ea typeface="Cinzel Decorative"/>
                <a:cs typeface="Cinzel Decorative"/>
                <a:sym typeface="Cinzel Decorative"/>
              </a:defRPr>
            </a:lvl2pPr>
            <a:lvl3pPr lvl="2" rtl="0">
              <a:spcBef>
                <a:spcPts val="0"/>
              </a:spcBef>
              <a:spcAft>
                <a:spcPts val="0"/>
              </a:spcAft>
              <a:buSzPts val="3000"/>
              <a:buFont typeface="Cinzel Decorative"/>
              <a:buNone/>
              <a:defRPr>
                <a:latin typeface="Cinzel Decorative"/>
                <a:ea typeface="Cinzel Decorative"/>
                <a:cs typeface="Cinzel Decorative"/>
                <a:sym typeface="Cinzel Decorative"/>
              </a:defRPr>
            </a:lvl3pPr>
            <a:lvl4pPr lvl="3" rtl="0">
              <a:spcBef>
                <a:spcPts val="0"/>
              </a:spcBef>
              <a:spcAft>
                <a:spcPts val="0"/>
              </a:spcAft>
              <a:buSzPts val="3000"/>
              <a:buFont typeface="Cinzel Decorative"/>
              <a:buNone/>
              <a:defRPr>
                <a:latin typeface="Cinzel Decorative"/>
                <a:ea typeface="Cinzel Decorative"/>
                <a:cs typeface="Cinzel Decorative"/>
                <a:sym typeface="Cinzel Decorative"/>
              </a:defRPr>
            </a:lvl4pPr>
            <a:lvl5pPr lvl="4" rtl="0">
              <a:spcBef>
                <a:spcPts val="0"/>
              </a:spcBef>
              <a:spcAft>
                <a:spcPts val="0"/>
              </a:spcAft>
              <a:buSzPts val="3000"/>
              <a:buFont typeface="Cinzel Decorative"/>
              <a:buNone/>
              <a:defRPr>
                <a:latin typeface="Cinzel Decorative"/>
                <a:ea typeface="Cinzel Decorative"/>
                <a:cs typeface="Cinzel Decorative"/>
                <a:sym typeface="Cinzel Decorative"/>
              </a:defRPr>
            </a:lvl5pPr>
            <a:lvl6pPr lvl="5" rtl="0">
              <a:spcBef>
                <a:spcPts val="0"/>
              </a:spcBef>
              <a:spcAft>
                <a:spcPts val="0"/>
              </a:spcAft>
              <a:buSzPts val="3000"/>
              <a:buFont typeface="Cinzel Decorative"/>
              <a:buNone/>
              <a:defRPr>
                <a:latin typeface="Cinzel Decorative"/>
                <a:ea typeface="Cinzel Decorative"/>
                <a:cs typeface="Cinzel Decorative"/>
                <a:sym typeface="Cinzel Decorative"/>
              </a:defRPr>
            </a:lvl6pPr>
            <a:lvl7pPr lvl="6" rtl="0">
              <a:spcBef>
                <a:spcPts val="0"/>
              </a:spcBef>
              <a:spcAft>
                <a:spcPts val="0"/>
              </a:spcAft>
              <a:buSzPts val="3000"/>
              <a:buFont typeface="Cinzel Decorative"/>
              <a:buNone/>
              <a:defRPr>
                <a:latin typeface="Cinzel Decorative"/>
                <a:ea typeface="Cinzel Decorative"/>
                <a:cs typeface="Cinzel Decorative"/>
                <a:sym typeface="Cinzel Decorative"/>
              </a:defRPr>
            </a:lvl7pPr>
            <a:lvl8pPr lvl="7" rtl="0">
              <a:spcBef>
                <a:spcPts val="0"/>
              </a:spcBef>
              <a:spcAft>
                <a:spcPts val="0"/>
              </a:spcAft>
              <a:buSzPts val="3000"/>
              <a:buFont typeface="Cinzel Decorative"/>
              <a:buNone/>
              <a:defRPr>
                <a:latin typeface="Cinzel Decorative"/>
                <a:ea typeface="Cinzel Decorative"/>
                <a:cs typeface="Cinzel Decorative"/>
                <a:sym typeface="Cinzel Decorative"/>
              </a:defRPr>
            </a:lvl8pPr>
            <a:lvl9pPr lvl="8" rtl="0">
              <a:spcBef>
                <a:spcPts val="0"/>
              </a:spcBef>
              <a:spcAft>
                <a:spcPts val="0"/>
              </a:spcAft>
              <a:buSzPts val="3000"/>
              <a:buFont typeface="Cinzel Decorative"/>
              <a:buNone/>
              <a:defRPr>
                <a:latin typeface="Cinzel Decorative"/>
                <a:ea typeface="Cinzel Decorative"/>
                <a:cs typeface="Cinzel Decorative"/>
                <a:sym typeface="Cinzel Decorative"/>
              </a:defRPr>
            </a:lvl9pPr>
          </a:lstStyle>
          <a:p/>
        </p:txBody>
      </p:sp>
      <p:sp>
        <p:nvSpPr>
          <p:cNvPr id="349" name="Google Shape;349;p23"/>
          <p:cNvSpPr txBox="1"/>
          <p:nvPr>
            <p:ph idx="4" type="title"/>
          </p:nvPr>
        </p:nvSpPr>
        <p:spPr>
          <a:xfrm>
            <a:off x="1032300" y="691900"/>
            <a:ext cx="7051800" cy="552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24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50" name="Google Shape;350;p23"/>
          <p:cNvSpPr txBox="1"/>
          <p:nvPr>
            <p:ph idx="5" type="subTitle"/>
          </p:nvPr>
        </p:nvSpPr>
        <p:spPr>
          <a:xfrm>
            <a:off x="3490486" y="2493944"/>
            <a:ext cx="2155500" cy="1788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2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351" name="Google Shape;351;p23"/>
          <p:cNvSpPr txBox="1"/>
          <p:nvPr>
            <p:ph idx="6" type="title"/>
          </p:nvPr>
        </p:nvSpPr>
        <p:spPr>
          <a:xfrm>
            <a:off x="3490485" y="1804494"/>
            <a:ext cx="2155500" cy="737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1600"/>
            </a:lvl1pPr>
            <a:lvl2pPr lvl="1" rtl="0">
              <a:spcBef>
                <a:spcPts val="0"/>
              </a:spcBef>
              <a:spcAft>
                <a:spcPts val="0"/>
              </a:spcAft>
              <a:buSzPts val="3000"/>
              <a:buFont typeface="Cinzel Decorative"/>
              <a:buNone/>
              <a:defRPr>
                <a:latin typeface="Cinzel Decorative"/>
                <a:ea typeface="Cinzel Decorative"/>
                <a:cs typeface="Cinzel Decorative"/>
                <a:sym typeface="Cinzel Decorative"/>
              </a:defRPr>
            </a:lvl2pPr>
            <a:lvl3pPr lvl="2" rtl="0">
              <a:spcBef>
                <a:spcPts val="0"/>
              </a:spcBef>
              <a:spcAft>
                <a:spcPts val="0"/>
              </a:spcAft>
              <a:buSzPts val="3000"/>
              <a:buFont typeface="Cinzel Decorative"/>
              <a:buNone/>
              <a:defRPr>
                <a:latin typeface="Cinzel Decorative"/>
                <a:ea typeface="Cinzel Decorative"/>
                <a:cs typeface="Cinzel Decorative"/>
                <a:sym typeface="Cinzel Decorative"/>
              </a:defRPr>
            </a:lvl3pPr>
            <a:lvl4pPr lvl="3" rtl="0">
              <a:spcBef>
                <a:spcPts val="0"/>
              </a:spcBef>
              <a:spcAft>
                <a:spcPts val="0"/>
              </a:spcAft>
              <a:buSzPts val="3000"/>
              <a:buFont typeface="Cinzel Decorative"/>
              <a:buNone/>
              <a:defRPr>
                <a:latin typeface="Cinzel Decorative"/>
                <a:ea typeface="Cinzel Decorative"/>
                <a:cs typeface="Cinzel Decorative"/>
                <a:sym typeface="Cinzel Decorative"/>
              </a:defRPr>
            </a:lvl4pPr>
            <a:lvl5pPr lvl="4" rtl="0">
              <a:spcBef>
                <a:spcPts val="0"/>
              </a:spcBef>
              <a:spcAft>
                <a:spcPts val="0"/>
              </a:spcAft>
              <a:buSzPts val="3000"/>
              <a:buFont typeface="Cinzel Decorative"/>
              <a:buNone/>
              <a:defRPr>
                <a:latin typeface="Cinzel Decorative"/>
                <a:ea typeface="Cinzel Decorative"/>
                <a:cs typeface="Cinzel Decorative"/>
                <a:sym typeface="Cinzel Decorative"/>
              </a:defRPr>
            </a:lvl5pPr>
            <a:lvl6pPr lvl="5" rtl="0">
              <a:spcBef>
                <a:spcPts val="0"/>
              </a:spcBef>
              <a:spcAft>
                <a:spcPts val="0"/>
              </a:spcAft>
              <a:buSzPts val="3000"/>
              <a:buFont typeface="Cinzel Decorative"/>
              <a:buNone/>
              <a:defRPr>
                <a:latin typeface="Cinzel Decorative"/>
                <a:ea typeface="Cinzel Decorative"/>
                <a:cs typeface="Cinzel Decorative"/>
                <a:sym typeface="Cinzel Decorative"/>
              </a:defRPr>
            </a:lvl6pPr>
            <a:lvl7pPr lvl="6" rtl="0">
              <a:spcBef>
                <a:spcPts val="0"/>
              </a:spcBef>
              <a:spcAft>
                <a:spcPts val="0"/>
              </a:spcAft>
              <a:buSzPts val="3000"/>
              <a:buFont typeface="Cinzel Decorative"/>
              <a:buNone/>
              <a:defRPr>
                <a:latin typeface="Cinzel Decorative"/>
                <a:ea typeface="Cinzel Decorative"/>
                <a:cs typeface="Cinzel Decorative"/>
                <a:sym typeface="Cinzel Decorative"/>
              </a:defRPr>
            </a:lvl7pPr>
            <a:lvl8pPr lvl="7" rtl="0">
              <a:spcBef>
                <a:spcPts val="0"/>
              </a:spcBef>
              <a:spcAft>
                <a:spcPts val="0"/>
              </a:spcAft>
              <a:buSzPts val="3000"/>
              <a:buFont typeface="Cinzel Decorative"/>
              <a:buNone/>
              <a:defRPr>
                <a:latin typeface="Cinzel Decorative"/>
                <a:ea typeface="Cinzel Decorative"/>
                <a:cs typeface="Cinzel Decorative"/>
                <a:sym typeface="Cinzel Decorative"/>
              </a:defRPr>
            </a:lvl8pPr>
            <a:lvl9pPr lvl="8" rtl="0">
              <a:spcBef>
                <a:spcPts val="0"/>
              </a:spcBef>
              <a:spcAft>
                <a:spcPts val="0"/>
              </a:spcAft>
              <a:buSzPts val="3000"/>
              <a:buFont typeface="Cinzel Decorative"/>
              <a:buNone/>
              <a:defRPr>
                <a:latin typeface="Cinzel Decorative"/>
                <a:ea typeface="Cinzel Decorative"/>
                <a:cs typeface="Cinzel Decorative"/>
                <a:sym typeface="Cinzel Decorative"/>
              </a:defRPr>
            </a:lvl9pPr>
          </a:lstStyle>
          <a:p/>
        </p:txBody>
      </p:sp>
      <p:sp>
        <p:nvSpPr>
          <p:cNvPr id="352" name="Google Shape;352;p23"/>
          <p:cNvSpPr/>
          <p:nvPr/>
        </p:nvSpPr>
        <p:spPr>
          <a:xfrm>
            <a:off x="7203475" y="5075"/>
            <a:ext cx="1941425" cy="1431875"/>
          </a:xfrm>
          <a:custGeom>
            <a:rect b="b" l="l" r="r" t="t"/>
            <a:pathLst>
              <a:path extrusionOk="0" h="57275" w="77657">
                <a:moveTo>
                  <a:pt x="1" y="0"/>
                </a:moveTo>
                <a:cubicBezTo>
                  <a:pt x="2903" y="1701"/>
                  <a:pt x="6272" y="2702"/>
                  <a:pt x="9841" y="2735"/>
                </a:cubicBezTo>
                <a:cubicBezTo>
                  <a:pt x="13177" y="9407"/>
                  <a:pt x="20082" y="13977"/>
                  <a:pt x="28021" y="13977"/>
                </a:cubicBezTo>
                <a:lnTo>
                  <a:pt x="28921" y="13977"/>
                </a:lnTo>
                <a:cubicBezTo>
                  <a:pt x="30523" y="16178"/>
                  <a:pt x="32691" y="17980"/>
                  <a:pt x="35226" y="19147"/>
                </a:cubicBezTo>
                <a:cubicBezTo>
                  <a:pt x="37794" y="27420"/>
                  <a:pt x="45500" y="33424"/>
                  <a:pt x="54606" y="33424"/>
                </a:cubicBezTo>
                <a:cubicBezTo>
                  <a:pt x="56975" y="33424"/>
                  <a:pt x="59243" y="33024"/>
                  <a:pt x="61378" y="32256"/>
                </a:cubicBezTo>
                <a:cubicBezTo>
                  <a:pt x="61678" y="32723"/>
                  <a:pt x="62045" y="33190"/>
                  <a:pt x="62412" y="33624"/>
                </a:cubicBezTo>
                <a:cubicBezTo>
                  <a:pt x="62179" y="34658"/>
                  <a:pt x="62078" y="35759"/>
                  <a:pt x="62078" y="36893"/>
                </a:cubicBezTo>
                <a:cubicBezTo>
                  <a:pt x="62078" y="44432"/>
                  <a:pt x="67082" y="50803"/>
                  <a:pt x="73954" y="52838"/>
                </a:cubicBezTo>
                <a:cubicBezTo>
                  <a:pt x="74921" y="54539"/>
                  <a:pt x="76189" y="56040"/>
                  <a:pt x="77656" y="57274"/>
                </a:cubicBezTo>
                <a:lnTo>
                  <a:pt x="77656" y="0"/>
                </a:ln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3"/>
          <p:cNvSpPr/>
          <p:nvPr/>
        </p:nvSpPr>
        <p:spPr>
          <a:xfrm flipH="1">
            <a:off x="-938820" y="4051538"/>
            <a:ext cx="4415000" cy="1095775"/>
          </a:xfrm>
          <a:custGeom>
            <a:rect b="b" l="l" r="r" t="t"/>
            <a:pathLst>
              <a:path extrusionOk="0" h="43831" w="176600">
                <a:moveTo>
                  <a:pt x="147572" y="1"/>
                </a:moveTo>
                <a:cubicBezTo>
                  <a:pt x="138544" y="1"/>
                  <a:pt x="130641" y="4651"/>
                  <a:pt x="126082" y="11703"/>
                </a:cubicBezTo>
                <a:cubicBezTo>
                  <a:pt x="123802" y="12858"/>
                  <a:pt x="121705" y="14378"/>
                  <a:pt x="119881" y="16171"/>
                </a:cubicBezTo>
                <a:cubicBezTo>
                  <a:pt x="115413" y="12341"/>
                  <a:pt x="109608" y="10031"/>
                  <a:pt x="103285" y="10031"/>
                </a:cubicBezTo>
                <a:cubicBezTo>
                  <a:pt x="99851" y="10031"/>
                  <a:pt x="96598" y="10730"/>
                  <a:pt x="93619" y="11946"/>
                </a:cubicBezTo>
                <a:cubicBezTo>
                  <a:pt x="90549" y="10609"/>
                  <a:pt x="87145" y="9879"/>
                  <a:pt x="83589" y="9879"/>
                </a:cubicBezTo>
                <a:cubicBezTo>
                  <a:pt x="71583" y="9879"/>
                  <a:pt x="61522" y="18177"/>
                  <a:pt x="58756" y="29332"/>
                </a:cubicBezTo>
                <a:cubicBezTo>
                  <a:pt x="57905" y="29211"/>
                  <a:pt x="57023" y="29180"/>
                  <a:pt x="56111" y="29180"/>
                </a:cubicBezTo>
                <a:cubicBezTo>
                  <a:pt x="53953" y="29180"/>
                  <a:pt x="51856" y="29484"/>
                  <a:pt x="49880" y="30062"/>
                </a:cubicBezTo>
                <a:cubicBezTo>
                  <a:pt x="46415" y="27782"/>
                  <a:pt x="42281" y="26475"/>
                  <a:pt x="37843" y="26475"/>
                </a:cubicBezTo>
                <a:cubicBezTo>
                  <a:pt x="30427" y="26475"/>
                  <a:pt x="23892" y="30153"/>
                  <a:pt x="19940" y="35807"/>
                </a:cubicBezTo>
                <a:cubicBezTo>
                  <a:pt x="18998" y="35685"/>
                  <a:pt x="18025" y="35624"/>
                  <a:pt x="17053" y="35624"/>
                </a:cubicBezTo>
                <a:cubicBezTo>
                  <a:pt x="10153" y="35624"/>
                  <a:pt x="3983" y="38846"/>
                  <a:pt x="1" y="43831"/>
                </a:cubicBezTo>
                <a:lnTo>
                  <a:pt x="176600" y="43831"/>
                </a:lnTo>
                <a:lnTo>
                  <a:pt x="176600" y="20670"/>
                </a:lnTo>
                <a:cubicBezTo>
                  <a:pt x="175232" y="20031"/>
                  <a:pt x="173803" y="19515"/>
                  <a:pt x="172314" y="19119"/>
                </a:cubicBezTo>
                <a:cubicBezTo>
                  <a:pt x="169457" y="8116"/>
                  <a:pt x="159457" y="1"/>
                  <a:pt x="147572"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3"/>
          <p:cNvSpPr/>
          <p:nvPr/>
        </p:nvSpPr>
        <p:spPr>
          <a:xfrm>
            <a:off x="5668155" y="4051538"/>
            <a:ext cx="4415000" cy="1095775"/>
          </a:xfrm>
          <a:custGeom>
            <a:rect b="b" l="l" r="r" t="t"/>
            <a:pathLst>
              <a:path extrusionOk="0" h="43831" w="176600">
                <a:moveTo>
                  <a:pt x="147572" y="1"/>
                </a:moveTo>
                <a:cubicBezTo>
                  <a:pt x="138544" y="1"/>
                  <a:pt x="130641" y="4651"/>
                  <a:pt x="126082" y="11703"/>
                </a:cubicBezTo>
                <a:cubicBezTo>
                  <a:pt x="123802" y="12858"/>
                  <a:pt x="121705" y="14378"/>
                  <a:pt x="119881" y="16171"/>
                </a:cubicBezTo>
                <a:cubicBezTo>
                  <a:pt x="115413" y="12341"/>
                  <a:pt x="109608" y="10031"/>
                  <a:pt x="103285" y="10031"/>
                </a:cubicBezTo>
                <a:cubicBezTo>
                  <a:pt x="99851" y="10031"/>
                  <a:pt x="96598" y="10730"/>
                  <a:pt x="93619" y="11946"/>
                </a:cubicBezTo>
                <a:cubicBezTo>
                  <a:pt x="90549" y="10609"/>
                  <a:pt x="87145" y="9879"/>
                  <a:pt x="83589" y="9879"/>
                </a:cubicBezTo>
                <a:cubicBezTo>
                  <a:pt x="71583" y="9879"/>
                  <a:pt x="61522" y="18177"/>
                  <a:pt x="58756" y="29332"/>
                </a:cubicBezTo>
                <a:cubicBezTo>
                  <a:pt x="57905" y="29211"/>
                  <a:pt x="57023" y="29180"/>
                  <a:pt x="56111" y="29180"/>
                </a:cubicBezTo>
                <a:cubicBezTo>
                  <a:pt x="53953" y="29180"/>
                  <a:pt x="51856" y="29484"/>
                  <a:pt x="49880" y="30062"/>
                </a:cubicBezTo>
                <a:cubicBezTo>
                  <a:pt x="46415" y="27782"/>
                  <a:pt x="42281" y="26475"/>
                  <a:pt x="37843" y="26475"/>
                </a:cubicBezTo>
                <a:cubicBezTo>
                  <a:pt x="30427" y="26475"/>
                  <a:pt x="23892" y="30153"/>
                  <a:pt x="19940" y="35807"/>
                </a:cubicBezTo>
                <a:cubicBezTo>
                  <a:pt x="18998" y="35685"/>
                  <a:pt x="18025" y="35624"/>
                  <a:pt x="17053" y="35624"/>
                </a:cubicBezTo>
                <a:cubicBezTo>
                  <a:pt x="10153" y="35624"/>
                  <a:pt x="3983" y="38846"/>
                  <a:pt x="1" y="43831"/>
                </a:cubicBezTo>
                <a:lnTo>
                  <a:pt x="176600" y="43831"/>
                </a:lnTo>
                <a:lnTo>
                  <a:pt x="176600" y="20670"/>
                </a:lnTo>
                <a:cubicBezTo>
                  <a:pt x="175232" y="20031"/>
                  <a:pt x="173803" y="19515"/>
                  <a:pt x="172314" y="19119"/>
                </a:cubicBezTo>
                <a:cubicBezTo>
                  <a:pt x="169457" y="8116"/>
                  <a:pt x="159457" y="1"/>
                  <a:pt x="147572"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3"/>
          <p:cNvSpPr/>
          <p:nvPr/>
        </p:nvSpPr>
        <p:spPr>
          <a:xfrm>
            <a:off x="0" y="5075"/>
            <a:ext cx="1941400" cy="1431875"/>
          </a:xfrm>
          <a:custGeom>
            <a:rect b="b" l="l" r="r" t="t"/>
            <a:pathLst>
              <a:path extrusionOk="0" h="57275" w="77656">
                <a:moveTo>
                  <a:pt x="0" y="0"/>
                </a:moveTo>
                <a:lnTo>
                  <a:pt x="0" y="57274"/>
                </a:lnTo>
                <a:cubicBezTo>
                  <a:pt x="1468" y="56040"/>
                  <a:pt x="2735" y="54539"/>
                  <a:pt x="3703" y="52838"/>
                </a:cubicBezTo>
                <a:cubicBezTo>
                  <a:pt x="10574" y="50803"/>
                  <a:pt x="15578" y="44432"/>
                  <a:pt x="15578" y="36893"/>
                </a:cubicBezTo>
                <a:cubicBezTo>
                  <a:pt x="15578" y="35759"/>
                  <a:pt x="15478" y="34658"/>
                  <a:pt x="15244" y="33624"/>
                </a:cubicBezTo>
                <a:cubicBezTo>
                  <a:pt x="15611" y="33190"/>
                  <a:pt x="15978" y="32723"/>
                  <a:pt x="16278" y="32256"/>
                </a:cubicBezTo>
                <a:cubicBezTo>
                  <a:pt x="18413" y="33024"/>
                  <a:pt x="20681" y="33424"/>
                  <a:pt x="23050" y="33424"/>
                </a:cubicBezTo>
                <a:cubicBezTo>
                  <a:pt x="32156" y="33424"/>
                  <a:pt x="39862" y="27420"/>
                  <a:pt x="42430" y="19147"/>
                </a:cubicBezTo>
                <a:cubicBezTo>
                  <a:pt x="44965" y="17980"/>
                  <a:pt x="47134" y="16178"/>
                  <a:pt x="48735" y="13977"/>
                </a:cubicBezTo>
                <a:lnTo>
                  <a:pt x="49635" y="13977"/>
                </a:lnTo>
                <a:cubicBezTo>
                  <a:pt x="57574" y="13977"/>
                  <a:pt x="64479" y="9407"/>
                  <a:pt x="67815" y="2735"/>
                </a:cubicBezTo>
                <a:cubicBezTo>
                  <a:pt x="71384" y="2702"/>
                  <a:pt x="74753" y="1701"/>
                  <a:pt x="77655" y="0"/>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3"/>
          <p:cNvSpPr/>
          <p:nvPr/>
        </p:nvSpPr>
        <p:spPr>
          <a:xfrm>
            <a:off x="254250" y="253650"/>
            <a:ext cx="8635500" cy="46362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7" name="Google Shape;357;p23"/>
          <p:cNvGrpSpPr/>
          <p:nvPr/>
        </p:nvGrpSpPr>
        <p:grpSpPr>
          <a:xfrm>
            <a:off x="5589500" y="4453875"/>
            <a:ext cx="394400" cy="291075"/>
            <a:chOff x="6573825" y="495125"/>
            <a:chExt cx="394400" cy="291075"/>
          </a:xfrm>
        </p:grpSpPr>
        <p:sp>
          <p:nvSpPr>
            <p:cNvPr id="358" name="Google Shape;358;p23"/>
            <p:cNvSpPr/>
            <p:nvPr/>
          </p:nvSpPr>
          <p:spPr>
            <a:xfrm>
              <a:off x="6573825" y="555925"/>
              <a:ext cx="229500" cy="230275"/>
            </a:xfrm>
            <a:custGeom>
              <a:rect b="b" l="l" r="r" t="t"/>
              <a:pathLst>
                <a:path extrusionOk="0" h="9211" w="9180">
                  <a:moveTo>
                    <a:pt x="4590" y="1"/>
                  </a:moveTo>
                  <a:cubicBezTo>
                    <a:pt x="4560" y="61"/>
                    <a:pt x="4560" y="122"/>
                    <a:pt x="4529" y="183"/>
                  </a:cubicBezTo>
                  <a:cubicBezTo>
                    <a:pt x="4408" y="760"/>
                    <a:pt x="4286" y="1368"/>
                    <a:pt x="4104" y="1946"/>
                  </a:cubicBezTo>
                  <a:cubicBezTo>
                    <a:pt x="3891" y="2645"/>
                    <a:pt x="3557" y="3253"/>
                    <a:pt x="2918" y="3648"/>
                  </a:cubicBezTo>
                  <a:cubicBezTo>
                    <a:pt x="2310" y="4043"/>
                    <a:pt x="1642" y="4226"/>
                    <a:pt x="943" y="4378"/>
                  </a:cubicBezTo>
                  <a:cubicBezTo>
                    <a:pt x="639" y="4438"/>
                    <a:pt x="335" y="4499"/>
                    <a:pt x="0" y="4560"/>
                  </a:cubicBezTo>
                  <a:cubicBezTo>
                    <a:pt x="669" y="4742"/>
                    <a:pt x="1338" y="4894"/>
                    <a:pt x="1976" y="5077"/>
                  </a:cubicBezTo>
                  <a:cubicBezTo>
                    <a:pt x="2979" y="5350"/>
                    <a:pt x="3709" y="5988"/>
                    <a:pt x="4043" y="6992"/>
                  </a:cubicBezTo>
                  <a:cubicBezTo>
                    <a:pt x="4195" y="7447"/>
                    <a:pt x="4286" y="7934"/>
                    <a:pt x="4438" y="8420"/>
                  </a:cubicBezTo>
                  <a:cubicBezTo>
                    <a:pt x="4499" y="8663"/>
                    <a:pt x="4529" y="8906"/>
                    <a:pt x="4590" y="9210"/>
                  </a:cubicBezTo>
                  <a:cubicBezTo>
                    <a:pt x="4712" y="8663"/>
                    <a:pt x="4803" y="8177"/>
                    <a:pt x="4924" y="7691"/>
                  </a:cubicBezTo>
                  <a:cubicBezTo>
                    <a:pt x="5076" y="7144"/>
                    <a:pt x="5259" y="6596"/>
                    <a:pt x="5593" y="6140"/>
                  </a:cubicBezTo>
                  <a:cubicBezTo>
                    <a:pt x="6019" y="5593"/>
                    <a:pt x="6566" y="5259"/>
                    <a:pt x="7204" y="5077"/>
                  </a:cubicBezTo>
                  <a:cubicBezTo>
                    <a:pt x="7873" y="4894"/>
                    <a:pt x="8511" y="4742"/>
                    <a:pt x="9180" y="4560"/>
                  </a:cubicBezTo>
                  <a:cubicBezTo>
                    <a:pt x="9119" y="4560"/>
                    <a:pt x="9058" y="4529"/>
                    <a:pt x="8997" y="4529"/>
                  </a:cubicBezTo>
                  <a:cubicBezTo>
                    <a:pt x="8572" y="4438"/>
                    <a:pt x="8146" y="4378"/>
                    <a:pt x="7751" y="4226"/>
                  </a:cubicBezTo>
                  <a:cubicBezTo>
                    <a:pt x="7295" y="4104"/>
                    <a:pt x="6809" y="3922"/>
                    <a:pt x="6383" y="3709"/>
                  </a:cubicBezTo>
                  <a:cubicBezTo>
                    <a:pt x="5684" y="3344"/>
                    <a:pt x="5320" y="2675"/>
                    <a:pt x="5076" y="1946"/>
                  </a:cubicBezTo>
                  <a:cubicBezTo>
                    <a:pt x="4894" y="1308"/>
                    <a:pt x="4742" y="669"/>
                    <a:pt x="45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3"/>
            <p:cNvSpPr/>
            <p:nvPr/>
          </p:nvSpPr>
          <p:spPr>
            <a:xfrm>
              <a:off x="6847375" y="49512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 name="Google Shape;360;p23"/>
          <p:cNvGrpSpPr/>
          <p:nvPr/>
        </p:nvGrpSpPr>
        <p:grpSpPr>
          <a:xfrm>
            <a:off x="474613" y="3272925"/>
            <a:ext cx="286013" cy="278250"/>
            <a:chOff x="2106450" y="417900"/>
            <a:chExt cx="286013" cy="278250"/>
          </a:xfrm>
        </p:grpSpPr>
        <p:sp>
          <p:nvSpPr>
            <p:cNvPr id="361" name="Google Shape;361;p23"/>
            <p:cNvSpPr/>
            <p:nvPr/>
          </p:nvSpPr>
          <p:spPr>
            <a:xfrm>
              <a:off x="2272363" y="417900"/>
              <a:ext cx="120100" cy="121600"/>
            </a:xfrm>
            <a:custGeom>
              <a:rect b="b" l="l" r="r" t="t"/>
              <a:pathLst>
                <a:path extrusionOk="0" h="4864" w="4804">
                  <a:moveTo>
                    <a:pt x="2402" y="0"/>
                  </a:moveTo>
                  <a:cubicBezTo>
                    <a:pt x="2402" y="31"/>
                    <a:pt x="2402" y="61"/>
                    <a:pt x="2372" y="92"/>
                  </a:cubicBezTo>
                  <a:cubicBezTo>
                    <a:pt x="2311" y="426"/>
                    <a:pt x="2250" y="730"/>
                    <a:pt x="2159" y="1034"/>
                  </a:cubicBezTo>
                  <a:cubicBezTo>
                    <a:pt x="2037" y="1399"/>
                    <a:pt x="1855" y="1733"/>
                    <a:pt x="1521" y="1946"/>
                  </a:cubicBezTo>
                  <a:cubicBezTo>
                    <a:pt x="1217" y="2128"/>
                    <a:pt x="852" y="2219"/>
                    <a:pt x="487" y="2311"/>
                  </a:cubicBezTo>
                  <a:cubicBezTo>
                    <a:pt x="335" y="2341"/>
                    <a:pt x="153" y="2371"/>
                    <a:pt x="1" y="2402"/>
                  </a:cubicBezTo>
                  <a:cubicBezTo>
                    <a:pt x="335" y="2493"/>
                    <a:pt x="700" y="2584"/>
                    <a:pt x="1034" y="2675"/>
                  </a:cubicBezTo>
                  <a:cubicBezTo>
                    <a:pt x="1551" y="2827"/>
                    <a:pt x="1946" y="3162"/>
                    <a:pt x="2098" y="3678"/>
                  </a:cubicBezTo>
                  <a:cubicBezTo>
                    <a:pt x="2189" y="3952"/>
                    <a:pt x="2250" y="4195"/>
                    <a:pt x="2311" y="4438"/>
                  </a:cubicBezTo>
                  <a:cubicBezTo>
                    <a:pt x="2341" y="4560"/>
                    <a:pt x="2372" y="4712"/>
                    <a:pt x="2402" y="4864"/>
                  </a:cubicBezTo>
                  <a:cubicBezTo>
                    <a:pt x="2463" y="4560"/>
                    <a:pt x="2524" y="4317"/>
                    <a:pt x="2584" y="4043"/>
                  </a:cubicBezTo>
                  <a:cubicBezTo>
                    <a:pt x="2676" y="3770"/>
                    <a:pt x="2767" y="3496"/>
                    <a:pt x="2949" y="3253"/>
                  </a:cubicBezTo>
                  <a:cubicBezTo>
                    <a:pt x="3162" y="2949"/>
                    <a:pt x="3436" y="2766"/>
                    <a:pt x="3800" y="2675"/>
                  </a:cubicBezTo>
                  <a:cubicBezTo>
                    <a:pt x="4135" y="2584"/>
                    <a:pt x="4469" y="2493"/>
                    <a:pt x="4803" y="2402"/>
                  </a:cubicBezTo>
                  <a:lnTo>
                    <a:pt x="4712" y="2402"/>
                  </a:lnTo>
                  <a:cubicBezTo>
                    <a:pt x="4499" y="2341"/>
                    <a:pt x="4287" y="2311"/>
                    <a:pt x="4074" y="2250"/>
                  </a:cubicBezTo>
                  <a:cubicBezTo>
                    <a:pt x="3831" y="2159"/>
                    <a:pt x="3588" y="2067"/>
                    <a:pt x="3344" y="1946"/>
                  </a:cubicBezTo>
                  <a:cubicBezTo>
                    <a:pt x="2980" y="1763"/>
                    <a:pt x="2797" y="1429"/>
                    <a:pt x="2676" y="1034"/>
                  </a:cubicBezTo>
                  <a:cubicBezTo>
                    <a:pt x="2554" y="700"/>
                    <a:pt x="2493" y="365"/>
                    <a:pt x="24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3"/>
            <p:cNvSpPr/>
            <p:nvPr/>
          </p:nvSpPr>
          <p:spPr>
            <a:xfrm>
              <a:off x="2106450" y="645975"/>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 name="Google Shape;363;p23"/>
          <p:cNvGrpSpPr/>
          <p:nvPr/>
        </p:nvGrpSpPr>
        <p:grpSpPr>
          <a:xfrm>
            <a:off x="8548575" y="3887263"/>
            <a:ext cx="120850" cy="347400"/>
            <a:chOff x="512575" y="3217700"/>
            <a:chExt cx="120850" cy="347400"/>
          </a:xfrm>
        </p:grpSpPr>
        <p:sp>
          <p:nvSpPr>
            <p:cNvPr id="364" name="Google Shape;364;p23"/>
            <p:cNvSpPr/>
            <p:nvPr/>
          </p:nvSpPr>
          <p:spPr>
            <a:xfrm>
              <a:off x="547913" y="3217700"/>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3"/>
            <p:cNvSpPr/>
            <p:nvPr/>
          </p:nvSpPr>
          <p:spPr>
            <a:xfrm>
              <a:off x="512575" y="344347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6" name="Google Shape;366;p23"/>
          <p:cNvSpPr/>
          <p:nvPr/>
        </p:nvSpPr>
        <p:spPr>
          <a:xfrm>
            <a:off x="3370400" y="4625450"/>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3_1">
    <p:spTree>
      <p:nvGrpSpPr>
        <p:cNvPr id="367" name="Shape 367"/>
        <p:cNvGrpSpPr/>
        <p:nvPr/>
      </p:nvGrpSpPr>
      <p:grpSpPr>
        <a:xfrm>
          <a:off x="0" y="0"/>
          <a:ext cx="0" cy="0"/>
          <a:chOff x="0" y="0"/>
          <a:chExt cx="0" cy="0"/>
        </a:xfrm>
      </p:grpSpPr>
      <p:sp>
        <p:nvSpPr>
          <p:cNvPr id="368" name="Google Shape;368;p24"/>
          <p:cNvSpPr/>
          <p:nvPr/>
        </p:nvSpPr>
        <p:spPr>
          <a:xfrm flipH="1">
            <a:off x="5917389" y="3671596"/>
            <a:ext cx="3226617" cy="1500207"/>
          </a:xfrm>
          <a:custGeom>
            <a:rect b="b" l="l" r="r" t="t"/>
            <a:pathLst>
              <a:path extrusionOk="0" h="46750" w="100549">
                <a:moveTo>
                  <a:pt x="0" y="1"/>
                </a:moveTo>
                <a:lnTo>
                  <a:pt x="0" y="25958"/>
                </a:lnTo>
                <a:lnTo>
                  <a:pt x="0" y="46749"/>
                </a:lnTo>
                <a:lnTo>
                  <a:pt x="100549" y="46749"/>
                </a:lnTo>
                <a:cubicBezTo>
                  <a:pt x="87159" y="42480"/>
                  <a:pt x="76136" y="41753"/>
                  <a:pt x="70181" y="41753"/>
                </a:cubicBezTo>
                <a:cubicBezTo>
                  <a:pt x="67105" y="41753"/>
                  <a:pt x="65381" y="41947"/>
                  <a:pt x="65381" y="41947"/>
                </a:cubicBezTo>
                <a:cubicBezTo>
                  <a:pt x="57102" y="33131"/>
                  <a:pt x="48731" y="31154"/>
                  <a:pt x="42886" y="31154"/>
                </a:cubicBezTo>
                <a:cubicBezTo>
                  <a:pt x="38130" y="31154"/>
                  <a:pt x="35046" y="32463"/>
                  <a:pt x="35046" y="32463"/>
                </a:cubicBezTo>
                <a:cubicBezTo>
                  <a:pt x="30548" y="28998"/>
                  <a:pt x="26080" y="26840"/>
                  <a:pt x="21915" y="25594"/>
                </a:cubicBezTo>
                <a:cubicBezTo>
                  <a:pt x="19757" y="18147"/>
                  <a:pt x="13313" y="12493"/>
                  <a:pt x="5441" y="11490"/>
                </a:cubicBezTo>
                <a:cubicBezTo>
                  <a:pt x="4955" y="7052"/>
                  <a:pt x="2948" y="3040"/>
                  <a:pt x="0"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4"/>
          <p:cNvSpPr/>
          <p:nvPr/>
        </p:nvSpPr>
        <p:spPr>
          <a:xfrm>
            <a:off x="-9961" y="3671596"/>
            <a:ext cx="3226617" cy="1500207"/>
          </a:xfrm>
          <a:custGeom>
            <a:rect b="b" l="l" r="r" t="t"/>
            <a:pathLst>
              <a:path extrusionOk="0" h="46750" w="100549">
                <a:moveTo>
                  <a:pt x="0" y="1"/>
                </a:moveTo>
                <a:lnTo>
                  <a:pt x="0" y="25958"/>
                </a:lnTo>
                <a:lnTo>
                  <a:pt x="0" y="46749"/>
                </a:lnTo>
                <a:lnTo>
                  <a:pt x="100549" y="46749"/>
                </a:lnTo>
                <a:cubicBezTo>
                  <a:pt x="87159" y="42480"/>
                  <a:pt x="76136" y="41753"/>
                  <a:pt x="70181" y="41753"/>
                </a:cubicBezTo>
                <a:cubicBezTo>
                  <a:pt x="67105" y="41753"/>
                  <a:pt x="65381" y="41947"/>
                  <a:pt x="65381" y="41947"/>
                </a:cubicBezTo>
                <a:cubicBezTo>
                  <a:pt x="57102" y="33131"/>
                  <a:pt x="48731" y="31154"/>
                  <a:pt x="42886" y="31154"/>
                </a:cubicBezTo>
                <a:cubicBezTo>
                  <a:pt x="38130" y="31154"/>
                  <a:pt x="35046" y="32463"/>
                  <a:pt x="35046" y="32463"/>
                </a:cubicBezTo>
                <a:cubicBezTo>
                  <a:pt x="30548" y="28998"/>
                  <a:pt x="26080" y="26840"/>
                  <a:pt x="21915" y="25594"/>
                </a:cubicBezTo>
                <a:cubicBezTo>
                  <a:pt x="19757" y="18147"/>
                  <a:pt x="13313" y="12493"/>
                  <a:pt x="5441" y="11490"/>
                </a:cubicBezTo>
                <a:cubicBezTo>
                  <a:pt x="4955" y="7052"/>
                  <a:pt x="2948" y="3040"/>
                  <a:pt x="0"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4"/>
          <p:cNvSpPr/>
          <p:nvPr/>
        </p:nvSpPr>
        <p:spPr>
          <a:xfrm rot="10800000">
            <a:off x="5917389" y="-4"/>
            <a:ext cx="3226617" cy="1500208"/>
          </a:xfrm>
          <a:custGeom>
            <a:rect b="b" l="l" r="r" t="t"/>
            <a:pathLst>
              <a:path extrusionOk="0" h="46750" w="100549">
                <a:moveTo>
                  <a:pt x="0" y="1"/>
                </a:moveTo>
                <a:lnTo>
                  <a:pt x="0" y="25958"/>
                </a:lnTo>
                <a:lnTo>
                  <a:pt x="0" y="46749"/>
                </a:lnTo>
                <a:lnTo>
                  <a:pt x="100549" y="46749"/>
                </a:lnTo>
                <a:cubicBezTo>
                  <a:pt x="87159" y="42480"/>
                  <a:pt x="76136" y="41753"/>
                  <a:pt x="70181" y="41753"/>
                </a:cubicBezTo>
                <a:cubicBezTo>
                  <a:pt x="67105" y="41753"/>
                  <a:pt x="65381" y="41947"/>
                  <a:pt x="65381" y="41947"/>
                </a:cubicBezTo>
                <a:cubicBezTo>
                  <a:pt x="57102" y="33131"/>
                  <a:pt x="48731" y="31154"/>
                  <a:pt x="42886" y="31154"/>
                </a:cubicBezTo>
                <a:cubicBezTo>
                  <a:pt x="38130" y="31154"/>
                  <a:pt x="35046" y="32463"/>
                  <a:pt x="35046" y="32463"/>
                </a:cubicBezTo>
                <a:cubicBezTo>
                  <a:pt x="30548" y="28998"/>
                  <a:pt x="26080" y="26840"/>
                  <a:pt x="21915" y="25594"/>
                </a:cubicBezTo>
                <a:cubicBezTo>
                  <a:pt x="19757" y="18147"/>
                  <a:pt x="13313" y="12493"/>
                  <a:pt x="5441" y="11490"/>
                </a:cubicBezTo>
                <a:cubicBezTo>
                  <a:pt x="4955" y="7052"/>
                  <a:pt x="2948" y="3040"/>
                  <a:pt x="0"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4"/>
          <p:cNvSpPr/>
          <p:nvPr/>
        </p:nvSpPr>
        <p:spPr>
          <a:xfrm flipH="1" rot="10800000">
            <a:off x="-9961" y="-4"/>
            <a:ext cx="3226617" cy="1500208"/>
          </a:xfrm>
          <a:custGeom>
            <a:rect b="b" l="l" r="r" t="t"/>
            <a:pathLst>
              <a:path extrusionOk="0" h="46750" w="100549">
                <a:moveTo>
                  <a:pt x="0" y="1"/>
                </a:moveTo>
                <a:lnTo>
                  <a:pt x="0" y="25958"/>
                </a:lnTo>
                <a:lnTo>
                  <a:pt x="0" y="46749"/>
                </a:lnTo>
                <a:lnTo>
                  <a:pt x="100549" y="46749"/>
                </a:lnTo>
                <a:cubicBezTo>
                  <a:pt x="87159" y="42480"/>
                  <a:pt x="76136" y="41753"/>
                  <a:pt x="70181" y="41753"/>
                </a:cubicBezTo>
                <a:cubicBezTo>
                  <a:pt x="67105" y="41753"/>
                  <a:pt x="65381" y="41947"/>
                  <a:pt x="65381" y="41947"/>
                </a:cubicBezTo>
                <a:cubicBezTo>
                  <a:pt x="57102" y="33131"/>
                  <a:pt x="48731" y="31154"/>
                  <a:pt x="42886" y="31154"/>
                </a:cubicBezTo>
                <a:cubicBezTo>
                  <a:pt x="38130" y="31154"/>
                  <a:pt x="35046" y="32463"/>
                  <a:pt x="35046" y="32463"/>
                </a:cubicBezTo>
                <a:cubicBezTo>
                  <a:pt x="30548" y="28998"/>
                  <a:pt x="26080" y="26840"/>
                  <a:pt x="21915" y="25594"/>
                </a:cubicBezTo>
                <a:cubicBezTo>
                  <a:pt x="19757" y="18147"/>
                  <a:pt x="13313" y="12493"/>
                  <a:pt x="5441" y="11490"/>
                </a:cubicBezTo>
                <a:cubicBezTo>
                  <a:pt x="4955" y="7052"/>
                  <a:pt x="2948" y="3040"/>
                  <a:pt x="0"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4"/>
          <p:cNvSpPr/>
          <p:nvPr/>
        </p:nvSpPr>
        <p:spPr>
          <a:xfrm>
            <a:off x="254250" y="253650"/>
            <a:ext cx="8635500" cy="46362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4"/>
          <p:cNvSpPr txBox="1"/>
          <p:nvPr>
            <p:ph idx="1" type="subTitle"/>
          </p:nvPr>
        </p:nvSpPr>
        <p:spPr>
          <a:xfrm>
            <a:off x="4800775" y="1988277"/>
            <a:ext cx="3630000" cy="877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2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374" name="Google Shape;374;p24"/>
          <p:cNvSpPr txBox="1"/>
          <p:nvPr>
            <p:ph type="title"/>
          </p:nvPr>
        </p:nvSpPr>
        <p:spPr>
          <a:xfrm>
            <a:off x="4800778" y="1537327"/>
            <a:ext cx="3630000" cy="498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1600"/>
            </a:lvl1pPr>
            <a:lvl2pPr lvl="1" rtl="0">
              <a:spcBef>
                <a:spcPts val="0"/>
              </a:spcBef>
              <a:spcAft>
                <a:spcPts val="0"/>
              </a:spcAft>
              <a:buSzPts val="3000"/>
              <a:buFont typeface="Cinzel Decorative"/>
              <a:buNone/>
              <a:defRPr>
                <a:latin typeface="Cinzel Decorative"/>
                <a:ea typeface="Cinzel Decorative"/>
                <a:cs typeface="Cinzel Decorative"/>
                <a:sym typeface="Cinzel Decorative"/>
              </a:defRPr>
            </a:lvl2pPr>
            <a:lvl3pPr lvl="2" rtl="0">
              <a:spcBef>
                <a:spcPts val="0"/>
              </a:spcBef>
              <a:spcAft>
                <a:spcPts val="0"/>
              </a:spcAft>
              <a:buSzPts val="3000"/>
              <a:buFont typeface="Cinzel Decorative"/>
              <a:buNone/>
              <a:defRPr>
                <a:latin typeface="Cinzel Decorative"/>
                <a:ea typeface="Cinzel Decorative"/>
                <a:cs typeface="Cinzel Decorative"/>
                <a:sym typeface="Cinzel Decorative"/>
              </a:defRPr>
            </a:lvl3pPr>
            <a:lvl4pPr lvl="3" rtl="0">
              <a:spcBef>
                <a:spcPts val="0"/>
              </a:spcBef>
              <a:spcAft>
                <a:spcPts val="0"/>
              </a:spcAft>
              <a:buSzPts val="3000"/>
              <a:buFont typeface="Cinzel Decorative"/>
              <a:buNone/>
              <a:defRPr>
                <a:latin typeface="Cinzel Decorative"/>
                <a:ea typeface="Cinzel Decorative"/>
                <a:cs typeface="Cinzel Decorative"/>
                <a:sym typeface="Cinzel Decorative"/>
              </a:defRPr>
            </a:lvl4pPr>
            <a:lvl5pPr lvl="4" rtl="0">
              <a:spcBef>
                <a:spcPts val="0"/>
              </a:spcBef>
              <a:spcAft>
                <a:spcPts val="0"/>
              </a:spcAft>
              <a:buSzPts val="3000"/>
              <a:buFont typeface="Cinzel Decorative"/>
              <a:buNone/>
              <a:defRPr>
                <a:latin typeface="Cinzel Decorative"/>
                <a:ea typeface="Cinzel Decorative"/>
                <a:cs typeface="Cinzel Decorative"/>
                <a:sym typeface="Cinzel Decorative"/>
              </a:defRPr>
            </a:lvl5pPr>
            <a:lvl6pPr lvl="5" rtl="0">
              <a:spcBef>
                <a:spcPts val="0"/>
              </a:spcBef>
              <a:spcAft>
                <a:spcPts val="0"/>
              </a:spcAft>
              <a:buSzPts val="3000"/>
              <a:buFont typeface="Cinzel Decorative"/>
              <a:buNone/>
              <a:defRPr>
                <a:latin typeface="Cinzel Decorative"/>
                <a:ea typeface="Cinzel Decorative"/>
                <a:cs typeface="Cinzel Decorative"/>
                <a:sym typeface="Cinzel Decorative"/>
              </a:defRPr>
            </a:lvl6pPr>
            <a:lvl7pPr lvl="6" rtl="0">
              <a:spcBef>
                <a:spcPts val="0"/>
              </a:spcBef>
              <a:spcAft>
                <a:spcPts val="0"/>
              </a:spcAft>
              <a:buSzPts val="3000"/>
              <a:buFont typeface="Cinzel Decorative"/>
              <a:buNone/>
              <a:defRPr>
                <a:latin typeface="Cinzel Decorative"/>
                <a:ea typeface="Cinzel Decorative"/>
                <a:cs typeface="Cinzel Decorative"/>
                <a:sym typeface="Cinzel Decorative"/>
              </a:defRPr>
            </a:lvl7pPr>
            <a:lvl8pPr lvl="7" rtl="0">
              <a:spcBef>
                <a:spcPts val="0"/>
              </a:spcBef>
              <a:spcAft>
                <a:spcPts val="0"/>
              </a:spcAft>
              <a:buSzPts val="3000"/>
              <a:buFont typeface="Cinzel Decorative"/>
              <a:buNone/>
              <a:defRPr>
                <a:latin typeface="Cinzel Decorative"/>
                <a:ea typeface="Cinzel Decorative"/>
                <a:cs typeface="Cinzel Decorative"/>
                <a:sym typeface="Cinzel Decorative"/>
              </a:defRPr>
            </a:lvl8pPr>
            <a:lvl9pPr lvl="8" rtl="0">
              <a:spcBef>
                <a:spcPts val="0"/>
              </a:spcBef>
              <a:spcAft>
                <a:spcPts val="0"/>
              </a:spcAft>
              <a:buSzPts val="3000"/>
              <a:buFont typeface="Cinzel Decorative"/>
              <a:buNone/>
              <a:defRPr>
                <a:latin typeface="Cinzel Decorative"/>
                <a:ea typeface="Cinzel Decorative"/>
                <a:cs typeface="Cinzel Decorative"/>
                <a:sym typeface="Cinzel Decorative"/>
              </a:defRPr>
            </a:lvl9pPr>
          </a:lstStyle>
          <a:p/>
        </p:txBody>
      </p:sp>
      <p:sp>
        <p:nvSpPr>
          <p:cNvPr id="375" name="Google Shape;375;p24"/>
          <p:cNvSpPr txBox="1"/>
          <p:nvPr>
            <p:ph idx="2" type="subTitle"/>
          </p:nvPr>
        </p:nvSpPr>
        <p:spPr>
          <a:xfrm>
            <a:off x="713225" y="1988279"/>
            <a:ext cx="3630000" cy="877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2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376" name="Google Shape;376;p24"/>
          <p:cNvSpPr txBox="1"/>
          <p:nvPr>
            <p:ph idx="3" type="title"/>
          </p:nvPr>
        </p:nvSpPr>
        <p:spPr>
          <a:xfrm>
            <a:off x="713225" y="1537327"/>
            <a:ext cx="3630000" cy="498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1600"/>
            </a:lvl1pPr>
            <a:lvl2pPr lvl="1" rtl="0">
              <a:spcBef>
                <a:spcPts val="0"/>
              </a:spcBef>
              <a:spcAft>
                <a:spcPts val="0"/>
              </a:spcAft>
              <a:buSzPts val="3000"/>
              <a:buFont typeface="Cinzel Decorative"/>
              <a:buNone/>
              <a:defRPr>
                <a:latin typeface="Cinzel Decorative"/>
                <a:ea typeface="Cinzel Decorative"/>
                <a:cs typeface="Cinzel Decorative"/>
                <a:sym typeface="Cinzel Decorative"/>
              </a:defRPr>
            </a:lvl2pPr>
            <a:lvl3pPr lvl="2" rtl="0">
              <a:spcBef>
                <a:spcPts val="0"/>
              </a:spcBef>
              <a:spcAft>
                <a:spcPts val="0"/>
              </a:spcAft>
              <a:buSzPts val="3000"/>
              <a:buFont typeface="Cinzel Decorative"/>
              <a:buNone/>
              <a:defRPr>
                <a:latin typeface="Cinzel Decorative"/>
                <a:ea typeface="Cinzel Decorative"/>
                <a:cs typeface="Cinzel Decorative"/>
                <a:sym typeface="Cinzel Decorative"/>
              </a:defRPr>
            </a:lvl3pPr>
            <a:lvl4pPr lvl="3" rtl="0">
              <a:spcBef>
                <a:spcPts val="0"/>
              </a:spcBef>
              <a:spcAft>
                <a:spcPts val="0"/>
              </a:spcAft>
              <a:buSzPts val="3000"/>
              <a:buFont typeface="Cinzel Decorative"/>
              <a:buNone/>
              <a:defRPr>
                <a:latin typeface="Cinzel Decorative"/>
                <a:ea typeface="Cinzel Decorative"/>
                <a:cs typeface="Cinzel Decorative"/>
                <a:sym typeface="Cinzel Decorative"/>
              </a:defRPr>
            </a:lvl4pPr>
            <a:lvl5pPr lvl="4" rtl="0">
              <a:spcBef>
                <a:spcPts val="0"/>
              </a:spcBef>
              <a:spcAft>
                <a:spcPts val="0"/>
              </a:spcAft>
              <a:buSzPts val="3000"/>
              <a:buFont typeface="Cinzel Decorative"/>
              <a:buNone/>
              <a:defRPr>
                <a:latin typeface="Cinzel Decorative"/>
                <a:ea typeface="Cinzel Decorative"/>
                <a:cs typeface="Cinzel Decorative"/>
                <a:sym typeface="Cinzel Decorative"/>
              </a:defRPr>
            </a:lvl5pPr>
            <a:lvl6pPr lvl="5" rtl="0">
              <a:spcBef>
                <a:spcPts val="0"/>
              </a:spcBef>
              <a:spcAft>
                <a:spcPts val="0"/>
              </a:spcAft>
              <a:buSzPts val="3000"/>
              <a:buFont typeface="Cinzel Decorative"/>
              <a:buNone/>
              <a:defRPr>
                <a:latin typeface="Cinzel Decorative"/>
                <a:ea typeface="Cinzel Decorative"/>
                <a:cs typeface="Cinzel Decorative"/>
                <a:sym typeface="Cinzel Decorative"/>
              </a:defRPr>
            </a:lvl6pPr>
            <a:lvl7pPr lvl="6" rtl="0">
              <a:spcBef>
                <a:spcPts val="0"/>
              </a:spcBef>
              <a:spcAft>
                <a:spcPts val="0"/>
              </a:spcAft>
              <a:buSzPts val="3000"/>
              <a:buFont typeface="Cinzel Decorative"/>
              <a:buNone/>
              <a:defRPr>
                <a:latin typeface="Cinzel Decorative"/>
                <a:ea typeface="Cinzel Decorative"/>
                <a:cs typeface="Cinzel Decorative"/>
                <a:sym typeface="Cinzel Decorative"/>
              </a:defRPr>
            </a:lvl7pPr>
            <a:lvl8pPr lvl="7" rtl="0">
              <a:spcBef>
                <a:spcPts val="0"/>
              </a:spcBef>
              <a:spcAft>
                <a:spcPts val="0"/>
              </a:spcAft>
              <a:buSzPts val="3000"/>
              <a:buFont typeface="Cinzel Decorative"/>
              <a:buNone/>
              <a:defRPr>
                <a:latin typeface="Cinzel Decorative"/>
                <a:ea typeface="Cinzel Decorative"/>
                <a:cs typeface="Cinzel Decorative"/>
                <a:sym typeface="Cinzel Decorative"/>
              </a:defRPr>
            </a:lvl8pPr>
            <a:lvl9pPr lvl="8" rtl="0">
              <a:spcBef>
                <a:spcPts val="0"/>
              </a:spcBef>
              <a:spcAft>
                <a:spcPts val="0"/>
              </a:spcAft>
              <a:buSzPts val="3000"/>
              <a:buFont typeface="Cinzel Decorative"/>
              <a:buNone/>
              <a:defRPr>
                <a:latin typeface="Cinzel Decorative"/>
                <a:ea typeface="Cinzel Decorative"/>
                <a:cs typeface="Cinzel Decorative"/>
                <a:sym typeface="Cinzel Decorative"/>
              </a:defRPr>
            </a:lvl9pPr>
          </a:lstStyle>
          <a:p/>
        </p:txBody>
      </p:sp>
      <p:sp>
        <p:nvSpPr>
          <p:cNvPr id="377" name="Google Shape;377;p24"/>
          <p:cNvSpPr txBox="1"/>
          <p:nvPr>
            <p:ph idx="4" type="title"/>
          </p:nvPr>
        </p:nvSpPr>
        <p:spPr>
          <a:xfrm>
            <a:off x="1032300" y="691900"/>
            <a:ext cx="7051800" cy="552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24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78" name="Google Shape;378;p24"/>
          <p:cNvSpPr txBox="1"/>
          <p:nvPr>
            <p:ph idx="5" type="subTitle"/>
          </p:nvPr>
        </p:nvSpPr>
        <p:spPr>
          <a:xfrm>
            <a:off x="4800775" y="3422523"/>
            <a:ext cx="3630000" cy="877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2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379" name="Google Shape;379;p24"/>
          <p:cNvSpPr txBox="1"/>
          <p:nvPr>
            <p:ph idx="6" type="title"/>
          </p:nvPr>
        </p:nvSpPr>
        <p:spPr>
          <a:xfrm>
            <a:off x="4800778" y="2971602"/>
            <a:ext cx="3630000" cy="498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1600"/>
            </a:lvl1pPr>
            <a:lvl2pPr lvl="1" rtl="0">
              <a:spcBef>
                <a:spcPts val="0"/>
              </a:spcBef>
              <a:spcAft>
                <a:spcPts val="0"/>
              </a:spcAft>
              <a:buSzPts val="3000"/>
              <a:buFont typeface="Cinzel Decorative"/>
              <a:buNone/>
              <a:defRPr>
                <a:latin typeface="Cinzel Decorative"/>
                <a:ea typeface="Cinzel Decorative"/>
                <a:cs typeface="Cinzel Decorative"/>
                <a:sym typeface="Cinzel Decorative"/>
              </a:defRPr>
            </a:lvl2pPr>
            <a:lvl3pPr lvl="2" rtl="0">
              <a:spcBef>
                <a:spcPts val="0"/>
              </a:spcBef>
              <a:spcAft>
                <a:spcPts val="0"/>
              </a:spcAft>
              <a:buSzPts val="3000"/>
              <a:buFont typeface="Cinzel Decorative"/>
              <a:buNone/>
              <a:defRPr>
                <a:latin typeface="Cinzel Decorative"/>
                <a:ea typeface="Cinzel Decorative"/>
                <a:cs typeface="Cinzel Decorative"/>
                <a:sym typeface="Cinzel Decorative"/>
              </a:defRPr>
            </a:lvl3pPr>
            <a:lvl4pPr lvl="3" rtl="0">
              <a:spcBef>
                <a:spcPts val="0"/>
              </a:spcBef>
              <a:spcAft>
                <a:spcPts val="0"/>
              </a:spcAft>
              <a:buSzPts val="3000"/>
              <a:buFont typeface="Cinzel Decorative"/>
              <a:buNone/>
              <a:defRPr>
                <a:latin typeface="Cinzel Decorative"/>
                <a:ea typeface="Cinzel Decorative"/>
                <a:cs typeface="Cinzel Decorative"/>
                <a:sym typeface="Cinzel Decorative"/>
              </a:defRPr>
            </a:lvl4pPr>
            <a:lvl5pPr lvl="4" rtl="0">
              <a:spcBef>
                <a:spcPts val="0"/>
              </a:spcBef>
              <a:spcAft>
                <a:spcPts val="0"/>
              </a:spcAft>
              <a:buSzPts val="3000"/>
              <a:buFont typeface="Cinzel Decorative"/>
              <a:buNone/>
              <a:defRPr>
                <a:latin typeface="Cinzel Decorative"/>
                <a:ea typeface="Cinzel Decorative"/>
                <a:cs typeface="Cinzel Decorative"/>
                <a:sym typeface="Cinzel Decorative"/>
              </a:defRPr>
            </a:lvl5pPr>
            <a:lvl6pPr lvl="5" rtl="0">
              <a:spcBef>
                <a:spcPts val="0"/>
              </a:spcBef>
              <a:spcAft>
                <a:spcPts val="0"/>
              </a:spcAft>
              <a:buSzPts val="3000"/>
              <a:buFont typeface="Cinzel Decorative"/>
              <a:buNone/>
              <a:defRPr>
                <a:latin typeface="Cinzel Decorative"/>
                <a:ea typeface="Cinzel Decorative"/>
                <a:cs typeface="Cinzel Decorative"/>
                <a:sym typeface="Cinzel Decorative"/>
              </a:defRPr>
            </a:lvl6pPr>
            <a:lvl7pPr lvl="6" rtl="0">
              <a:spcBef>
                <a:spcPts val="0"/>
              </a:spcBef>
              <a:spcAft>
                <a:spcPts val="0"/>
              </a:spcAft>
              <a:buSzPts val="3000"/>
              <a:buFont typeface="Cinzel Decorative"/>
              <a:buNone/>
              <a:defRPr>
                <a:latin typeface="Cinzel Decorative"/>
                <a:ea typeface="Cinzel Decorative"/>
                <a:cs typeface="Cinzel Decorative"/>
                <a:sym typeface="Cinzel Decorative"/>
              </a:defRPr>
            </a:lvl7pPr>
            <a:lvl8pPr lvl="7" rtl="0">
              <a:spcBef>
                <a:spcPts val="0"/>
              </a:spcBef>
              <a:spcAft>
                <a:spcPts val="0"/>
              </a:spcAft>
              <a:buSzPts val="3000"/>
              <a:buFont typeface="Cinzel Decorative"/>
              <a:buNone/>
              <a:defRPr>
                <a:latin typeface="Cinzel Decorative"/>
                <a:ea typeface="Cinzel Decorative"/>
                <a:cs typeface="Cinzel Decorative"/>
                <a:sym typeface="Cinzel Decorative"/>
              </a:defRPr>
            </a:lvl8pPr>
            <a:lvl9pPr lvl="8" rtl="0">
              <a:spcBef>
                <a:spcPts val="0"/>
              </a:spcBef>
              <a:spcAft>
                <a:spcPts val="0"/>
              </a:spcAft>
              <a:buSzPts val="3000"/>
              <a:buFont typeface="Cinzel Decorative"/>
              <a:buNone/>
              <a:defRPr>
                <a:latin typeface="Cinzel Decorative"/>
                <a:ea typeface="Cinzel Decorative"/>
                <a:cs typeface="Cinzel Decorative"/>
                <a:sym typeface="Cinzel Decorative"/>
              </a:defRPr>
            </a:lvl9pPr>
          </a:lstStyle>
          <a:p/>
        </p:txBody>
      </p:sp>
      <p:sp>
        <p:nvSpPr>
          <p:cNvPr id="380" name="Google Shape;380;p24"/>
          <p:cNvSpPr txBox="1"/>
          <p:nvPr>
            <p:ph idx="7" type="subTitle"/>
          </p:nvPr>
        </p:nvSpPr>
        <p:spPr>
          <a:xfrm>
            <a:off x="713225" y="3422523"/>
            <a:ext cx="3630000" cy="877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2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381" name="Google Shape;381;p24"/>
          <p:cNvSpPr txBox="1"/>
          <p:nvPr>
            <p:ph idx="8" type="title"/>
          </p:nvPr>
        </p:nvSpPr>
        <p:spPr>
          <a:xfrm>
            <a:off x="713225" y="2971601"/>
            <a:ext cx="3630000" cy="498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1600"/>
            </a:lvl1pPr>
            <a:lvl2pPr lvl="1" rtl="0">
              <a:spcBef>
                <a:spcPts val="0"/>
              </a:spcBef>
              <a:spcAft>
                <a:spcPts val="0"/>
              </a:spcAft>
              <a:buSzPts val="3000"/>
              <a:buFont typeface="Cinzel Decorative"/>
              <a:buNone/>
              <a:defRPr>
                <a:latin typeface="Cinzel Decorative"/>
                <a:ea typeface="Cinzel Decorative"/>
                <a:cs typeface="Cinzel Decorative"/>
                <a:sym typeface="Cinzel Decorative"/>
              </a:defRPr>
            </a:lvl2pPr>
            <a:lvl3pPr lvl="2" rtl="0">
              <a:spcBef>
                <a:spcPts val="0"/>
              </a:spcBef>
              <a:spcAft>
                <a:spcPts val="0"/>
              </a:spcAft>
              <a:buSzPts val="3000"/>
              <a:buFont typeface="Cinzel Decorative"/>
              <a:buNone/>
              <a:defRPr>
                <a:latin typeface="Cinzel Decorative"/>
                <a:ea typeface="Cinzel Decorative"/>
                <a:cs typeface="Cinzel Decorative"/>
                <a:sym typeface="Cinzel Decorative"/>
              </a:defRPr>
            </a:lvl3pPr>
            <a:lvl4pPr lvl="3" rtl="0">
              <a:spcBef>
                <a:spcPts val="0"/>
              </a:spcBef>
              <a:spcAft>
                <a:spcPts val="0"/>
              </a:spcAft>
              <a:buSzPts val="3000"/>
              <a:buFont typeface="Cinzel Decorative"/>
              <a:buNone/>
              <a:defRPr>
                <a:latin typeface="Cinzel Decorative"/>
                <a:ea typeface="Cinzel Decorative"/>
                <a:cs typeface="Cinzel Decorative"/>
                <a:sym typeface="Cinzel Decorative"/>
              </a:defRPr>
            </a:lvl4pPr>
            <a:lvl5pPr lvl="4" rtl="0">
              <a:spcBef>
                <a:spcPts val="0"/>
              </a:spcBef>
              <a:spcAft>
                <a:spcPts val="0"/>
              </a:spcAft>
              <a:buSzPts val="3000"/>
              <a:buFont typeface="Cinzel Decorative"/>
              <a:buNone/>
              <a:defRPr>
                <a:latin typeface="Cinzel Decorative"/>
                <a:ea typeface="Cinzel Decorative"/>
                <a:cs typeface="Cinzel Decorative"/>
                <a:sym typeface="Cinzel Decorative"/>
              </a:defRPr>
            </a:lvl5pPr>
            <a:lvl6pPr lvl="5" rtl="0">
              <a:spcBef>
                <a:spcPts val="0"/>
              </a:spcBef>
              <a:spcAft>
                <a:spcPts val="0"/>
              </a:spcAft>
              <a:buSzPts val="3000"/>
              <a:buFont typeface="Cinzel Decorative"/>
              <a:buNone/>
              <a:defRPr>
                <a:latin typeface="Cinzel Decorative"/>
                <a:ea typeface="Cinzel Decorative"/>
                <a:cs typeface="Cinzel Decorative"/>
                <a:sym typeface="Cinzel Decorative"/>
              </a:defRPr>
            </a:lvl6pPr>
            <a:lvl7pPr lvl="6" rtl="0">
              <a:spcBef>
                <a:spcPts val="0"/>
              </a:spcBef>
              <a:spcAft>
                <a:spcPts val="0"/>
              </a:spcAft>
              <a:buSzPts val="3000"/>
              <a:buFont typeface="Cinzel Decorative"/>
              <a:buNone/>
              <a:defRPr>
                <a:latin typeface="Cinzel Decorative"/>
                <a:ea typeface="Cinzel Decorative"/>
                <a:cs typeface="Cinzel Decorative"/>
                <a:sym typeface="Cinzel Decorative"/>
              </a:defRPr>
            </a:lvl7pPr>
            <a:lvl8pPr lvl="7" rtl="0">
              <a:spcBef>
                <a:spcPts val="0"/>
              </a:spcBef>
              <a:spcAft>
                <a:spcPts val="0"/>
              </a:spcAft>
              <a:buSzPts val="3000"/>
              <a:buFont typeface="Cinzel Decorative"/>
              <a:buNone/>
              <a:defRPr>
                <a:latin typeface="Cinzel Decorative"/>
                <a:ea typeface="Cinzel Decorative"/>
                <a:cs typeface="Cinzel Decorative"/>
                <a:sym typeface="Cinzel Decorative"/>
              </a:defRPr>
            </a:lvl8pPr>
            <a:lvl9pPr lvl="8" rtl="0">
              <a:spcBef>
                <a:spcPts val="0"/>
              </a:spcBef>
              <a:spcAft>
                <a:spcPts val="0"/>
              </a:spcAft>
              <a:buSzPts val="3000"/>
              <a:buFont typeface="Cinzel Decorative"/>
              <a:buNone/>
              <a:defRPr>
                <a:latin typeface="Cinzel Decorative"/>
                <a:ea typeface="Cinzel Decorative"/>
                <a:cs typeface="Cinzel Decorative"/>
                <a:sym typeface="Cinzel Decorative"/>
              </a:defRPr>
            </a:lvl9pPr>
          </a:lstStyle>
          <a:p/>
        </p:txBody>
      </p:sp>
      <p:grpSp>
        <p:nvGrpSpPr>
          <p:cNvPr id="382" name="Google Shape;382;p24"/>
          <p:cNvGrpSpPr/>
          <p:nvPr/>
        </p:nvGrpSpPr>
        <p:grpSpPr>
          <a:xfrm flipH="1">
            <a:off x="8233563" y="646200"/>
            <a:ext cx="394400" cy="291075"/>
            <a:chOff x="6573825" y="495125"/>
            <a:chExt cx="394400" cy="291075"/>
          </a:xfrm>
        </p:grpSpPr>
        <p:sp>
          <p:nvSpPr>
            <p:cNvPr id="383" name="Google Shape;383;p24"/>
            <p:cNvSpPr/>
            <p:nvPr/>
          </p:nvSpPr>
          <p:spPr>
            <a:xfrm>
              <a:off x="6573825" y="555925"/>
              <a:ext cx="229500" cy="230275"/>
            </a:xfrm>
            <a:custGeom>
              <a:rect b="b" l="l" r="r" t="t"/>
              <a:pathLst>
                <a:path extrusionOk="0" h="9211" w="9180">
                  <a:moveTo>
                    <a:pt x="4590" y="1"/>
                  </a:moveTo>
                  <a:cubicBezTo>
                    <a:pt x="4560" y="61"/>
                    <a:pt x="4560" y="122"/>
                    <a:pt x="4529" y="183"/>
                  </a:cubicBezTo>
                  <a:cubicBezTo>
                    <a:pt x="4408" y="760"/>
                    <a:pt x="4286" y="1368"/>
                    <a:pt x="4104" y="1946"/>
                  </a:cubicBezTo>
                  <a:cubicBezTo>
                    <a:pt x="3891" y="2645"/>
                    <a:pt x="3557" y="3253"/>
                    <a:pt x="2918" y="3648"/>
                  </a:cubicBezTo>
                  <a:cubicBezTo>
                    <a:pt x="2310" y="4043"/>
                    <a:pt x="1642" y="4226"/>
                    <a:pt x="943" y="4378"/>
                  </a:cubicBezTo>
                  <a:cubicBezTo>
                    <a:pt x="639" y="4438"/>
                    <a:pt x="335" y="4499"/>
                    <a:pt x="0" y="4560"/>
                  </a:cubicBezTo>
                  <a:cubicBezTo>
                    <a:pt x="669" y="4742"/>
                    <a:pt x="1338" y="4894"/>
                    <a:pt x="1976" y="5077"/>
                  </a:cubicBezTo>
                  <a:cubicBezTo>
                    <a:pt x="2979" y="5350"/>
                    <a:pt x="3709" y="5988"/>
                    <a:pt x="4043" y="6992"/>
                  </a:cubicBezTo>
                  <a:cubicBezTo>
                    <a:pt x="4195" y="7447"/>
                    <a:pt x="4286" y="7934"/>
                    <a:pt x="4438" y="8420"/>
                  </a:cubicBezTo>
                  <a:cubicBezTo>
                    <a:pt x="4499" y="8663"/>
                    <a:pt x="4529" y="8906"/>
                    <a:pt x="4590" y="9210"/>
                  </a:cubicBezTo>
                  <a:cubicBezTo>
                    <a:pt x="4712" y="8663"/>
                    <a:pt x="4803" y="8177"/>
                    <a:pt x="4924" y="7691"/>
                  </a:cubicBezTo>
                  <a:cubicBezTo>
                    <a:pt x="5076" y="7144"/>
                    <a:pt x="5259" y="6596"/>
                    <a:pt x="5593" y="6140"/>
                  </a:cubicBezTo>
                  <a:cubicBezTo>
                    <a:pt x="6019" y="5593"/>
                    <a:pt x="6566" y="5259"/>
                    <a:pt x="7204" y="5077"/>
                  </a:cubicBezTo>
                  <a:cubicBezTo>
                    <a:pt x="7873" y="4894"/>
                    <a:pt x="8511" y="4742"/>
                    <a:pt x="9180" y="4560"/>
                  </a:cubicBezTo>
                  <a:cubicBezTo>
                    <a:pt x="9119" y="4560"/>
                    <a:pt x="9058" y="4529"/>
                    <a:pt x="8997" y="4529"/>
                  </a:cubicBezTo>
                  <a:cubicBezTo>
                    <a:pt x="8572" y="4438"/>
                    <a:pt x="8146" y="4378"/>
                    <a:pt x="7751" y="4226"/>
                  </a:cubicBezTo>
                  <a:cubicBezTo>
                    <a:pt x="7295" y="4104"/>
                    <a:pt x="6809" y="3922"/>
                    <a:pt x="6383" y="3709"/>
                  </a:cubicBezTo>
                  <a:cubicBezTo>
                    <a:pt x="5684" y="3344"/>
                    <a:pt x="5320" y="2675"/>
                    <a:pt x="5076" y="1946"/>
                  </a:cubicBezTo>
                  <a:cubicBezTo>
                    <a:pt x="4894" y="1308"/>
                    <a:pt x="4742" y="669"/>
                    <a:pt x="45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4"/>
            <p:cNvSpPr/>
            <p:nvPr/>
          </p:nvSpPr>
          <p:spPr>
            <a:xfrm>
              <a:off x="6847375" y="49512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 name="Google Shape;385;p24"/>
          <p:cNvGrpSpPr/>
          <p:nvPr/>
        </p:nvGrpSpPr>
        <p:grpSpPr>
          <a:xfrm flipH="1">
            <a:off x="544425" y="631000"/>
            <a:ext cx="487875" cy="321475"/>
            <a:chOff x="8186838" y="3850100"/>
            <a:chExt cx="487875" cy="321475"/>
          </a:xfrm>
        </p:grpSpPr>
        <p:sp>
          <p:nvSpPr>
            <p:cNvPr id="386" name="Google Shape;386;p24"/>
            <p:cNvSpPr/>
            <p:nvPr/>
          </p:nvSpPr>
          <p:spPr>
            <a:xfrm>
              <a:off x="8445963" y="3850100"/>
              <a:ext cx="228750" cy="230275"/>
            </a:xfrm>
            <a:custGeom>
              <a:rect b="b" l="l" r="r" t="t"/>
              <a:pathLst>
                <a:path extrusionOk="0" h="9211" w="9150">
                  <a:moveTo>
                    <a:pt x="4559" y="1"/>
                  </a:moveTo>
                  <a:cubicBezTo>
                    <a:pt x="4559" y="62"/>
                    <a:pt x="4529" y="123"/>
                    <a:pt x="4529" y="183"/>
                  </a:cubicBezTo>
                  <a:cubicBezTo>
                    <a:pt x="4377" y="761"/>
                    <a:pt x="4256" y="1369"/>
                    <a:pt x="4104" y="1946"/>
                  </a:cubicBezTo>
                  <a:cubicBezTo>
                    <a:pt x="3891" y="2645"/>
                    <a:pt x="3526" y="3253"/>
                    <a:pt x="2888" y="3648"/>
                  </a:cubicBezTo>
                  <a:cubicBezTo>
                    <a:pt x="2280" y="4044"/>
                    <a:pt x="1611" y="4226"/>
                    <a:pt x="942" y="4378"/>
                  </a:cubicBezTo>
                  <a:cubicBezTo>
                    <a:pt x="608" y="4439"/>
                    <a:pt x="304" y="4499"/>
                    <a:pt x="0" y="4560"/>
                  </a:cubicBezTo>
                  <a:cubicBezTo>
                    <a:pt x="669" y="4743"/>
                    <a:pt x="1307" y="4895"/>
                    <a:pt x="1945" y="5077"/>
                  </a:cubicBezTo>
                  <a:cubicBezTo>
                    <a:pt x="2949" y="5351"/>
                    <a:pt x="3678" y="5989"/>
                    <a:pt x="4012" y="6992"/>
                  </a:cubicBezTo>
                  <a:cubicBezTo>
                    <a:pt x="4164" y="7448"/>
                    <a:pt x="4286" y="7934"/>
                    <a:pt x="4407" y="8421"/>
                  </a:cubicBezTo>
                  <a:cubicBezTo>
                    <a:pt x="4468" y="8664"/>
                    <a:pt x="4529" y="8907"/>
                    <a:pt x="4590" y="9211"/>
                  </a:cubicBezTo>
                  <a:cubicBezTo>
                    <a:pt x="4711" y="8664"/>
                    <a:pt x="4803" y="8177"/>
                    <a:pt x="4924" y="7691"/>
                  </a:cubicBezTo>
                  <a:cubicBezTo>
                    <a:pt x="5076" y="7144"/>
                    <a:pt x="5259" y="6597"/>
                    <a:pt x="5593" y="6141"/>
                  </a:cubicBezTo>
                  <a:cubicBezTo>
                    <a:pt x="5988" y="5594"/>
                    <a:pt x="6566" y="5259"/>
                    <a:pt x="7204" y="5077"/>
                  </a:cubicBezTo>
                  <a:cubicBezTo>
                    <a:pt x="7842" y="4895"/>
                    <a:pt x="8511" y="4743"/>
                    <a:pt x="9149" y="4560"/>
                  </a:cubicBezTo>
                  <a:cubicBezTo>
                    <a:pt x="9119" y="4560"/>
                    <a:pt x="9058" y="4530"/>
                    <a:pt x="8997" y="4530"/>
                  </a:cubicBezTo>
                  <a:cubicBezTo>
                    <a:pt x="8572" y="4439"/>
                    <a:pt x="8146" y="4378"/>
                    <a:pt x="7721" y="4226"/>
                  </a:cubicBezTo>
                  <a:cubicBezTo>
                    <a:pt x="7265" y="4104"/>
                    <a:pt x="6778" y="3922"/>
                    <a:pt x="6353" y="3709"/>
                  </a:cubicBezTo>
                  <a:cubicBezTo>
                    <a:pt x="5654" y="3344"/>
                    <a:pt x="5289" y="2676"/>
                    <a:pt x="5076" y="1946"/>
                  </a:cubicBezTo>
                  <a:cubicBezTo>
                    <a:pt x="4894" y="1308"/>
                    <a:pt x="4742" y="639"/>
                    <a:pt x="45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4"/>
            <p:cNvSpPr/>
            <p:nvPr/>
          </p:nvSpPr>
          <p:spPr>
            <a:xfrm>
              <a:off x="8186838" y="4050725"/>
              <a:ext cx="120075" cy="120850"/>
            </a:xfrm>
            <a:custGeom>
              <a:rect b="b" l="l" r="r" t="t"/>
              <a:pathLst>
                <a:path extrusionOk="0" h="4834" w="4803">
                  <a:moveTo>
                    <a:pt x="2401" y="0"/>
                  </a:moveTo>
                  <a:cubicBezTo>
                    <a:pt x="2401" y="31"/>
                    <a:pt x="2371" y="61"/>
                    <a:pt x="2371" y="92"/>
                  </a:cubicBezTo>
                  <a:cubicBezTo>
                    <a:pt x="2310" y="396"/>
                    <a:pt x="2249" y="699"/>
                    <a:pt x="2158" y="1034"/>
                  </a:cubicBezTo>
                  <a:cubicBezTo>
                    <a:pt x="2037" y="1399"/>
                    <a:pt x="1854" y="1703"/>
                    <a:pt x="1520" y="1915"/>
                  </a:cubicBezTo>
                  <a:cubicBezTo>
                    <a:pt x="1216" y="2128"/>
                    <a:pt x="851" y="2219"/>
                    <a:pt x="487" y="2280"/>
                  </a:cubicBezTo>
                  <a:cubicBezTo>
                    <a:pt x="335" y="2341"/>
                    <a:pt x="152" y="2371"/>
                    <a:pt x="0" y="2402"/>
                  </a:cubicBezTo>
                  <a:cubicBezTo>
                    <a:pt x="335" y="2493"/>
                    <a:pt x="699" y="2554"/>
                    <a:pt x="1034" y="2675"/>
                  </a:cubicBezTo>
                  <a:cubicBezTo>
                    <a:pt x="1550" y="2827"/>
                    <a:pt x="1946" y="3131"/>
                    <a:pt x="2097" y="3678"/>
                  </a:cubicBezTo>
                  <a:cubicBezTo>
                    <a:pt x="2189" y="3921"/>
                    <a:pt x="2249" y="4165"/>
                    <a:pt x="2310" y="4438"/>
                  </a:cubicBezTo>
                  <a:cubicBezTo>
                    <a:pt x="2341" y="4560"/>
                    <a:pt x="2371" y="4681"/>
                    <a:pt x="2401" y="4833"/>
                  </a:cubicBezTo>
                  <a:cubicBezTo>
                    <a:pt x="2462" y="4560"/>
                    <a:pt x="2523" y="4286"/>
                    <a:pt x="2584" y="4043"/>
                  </a:cubicBezTo>
                  <a:cubicBezTo>
                    <a:pt x="2645" y="3739"/>
                    <a:pt x="2766" y="3465"/>
                    <a:pt x="2949" y="3222"/>
                  </a:cubicBezTo>
                  <a:cubicBezTo>
                    <a:pt x="3161" y="2918"/>
                    <a:pt x="3435" y="2766"/>
                    <a:pt x="3769" y="2675"/>
                  </a:cubicBezTo>
                  <a:cubicBezTo>
                    <a:pt x="4134" y="2554"/>
                    <a:pt x="4468" y="2493"/>
                    <a:pt x="4803" y="2402"/>
                  </a:cubicBezTo>
                  <a:cubicBezTo>
                    <a:pt x="4772" y="2402"/>
                    <a:pt x="4742" y="2371"/>
                    <a:pt x="4712" y="2371"/>
                  </a:cubicBezTo>
                  <a:cubicBezTo>
                    <a:pt x="4499" y="2341"/>
                    <a:pt x="4286" y="2280"/>
                    <a:pt x="4073" y="2219"/>
                  </a:cubicBezTo>
                  <a:cubicBezTo>
                    <a:pt x="3830" y="2158"/>
                    <a:pt x="3556" y="2067"/>
                    <a:pt x="3344" y="1946"/>
                  </a:cubicBezTo>
                  <a:cubicBezTo>
                    <a:pt x="2979" y="1763"/>
                    <a:pt x="2766" y="1399"/>
                    <a:pt x="2675" y="1034"/>
                  </a:cubicBezTo>
                  <a:cubicBezTo>
                    <a:pt x="2553" y="699"/>
                    <a:pt x="2493" y="335"/>
                    <a:pt x="24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 name="Google Shape;388;p24"/>
          <p:cNvGrpSpPr/>
          <p:nvPr/>
        </p:nvGrpSpPr>
        <p:grpSpPr>
          <a:xfrm flipH="1">
            <a:off x="8341963" y="4519200"/>
            <a:ext cx="286013" cy="278250"/>
            <a:chOff x="2106450" y="417900"/>
            <a:chExt cx="286013" cy="278250"/>
          </a:xfrm>
        </p:grpSpPr>
        <p:sp>
          <p:nvSpPr>
            <p:cNvPr id="389" name="Google Shape;389;p24"/>
            <p:cNvSpPr/>
            <p:nvPr/>
          </p:nvSpPr>
          <p:spPr>
            <a:xfrm>
              <a:off x="2272363" y="417900"/>
              <a:ext cx="120100" cy="121600"/>
            </a:xfrm>
            <a:custGeom>
              <a:rect b="b" l="l" r="r" t="t"/>
              <a:pathLst>
                <a:path extrusionOk="0" h="4864" w="4804">
                  <a:moveTo>
                    <a:pt x="2402" y="0"/>
                  </a:moveTo>
                  <a:cubicBezTo>
                    <a:pt x="2402" y="31"/>
                    <a:pt x="2402" y="61"/>
                    <a:pt x="2372" y="92"/>
                  </a:cubicBezTo>
                  <a:cubicBezTo>
                    <a:pt x="2311" y="426"/>
                    <a:pt x="2250" y="730"/>
                    <a:pt x="2159" y="1034"/>
                  </a:cubicBezTo>
                  <a:cubicBezTo>
                    <a:pt x="2037" y="1399"/>
                    <a:pt x="1855" y="1733"/>
                    <a:pt x="1521" y="1946"/>
                  </a:cubicBezTo>
                  <a:cubicBezTo>
                    <a:pt x="1217" y="2128"/>
                    <a:pt x="852" y="2219"/>
                    <a:pt x="487" y="2311"/>
                  </a:cubicBezTo>
                  <a:cubicBezTo>
                    <a:pt x="335" y="2341"/>
                    <a:pt x="153" y="2371"/>
                    <a:pt x="1" y="2402"/>
                  </a:cubicBezTo>
                  <a:cubicBezTo>
                    <a:pt x="335" y="2493"/>
                    <a:pt x="700" y="2584"/>
                    <a:pt x="1034" y="2675"/>
                  </a:cubicBezTo>
                  <a:cubicBezTo>
                    <a:pt x="1551" y="2827"/>
                    <a:pt x="1946" y="3162"/>
                    <a:pt x="2098" y="3678"/>
                  </a:cubicBezTo>
                  <a:cubicBezTo>
                    <a:pt x="2189" y="3952"/>
                    <a:pt x="2250" y="4195"/>
                    <a:pt x="2311" y="4438"/>
                  </a:cubicBezTo>
                  <a:cubicBezTo>
                    <a:pt x="2341" y="4560"/>
                    <a:pt x="2372" y="4712"/>
                    <a:pt x="2402" y="4864"/>
                  </a:cubicBezTo>
                  <a:cubicBezTo>
                    <a:pt x="2463" y="4560"/>
                    <a:pt x="2524" y="4317"/>
                    <a:pt x="2584" y="4043"/>
                  </a:cubicBezTo>
                  <a:cubicBezTo>
                    <a:pt x="2676" y="3770"/>
                    <a:pt x="2767" y="3496"/>
                    <a:pt x="2949" y="3253"/>
                  </a:cubicBezTo>
                  <a:cubicBezTo>
                    <a:pt x="3162" y="2949"/>
                    <a:pt x="3436" y="2766"/>
                    <a:pt x="3800" y="2675"/>
                  </a:cubicBezTo>
                  <a:cubicBezTo>
                    <a:pt x="4135" y="2584"/>
                    <a:pt x="4469" y="2493"/>
                    <a:pt x="4803" y="2402"/>
                  </a:cubicBezTo>
                  <a:lnTo>
                    <a:pt x="4712" y="2402"/>
                  </a:lnTo>
                  <a:cubicBezTo>
                    <a:pt x="4499" y="2341"/>
                    <a:pt x="4287" y="2311"/>
                    <a:pt x="4074" y="2250"/>
                  </a:cubicBezTo>
                  <a:cubicBezTo>
                    <a:pt x="3831" y="2159"/>
                    <a:pt x="3588" y="2067"/>
                    <a:pt x="3344" y="1946"/>
                  </a:cubicBezTo>
                  <a:cubicBezTo>
                    <a:pt x="2980" y="1763"/>
                    <a:pt x="2797" y="1429"/>
                    <a:pt x="2676" y="1034"/>
                  </a:cubicBezTo>
                  <a:cubicBezTo>
                    <a:pt x="2554" y="700"/>
                    <a:pt x="2493" y="365"/>
                    <a:pt x="24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4"/>
            <p:cNvSpPr/>
            <p:nvPr/>
          </p:nvSpPr>
          <p:spPr>
            <a:xfrm>
              <a:off x="2106450" y="645975"/>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 name="Google Shape;391;p24"/>
          <p:cNvGrpSpPr/>
          <p:nvPr/>
        </p:nvGrpSpPr>
        <p:grpSpPr>
          <a:xfrm flipH="1">
            <a:off x="490088" y="4336013"/>
            <a:ext cx="120850" cy="347400"/>
            <a:chOff x="512575" y="3217700"/>
            <a:chExt cx="120850" cy="347400"/>
          </a:xfrm>
        </p:grpSpPr>
        <p:sp>
          <p:nvSpPr>
            <p:cNvPr id="392" name="Google Shape;392;p24"/>
            <p:cNvSpPr/>
            <p:nvPr/>
          </p:nvSpPr>
          <p:spPr>
            <a:xfrm>
              <a:off x="547913" y="3217700"/>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4"/>
            <p:cNvSpPr/>
            <p:nvPr/>
          </p:nvSpPr>
          <p:spPr>
            <a:xfrm>
              <a:off x="512575" y="344347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4" name="Google Shape;394;p24"/>
          <p:cNvSpPr/>
          <p:nvPr/>
        </p:nvSpPr>
        <p:spPr>
          <a:xfrm flipH="1">
            <a:off x="4546900" y="4633238"/>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_1">
    <p:spTree>
      <p:nvGrpSpPr>
        <p:cNvPr id="395" name="Shape 395"/>
        <p:cNvGrpSpPr/>
        <p:nvPr/>
      </p:nvGrpSpPr>
      <p:grpSpPr>
        <a:xfrm>
          <a:off x="0" y="0"/>
          <a:ext cx="0" cy="0"/>
          <a:chOff x="0" y="0"/>
          <a:chExt cx="0" cy="0"/>
        </a:xfrm>
      </p:grpSpPr>
      <p:sp>
        <p:nvSpPr>
          <p:cNvPr id="396" name="Google Shape;396;p25"/>
          <p:cNvSpPr txBox="1"/>
          <p:nvPr>
            <p:ph idx="1" type="subTitle"/>
          </p:nvPr>
        </p:nvSpPr>
        <p:spPr>
          <a:xfrm>
            <a:off x="6058975" y="1974416"/>
            <a:ext cx="2364300" cy="1049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2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397" name="Google Shape;397;p25"/>
          <p:cNvSpPr txBox="1"/>
          <p:nvPr>
            <p:ph type="title"/>
          </p:nvPr>
        </p:nvSpPr>
        <p:spPr>
          <a:xfrm>
            <a:off x="6058975" y="1533419"/>
            <a:ext cx="2364300" cy="489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1600"/>
            </a:lvl1pPr>
            <a:lvl2pPr lvl="1" rtl="0">
              <a:spcBef>
                <a:spcPts val="0"/>
              </a:spcBef>
              <a:spcAft>
                <a:spcPts val="0"/>
              </a:spcAft>
              <a:buSzPts val="3000"/>
              <a:buFont typeface="Cinzel Decorative"/>
              <a:buNone/>
              <a:defRPr>
                <a:latin typeface="Cinzel Decorative"/>
                <a:ea typeface="Cinzel Decorative"/>
                <a:cs typeface="Cinzel Decorative"/>
                <a:sym typeface="Cinzel Decorative"/>
              </a:defRPr>
            </a:lvl2pPr>
            <a:lvl3pPr lvl="2" rtl="0">
              <a:spcBef>
                <a:spcPts val="0"/>
              </a:spcBef>
              <a:spcAft>
                <a:spcPts val="0"/>
              </a:spcAft>
              <a:buSzPts val="3000"/>
              <a:buFont typeface="Cinzel Decorative"/>
              <a:buNone/>
              <a:defRPr>
                <a:latin typeface="Cinzel Decorative"/>
                <a:ea typeface="Cinzel Decorative"/>
                <a:cs typeface="Cinzel Decorative"/>
                <a:sym typeface="Cinzel Decorative"/>
              </a:defRPr>
            </a:lvl3pPr>
            <a:lvl4pPr lvl="3" rtl="0">
              <a:spcBef>
                <a:spcPts val="0"/>
              </a:spcBef>
              <a:spcAft>
                <a:spcPts val="0"/>
              </a:spcAft>
              <a:buSzPts val="3000"/>
              <a:buFont typeface="Cinzel Decorative"/>
              <a:buNone/>
              <a:defRPr>
                <a:latin typeface="Cinzel Decorative"/>
                <a:ea typeface="Cinzel Decorative"/>
                <a:cs typeface="Cinzel Decorative"/>
                <a:sym typeface="Cinzel Decorative"/>
              </a:defRPr>
            </a:lvl4pPr>
            <a:lvl5pPr lvl="4" rtl="0">
              <a:spcBef>
                <a:spcPts val="0"/>
              </a:spcBef>
              <a:spcAft>
                <a:spcPts val="0"/>
              </a:spcAft>
              <a:buSzPts val="3000"/>
              <a:buFont typeface="Cinzel Decorative"/>
              <a:buNone/>
              <a:defRPr>
                <a:latin typeface="Cinzel Decorative"/>
                <a:ea typeface="Cinzel Decorative"/>
                <a:cs typeface="Cinzel Decorative"/>
                <a:sym typeface="Cinzel Decorative"/>
              </a:defRPr>
            </a:lvl5pPr>
            <a:lvl6pPr lvl="5" rtl="0">
              <a:spcBef>
                <a:spcPts val="0"/>
              </a:spcBef>
              <a:spcAft>
                <a:spcPts val="0"/>
              </a:spcAft>
              <a:buSzPts val="3000"/>
              <a:buFont typeface="Cinzel Decorative"/>
              <a:buNone/>
              <a:defRPr>
                <a:latin typeface="Cinzel Decorative"/>
                <a:ea typeface="Cinzel Decorative"/>
                <a:cs typeface="Cinzel Decorative"/>
                <a:sym typeface="Cinzel Decorative"/>
              </a:defRPr>
            </a:lvl6pPr>
            <a:lvl7pPr lvl="6" rtl="0">
              <a:spcBef>
                <a:spcPts val="0"/>
              </a:spcBef>
              <a:spcAft>
                <a:spcPts val="0"/>
              </a:spcAft>
              <a:buSzPts val="3000"/>
              <a:buFont typeface="Cinzel Decorative"/>
              <a:buNone/>
              <a:defRPr>
                <a:latin typeface="Cinzel Decorative"/>
                <a:ea typeface="Cinzel Decorative"/>
                <a:cs typeface="Cinzel Decorative"/>
                <a:sym typeface="Cinzel Decorative"/>
              </a:defRPr>
            </a:lvl7pPr>
            <a:lvl8pPr lvl="7" rtl="0">
              <a:spcBef>
                <a:spcPts val="0"/>
              </a:spcBef>
              <a:spcAft>
                <a:spcPts val="0"/>
              </a:spcAft>
              <a:buSzPts val="3000"/>
              <a:buFont typeface="Cinzel Decorative"/>
              <a:buNone/>
              <a:defRPr>
                <a:latin typeface="Cinzel Decorative"/>
                <a:ea typeface="Cinzel Decorative"/>
                <a:cs typeface="Cinzel Decorative"/>
                <a:sym typeface="Cinzel Decorative"/>
              </a:defRPr>
            </a:lvl8pPr>
            <a:lvl9pPr lvl="8" rtl="0">
              <a:spcBef>
                <a:spcPts val="0"/>
              </a:spcBef>
              <a:spcAft>
                <a:spcPts val="0"/>
              </a:spcAft>
              <a:buSzPts val="3000"/>
              <a:buFont typeface="Cinzel Decorative"/>
              <a:buNone/>
              <a:defRPr>
                <a:latin typeface="Cinzel Decorative"/>
                <a:ea typeface="Cinzel Decorative"/>
                <a:cs typeface="Cinzel Decorative"/>
                <a:sym typeface="Cinzel Decorative"/>
              </a:defRPr>
            </a:lvl9pPr>
          </a:lstStyle>
          <a:p/>
        </p:txBody>
      </p:sp>
      <p:sp>
        <p:nvSpPr>
          <p:cNvPr id="398" name="Google Shape;398;p25"/>
          <p:cNvSpPr txBox="1"/>
          <p:nvPr>
            <p:ph idx="2" type="subTitle"/>
          </p:nvPr>
        </p:nvSpPr>
        <p:spPr>
          <a:xfrm>
            <a:off x="713225" y="1974416"/>
            <a:ext cx="2364300" cy="1049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2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399" name="Google Shape;399;p25"/>
          <p:cNvSpPr txBox="1"/>
          <p:nvPr>
            <p:ph idx="3" type="title"/>
          </p:nvPr>
        </p:nvSpPr>
        <p:spPr>
          <a:xfrm>
            <a:off x="713225" y="1533419"/>
            <a:ext cx="2364300" cy="489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1600"/>
            </a:lvl1pPr>
            <a:lvl2pPr lvl="1" rtl="0">
              <a:spcBef>
                <a:spcPts val="0"/>
              </a:spcBef>
              <a:spcAft>
                <a:spcPts val="0"/>
              </a:spcAft>
              <a:buSzPts val="3000"/>
              <a:buFont typeface="Cinzel Decorative"/>
              <a:buNone/>
              <a:defRPr>
                <a:latin typeface="Cinzel Decorative"/>
                <a:ea typeface="Cinzel Decorative"/>
                <a:cs typeface="Cinzel Decorative"/>
                <a:sym typeface="Cinzel Decorative"/>
              </a:defRPr>
            </a:lvl2pPr>
            <a:lvl3pPr lvl="2" rtl="0">
              <a:spcBef>
                <a:spcPts val="0"/>
              </a:spcBef>
              <a:spcAft>
                <a:spcPts val="0"/>
              </a:spcAft>
              <a:buSzPts val="3000"/>
              <a:buFont typeface="Cinzel Decorative"/>
              <a:buNone/>
              <a:defRPr>
                <a:latin typeface="Cinzel Decorative"/>
                <a:ea typeface="Cinzel Decorative"/>
                <a:cs typeface="Cinzel Decorative"/>
                <a:sym typeface="Cinzel Decorative"/>
              </a:defRPr>
            </a:lvl3pPr>
            <a:lvl4pPr lvl="3" rtl="0">
              <a:spcBef>
                <a:spcPts val="0"/>
              </a:spcBef>
              <a:spcAft>
                <a:spcPts val="0"/>
              </a:spcAft>
              <a:buSzPts val="3000"/>
              <a:buFont typeface="Cinzel Decorative"/>
              <a:buNone/>
              <a:defRPr>
                <a:latin typeface="Cinzel Decorative"/>
                <a:ea typeface="Cinzel Decorative"/>
                <a:cs typeface="Cinzel Decorative"/>
                <a:sym typeface="Cinzel Decorative"/>
              </a:defRPr>
            </a:lvl4pPr>
            <a:lvl5pPr lvl="4" rtl="0">
              <a:spcBef>
                <a:spcPts val="0"/>
              </a:spcBef>
              <a:spcAft>
                <a:spcPts val="0"/>
              </a:spcAft>
              <a:buSzPts val="3000"/>
              <a:buFont typeface="Cinzel Decorative"/>
              <a:buNone/>
              <a:defRPr>
                <a:latin typeface="Cinzel Decorative"/>
                <a:ea typeface="Cinzel Decorative"/>
                <a:cs typeface="Cinzel Decorative"/>
                <a:sym typeface="Cinzel Decorative"/>
              </a:defRPr>
            </a:lvl5pPr>
            <a:lvl6pPr lvl="5" rtl="0">
              <a:spcBef>
                <a:spcPts val="0"/>
              </a:spcBef>
              <a:spcAft>
                <a:spcPts val="0"/>
              </a:spcAft>
              <a:buSzPts val="3000"/>
              <a:buFont typeface="Cinzel Decorative"/>
              <a:buNone/>
              <a:defRPr>
                <a:latin typeface="Cinzel Decorative"/>
                <a:ea typeface="Cinzel Decorative"/>
                <a:cs typeface="Cinzel Decorative"/>
                <a:sym typeface="Cinzel Decorative"/>
              </a:defRPr>
            </a:lvl6pPr>
            <a:lvl7pPr lvl="6" rtl="0">
              <a:spcBef>
                <a:spcPts val="0"/>
              </a:spcBef>
              <a:spcAft>
                <a:spcPts val="0"/>
              </a:spcAft>
              <a:buSzPts val="3000"/>
              <a:buFont typeface="Cinzel Decorative"/>
              <a:buNone/>
              <a:defRPr>
                <a:latin typeface="Cinzel Decorative"/>
                <a:ea typeface="Cinzel Decorative"/>
                <a:cs typeface="Cinzel Decorative"/>
                <a:sym typeface="Cinzel Decorative"/>
              </a:defRPr>
            </a:lvl7pPr>
            <a:lvl8pPr lvl="7" rtl="0">
              <a:spcBef>
                <a:spcPts val="0"/>
              </a:spcBef>
              <a:spcAft>
                <a:spcPts val="0"/>
              </a:spcAft>
              <a:buSzPts val="3000"/>
              <a:buFont typeface="Cinzel Decorative"/>
              <a:buNone/>
              <a:defRPr>
                <a:latin typeface="Cinzel Decorative"/>
                <a:ea typeface="Cinzel Decorative"/>
                <a:cs typeface="Cinzel Decorative"/>
                <a:sym typeface="Cinzel Decorative"/>
              </a:defRPr>
            </a:lvl8pPr>
            <a:lvl9pPr lvl="8" rtl="0">
              <a:spcBef>
                <a:spcPts val="0"/>
              </a:spcBef>
              <a:spcAft>
                <a:spcPts val="0"/>
              </a:spcAft>
              <a:buSzPts val="3000"/>
              <a:buFont typeface="Cinzel Decorative"/>
              <a:buNone/>
              <a:defRPr>
                <a:latin typeface="Cinzel Decorative"/>
                <a:ea typeface="Cinzel Decorative"/>
                <a:cs typeface="Cinzel Decorative"/>
                <a:sym typeface="Cinzel Decorative"/>
              </a:defRPr>
            </a:lvl9pPr>
          </a:lstStyle>
          <a:p/>
        </p:txBody>
      </p:sp>
      <p:sp>
        <p:nvSpPr>
          <p:cNvPr id="400" name="Google Shape;400;p25"/>
          <p:cNvSpPr txBox="1"/>
          <p:nvPr>
            <p:ph idx="4" type="title"/>
          </p:nvPr>
        </p:nvSpPr>
        <p:spPr>
          <a:xfrm>
            <a:off x="1032300" y="691900"/>
            <a:ext cx="7051800" cy="552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24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01" name="Google Shape;401;p25"/>
          <p:cNvSpPr txBox="1"/>
          <p:nvPr>
            <p:ph idx="5" type="subTitle"/>
          </p:nvPr>
        </p:nvSpPr>
        <p:spPr>
          <a:xfrm>
            <a:off x="3386088" y="1974416"/>
            <a:ext cx="2364300" cy="1049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2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402" name="Google Shape;402;p25"/>
          <p:cNvSpPr txBox="1"/>
          <p:nvPr>
            <p:ph idx="6" type="title"/>
          </p:nvPr>
        </p:nvSpPr>
        <p:spPr>
          <a:xfrm>
            <a:off x="3386088" y="1533419"/>
            <a:ext cx="2364300" cy="489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1600"/>
            </a:lvl1pPr>
            <a:lvl2pPr lvl="1" rtl="0">
              <a:spcBef>
                <a:spcPts val="0"/>
              </a:spcBef>
              <a:spcAft>
                <a:spcPts val="0"/>
              </a:spcAft>
              <a:buSzPts val="3000"/>
              <a:buFont typeface="Cinzel Decorative"/>
              <a:buNone/>
              <a:defRPr>
                <a:latin typeface="Cinzel Decorative"/>
                <a:ea typeface="Cinzel Decorative"/>
                <a:cs typeface="Cinzel Decorative"/>
                <a:sym typeface="Cinzel Decorative"/>
              </a:defRPr>
            </a:lvl2pPr>
            <a:lvl3pPr lvl="2" rtl="0">
              <a:spcBef>
                <a:spcPts val="0"/>
              </a:spcBef>
              <a:spcAft>
                <a:spcPts val="0"/>
              </a:spcAft>
              <a:buSzPts val="3000"/>
              <a:buFont typeface="Cinzel Decorative"/>
              <a:buNone/>
              <a:defRPr>
                <a:latin typeface="Cinzel Decorative"/>
                <a:ea typeface="Cinzel Decorative"/>
                <a:cs typeface="Cinzel Decorative"/>
                <a:sym typeface="Cinzel Decorative"/>
              </a:defRPr>
            </a:lvl3pPr>
            <a:lvl4pPr lvl="3" rtl="0">
              <a:spcBef>
                <a:spcPts val="0"/>
              </a:spcBef>
              <a:spcAft>
                <a:spcPts val="0"/>
              </a:spcAft>
              <a:buSzPts val="3000"/>
              <a:buFont typeface="Cinzel Decorative"/>
              <a:buNone/>
              <a:defRPr>
                <a:latin typeface="Cinzel Decorative"/>
                <a:ea typeface="Cinzel Decorative"/>
                <a:cs typeface="Cinzel Decorative"/>
                <a:sym typeface="Cinzel Decorative"/>
              </a:defRPr>
            </a:lvl4pPr>
            <a:lvl5pPr lvl="4" rtl="0">
              <a:spcBef>
                <a:spcPts val="0"/>
              </a:spcBef>
              <a:spcAft>
                <a:spcPts val="0"/>
              </a:spcAft>
              <a:buSzPts val="3000"/>
              <a:buFont typeface="Cinzel Decorative"/>
              <a:buNone/>
              <a:defRPr>
                <a:latin typeface="Cinzel Decorative"/>
                <a:ea typeface="Cinzel Decorative"/>
                <a:cs typeface="Cinzel Decorative"/>
                <a:sym typeface="Cinzel Decorative"/>
              </a:defRPr>
            </a:lvl5pPr>
            <a:lvl6pPr lvl="5" rtl="0">
              <a:spcBef>
                <a:spcPts val="0"/>
              </a:spcBef>
              <a:spcAft>
                <a:spcPts val="0"/>
              </a:spcAft>
              <a:buSzPts val="3000"/>
              <a:buFont typeface="Cinzel Decorative"/>
              <a:buNone/>
              <a:defRPr>
                <a:latin typeface="Cinzel Decorative"/>
                <a:ea typeface="Cinzel Decorative"/>
                <a:cs typeface="Cinzel Decorative"/>
                <a:sym typeface="Cinzel Decorative"/>
              </a:defRPr>
            </a:lvl6pPr>
            <a:lvl7pPr lvl="6" rtl="0">
              <a:spcBef>
                <a:spcPts val="0"/>
              </a:spcBef>
              <a:spcAft>
                <a:spcPts val="0"/>
              </a:spcAft>
              <a:buSzPts val="3000"/>
              <a:buFont typeface="Cinzel Decorative"/>
              <a:buNone/>
              <a:defRPr>
                <a:latin typeface="Cinzel Decorative"/>
                <a:ea typeface="Cinzel Decorative"/>
                <a:cs typeface="Cinzel Decorative"/>
                <a:sym typeface="Cinzel Decorative"/>
              </a:defRPr>
            </a:lvl7pPr>
            <a:lvl8pPr lvl="7" rtl="0">
              <a:spcBef>
                <a:spcPts val="0"/>
              </a:spcBef>
              <a:spcAft>
                <a:spcPts val="0"/>
              </a:spcAft>
              <a:buSzPts val="3000"/>
              <a:buFont typeface="Cinzel Decorative"/>
              <a:buNone/>
              <a:defRPr>
                <a:latin typeface="Cinzel Decorative"/>
                <a:ea typeface="Cinzel Decorative"/>
                <a:cs typeface="Cinzel Decorative"/>
                <a:sym typeface="Cinzel Decorative"/>
              </a:defRPr>
            </a:lvl8pPr>
            <a:lvl9pPr lvl="8" rtl="0">
              <a:spcBef>
                <a:spcPts val="0"/>
              </a:spcBef>
              <a:spcAft>
                <a:spcPts val="0"/>
              </a:spcAft>
              <a:buSzPts val="3000"/>
              <a:buFont typeface="Cinzel Decorative"/>
              <a:buNone/>
              <a:defRPr>
                <a:latin typeface="Cinzel Decorative"/>
                <a:ea typeface="Cinzel Decorative"/>
                <a:cs typeface="Cinzel Decorative"/>
                <a:sym typeface="Cinzel Decorative"/>
              </a:defRPr>
            </a:lvl9pPr>
          </a:lstStyle>
          <a:p/>
        </p:txBody>
      </p:sp>
      <p:sp>
        <p:nvSpPr>
          <p:cNvPr id="403" name="Google Shape;403;p25"/>
          <p:cNvSpPr txBox="1"/>
          <p:nvPr>
            <p:ph idx="7" type="subTitle"/>
          </p:nvPr>
        </p:nvSpPr>
        <p:spPr>
          <a:xfrm>
            <a:off x="6058975" y="3547177"/>
            <a:ext cx="2364300" cy="1049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2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404" name="Google Shape;404;p25"/>
          <p:cNvSpPr txBox="1"/>
          <p:nvPr>
            <p:ph idx="8" type="title"/>
          </p:nvPr>
        </p:nvSpPr>
        <p:spPr>
          <a:xfrm>
            <a:off x="6058975" y="3106104"/>
            <a:ext cx="2364300" cy="489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1600"/>
            </a:lvl1pPr>
            <a:lvl2pPr lvl="1" rtl="0">
              <a:spcBef>
                <a:spcPts val="0"/>
              </a:spcBef>
              <a:spcAft>
                <a:spcPts val="0"/>
              </a:spcAft>
              <a:buSzPts val="3000"/>
              <a:buFont typeface="Cinzel Decorative"/>
              <a:buNone/>
              <a:defRPr>
                <a:latin typeface="Cinzel Decorative"/>
                <a:ea typeface="Cinzel Decorative"/>
                <a:cs typeface="Cinzel Decorative"/>
                <a:sym typeface="Cinzel Decorative"/>
              </a:defRPr>
            </a:lvl2pPr>
            <a:lvl3pPr lvl="2" rtl="0">
              <a:spcBef>
                <a:spcPts val="0"/>
              </a:spcBef>
              <a:spcAft>
                <a:spcPts val="0"/>
              </a:spcAft>
              <a:buSzPts val="3000"/>
              <a:buFont typeface="Cinzel Decorative"/>
              <a:buNone/>
              <a:defRPr>
                <a:latin typeface="Cinzel Decorative"/>
                <a:ea typeface="Cinzel Decorative"/>
                <a:cs typeface="Cinzel Decorative"/>
                <a:sym typeface="Cinzel Decorative"/>
              </a:defRPr>
            </a:lvl3pPr>
            <a:lvl4pPr lvl="3" rtl="0">
              <a:spcBef>
                <a:spcPts val="0"/>
              </a:spcBef>
              <a:spcAft>
                <a:spcPts val="0"/>
              </a:spcAft>
              <a:buSzPts val="3000"/>
              <a:buFont typeface="Cinzel Decorative"/>
              <a:buNone/>
              <a:defRPr>
                <a:latin typeface="Cinzel Decorative"/>
                <a:ea typeface="Cinzel Decorative"/>
                <a:cs typeface="Cinzel Decorative"/>
                <a:sym typeface="Cinzel Decorative"/>
              </a:defRPr>
            </a:lvl4pPr>
            <a:lvl5pPr lvl="4" rtl="0">
              <a:spcBef>
                <a:spcPts val="0"/>
              </a:spcBef>
              <a:spcAft>
                <a:spcPts val="0"/>
              </a:spcAft>
              <a:buSzPts val="3000"/>
              <a:buFont typeface="Cinzel Decorative"/>
              <a:buNone/>
              <a:defRPr>
                <a:latin typeface="Cinzel Decorative"/>
                <a:ea typeface="Cinzel Decorative"/>
                <a:cs typeface="Cinzel Decorative"/>
                <a:sym typeface="Cinzel Decorative"/>
              </a:defRPr>
            </a:lvl5pPr>
            <a:lvl6pPr lvl="5" rtl="0">
              <a:spcBef>
                <a:spcPts val="0"/>
              </a:spcBef>
              <a:spcAft>
                <a:spcPts val="0"/>
              </a:spcAft>
              <a:buSzPts val="3000"/>
              <a:buFont typeface="Cinzel Decorative"/>
              <a:buNone/>
              <a:defRPr>
                <a:latin typeface="Cinzel Decorative"/>
                <a:ea typeface="Cinzel Decorative"/>
                <a:cs typeface="Cinzel Decorative"/>
                <a:sym typeface="Cinzel Decorative"/>
              </a:defRPr>
            </a:lvl6pPr>
            <a:lvl7pPr lvl="6" rtl="0">
              <a:spcBef>
                <a:spcPts val="0"/>
              </a:spcBef>
              <a:spcAft>
                <a:spcPts val="0"/>
              </a:spcAft>
              <a:buSzPts val="3000"/>
              <a:buFont typeface="Cinzel Decorative"/>
              <a:buNone/>
              <a:defRPr>
                <a:latin typeface="Cinzel Decorative"/>
                <a:ea typeface="Cinzel Decorative"/>
                <a:cs typeface="Cinzel Decorative"/>
                <a:sym typeface="Cinzel Decorative"/>
              </a:defRPr>
            </a:lvl7pPr>
            <a:lvl8pPr lvl="7" rtl="0">
              <a:spcBef>
                <a:spcPts val="0"/>
              </a:spcBef>
              <a:spcAft>
                <a:spcPts val="0"/>
              </a:spcAft>
              <a:buSzPts val="3000"/>
              <a:buFont typeface="Cinzel Decorative"/>
              <a:buNone/>
              <a:defRPr>
                <a:latin typeface="Cinzel Decorative"/>
                <a:ea typeface="Cinzel Decorative"/>
                <a:cs typeface="Cinzel Decorative"/>
                <a:sym typeface="Cinzel Decorative"/>
              </a:defRPr>
            </a:lvl8pPr>
            <a:lvl9pPr lvl="8" rtl="0">
              <a:spcBef>
                <a:spcPts val="0"/>
              </a:spcBef>
              <a:spcAft>
                <a:spcPts val="0"/>
              </a:spcAft>
              <a:buSzPts val="3000"/>
              <a:buFont typeface="Cinzel Decorative"/>
              <a:buNone/>
              <a:defRPr>
                <a:latin typeface="Cinzel Decorative"/>
                <a:ea typeface="Cinzel Decorative"/>
                <a:cs typeface="Cinzel Decorative"/>
                <a:sym typeface="Cinzel Decorative"/>
              </a:defRPr>
            </a:lvl9pPr>
          </a:lstStyle>
          <a:p/>
        </p:txBody>
      </p:sp>
      <p:sp>
        <p:nvSpPr>
          <p:cNvPr id="405" name="Google Shape;405;p25"/>
          <p:cNvSpPr txBox="1"/>
          <p:nvPr>
            <p:ph idx="9" type="subTitle"/>
          </p:nvPr>
        </p:nvSpPr>
        <p:spPr>
          <a:xfrm>
            <a:off x="713225" y="3547177"/>
            <a:ext cx="2364300" cy="1049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2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406" name="Google Shape;406;p25"/>
          <p:cNvSpPr txBox="1"/>
          <p:nvPr>
            <p:ph idx="13" type="title"/>
          </p:nvPr>
        </p:nvSpPr>
        <p:spPr>
          <a:xfrm>
            <a:off x="713225" y="3106104"/>
            <a:ext cx="2364300" cy="489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1600"/>
            </a:lvl1pPr>
            <a:lvl2pPr lvl="1" rtl="0">
              <a:spcBef>
                <a:spcPts val="0"/>
              </a:spcBef>
              <a:spcAft>
                <a:spcPts val="0"/>
              </a:spcAft>
              <a:buSzPts val="3000"/>
              <a:buFont typeface="Cinzel Decorative"/>
              <a:buNone/>
              <a:defRPr>
                <a:latin typeface="Cinzel Decorative"/>
                <a:ea typeface="Cinzel Decorative"/>
                <a:cs typeface="Cinzel Decorative"/>
                <a:sym typeface="Cinzel Decorative"/>
              </a:defRPr>
            </a:lvl2pPr>
            <a:lvl3pPr lvl="2" rtl="0">
              <a:spcBef>
                <a:spcPts val="0"/>
              </a:spcBef>
              <a:spcAft>
                <a:spcPts val="0"/>
              </a:spcAft>
              <a:buSzPts val="3000"/>
              <a:buFont typeface="Cinzel Decorative"/>
              <a:buNone/>
              <a:defRPr>
                <a:latin typeface="Cinzel Decorative"/>
                <a:ea typeface="Cinzel Decorative"/>
                <a:cs typeface="Cinzel Decorative"/>
                <a:sym typeface="Cinzel Decorative"/>
              </a:defRPr>
            </a:lvl3pPr>
            <a:lvl4pPr lvl="3" rtl="0">
              <a:spcBef>
                <a:spcPts val="0"/>
              </a:spcBef>
              <a:spcAft>
                <a:spcPts val="0"/>
              </a:spcAft>
              <a:buSzPts val="3000"/>
              <a:buFont typeface="Cinzel Decorative"/>
              <a:buNone/>
              <a:defRPr>
                <a:latin typeface="Cinzel Decorative"/>
                <a:ea typeface="Cinzel Decorative"/>
                <a:cs typeface="Cinzel Decorative"/>
                <a:sym typeface="Cinzel Decorative"/>
              </a:defRPr>
            </a:lvl4pPr>
            <a:lvl5pPr lvl="4" rtl="0">
              <a:spcBef>
                <a:spcPts val="0"/>
              </a:spcBef>
              <a:spcAft>
                <a:spcPts val="0"/>
              </a:spcAft>
              <a:buSzPts val="3000"/>
              <a:buFont typeface="Cinzel Decorative"/>
              <a:buNone/>
              <a:defRPr>
                <a:latin typeface="Cinzel Decorative"/>
                <a:ea typeface="Cinzel Decorative"/>
                <a:cs typeface="Cinzel Decorative"/>
                <a:sym typeface="Cinzel Decorative"/>
              </a:defRPr>
            </a:lvl5pPr>
            <a:lvl6pPr lvl="5" rtl="0">
              <a:spcBef>
                <a:spcPts val="0"/>
              </a:spcBef>
              <a:spcAft>
                <a:spcPts val="0"/>
              </a:spcAft>
              <a:buSzPts val="3000"/>
              <a:buFont typeface="Cinzel Decorative"/>
              <a:buNone/>
              <a:defRPr>
                <a:latin typeface="Cinzel Decorative"/>
                <a:ea typeface="Cinzel Decorative"/>
                <a:cs typeface="Cinzel Decorative"/>
                <a:sym typeface="Cinzel Decorative"/>
              </a:defRPr>
            </a:lvl6pPr>
            <a:lvl7pPr lvl="6" rtl="0">
              <a:spcBef>
                <a:spcPts val="0"/>
              </a:spcBef>
              <a:spcAft>
                <a:spcPts val="0"/>
              </a:spcAft>
              <a:buSzPts val="3000"/>
              <a:buFont typeface="Cinzel Decorative"/>
              <a:buNone/>
              <a:defRPr>
                <a:latin typeface="Cinzel Decorative"/>
                <a:ea typeface="Cinzel Decorative"/>
                <a:cs typeface="Cinzel Decorative"/>
                <a:sym typeface="Cinzel Decorative"/>
              </a:defRPr>
            </a:lvl7pPr>
            <a:lvl8pPr lvl="7" rtl="0">
              <a:spcBef>
                <a:spcPts val="0"/>
              </a:spcBef>
              <a:spcAft>
                <a:spcPts val="0"/>
              </a:spcAft>
              <a:buSzPts val="3000"/>
              <a:buFont typeface="Cinzel Decorative"/>
              <a:buNone/>
              <a:defRPr>
                <a:latin typeface="Cinzel Decorative"/>
                <a:ea typeface="Cinzel Decorative"/>
                <a:cs typeface="Cinzel Decorative"/>
                <a:sym typeface="Cinzel Decorative"/>
              </a:defRPr>
            </a:lvl8pPr>
            <a:lvl9pPr lvl="8" rtl="0">
              <a:spcBef>
                <a:spcPts val="0"/>
              </a:spcBef>
              <a:spcAft>
                <a:spcPts val="0"/>
              </a:spcAft>
              <a:buSzPts val="3000"/>
              <a:buFont typeface="Cinzel Decorative"/>
              <a:buNone/>
              <a:defRPr>
                <a:latin typeface="Cinzel Decorative"/>
                <a:ea typeface="Cinzel Decorative"/>
                <a:cs typeface="Cinzel Decorative"/>
                <a:sym typeface="Cinzel Decorative"/>
              </a:defRPr>
            </a:lvl9pPr>
          </a:lstStyle>
          <a:p/>
        </p:txBody>
      </p:sp>
      <p:sp>
        <p:nvSpPr>
          <p:cNvPr id="407" name="Google Shape;407;p25"/>
          <p:cNvSpPr txBox="1"/>
          <p:nvPr>
            <p:ph idx="14" type="subTitle"/>
          </p:nvPr>
        </p:nvSpPr>
        <p:spPr>
          <a:xfrm>
            <a:off x="3386088" y="3547177"/>
            <a:ext cx="2364300" cy="1049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2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408" name="Google Shape;408;p25"/>
          <p:cNvSpPr txBox="1"/>
          <p:nvPr>
            <p:ph idx="15" type="title"/>
          </p:nvPr>
        </p:nvSpPr>
        <p:spPr>
          <a:xfrm>
            <a:off x="3386088" y="3106104"/>
            <a:ext cx="2364300" cy="489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1600"/>
            </a:lvl1pPr>
            <a:lvl2pPr lvl="1" rtl="0">
              <a:spcBef>
                <a:spcPts val="0"/>
              </a:spcBef>
              <a:spcAft>
                <a:spcPts val="0"/>
              </a:spcAft>
              <a:buSzPts val="3000"/>
              <a:buFont typeface="Cinzel Decorative"/>
              <a:buNone/>
              <a:defRPr>
                <a:latin typeface="Cinzel Decorative"/>
                <a:ea typeface="Cinzel Decorative"/>
                <a:cs typeface="Cinzel Decorative"/>
                <a:sym typeface="Cinzel Decorative"/>
              </a:defRPr>
            </a:lvl2pPr>
            <a:lvl3pPr lvl="2" rtl="0">
              <a:spcBef>
                <a:spcPts val="0"/>
              </a:spcBef>
              <a:spcAft>
                <a:spcPts val="0"/>
              </a:spcAft>
              <a:buSzPts val="3000"/>
              <a:buFont typeface="Cinzel Decorative"/>
              <a:buNone/>
              <a:defRPr>
                <a:latin typeface="Cinzel Decorative"/>
                <a:ea typeface="Cinzel Decorative"/>
                <a:cs typeface="Cinzel Decorative"/>
                <a:sym typeface="Cinzel Decorative"/>
              </a:defRPr>
            </a:lvl3pPr>
            <a:lvl4pPr lvl="3" rtl="0">
              <a:spcBef>
                <a:spcPts val="0"/>
              </a:spcBef>
              <a:spcAft>
                <a:spcPts val="0"/>
              </a:spcAft>
              <a:buSzPts val="3000"/>
              <a:buFont typeface="Cinzel Decorative"/>
              <a:buNone/>
              <a:defRPr>
                <a:latin typeface="Cinzel Decorative"/>
                <a:ea typeface="Cinzel Decorative"/>
                <a:cs typeface="Cinzel Decorative"/>
                <a:sym typeface="Cinzel Decorative"/>
              </a:defRPr>
            </a:lvl4pPr>
            <a:lvl5pPr lvl="4" rtl="0">
              <a:spcBef>
                <a:spcPts val="0"/>
              </a:spcBef>
              <a:spcAft>
                <a:spcPts val="0"/>
              </a:spcAft>
              <a:buSzPts val="3000"/>
              <a:buFont typeface="Cinzel Decorative"/>
              <a:buNone/>
              <a:defRPr>
                <a:latin typeface="Cinzel Decorative"/>
                <a:ea typeface="Cinzel Decorative"/>
                <a:cs typeface="Cinzel Decorative"/>
                <a:sym typeface="Cinzel Decorative"/>
              </a:defRPr>
            </a:lvl5pPr>
            <a:lvl6pPr lvl="5" rtl="0">
              <a:spcBef>
                <a:spcPts val="0"/>
              </a:spcBef>
              <a:spcAft>
                <a:spcPts val="0"/>
              </a:spcAft>
              <a:buSzPts val="3000"/>
              <a:buFont typeface="Cinzel Decorative"/>
              <a:buNone/>
              <a:defRPr>
                <a:latin typeface="Cinzel Decorative"/>
                <a:ea typeface="Cinzel Decorative"/>
                <a:cs typeface="Cinzel Decorative"/>
                <a:sym typeface="Cinzel Decorative"/>
              </a:defRPr>
            </a:lvl6pPr>
            <a:lvl7pPr lvl="6" rtl="0">
              <a:spcBef>
                <a:spcPts val="0"/>
              </a:spcBef>
              <a:spcAft>
                <a:spcPts val="0"/>
              </a:spcAft>
              <a:buSzPts val="3000"/>
              <a:buFont typeface="Cinzel Decorative"/>
              <a:buNone/>
              <a:defRPr>
                <a:latin typeface="Cinzel Decorative"/>
                <a:ea typeface="Cinzel Decorative"/>
                <a:cs typeface="Cinzel Decorative"/>
                <a:sym typeface="Cinzel Decorative"/>
              </a:defRPr>
            </a:lvl7pPr>
            <a:lvl8pPr lvl="7" rtl="0">
              <a:spcBef>
                <a:spcPts val="0"/>
              </a:spcBef>
              <a:spcAft>
                <a:spcPts val="0"/>
              </a:spcAft>
              <a:buSzPts val="3000"/>
              <a:buFont typeface="Cinzel Decorative"/>
              <a:buNone/>
              <a:defRPr>
                <a:latin typeface="Cinzel Decorative"/>
                <a:ea typeface="Cinzel Decorative"/>
                <a:cs typeface="Cinzel Decorative"/>
                <a:sym typeface="Cinzel Decorative"/>
              </a:defRPr>
            </a:lvl8pPr>
            <a:lvl9pPr lvl="8" rtl="0">
              <a:spcBef>
                <a:spcPts val="0"/>
              </a:spcBef>
              <a:spcAft>
                <a:spcPts val="0"/>
              </a:spcAft>
              <a:buSzPts val="3000"/>
              <a:buFont typeface="Cinzel Decorative"/>
              <a:buNone/>
              <a:defRPr>
                <a:latin typeface="Cinzel Decorative"/>
                <a:ea typeface="Cinzel Decorative"/>
                <a:cs typeface="Cinzel Decorative"/>
                <a:sym typeface="Cinzel Decorative"/>
              </a:defRPr>
            </a:lvl9pPr>
          </a:lstStyle>
          <a:p/>
        </p:txBody>
      </p:sp>
      <p:sp>
        <p:nvSpPr>
          <p:cNvPr id="409" name="Google Shape;409;p25"/>
          <p:cNvSpPr/>
          <p:nvPr/>
        </p:nvSpPr>
        <p:spPr>
          <a:xfrm flipH="1">
            <a:off x="6960945" y="4236875"/>
            <a:ext cx="3845075" cy="954450"/>
          </a:xfrm>
          <a:custGeom>
            <a:rect b="b" l="l" r="r" t="t"/>
            <a:pathLst>
              <a:path extrusionOk="0" h="38178" w="153803">
                <a:moveTo>
                  <a:pt x="25289" y="1"/>
                </a:moveTo>
                <a:cubicBezTo>
                  <a:pt x="14924" y="1"/>
                  <a:pt x="6231" y="7052"/>
                  <a:pt x="3739" y="16627"/>
                </a:cubicBezTo>
                <a:cubicBezTo>
                  <a:pt x="2432" y="16992"/>
                  <a:pt x="1185" y="17448"/>
                  <a:pt x="0" y="17995"/>
                </a:cubicBezTo>
                <a:lnTo>
                  <a:pt x="0" y="38177"/>
                </a:lnTo>
                <a:lnTo>
                  <a:pt x="153802" y="38177"/>
                </a:lnTo>
                <a:cubicBezTo>
                  <a:pt x="150337" y="33800"/>
                  <a:pt x="144957" y="31034"/>
                  <a:pt x="138939" y="31034"/>
                </a:cubicBezTo>
                <a:cubicBezTo>
                  <a:pt x="138088" y="31034"/>
                  <a:pt x="137267" y="31065"/>
                  <a:pt x="136446" y="31186"/>
                </a:cubicBezTo>
                <a:cubicBezTo>
                  <a:pt x="133012" y="26262"/>
                  <a:pt x="127297" y="23040"/>
                  <a:pt x="120853" y="23040"/>
                </a:cubicBezTo>
                <a:cubicBezTo>
                  <a:pt x="116963" y="23040"/>
                  <a:pt x="113376" y="24195"/>
                  <a:pt x="110367" y="26201"/>
                </a:cubicBezTo>
                <a:cubicBezTo>
                  <a:pt x="108634" y="25685"/>
                  <a:pt x="106811" y="25381"/>
                  <a:pt x="104926" y="25381"/>
                </a:cubicBezTo>
                <a:cubicBezTo>
                  <a:pt x="104136" y="25381"/>
                  <a:pt x="103376" y="25442"/>
                  <a:pt x="102616" y="25533"/>
                </a:cubicBezTo>
                <a:cubicBezTo>
                  <a:pt x="100215" y="15806"/>
                  <a:pt x="91461" y="8602"/>
                  <a:pt x="81005" y="8602"/>
                </a:cubicBezTo>
                <a:cubicBezTo>
                  <a:pt x="77904" y="8602"/>
                  <a:pt x="74956" y="9241"/>
                  <a:pt x="72281" y="10396"/>
                </a:cubicBezTo>
                <a:cubicBezTo>
                  <a:pt x="69667" y="9332"/>
                  <a:pt x="66840" y="8754"/>
                  <a:pt x="63861" y="8754"/>
                </a:cubicBezTo>
                <a:cubicBezTo>
                  <a:pt x="58329" y="8754"/>
                  <a:pt x="53284" y="10761"/>
                  <a:pt x="49393" y="14074"/>
                </a:cubicBezTo>
                <a:cubicBezTo>
                  <a:pt x="47812" y="12523"/>
                  <a:pt x="45989" y="11186"/>
                  <a:pt x="43983" y="10183"/>
                </a:cubicBezTo>
                <a:cubicBezTo>
                  <a:pt x="40031" y="4043"/>
                  <a:pt x="33131" y="1"/>
                  <a:pt x="25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5"/>
          <p:cNvSpPr/>
          <p:nvPr/>
        </p:nvSpPr>
        <p:spPr>
          <a:xfrm flipH="1" rot="10800000">
            <a:off x="-1660480" y="-4505"/>
            <a:ext cx="3845075" cy="954450"/>
          </a:xfrm>
          <a:custGeom>
            <a:rect b="b" l="l" r="r" t="t"/>
            <a:pathLst>
              <a:path extrusionOk="0" h="38178" w="153803">
                <a:moveTo>
                  <a:pt x="25289" y="1"/>
                </a:moveTo>
                <a:cubicBezTo>
                  <a:pt x="14924" y="1"/>
                  <a:pt x="6231" y="7052"/>
                  <a:pt x="3739" y="16627"/>
                </a:cubicBezTo>
                <a:cubicBezTo>
                  <a:pt x="2432" y="16992"/>
                  <a:pt x="1185" y="17448"/>
                  <a:pt x="0" y="17995"/>
                </a:cubicBezTo>
                <a:lnTo>
                  <a:pt x="0" y="38177"/>
                </a:lnTo>
                <a:lnTo>
                  <a:pt x="153802" y="38177"/>
                </a:lnTo>
                <a:cubicBezTo>
                  <a:pt x="150337" y="33800"/>
                  <a:pt x="144957" y="31034"/>
                  <a:pt x="138939" y="31034"/>
                </a:cubicBezTo>
                <a:cubicBezTo>
                  <a:pt x="138088" y="31034"/>
                  <a:pt x="137267" y="31065"/>
                  <a:pt x="136446" y="31186"/>
                </a:cubicBezTo>
                <a:cubicBezTo>
                  <a:pt x="133012" y="26262"/>
                  <a:pt x="127297" y="23040"/>
                  <a:pt x="120853" y="23040"/>
                </a:cubicBezTo>
                <a:cubicBezTo>
                  <a:pt x="116963" y="23040"/>
                  <a:pt x="113376" y="24195"/>
                  <a:pt x="110367" y="26201"/>
                </a:cubicBezTo>
                <a:cubicBezTo>
                  <a:pt x="108634" y="25685"/>
                  <a:pt x="106811" y="25381"/>
                  <a:pt x="104926" y="25381"/>
                </a:cubicBezTo>
                <a:cubicBezTo>
                  <a:pt x="104136" y="25381"/>
                  <a:pt x="103376" y="25442"/>
                  <a:pt x="102616" y="25533"/>
                </a:cubicBezTo>
                <a:cubicBezTo>
                  <a:pt x="100215" y="15806"/>
                  <a:pt x="91461" y="8602"/>
                  <a:pt x="81005" y="8602"/>
                </a:cubicBezTo>
                <a:cubicBezTo>
                  <a:pt x="77904" y="8602"/>
                  <a:pt x="74956" y="9241"/>
                  <a:pt x="72281" y="10396"/>
                </a:cubicBezTo>
                <a:cubicBezTo>
                  <a:pt x="69667" y="9332"/>
                  <a:pt x="66840" y="8754"/>
                  <a:pt x="63861" y="8754"/>
                </a:cubicBezTo>
                <a:cubicBezTo>
                  <a:pt x="58329" y="8754"/>
                  <a:pt x="53284" y="10761"/>
                  <a:pt x="49393" y="14074"/>
                </a:cubicBezTo>
                <a:cubicBezTo>
                  <a:pt x="47812" y="12523"/>
                  <a:pt x="45989" y="11186"/>
                  <a:pt x="43983" y="10183"/>
                </a:cubicBezTo>
                <a:cubicBezTo>
                  <a:pt x="40031" y="4043"/>
                  <a:pt x="33131" y="1"/>
                  <a:pt x="25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5"/>
          <p:cNvSpPr/>
          <p:nvPr/>
        </p:nvSpPr>
        <p:spPr>
          <a:xfrm rot="10800000">
            <a:off x="6960945" y="-56280"/>
            <a:ext cx="3845075" cy="954450"/>
          </a:xfrm>
          <a:custGeom>
            <a:rect b="b" l="l" r="r" t="t"/>
            <a:pathLst>
              <a:path extrusionOk="0" h="38178" w="153803">
                <a:moveTo>
                  <a:pt x="25289" y="1"/>
                </a:moveTo>
                <a:cubicBezTo>
                  <a:pt x="14924" y="1"/>
                  <a:pt x="6231" y="7052"/>
                  <a:pt x="3739" y="16627"/>
                </a:cubicBezTo>
                <a:cubicBezTo>
                  <a:pt x="2432" y="16992"/>
                  <a:pt x="1185" y="17448"/>
                  <a:pt x="0" y="17995"/>
                </a:cubicBezTo>
                <a:lnTo>
                  <a:pt x="0" y="38177"/>
                </a:lnTo>
                <a:lnTo>
                  <a:pt x="153802" y="38177"/>
                </a:lnTo>
                <a:cubicBezTo>
                  <a:pt x="150337" y="33800"/>
                  <a:pt x="144957" y="31034"/>
                  <a:pt x="138939" y="31034"/>
                </a:cubicBezTo>
                <a:cubicBezTo>
                  <a:pt x="138088" y="31034"/>
                  <a:pt x="137267" y="31065"/>
                  <a:pt x="136446" y="31186"/>
                </a:cubicBezTo>
                <a:cubicBezTo>
                  <a:pt x="133012" y="26262"/>
                  <a:pt x="127297" y="23040"/>
                  <a:pt x="120853" y="23040"/>
                </a:cubicBezTo>
                <a:cubicBezTo>
                  <a:pt x="116963" y="23040"/>
                  <a:pt x="113376" y="24195"/>
                  <a:pt x="110367" y="26201"/>
                </a:cubicBezTo>
                <a:cubicBezTo>
                  <a:pt x="108634" y="25685"/>
                  <a:pt x="106811" y="25381"/>
                  <a:pt x="104926" y="25381"/>
                </a:cubicBezTo>
                <a:cubicBezTo>
                  <a:pt x="104136" y="25381"/>
                  <a:pt x="103376" y="25442"/>
                  <a:pt x="102616" y="25533"/>
                </a:cubicBezTo>
                <a:cubicBezTo>
                  <a:pt x="100215" y="15806"/>
                  <a:pt x="91461" y="8602"/>
                  <a:pt x="81005" y="8602"/>
                </a:cubicBezTo>
                <a:cubicBezTo>
                  <a:pt x="77904" y="8602"/>
                  <a:pt x="74956" y="9241"/>
                  <a:pt x="72281" y="10396"/>
                </a:cubicBezTo>
                <a:cubicBezTo>
                  <a:pt x="69667" y="9332"/>
                  <a:pt x="66840" y="8754"/>
                  <a:pt x="63861" y="8754"/>
                </a:cubicBezTo>
                <a:cubicBezTo>
                  <a:pt x="58329" y="8754"/>
                  <a:pt x="53284" y="10761"/>
                  <a:pt x="49393" y="14074"/>
                </a:cubicBezTo>
                <a:cubicBezTo>
                  <a:pt x="47812" y="12523"/>
                  <a:pt x="45989" y="11186"/>
                  <a:pt x="43983" y="10183"/>
                </a:cubicBezTo>
                <a:cubicBezTo>
                  <a:pt x="40031" y="4043"/>
                  <a:pt x="33131" y="1"/>
                  <a:pt x="25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5"/>
          <p:cNvSpPr/>
          <p:nvPr/>
        </p:nvSpPr>
        <p:spPr>
          <a:xfrm>
            <a:off x="-1660480" y="4185100"/>
            <a:ext cx="3845075" cy="954450"/>
          </a:xfrm>
          <a:custGeom>
            <a:rect b="b" l="l" r="r" t="t"/>
            <a:pathLst>
              <a:path extrusionOk="0" h="38178" w="153803">
                <a:moveTo>
                  <a:pt x="25289" y="1"/>
                </a:moveTo>
                <a:cubicBezTo>
                  <a:pt x="14924" y="1"/>
                  <a:pt x="6231" y="7052"/>
                  <a:pt x="3739" y="16627"/>
                </a:cubicBezTo>
                <a:cubicBezTo>
                  <a:pt x="2432" y="16992"/>
                  <a:pt x="1185" y="17448"/>
                  <a:pt x="0" y="17995"/>
                </a:cubicBezTo>
                <a:lnTo>
                  <a:pt x="0" y="38177"/>
                </a:lnTo>
                <a:lnTo>
                  <a:pt x="153802" y="38177"/>
                </a:lnTo>
                <a:cubicBezTo>
                  <a:pt x="150337" y="33800"/>
                  <a:pt x="144957" y="31034"/>
                  <a:pt x="138939" y="31034"/>
                </a:cubicBezTo>
                <a:cubicBezTo>
                  <a:pt x="138088" y="31034"/>
                  <a:pt x="137267" y="31065"/>
                  <a:pt x="136446" y="31186"/>
                </a:cubicBezTo>
                <a:cubicBezTo>
                  <a:pt x="133012" y="26262"/>
                  <a:pt x="127297" y="23040"/>
                  <a:pt x="120853" y="23040"/>
                </a:cubicBezTo>
                <a:cubicBezTo>
                  <a:pt x="116963" y="23040"/>
                  <a:pt x="113376" y="24195"/>
                  <a:pt x="110367" y="26201"/>
                </a:cubicBezTo>
                <a:cubicBezTo>
                  <a:pt x="108634" y="25685"/>
                  <a:pt x="106811" y="25381"/>
                  <a:pt x="104926" y="25381"/>
                </a:cubicBezTo>
                <a:cubicBezTo>
                  <a:pt x="104136" y="25381"/>
                  <a:pt x="103376" y="25442"/>
                  <a:pt x="102616" y="25533"/>
                </a:cubicBezTo>
                <a:cubicBezTo>
                  <a:pt x="100215" y="15806"/>
                  <a:pt x="91461" y="8602"/>
                  <a:pt x="81005" y="8602"/>
                </a:cubicBezTo>
                <a:cubicBezTo>
                  <a:pt x="77904" y="8602"/>
                  <a:pt x="74956" y="9241"/>
                  <a:pt x="72281" y="10396"/>
                </a:cubicBezTo>
                <a:cubicBezTo>
                  <a:pt x="69667" y="9332"/>
                  <a:pt x="66840" y="8754"/>
                  <a:pt x="63861" y="8754"/>
                </a:cubicBezTo>
                <a:cubicBezTo>
                  <a:pt x="58329" y="8754"/>
                  <a:pt x="53284" y="10761"/>
                  <a:pt x="49393" y="14074"/>
                </a:cubicBezTo>
                <a:cubicBezTo>
                  <a:pt x="47812" y="12523"/>
                  <a:pt x="45989" y="11186"/>
                  <a:pt x="43983" y="10183"/>
                </a:cubicBezTo>
                <a:cubicBezTo>
                  <a:pt x="40031" y="4043"/>
                  <a:pt x="33131" y="1"/>
                  <a:pt x="25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5"/>
          <p:cNvSpPr/>
          <p:nvPr/>
        </p:nvSpPr>
        <p:spPr>
          <a:xfrm>
            <a:off x="254250" y="253650"/>
            <a:ext cx="8635500" cy="46362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4" name="Google Shape;414;p25"/>
          <p:cNvGrpSpPr/>
          <p:nvPr/>
        </p:nvGrpSpPr>
        <p:grpSpPr>
          <a:xfrm>
            <a:off x="427213" y="2961375"/>
            <a:ext cx="286013" cy="278250"/>
            <a:chOff x="2106450" y="417900"/>
            <a:chExt cx="286013" cy="278250"/>
          </a:xfrm>
        </p:grpSpPr>
        <p:sp>
          <p:nvSpPr>
            <p:cNvPr id="415" name="Google Shape;415;p25"/>
            <p:cNvSpPr/>
            <p:nvPr/>
          </p:nvSpPr>
          <p:spPr>
            <a:xfrm>
              <a:off x="2272363" y="417900"/>
              <a:ext cx="120100" cy="121600"/>
            </a:xfrm>
            <a:custGeom>
              <a:rect b="b" l="l" r="r" t="t"/>
              <a:pathLst>
                <a:path extrusionOk="0" h="4864" w="4804">
                  <a:moveTo>
                    <a:pt x="2402" y="0"/>
                  </a:moveTo>
                  <a:cubicBezTo>
                    <a:pt x="2402" y="31"/>
                    <a:pt x="2402" y="61"/>
                    <a:pt x="2372" y="92"/>
                  </a:cubicBezTo>
                  <a:cubicBezTo>
                    <a:pt x="2311" y="426"/>
                    <a:pt x="2250" y="730"/>
                    <a:pt x="2159" y="1034"/>
                  </a:cubicBezTo>
                  <a:cubicBezTo>
                    <a:pt x="2037" y="1399"/>
                    <a:pt x="1855" y="1733"/>
                    <a:pt x="1521" y="1946"/>
                  </a:cubicBezTo>
                  <a:cubicBezTo>
                    <a:pt x="1217" y="2128"/>
                    <a:pt x="852" y="2219"/>
                    <a:pt x="487" y="2311"/>
                  </a:cubicBezTo>
                  <a:cubicBezTo>
                    <a:pt x="335" y="2341"/>
                    <a:pt x="153" y="2371"/>
                    <a:pt x="1" y="2402"/>
                  </a:cubicBezTo>
                  <a:cubicBezTo>
                    <a:pt x="335" y="2493"/>
                    <a:pt x="700" y="2584"/>
                    <a:pt x="1034" y="2675"/>
                  </a:cubicBezTo>
                  <a:cubicBezTo>
                    <a:pt x="1551" y="2827"/>
                    <a:pt x="1946" y="3162"/>
                    <a:pt x="2098" y="3678"/>
                  </a:cubicBezTo>
                  <a:cubicBezTo>
                    <a:pt x="2189" y="3952"/>
                    <a:pt x="2250" y="4195"/>
                    <a:pt x="2311" y="4438"/>
                  </a:cubicBezTo>
                  <a:cubicBezTo>
                    <a:pt x="2341" y="4560"/>
                    <a:pt x="2372" y="4712"/>
                    <a:pt x="2402" y="4864"/>
                  </a:cubicBezTo>
                  <a:cubicBezTo>
                    <a:pt x="2463" y="4560"/>
                    <a:pt x="2524" y="4317"/>
                    <a:pt x="2584" y="4043"/>
                  </a:cubicBezTo>
                  <a:cubicBezTo>
                    <a:pt x="2676" y="3770"/>
                    <a:pt x="2767" y="3496"/>
                    <a:pt x="2949" y="3253"/>
                  </a:cubicBezTo>
                  <a:cubicBezTo>
                    <a:pt x="3162" y="2949"/>
                    <a:pt x="3436" y="2766"/>
                    <a:pt x="3800" y="2675"/>
                  </a:cubicBezTo>
                  <a:cubicBezTo>
                    <a:pt x="4135" y="2584"/>
                    <a:pt x="4469" y="2493"/>
                    <a:pt x="4803" y="2402"/>
                  </a:cubicBezTo>
                  <a:lnTo>
                    <a:pt x="4712" y="2402"/>
                  </a:lnTo>
                  <a:cubicBezTo>
                    <a:pt x="4499" y="2341"/>
                    <a:pt x="4287" y="2311"/>
                    <a:pt x="4074" y="2250"/>
                  </a:cubicBezTo>
                  <a:cubicBezTo>
                    <a:pt x="3831" y="2159"/>
                    <a:pt x="3588" y="2067"/>
                    <a:pt x="3344" y="1946"/>
                  </a:cubicBezTo>
                  <a:cubicBezTo>
                    <a:pt x="2980" y="1763"/>
                    <a:pt x="2797" y="1429"/>
                    <a:pt x="2676" y="1034"/>
                  </a:cubicBezTo>
                  <a:cubicBezTo>
                    <a:pt x="2554" y="700"/>
                    <a:pt x="2493" y="365"/>
                    <a:pt x="24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5"/>
            <p:cNvSpPr/>
            <p:nvPr/>
          </p:nvSpPr>
          <p:spPr>
            <a:xfrm>
              <a:off x="2106450" y="645975"/>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 name="Google Shape;417;p25"/>
          <p:cNvGrpSpPr/>
          <p:nvPr/>
        </p:nvGrpSpPr>
        <p:grpSpPr>
          <a:xfrm>
            <a:off x="8609350" y="4358513"/>
            <a:ext cx="120850" cy="347400"/>
            <a:chOff x="512575" y="3217700"/>
            <a:chExt cx="120850" cy="347400"/>
          </a:xfrm>
        </p:grpSpPr>
        <p:sp>
          <p:nvSpPr>
            <p:cNvPr id="418" name="Google Shape;418;p25"/>
            <p:cNvSpPr/>
            <p:nvPr/>
          </p:nvSpPr>
          <p:spPr>
            <a:xfrm>
              <a:off x="547913" y="3217700"/>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5"/>
            <p:cNvSpPr/>
            <p:nvPr/>
          </p:nvSpPr>
          <p:spPr>
            <a:xfrm>
              <a:off x="512575" y="344347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6_1">
    <p:spTree>
      <p:nvGrpSpPr>
        <p:cNvPr id="420" name="Shape 420"/>
        <p:cNvGrpSpPr/>
        <p:nvPr/>
      </p:nvGrpSpPr>
      <p:grpSpPr>
        <a:xfrm>
          <a:off x="0" y="0"/>
          <a:ext cx="0" cy="0"/>
          <a:chOff x="0" y="0"/>
          <a:chExt cx="0" cy="0"/>
        </a:xfrm>
      </p:grpSpPr>
      <p:sp>
        <p:nvSpPr>
          <p:cNvPr id="421" name="Google Shape;421;p26"/>
          <p:cNvSpPr/>
          <p:nvPr/>
        </p:nvSpPr>
        <p:spPr>
          <a:xfrm flipH="1" rot="10800000">
            <a:off x="5709573" y="-2"/>
            <a:ext cx="4945241" cy="1227378"/>
          </a:xfrm>
          <a:custGeom>
            <a:rect b="b" l="l" r="r" t="t"/>
            <a:pathLst>
              <a:path extrusionOk="0" h="43831" w="176600">
                <a:moveTo>
                  <a:pt x="147572" y="1"/>
                </a:moveTo>
                <a:cubicBezTo>
                  <a:pt x="138544" y="1"/>
                  <a:pt x="130641" y="4651"/>
                  <a:pt x="126082" y="11703"/>
                </a:cubicBezTo>
                <a:cubicBezTo>
                  <a:pt x="123802" y="12858"/>
                  <a:pt x="121705" y="14378"/>
                  <a:pt x="119881" y="16171"/>
                </a:cubicBezTo>
                <a:cubicBezTo>
                  <a:pt x="115413" y="12341"/>
                  <a:pt x="109608" y="10031"/>
                  <a:pt x="103285" y="10031"/>
                </a:cubicBezTo>
                <a:cubicBezTo>
                  <a:pt x="99851" y="10031"/>
                  <a:pt x="96598" y="10730"/>
                  <a:pt x="93619" y="11946"/>
                </a:cubicBezTo>
                <a:cubicBezTo>
                  <a:pt x="90549" y="10609"/>
                  <a:pt x="87145" y="9879"/>
                  <a:pt x="83589" y="9879"/>
                </a:cubicBezTo>
                <a:cubicBezTo>
                  <a:pt x="71583" y="9879"/>
                  <a:pt x="61522" y="18177"/>
                  <a:pt x="58756" y="29332"/>
                </a:cubicBezTo>
                <a:cubicBezTo>
                  <a:pt x="57905" y="29211"/>
                  <a:pt x="57023" y="29180"/>
                  <a:pt x="56111" y="29180"/>
                </a:cubicBezTo>
                <a:cubicBezTo>
                  <a:pt x="53953" y="29180"/>
                  <a:pt x="51856" y="29484"/>
                  <a:pt x="49880" y="30062"/>
                </a:cubicBezTo>
                <a:cubicBezTo>
                  <a:pt x="46415" y="27782"/>
                  <a:pt x="42281" y="26475"/>
                  <a:pt x="37843" y="26475"/>
                </a:cubicBezTo>
                <a:cubicBezTo>
                  <a:pt x="30427" y="26475"/>
                  <a:pt x="23892" y="30153"/>
                  <a:pt x="19940" y="35807"/>
                </a:cubicBezTo>
                <a:cubicBezTo>
                  <a:pt x="18998" y="35685"/>
                  <a:pt x="18025" y="35624"/>
                  <a:pt x="17053" y="35624"/>
                </a:cubicBezTo>
                <a:cubicBezTo>
                  <a:pt x="10153" y="35624"/>
                  <a:pt x="3983" y="38846"/>
                  <a:pt x="1" y="43831"/>
                </a:cubicBezTo>
                <a:lnTo>
                  <a:pt x="176600" y="43831"/>
                </a:lnTo>
                <a:lnTo>
                  <a:pt x="176600" y="20670"/>
                </a:lnTo>
                <a:cubicBezTo>
                  <a:pt x="175232" y="20031"/>
                  <a:pt x="173803" y="19515"/>
                  <a:pt x="172314" y="19119"/>
                </a:cubicBezTo>
                <a:cubicBezTo>
                  <a:pt x="169457" y="8116"/>
                  <a:pt x="159457" y="1"/>
                  <a:pt x="147572"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6"/>
          <p:cNvSpPr/>
          <p:nvPr/>
        </p:nvSpPr>
        <p:spPr>
          <a:xfrm rot="10800000">
            <a:off x="-1521327" y="-2"/>
            <a:ext cx="4945242" cy="1227378"/>
          </a:xfrm>
          <a:custGeom>
            <a:rect b="b" l="l" r="r" t="t"/>
            <a:pathLst>
              <a:path extrusionOk="0" h="43831" w="176600">
                <a:moveTo>
                  <a:pt x="147572" y="1"/>
                </a:moveTo>
                <a:cubicBezTo>
                  <a:pt x="138544" y="1"/>
                  <a:pt x="130641" y="4651"/>
                  <a:pt x="126082" y="11703"/>
                </a:cubicBezTo>
                <a:cubicBezTo>
                  <a:pt x="123802" y="12858"/>
                  <a:pt x="121705" y="14378"/>
                  <a:pt x="119881" y="16171"/>
                </a:cubicBezTo>
                <a:cubicBezTo>
                  <a:pt x="115413" y="12341"/>
                  <a:pt x="109608" y="10031"/>
                  <a:pt x="103285" y="10031"/>
                </a:cubicBezTo>
                <a:cubicBezTo>
                  <a:pt x="99851" y="10031"/>
                  <a:pt x="96598" y="10730"/>
                  <a:pt x="93619" y="11946"/>
                </a:cubicBezTo>
                <a:cubicBezTo>
                  <a:pt x="90549" y="10609"/>
                  <a:pt x="87145" y="9879"/>
                  <a:pt x="83589" y="9879"/>
                </a:cubicBezTo>
                <a:cubicBezTo>
                  <a:pt x="71583" y="9879"/>
                  <a:pt x="61522" y="18177"/>
                  <a:pt x="58756" y="29332"/>
                </a:cubicBezTo>
                <a:cubicBezTo>
                  <a:pt x="57905" y="29211"/>
                  <a:pt x="57023" y="29180"/>
                  <a:pt x="56111" y="29180"/>
                </a:cubicBezTo>
                <a:cubicBezTo>
                  <a:pt x="53953" y="29180"/>
                  <a:pt x="51856" y="29484"/>
                  <a:pt x="49880" y="30062"/>
                </a:cubicBezTo>
                <a:cubicBezTo>
                  <a:pt x="46415" y="27782"/>
                  <a:pt x="42281" y="26475"/>
                  <a:pt x="37843" y="26475"/>
                </a:cubicBezTo>
                <a:cubicBezTo>
                  <a:pt x="30427" y="26475"/>
                  <a:pt x="23892" y="30153"/>
                  <a:pt x="19940" y="35807"/>
                </a:cubicBezTo>
                <a:cubicBezTo>
                  <a:pt x="18998" y="35685"/>
                  <a:pt x="18025" y="35624"/>
                  <a:pt x="17053" y="35624"/>
                </a:cubicBezTo>
                <a:cubicBezTo>
                  <a:pt x="10153" y="35624"/>
                  <a:pt x="3983" y="38846"/>
                  <a:pt x="1" y="43831"/>
                </a:cubicBezTo>
                <a:lnTo>
                  <a:pt x="176600" y="43831"/>
                </a:lnTo>
                <a:lnTo>
                  <a:pt x="176600" y="20670"/>
                </a:lnTo>
                <a:cubicBezTo>
                  <a:pt x="175232" y="20031"/>
                  <a:pt x="173803" y="19515"/>
                  <a:pt x="172314" y="19119"/>
                </a:cubicBezTo>
                <a:cubicBezTo>
                  <a:pt x="169457" y="8116"/>
                  <a:pt x="159457" y="1"/>
                  <a:pt x="147572"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6"/>
          <p:cNvSpPr/>
          <p:nvPr/>
        </p:nvSpPr>
        <p:spPr>
          <a:xfrm>
            <a:off x="254250" y="253650"/>
            <a:ext cx="8635500" cy="46362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6"/>
          <p:cNvSpPr txBox="1"/>
          <p:nvPr>
            <p:ph type="ctrTitle"/>
          </p:nvPr>
        </p:nvSpPr>
        <p:spPr>
          <a:xfrm>
            <a:off x="2418000" y="595950"/>
            <a:ext cx="4308000" cy="903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5200"/>
              <a:buNone/>
              <a:defRPr sz="5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425" name="Google Shape;425;p26"/>
          <p:cNvSpPr txBox="1"/>
          <p:nvPr>
            <p:ph idx="1" type="subTitle"/>
          </p:nvPr>
        </p:nvSpPr>
        <p:spPr>
          <a:xfrm>
            <a:off x="2729550" y="1590325"/>
            <a:ext cx="3684900" cy="995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426" name="Google Shape;426;p26"/>
          <p:cNvSpPr txBox="1"/>
          <p:nvPr/>
        </p:nvSpPr>
        <p:spPr>
          <a:xfrm>
            <a:off x="2729550" y="3321750"/>
            <a:ext cx="3684900" cy="7248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200">
                <a:solidFill>
                  <a:schemeClr val="accent6"/>
                </a:solidFill>
                <a:latin typeface="DM Sans"/>
                <a:ea typeface="DM Sans"/>
                <a:cs typeface="DM Sans"/>
                <a:sym typeface="DM Sans"/>
              </a:rPr>
              <a:t>CREDITS: This presentation template was created by </a:t>
            </a:r>
            <a:r>
              <a:rPr b="1" lang="en" sz="1200" u="sng">
                <a:solidFill>
                  <a:schemeClr val="accent6"/>
                </a:solidFill>
                <a:latin typeface="DM Sans"/>
                <a:ea typeface="DM Sans"/>
                <a:cs typeface="DM Sans"/>
                <a:sym typeface="DM Sans"/>
                <a:hlinkClick r:id="rId2">
                  <a:extLst>
                    <a:ext uri="{A12FA001-AC4F-418D-AE19-62706E023703}">
                      <ahyp:hlinkClr val="tx"/>
                    </a:ext>
                  </a:extLst>
                </a:hlinkClick>
              </a:rPr>
              <a:t>Slidesgo</a:t>
            </a:r>
            <a:r>
              <a:rPr lang="en" sz="1200">
                <a:solidFill>
                  <a:schemeClr val="accent6"/>
                </a:solidFill>
                <a:latin typeface="DM Sans"/>
                <a:ea typeface="DM Sans"/>
                <a:cs typeface="DM Sans"/>
                <a:sym typeface="DM Sans"/>
              </a:rPr>
              <a:t>, and includes icons by </a:t>
            </a:r>
            <a:r>
              <a:rPr b="1" lang="en" sz="1200" u="sng">
                <a:solidFill>
                  <a:schemeClr val="accent6"/>
                </a:solidFill>
                <a:latin typeface="DM Sans"/>
                <a:ea typeface="DM Sans"/>
                <a:cs typeface="DM Sans"/>
                <a:sym typeface="DM Sans"/>
                <a:hlinkClick r:id="rId3">
                  <a:extLst>
                    <a:ext uri="{A12FA001-AC4F-418D-AE19-62706E023703}">
                      <ahyp:hlinkClr val="tx"/>
                    </a:ext>
                  </a:extLst>
                </a:hlinkClick>
              </a:rPr>
              <a:t>Flaticon</a:t>
            </a:r>
            <a:r>
              <a:rPr lang="en" sz="1200">
                <a:solidFill>
                  <a:schemeClr val="accent6"/>
                </a:solidFill>
                <a:latin typeface="DM Sans"/>
                <a:ea typeface="DM Sans"/>
                <a:cs typeface="DM Sans"/>
                <a:sym typeface="DM Sans"/>
              </a:rPr>
              <a:t>, and infographics &amp; images by </a:t>
            </a:r>
            <a:r>
              <a:rPr b="1" lang="en" sz="1200" u="sng">
                <a:solidFill>
                  <a:schemeClr val="accent6"/>
                </a:solidFill>
                <a:latin typeface="DM Sans"/>
                <a:ea typeface="DM Sans"/>
                <a:cs typeface="DM Sans"/>
                <a:sym typeface="DM Sans"/>
                <a:hlinkClick r:id="rId4">
                  <a:extLst>
                    <a:ext uri="{A12FA001-AC4F-418D-AE19-62706E023703}">
                      <ahyp:hlinkClr val="tx"/>
                    </a:ext>
                  </a:extLst>
                </a:hlinkClick>
              </a:rPr>
              <a:t>Freepik</a:t>
            </a:r>
            <a:endParaRPr b="1" sz="1200" u="sng">
              <a:solidFill>
                <a:schemeClr val="accent6"/>
              </a:solidFill>
              <a:latin typeface="DM Sans"/>
              <a:ea typeface="DM Sans"/>
              <a:cs typeface="DM Sans"/>
              <a:sym typeface="DM Sans"/>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4_1">
    <p:spTree>
      <p:nvGrpSpPr>
        <p:cNvPr id="427" name="Shape 427"/>
        <p:cNvGrpSpPr/>
        <p:nvPr/>
      </p:nvGrpSpPr>
      <p:grpSpPr>
        <a:xfrm>
          <a:off x="0" y="0"/>
          <a:ext cx="0" cy="0"/>
          <a:chOff x="0" y="0"/>
          <a:chExt cx="0" cy="0"/>
        </a:xfrm>
      </p:grpSpPr>
      <p:sp>
        <p:nvSpPr>
          <p:cNvPr id="428" name="Google Shape;428;p27"/>
          <p:cNvSpPr/>
          <p:nvPr/>
        </p:nvSpPr>
        <p:spPr>
          <a:xfrm>
            <a:off x="7203475" y="5075"/>
            <a:ext cx="1941425" cy="1431875"/>
          </a:xfrm>
          <a:custGeom>
            <a:rect b="b" l="l" r="r" t="t"/>
            <a:pathLst>
              <a:path extrusionOk="0" h="57275" w="77657">
                <a:moveTo>
                  <a:pt x="1" y="0"/>
                </a:moveTo>
                <a:cubicBezTo>
                  <a:pt x="2903" y="1701"/>
                  <a:pt x="6272" y="2702"/>
                  <a:pt x="9841" y="2735"/>
                </a:cubicBezTo>
                <a:cubicBezTo>
                  <a:pt x="13177" y="9407"/>
                  <a:pt x="20082" y="13977"/>
                  <a:pt x="28021" y="13977"/>
                </a:cubicBezTo>
                <a:lnTo>
                  <a:pt x="28921" y="13977"/>
                </a:lnTo>
                <a:cubicBezTo>
                  <a:pt x="30523" y="16178"/>
                  <a:pt x="32691" y="17980"/>
                  <a:pt x="35226" y="19147"/>
                </a:cubicBezTo>
                <a:cubicBezTo>
                  <a:pt x="37794" y="27420"/>
                  <a:pt x="45500" y="33424"/>
                  <a:pt x="54606" y="33424"/>
                </a:cubicBezTo>
                <a:cubicBezTo>
                  <a:pt x="56975" y="33424"/>
                  <a:pt x="59243" y="33024"/>
                  <a:pt x="61378" y="32256"/>
                </a:cubicBezTo>
                <a:cubicBezTo>
                  <a:pt x="61678" y="32723"/>
                  <a:pt x="62045" y="33190"/>
                  <a:pt x="62412" y="33624"/>
                </a:cubicBezTo>
                <a:cubicBezTo>
                  <a:pt x="62179" y="34658"/>
                  <a:pt x="62078" y="35759"/>
                  <a:pt x="62078" y="36893"/>
                </a:cubicBezTo>
                <a:cubicBezTo>
                  <a:pt x="62078" y="44432"/>
                  <a:pt x="67082" y="50803"/>
                  <a:pt x="73954" y="52838"/>
                </a:cubicBezTo>
                <a:cubicBezTo>
                  <a:pt x="74921" y="54539"/>
                  <a:pt x="76189" y="56040"/>
                  <a:pt x="77656" y="57274"/>
                </a:cubicBezTo>
                <a:lnTo>
                  <a:pt x="77656" y="0"/>
                </a:ln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7"/>
          <p:cNvSpPr/>
          <p:nvPr/>
        </p:nvSpPr>
        <p:spPr>
          <a:xfrm flipH="1">
            <a:off x="-938820" y="4051538"/>
            <a:ext cx="4415000" cy="1095775"/>
          </a:xfrm>
          <a:custGeom>
            <a:rect b="b" l="l" r="r" t="t"/>
            <a:pathLst>
              <a:path extrusionOk="0" h="43831" w="176600">
                <a:moveTo>
                  <a:pt x="147572" y="1"/>
                </a:moveTo>
                <a:cubicBezTo>
                  <a:pt x="138544" y="1"/>
                  <a:pt x="130641" y="4651"/>
                  <a:pt x="126082" y="11703"/>
                </a:cubicBezTo>
                <a:cubicBezTo>
                  <a:pt x="123802" y="12858"/>
                  <a:pt x="121705" y="14378"/>
                  <a:pt x="119881" y="16171"/>
                </a:cubicBezTo>
                <a:cubicBezTo>
                  <a:pt x="115413" y="12341"/>
                  <a:pt x="109608" y="10031"/>
                  <a:pt x="103285" y="10031"/>
                </a:cubicBezTo>
                <a:cubicBezTo>
                  <a:pt x="99851" y="10031"/>
                  <a:pt x="96598" y="10730"/>
                  <a:pt x="93619" y="11946"/>
                </a:cubicBezTo>
                <a:cubicBezTo>
                  <a:pt x="90549" y="10609"/>
                  <a:pt x="87145" y="9879"/>
                  <a:pt x="83589" y="9879"/>
                </a:cubicBezTo>
                <a:cubicBezTo>
                  <a:pt x="71583" y="9879"/>
                  <a:pt x="61522" y="18177"/>
                  <a:pt x="58756" y="29332"/>
                </a:cubicBezTo>
                <a:cubicBezTo>
                  <a:pt x="57905" y="29211"/>
                  <a:pt x="57023" y="29180"/>
                  <a:pt x="56111" y="29180"/>
                </a:cubicBezTo>
                <a:cubicBezTo>
                  <a:pt x="53953" y="29180"/>
                  <a:pt x="51856" y="29484"/>
                  <a:pt x="49880" y="30062"/>
                </a:cubicBezTo>
                <a:cubicBezTo>
                  <a:pt x="46415" y="27782"/>
                  <a:pt x="42281" y="26475"/>
                  <a:pt x="37843" y="26475"/>
                </a:cubicBezTo>
                <a:cubicBezTo>
                  <a:pt x="30427" y="26475"/>
                  <a:pt x="23892" y="30153"/>
                  <a:pt x="19940" y="35807"/>
                </a:cubicBezTo>
                <a:cubicBezTo>
                  <a:pt x="18998" y="35685"/>
                  <a:pt x="18025" y="35624"/>
                  <a:pt x="17053" y="35624"/>
                </a:cubicBezTo>
                <a:cubicBezTo>
                  <a:pt x="10153" y="35624"/>
                  <a:pt x="3983" y="38846"/>
                  <a:pt x="1" y="43831"/>
                </a:cubicBezTo>
                <a:lnTo>
                  <a:pt x="176600" y="43831"/>
                </a:lnTo>
                <a:lnTo>
                  <a:pt x="176600" y="20670"/>
                </a:lnTo>
                <a:cubicBezTo>
                  <a:pt x="175232" y="20031"/>
                  <a:pt x="173803" y="19515"/>
                  <a:pt x="172314" y="19119"/>
                </a:cubicBezTo>
                <a:cubicBezTo>
                  <a:pt x="169457" y="8116"/>
                  <a:pt x="159457" y="1"/>
                  <a:pt x="147572"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7"/>
          <p:cNvSpPr/>
          <p:nvPr/>
        </p:nvSpPr>
        <p:spPr>
          <a:xfrm>
            <a:off x="5668155" y="4051538"/>
            <a:ext cx="4415000" cy="1095775"/>
          </a:xfrm>
          <a:custGeom>
            <a:rect b="b" l="l" r="r" t="t"/>
            <a:pathLst>
              <a:path extrusionOk="0" h="43831" w="176600">
                <a:moveTo>
                  <a:pt x="147572" y="1"/>
                </a:moveTo>
                <a:cubicBezTo>
                  <a:pt x="138544" y="1"/>
                  <a:pt x="130641" y="4651"/>
                  <a:pt x="126082" y="11703"/>
                </a:cubicBezTo>
                <a:cubicBezTo>
                  <a:pt x="123802" y="12858"/>
                  <a:pt x="121705" y="14378"/>
                  <a:pt x="119881" y="16171"/>
                </a:cubicBezTo>
                <a:cubicBezTo>
                  <a:pt x="115413" y="12341"/>
                  <a:pt x="109608" y="10031"/>
                  <a:pt x="103285" y="10031"/>
                </a:cubicBezTo>
                <a:cubicBezTo>
                  <a:pt x="99851" y="10031"/>
                  <a:pt x="96598" y="10730"/>
                  <a:pt x="93619" y="11946"/>
                </a:cubicBezTo>
                <a:cubicBezTo>
                  <a:pt x="90549" y="10609"/>
                  <a:pt x="87145" y="9879"/>
                  <a:pt x="83589" y="9879"/>
                </a:cubicBezTo>
                <a:cubicBezTo>
                  <a:pt x="71583" y="9879"/>
                  <a:pt x="61522" y="18177"/>
                  <a:pt x="58756" y="29332"/>
                </a:cubicBezTo>
                <a:cubicBezTo>
                  <a:pt x="57905" y="29211"/>
                  <a:pt x="57023" y="29180"/>
                  <a:pt x="56111" y="29180"/>
                </a:cubicBezTo>
                <a:cubicBezTo>
                  <a:pt x="53953" y="29180"/>
                  <a:pt x="51856" y="29484"/>
                  <a:pt x="49880" y="30062"/>
                </a:cubicBezTo>
                <a:cubicBezTo>
                  <a:pt x="46415" y="27782"/>
                  <a:pt x="42281" y="26475"/>
                  <a:pt x="37843" y="26475"/>
                </a:cubicBezTo>
                <a:cubicBezTo>
                  <a:pt x="30427" y="26475"/>
                  <a:pt x="23892" y="30153"/>
                  <a:pt x="19940" y="35807"/>
                </a:cubicBezTo>
                <a:cubicBezTo>
                  <a:pt x="18998" y="35685"/>
                  <a:pt x="18025" y="35624"/>
                  <a:pt x="17053" y="35624"/>
                </a:cubicBezTo>
                <a:cubicBezTo>
                  <a:pt x="10153" y="35624"/>
                  <a:pt x="3983" y="38846"/>
                  <a:pt x="1" y="43831"/>
                </a:cubicBezTo>
                <a:lnTo>
                  <a:pt x="176600" y="43831"/>
                </a:lnTo>
                <a:lnTo>
                  <a:pt x="176600" y="20670"/>
                </a:lnTo>
                <a:cubicBezTo>
                  <a:pt x="175232" y="20031"/>
                  <a:pt x="173803" y="19515"/>
                  <a:pt x="172314" y="19119"/>
                </a:cubicBezTo>
                <a:cubicBezTo>
                  <a:pt x="169457" y="8116"/>
                  <a:pt x="159457" y="1"/>
                  <a:pt x="147572"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7"/>
          <p:cNvSpPr/>
          <p:nvPr/>
        </p:nvSpPr>
        <p:spPr>
          <a:xfrm>
            <a:off x="0" y="5075"/>
            <a:ext cx="1941400" cy="1431875"/>
          </a:xfrm>
          <a:custGeom>
            <a:rect b="b" l="l" r="r" t="t"/>
            <a:pathLst>
              <a:path extrusionOk="0" h="57275" w="77656">
                <a:moveTo>
                  <a:pt x="0" y="0"/>
                </a:moveTo>
                <a:lnTo>
                  <a:pt x="0" y="57274"/>
                </a:lnTo>
                <a:cubicBezTo>
                  <a:pt x="1468" y="56040"/>
                  <a:pt x="2735" y="54539"/>
                  <a:pt x="3703" y="52838"/>
                </a:cubicBezTo>
                <a:cubicBezTo>
                  <a:pt x="10574" y="50803"/>
                  <a:pt x="15578" y="44432"/>
                  <a:pt x="15578" y="36893"/>
                </a:cubicBezTo>
                <a:cubicBezTo>
                  <a:pt x="15578" y="35759"/>
                  <a:pt x="15478" y="34658"/>
                  <a:pt x="15244" y="33624"/>
                </a:cubicBezTo>
                <a:cubicBezTo>
                  <a:pt x="15611" y="33190"/>
                  <a:pt x="15978" y="32723"/>
                  <a:pt x="16278" y="32256"/>
                </a:cubicBezTo>
                <a:cubicBezTo>
                  <a:pt x="18413" y="33024"/>
                  <a:pt x="20681" y="33424"/>
                  <a:pt x="23050" y="33424"/>
                </a:cubicBezTo>
                <a:cubicBezTo>
                  <a:pt x="32156" y="33424"/>
                  <a:pt x="39862" y="27420"/>
                  <a:pt x="42430" y="19147"/>
                </a:cubicBezTo>
                <a:cubicBezTo>
                  <a:pt x="44965" y="17980"/>
                  <a:pt x="47134" y="16178"/>
                  <a:pt x="48735" y="13977"/>
                </a:cubicBezTo>
                <a:lnTo>
                  <a:pt x="49635" y="13977"/>
                </a:lnTo>
                <a:cubicBezTo>
                  <a:pt x="57574" y="13977"/>
                  <a:pt x="64479" y="9407"/>
                  <a:pt x="67815" y="2735"/>
                </a:cubicBezTo>
                <a:cubicBezTo>
                  <a:pt x="71384" y="2702"/>
                  <a:pt x="74753" y="1701"/>
                  <a:pt x="77655" y="0"/>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7"/>
          <p:cNvSpPr/>
          <p:nvPr/>
        </p:nvSpPr>
        <p:spPr>
          <a:xfrm>
            <a:off x="254250" y="253650"/>
            <a:ext cx="8635500" cy="46362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3" name="Google Shape;433;p27"/>
          <p:cNvGrpSpPr/>
          <p:nvPr/>
        </p:nvGrpSpPr>
        <p:grpSpPr>
          <a:xfrm>
            <a:off x="5052700" y="4453875"/>
            <a:ext cx="394400" cy="291075"/>
            <a:chOff x="6573825" y="495125"/>
            <a:chExt cx="394400" cy="291075"/>
          </a:xfrm>
        </p:grpSpPr>
        <p:sp>
          <p:nvSpPr>
            <p:cNvPr id="434" name="Google Shape;434;p27"/>
            <p:cNvSpPr/>
            <p:nvPr/>
          </p:nvSpPr>
          <p:spPr>
            <a:xfrm>
              <a:off x="6573825" y="555925"/>
              <a:ext cx="229500" cy="230275"/>
            </a:xfrm>
            <a:custGeom>
              <a:rect b="b" l="l" r="r" t="t"/>
              <a:pathLst>
                <a:path extrusionOk="0" h="9211" w="9180">
                  <a:moveTo>
                    <a:pt x="4590" y="1"/>
                  </a:moveTo>
                  <a:cubicBezTo>
                    <a:pt x="4560" y="61"/>
                    <a:pt x="4560" y="122"/>
                    <a:pt x="4529" y="183"/>
                  </a:cubicBezTo>
                  <a:cubicBezTo>
                    <a:pt x="4408" y="760"/>
                    <a:pt x="4286" y="1368"/>
                    <a:pt x="4104" y="1946"/>
                  </a:cubicBezTo>
                  <a:cubicBezTo>
                    <a:pt x="3891" y="2645"/>
                    <a:pt x="3557" y="3253"/>
                    <a:pt x="2918" y="3648"/>
                  </a:cubicBezTo>
                  <a:cubicBezTo>
                    <a:pt x="2310" y="4043"/>
                    <a:pt x="1642" y="4226"/>
                    <a:pt x="943" y="4378"/>
                  </a:cubicBezTo>
                  <a:cubicBezTo>
                    <a:pt x="639" y="4438"/>
                    <a:pt x="335" y="4499"/>
                    <a:pt x="0" y="4560"/>
                  </a:cubicBezTo>
                  <a:cubicBezTo>
                    <a:pt x="669" y="4742"/>
                    <a:pt x="1338" y="4894"/>
                    <a:pt x="1976" y="5077"/>
                  </a:cubicBezTo>
                  <a:cubicBezTo>
                    <a:pt x="2979" y="5350"/>
                    <a:pt x="3709" y="5988"/>
                    <a:pt x="4043" y="6992"/>
                  </a:cubicBezTo>
                  <a:cubicBezTo>
                    <a:pt x="4195" y="7447"/>
                    <a:pt x="4286" y="7934"/>
                    <a:pt x="4438" y="8420"/>
                  </a:cubicBezTo>
                  <a:cubicBezTo>
                    <a:pt x="4499" y="8663"/>
                    <a:pt x="4529" y="8906"/>
                    <a:pt x="4590" y="9210"/>
                  </a:cubicBezTo>
                  <a:cubicBezTo>
                    <a:pt x="4712" y="8663"/>
                    <a:pt x="4803" y="8177"/>
                    <a:pt x="4924" y="7691"/>
                  </a:cubicBezTo>
                  <a:cubicBezTo>
                    <a:pt x="5076" y="7144"/>
                    <a:pt x="5259" y="6596"/>
                    <a:pt x="5593" y="6140"/>
                  </a:cubicBezTo>
                  <a:cubicBezTo>
                    <a:pt x="6019" y="5593"/>
                    <a:pt x="6566" y="5259"/>
                    <a:pt x="7204" y="5077"/>
                  </a:cubicBezTo>
                  <a:cubicBezTo>
                    <a:pt x="7873" y="4894"/>
                    <a:pt x="8511" y="4742"/>
                    <a:pt x="9180" y="4560"/>
                  </a:cubicBezTo>
                  <a:cubicBezTo>
                    <a:pt x="9119" y="4560"/>
                    <a:pt x="9058" y="4529"/>
                    <a:pt x="8997" y="4529"/>
                  </a:cubicBezTo>
                  <a:cubicBezTo>
                    <a:pt x="8572" y="4438"/>
                    <a:pt x="8146" y="4378"/>
                    <a:pt x="7751" y="4226"/>
                  </a:cubicBezTo>
                  <a:cubicBezTo>
                    <a:pt x="7295" y="4104"/>
                    <a:pt x="6809" y="3922"/>
                    <a:pt x="6383" y="3709"/>
                  </a:cubicBezTo>
                  <a:cubicBezTo>
                    <a:pt x="5684" y="3344"/>
                    <a:pt x="5320" y="2675"/>
                    <a:pt x="5076" y="1946"/>
                  </a:cubicBezTo>
                  <a:cubicBezTo>
                    <a:pt x="4894" y="1308"/>
                    <a:pt x="4742" y="669"/>
                    <a:pt x="45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7"/>
            <p:cNvSpPr/>
            <p:nvPr/>
          </p:nvSpPr>
          <p:spPr>
            <a:xfrm>
              <a:off x="6847375" y="49512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 name="Google Shape;436;p27"/>
          <p:cNvGrpSpPr/>
          <p:nvPr/>
        </p:nvGrpSpPr>
        <p:grpSpPr>
          <a:xfrm>
            <a:off x="713213" y="581875"/>
            <a:ext cx="286013" cy="278250"/>
            <a:chOff x="2106450" y="417900"/>
            <a:chExt cx="286013" cy="278250"/>
          </a:xfrm>
        </p:grpSpPr>
        <p:sp>
          <p:nvSpPr>
            <p:cNvPr id="437" name="Google Shape;437;p27"/>
            <p:cNvSpPr/>
            <p:nvPr/>
          </p:nvSpPr>
          <p:spPr>
            <a:xfrm>
              <a:off x="2272363" y="417900"/>
              <a:ext cx="120100" cy="121600"/>
            </a:xfrm>
            <a:custGeom>
              <a:rect b="b" l="l" r="r" t="t"/>
              <a:pathLst>
                <a:path extrusionOk="0" h="4864" w="4804">
                  <a:moveTo>
                    <a:pt x="2402" y="0"/>
                  </a:moveTo>
                  <a:cubicBezTo>
                    <a:pt x="2402" y="31"/>
                    <a:pt x="2402" y="61"/>
                    <a:pt x="2372" y="92"/>
                  </a:cubicBezTo>
                  <a:cubicBezTo>
                    <a:pt x="2311" y="426"/>
                    <a:pt x="2250" y="730"/>
                    <a:pt x="2159" y="1034"/>
                  </a:cubicBezTo>
                  <a:cubicBezTo>
                    <a:pt x="2037" y="1399"/>
                    <a:pt x="1855" y="1733"/>
                    <a:pt x="1521" y="1946"/>
                  </a:cubicBezTo>
                  <a:cubicBezTo>
                    <a:pt x="1217" y="2128"/>
                    <a:pt x="852" y="2219"/>
                    <a:pt x="487" y="2311"/>
                  </a:cubicBezTo>
                  <a:cubicBezTo>
                    <a:pt x="335" y="2341"/>
                    <a:pt x="153" y="2371"/>
                    <a:pt x="1" y="2402"/>
                  </a:cubicBezTo>
                  <a:cubicBezTo>
                    <a:pt x="335" y="2493"/>
                    <a:pt x="700" y="2584"/>
                    <a:pt x="1034" y="2675"/>
                  </a:cubicBezTo>
                  <a:cubicBezTo>
                    <a:pt x="1551" y="2827"/>
                    <a:pt x="1946" y="3162"/>
                    <a:pt x="2098" y="3678"/>
                  </a:cubicBezTo>
                  <a:cubicBezTo>
                    <a:pt x="2189" y="3952"/>
                    <a:pt x="2250" y="4195"/>
                    <a:pt x="2311" y="4438"/>
                  </a:cubicBezTo>
                  <a:cubicBezTo>
                    <a:pt x="2341" y="4560"/>
                    <a:pt x="2372" y="4712"/>
                    <a:pt x="2402" y="4864"/>
                  </a:cubicBezTo>
                  <a:cubicBezTo>
                    <a:pt x="2463" y="4560"/>
                    <a:pt x="2524" y="4317"/>
                    <a:pt x="2584" y="4043"/>
                  </a:cubicBezTo>
                  <a:cubicBezTo>
                    <a:pt x="2676" y="3770"/>
                    <a:pt x="2767" y="3496"/>
                    <a:pt x="2949" y="3253"/>
                  </a:cubicBezTo>
                  <a:cubicBezTo>
                    <a:pt x="3162" y="2949"/>
                    <a:pt x="3436" y="2766"/>
                    <a:pt x="3800" y="2675"/>
                  </a:cubicBezTo>
                  <a:cubicBezTo>
                    <a:pt x="4135" y="2584"/>
                    <a:pt x="4469" y="2493"/>
                    <a:pt x="4803" y="2402"/>
                  </a:cubicBezTo>
                  <a:lnTo>
                    <a:pt x="4712" y="2402"/>
                  </a:lnTo>
                  <a:cubicBezTo>
                    <a:pt x="4499" y="2341"/>
                    <a:pt x="4287" y="2311"/>
                    <a:pt x="4074" y="2250"/>
                  </a:cubicBezTo>
                  <a:cubicBezTo>
                    <a:pt x="3831" y="2159"/>
                    <a:pt x="3588" y="2067"/>
                    <a:pt x="3344" y="1946"/>
                  </a:cubicBezTo>
                  <a:cubicBezTo>
                    <a:pt x="2980" y="1763"/>
                    <a:pt x="2797" y="1429"/>
                    <a:pt x="2676" y="1034"/>
                  </a:cubicBezTo>
                  <a:cubicBezTo>
                    <a:pt x="2554" y="700"/>
                    <a:pt x="2493" y="365"/>
                    <a:pt x="24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7"/>
            <p:cNvSpPr/>
            <p:nvPr/>
          </p:nvSpPr>
          <p:spPr>
            <a:xfrm>
              <a:off x="2106450" y="645975"/>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 name="Google Shape;439;p27"/>
          <p:cNvGrpSpPr/>
          <p:nvPr/>
        </p:nvGrpSpPr>
        <p:grpSpPr>
          <a:xfrm>
            <a:off x="1130725" y="4109275"/>
            <a:ext cx="120850" cy="347400"/>
            <a:chOff x="512575" y="3217700"/>
            <a:chExt cx="120850" cy="347400"/>
          </a:xfrm>
        </p:grpSpPr>
        <p:sp>
          <p:nvSpPr>
            <p:cNvPr id="440" name="Google Shape;440;p27"/>
            <p:cNvSpPr/>
            <p:nvPr/>
          </p:nvSpPr>
          <p:spPr>
            <a:xfrm>
              <a:off x="547913" y="3217700"/>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7"/>
            <p:cNvSpPr/>
            <p:nvPr/>
          </p:nvSpPr>
          <p:spPr>
            <a:xfrm>
              <a:off x="512575" y="344347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2" name="Google Shape;442;p27"/>
          <p:cNvSpPr/>
          <p:nvPr/>
        </p:nvSpPr>
        <p:spPr>
          <a:xfrm>
            <a:off x="8513925" y="3339425"/>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 name="Google Shape;443;p27"/>
          <p:cNvGrpSpPr/>
          <p:nvPr/>
        </p:nvGrpSpPr>
        <p:grpSpPr>
          <a:xfrm flipH="1">
            <a:off x="8260548" y="-131732"/>
            <a:ext cx="340450" cy="1786525"/>
            <a:chOff x="7820595" y="-400925"/>
            <a:chExt cx="340450" cy="1786525"/>
          </a:xfrm>
        </p:grpSpPr>
        <p:sp>
          <p:nvSpPr>
            <p:cNvPr id="444" name="Google Shape;444;p27"/>
            <p:cNvSpPr/>
            <p:nvPr/>
          </p:nvSpPr>
          <p:spPr>
            <a:xfrm>
              <a:off x="7969545" y="762450"/>
              <a:ext cx="41050" cy="85900"/>
            </a:xfrm>
            <a:custGeom>
              <a:rect b="b" l="l" r="r" t="t"/>
              <a:pathLst>
                <a:path extrusionOk="0" h="3436" w="1642">
                  <a:moveTo>
                    <a:pt x="821" y="122"/>
                  </a:moveTo>
                  <a:cubicBezTo>
                    <a:pt x="1216" y="122"/>
                    <a:pt x="1520" y="457"/>
                    <a:pt x="1520" y="822"/>
                  </a:cubicBezTo>
                  <a:lnTo>
                    <a:pt x="1520" y="2615"/>
                  </a:lnTo>
                  <a:cubicBezTo>
                    <a:pt x="1520" y="2980"/>
                    <a:pt x="1216" y="3314"/>
                    <a:pt x="821" y="3314"/>
                  </a:cubicBezTo>
                  <a:cubicBezTo>
                    <a:pt x="426" y="3314"/>
                    <a:pt x="122" y="2980"/>
                    <a:pt x="122" y="2615"/>
                  </a:cubicBezTo>
                  <a:lnTo>
                    <a:pt x="122" y="822"/>
                  </a:lnTo>
                  <a:cubicBezTo>
                    <a:pt x="122" y="457"/>
                    <a:pt x="426" y="122"/>
                    <a:pt x="821" y="122"/>
                  </a:cubicBezTo>
                  <a:close/>
                  <a:moveTo>
                    <a:pt x="821" y="1"/>
                  </a:moveTo>
                  <a:cubicBezTo>
                    <a:pt x="365" y="1"/>
                    <a:pt x="0" y="366"/>
                    <a:pt x="0" y="822"/>
                  </a:cubicBezTo>
                  <a:lnTo>
                    <a:pt x="0" y="2615"/>
                  </a:lnTo>
                  <a:cubicBezTo>
                    <a:pt x="0" y="3071"/>
                    <a:pt x="365" y="3436"/>
                    <a:pt x="821" y="3436"/>
                  </a:cubicBezTo>
                  <a:cubicBezTo>
                    <a:pt x="1277" y="3436"/>
                    <a:pt x="1642" y="3071"/>
                    <a:pt x="1642" y="2615"/>
                  </a:cubicBezTo>
                  <a:lnTo>
                    <a:pt x="1642" y="822"/>
                  </a:lnTo>
                  <a:cubicBezTo>
                    <a:pt x="1642" y="366"/>
                    <a:pt x="1277" y="1"/>
                    <a:pt x="821" y="1"/>
                  </a:cubicBez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7"/>
            <p:cNvSpPr/>
            <p:nvPr/>
          </p:nvSpPr>
          <p:spPr>
            <a:xfrm>
              <a:off x="7820595" y="836175"/>
              <a:ext cx="340450" cy="549425"/>
            </a:xfrm>
            <a:custGeom>
              <a:rect b="b" l="l" r="r" t="t"/>
              <a:pathLst>
                <a:path extrusionOk="0" h="21977" w="13618">
                  <a:moveTo>
                    <a:pt x="3253" y="10365"/>
                  </a:moveTo>
                  <a:cubicBezTo>
                    <a:pt x="3983" y="10365"/>
                    <a:pt x="4590" y="10973"/>
                    <a:pt x="4590" y="11703"/>
                  </a:cubicBezTo>
                  <a:lnTo>
                    <a:pt x="4590" y="16931"/>
                  </a:lnTo>
                  <a:cubicBezTo>
                    <a:pt x="4590" y="17660"/>
                    <a:pt x="3983" y="18268"/>
                    <a:pt x="3253" y="18268"/>
                  </a:cubicBezTo>
                  <a:cubicBezTo>
                    <a:pt x="2524" y="18268"/>
                    <a:pt x="1916" y="17660"/>
                    <a:pt x="1916" y="16931"/>
                  </a:cubicBezTo>
                  <a:lnTo>
                    <a:pt x="1916" y="11703"/>
                  </a:lnTo>
                  <a:cubicBezTo>
                    <a:pt x="1916" y="10973"/>
                    <a:pt x="2524" y="10365"/>
                    <a:pt x="3253" y="10365"/>
                  </a:cubicBezTo>
                  <a:close/>
                  <a:moveTo>
                    <a:pt x="6809" y="10365"/>
                  </a:moveTo>
                  <a:cubicBezTo>
                    <a:pt x="7539" y="10365"/>
                    <a:pt x="8147" y="10973"/>
                    <a:pt x="8147" y="11703"/>
                  </a:cubicBezTo>
                  <a:lnTo>
                    <a:pt x="8147" y="16931"/>
                  </a:lnTo>
                  <a:cubicBezTo>
                    <a:pt x="8147" y="17660"/>
                    <a:pt x="7539" y="18268"/>
                    <a:pt x="6809" y="18268"/>
                  </a:cubicBezTo>
                  <a:cubicBezTo>
                    <a:pt x="6080" y="18268"/>
                    <a:pt x="5472" y="17660"/>
                    <a:pt x="5472" y="16931"/>
                  </a:cubicBezTo>
                  <a:lnTo>
                    <a:pt x="5472" y="11703"/>
                  </a:lnTo>
                  <a:cubicBezTo>
                    <a:pt x="5472" y="10973"/>
                    <a:pt x="6080" y="10365"/>
                    <a:pt x="6809" y="10365"/>
                  </a:cubicBezTo>
                  <a:close/>
                  <a:moveTo>
                    <a:pt x="10366" y="10365"/>
                  </a:moveTo>
                  <a:cubicBezTo>
                    <a:pt x="11126" y="10365"/>
                    <a:pt x="11703" y="10973"/>
                    <a:pt x="11703" y="11703"/>
                  </a:cubicBezTo>
                  <a:lnTo>
                    <a:pt x="11703" y="16931"/>
                  </a:lnTo>
                  <a:cubicBezTo>
                    <a:pt x="11703" y="17660"/>
                    <a:pt x="11126" y="18268"/>
                    <a:pt x="10366" y="18268"/>
                  </a:cubicBezTo>
                  <a:cubicBezTo>
                    <a:pt x="9636" y="18268"/>
                    <a:pt x="9028" y="17660"/>
                    <a:pt x="9028" y="16931"/>
                  </a:cubicBezTo>
                  <a:lnTo>
                    <a:pt x="9028" y="11703"/>
                  </a:lnTo>
                  <a:cubicBezTo>
                    <a:pt x="9028" y="10973"/>
                    <a:pt x="9636" y="10365"/>
                    <a:pt x="10366" y="10365"/>
                  </a:cubicBezTo>
                  <a:close/>
                  <a:moveTo>
                    <a:pt x="6293" y="0"/>
                  </a:moveTo>
                  <a:lnTo>
                    <a:pt x="6293" y="821"/>
                  </a:lnTo>
                  <a:lnTo>
                    <a:pt x="2676" y="2857"/>
                  </a:lnTo>
                  <a:lnTo>
                    <a:pt x="2676" y="3891"/>
                  </a:lnTo>
                  <a:lnTo>
                    <a:pt x="3253" y="3891"/>
                  </a:lnTo>
                  <a:lnTo>
                    <a:pt x="3253" y="5380"/>
                  </a:lnTo>
                  <a:cubicBezTo>
                    <a:pt x="3253" y="5380"/>
                    <a:pt x="791" y="5775"/>
                    <a:pt x="791" y="7873"/>
                  </a:cubicBezTo>
                  <a:lnTo>
                    <a:pt x="1" y="7873"/>
                  </a:lnTo>
                  <a:lnTo>
                    <a:pt x="1" y="9149"/>
                  </a:lnTo>
                  <a:lnTo>
                    <a:pt x="882" y="9149"/>
                  </a:lnTo>
                  <a:lnTo>
                    <a:pt x="882" y="19423"/>
                  </a:lnTo>
                  <a:lnTo>
                    <a:pt x="1" y="19423"/>
                  </a:lnTo>
                  <a:lnTo>
                    <a:pt x="1" y="20943"/>
                  </a:lnTo>
                  <a:lnTo>
                    <a:pt x="2372" y="21976"/>
                  </a:lnTo>
                  <a:lnTo>
                    <a:pt x="11247" y="21976"/>
                  </a:lnTo>
                  <a:lnTo>
                    <a:pt x="13618" y="20943"/>
                  </a:lnTo>
                  <a:lnTo>
                    <a:pt x="13618" y="19423"/>
                  </a:lnTo>
                  <a:lnTo>
                    <a:pt x="12736" y="19423"/>
                  </a:lnTo>
                  <a:lnTo>
                    <a:pt x="12736" y="9149"/>
                  </a:lnTo>
                  <a:lnTo>
                    <a:pt x="13618" y="9149"/>
                  </a:lnTo>
                  <a:lnTo>
                    <a:pt x="13618" y="7873"/>
                  </a:lnTo>
                  <a:lnTo>
                    <a:pt x="12858" y="7873"/>
                  </a:lnTo>
                  <a:cubicBezTo>
                    <a:pt x="12858" y="5775"/>
                    <a:pt x="10366" y="5380"/>
                    <a:pt x="10366" y="5380"/>
                  </a:cubicBezTo>
                  <a:lnTo>
                    <a:pt x="10366" y="3891"/>
                  </a:lnTo>
                  <a:lnTo>
                    <a:pt x="10943" y="3891"/>
                  </a:lnTo>
                  <a:lnTo>
                    <a:pt x="10943" y="2857"/>
                  </a:lnTo>
                  <a:lnTo>
                    <a:pt x="7326" y="821"/>
                  </a:lnTo>
                  <a:lnTo>
                    <a:pt x="7326" y="0"/>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7"/>
            <p:cNvSpPr/>
            <p:nvPr/>
          </p:nvSpPr>
          <p:spPr>
            <a:xfrm>
              <a:off x="7842645" y="1064900"/>
              <a:ext cx="296375" cy="15975"/>
            </a:xfrm>
            <a:custGeom>
              <a:rect b="b" l="l" r="r" t="t"/>
              <a:pathLst>
                <a:path extrusionOk="0" h="639" w="11855">
                  <a:moveTo>
                    <a:pt x="0" y="0"/>
                  </a:moveTo>
                  <a:lnTo>
                    <a:pt x="0" y="639"/>
                  </a:lnTo>
                  <a:lnTo>
                    <a:pt x="11854" y="639"/>
                  </a:lnTo>
                  <a:lnTo>
                    <a:pt x="11854"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7"/>
            <p:cNvSpPr/>
            <p:nvPr/>
          </p:nvSpPr>
          <p:spPr>
            <a:xfrm>
              <a:off x="7840345" y="1018550"/>
              <a:ext cx="301725" cy="14450"/>
            </a:xfrm>
            <a:custGeom>
              <a:rect b="b" l="l" r="r" t="t"/>
              <a:pathLst>
                <a:path extrusionOk="0" h="578" w="12069">
                  <a:moveTo>
                    <a:pt x="62" y="0"/>
                  </a:moveTo>
                  <a:lnTo>
                    <a:pt x="1" y="578"/>
                  </a:lnTo>
                  <a:lnTo>
                    <a:pt x="12068" y="578"/>
                  </a:lnTo>
                  <a:lnTo>
                    <a:pt x="12007"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7"/>
            <p:cNvSpPr/>
            <p:nvPr/>
          </p:nvSpPr>
          <p:spPr>
            <a:xfrm>
              <a:off x="7901920" y="933425"/>
              <a:ext cx="177825" cy="37275"/>
            </a:xfrm>
            <a:custGeom>
              <a:rect b="b" l="l" r="r" t="t"/>
              <a:pathLst>
                <a:path extrusionOk="0" h="1491" w="7113">
                  <a:moveTo>
                    <a:pt x="0" y="1"/>
                  </a:moveTo>
                  <a:lnTo>
                    <a:pt x="0" y="1490"/>
                  </a:lnTo>
                  <a:lnTo>
                    <a:pt x="7113" y="1490"/>
                  </a:lnTo>
                  <a:lnTo>
                    <a:pt x="7113"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7"/>
            <p:cNvSpPr/>
            <p:nvPr/>
          </p:nvSpPr>
          <p:spPr>
            <a:xfrm>
              <a:off x="7977895" y="846800"/>
              <a:ext cx="25875" cy="9900"/>
            </a:xfrm>
            <a:custGeom>
              <a:rect b="b" l="l" r="r" t="t"/>
              <a:pathLst>
                <a:path extrusionOk="0" h="396" w="1035">
                  <a:moveTo>
                    <a:pt x="1" y="1"/>
                  </a:moveTo>
                  <a:lnTo>
                    <a:pt x="1" y="396"/>
                  </a:lnTo>
                  <a:lnTo>
                    <a:pt x="1034" y="396"/>
                  </a:lnTo>
                  <a:lnTo>
                    <a:pt x="1034"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7"/>
            <p:cNvSpPr/>
            <p:nvPr/>
          </p:nvSpPr>
          <p:spPr>
            <a:xfrm>
              <a:off x="7990045" y="-400925"/>
              <a:ext cx="25" cy="1163400"/>
            </a:xfrm>
            <a:custGeom>
              <a:rect b="b" l="l" r="r" t="t"/>
              <a:pathLst>
                <a:path extrusionOk="0" fill="none" h="46536" w="1">
                  <a:moveTo>
                    <a:pt x="1" y="46536"/>
                  </a:moveTo>
                  <a:lnTo>
                    <a:pt x="1" y="0"/>
                  </a:lnTo>
                </a:path>
              </a:pathLst>
            </a:custGeom>
            <a:noFill/>
            <a:ln cap="flat" cmpd="sng" w="6850">
              <a:solidFill>
                <a:srgbClr val="FFFFFF"/>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TITLE_ONLY_1">
    <p:spTree>
      <p:nvGrpSpPr>
        <p:cNvPr id="451" name="Shape 451"/>
        <p:cNvGrpSpPr/>
        <p:nvPr/>
      </p:nvGrpSpPr>
      <p:grpSpPr>
        <a:xfrm>
          <a:off x="0" y="0"/>
          <a:ext cx="0" cy="0"/>
          <a:chOff x="0" y="0"/>
          <a:chExt cx="0" cy="0"/>
        </a:xfrm>
      </p:grpSpPr>
      <p:sp>
        <p:nvSpPr>
          <p:cNvPr id="452" name="Google Shape;452;p28"/>
          <p:cNvSpPr/>
          <p:nvPr/>
        </p:nvSpPr>
        <p:spPr>
          <a:xfrm flipH="1">
            <a:off x="5917389" y="3671596"/>
            <a:ext cx="3226617" cy="1500207"/>
          </a:xfrm>
          <a:custGeom>
            <a:rect b="b" l="l" r="r" t="t"/>
            <a:pathLst>
              <a:path extrusionOk="0" h="46750" w="100549">
                <a:moveTo>
                  <a:pt x="0" y="1"/>
                </a:moveTo>
                <a:lnTo>
                  <a:pt x="0" y="25958"/>
                </a:lnTo>
                <a:lnTo>
                  <a:pt x="0" y="46749"/>
                </a:lnTo>
                <a:lnTo>
                  <a:pt x="100549" y="46749"/>
                </a:lnTo>
                <a:cubicBezTo>
                  <a:pt x="87159" y="42480"/>
                  <a:pt x="76136" y="41753"/>
                  <a:pt x="70181" y="41753"/>
                </a:cubicBezTo>
                <a:cubicBezTo>
                  <a:pt x="67105" y="41753"/>
                  <a:pt x="65381" y="41947"/>
                  <a:pt x="65381" y="41947"/>
                </a:cubicBezTo>
                <a:cubicBezTo>
                  <a:pt x="57102" y="33131"/>
                  <a:pt x="48731" y="31154"/>
                  <a:pt x="42886" y="31154"/>
                </a:cubicBezTo>
                <a:cubicBezTo>
                  <a:pt x="38130" y="31154"/>
                  <a:pt x="35046" y="32463"/>
                  <a:pt x="35046" y="32463"/>
                </a:cubicBezTo>
                <a:cubicBezTo>
                  <a:pt x="30548" y="28998"/>
                  <a:pt x="26080" y="26840"/>
                  <a:pt x="21915" y="25594"/>
                </a:cubicBezTo>
                <a:cubicBezTo>
                  <a:pt x="19757" y="18147"/>
                  <a:pt x="13313" y="12493"/>
                  <a:pt x="5441" y="11490"/>
                </a:cubicBezTo>
                <a:cubicBezTo>
                  <a:pt x="4955" y="7052"/>
                  <a:pt x="2948" y="3040"/>
                  <a:pt x="0"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8"/>
          <p:cNvSpPr/>
          <p:nvPr/>
        </p:nvSpPr>
        <p:spPr>
          <a:xfrm rot="10800000">
            <a:off x="5917389" y="-4"/>
            <a:ext cx="3226617" cy="1500208"/>
          </a:xfrm>
          <a:custGeom>
            <a:rect b="b" l="l" r="r" t="t"/>
            <a:pathLst>
              <a:path extrusionOk="0" h="46750" w="100549">
                <a:moveTo>
                  <a:pt x="0" y="1"/>
                </a:moveTo>
                <a:lnTo>
                  <a:pt x="0" y="25958"/>
                </a:lnTo>
                <a:lnTo>
                  <a:pt x="0" y="46749"/>
                </a:lnTo>
                <a:lnTo>
                  <a:pt x="100549" y="46749"/>
                </a:lnTo>
                <a:cubicBezTo>
                  <a:pt x="87159" y="42480"/>
                  <a:pt x="76136" y="41753"/>
                  <a:pt x="70181" y="41753"/>
                </a:cubicBezTo>
                <a:cubicBezTo>
                  <a:pt x="67105" y="41753"/>
                  <a:pt x="65381" y="41947"/>
                  <a:pt x="65381" y="41947"/>
                </a:cubicBezTo>
                <a:cubicBezTo>
                  <a:pt x="57102" y="33131"/>
                  <a:pt x="48731" y="31154"/>
                  <a:pt x="42886" y="31154"/>
                </a:cubicBezTo>
                <a:cubicBezTo>
                  <a:pt x="38130" y="31154"/>
                  <a:pt x="35046" y="32463"/>
                  <a:pt x="35046" y="32463"/>
                </a:cubicBezTo>
                <a:cubicBezTo>
                  <a:pt x="30548" y="28998"/>
                  <a:pt x="26080" y="26840"/>
                  <a:pt x="21915" y="25594"/>
                </a:cubicBezTo>
                <a:cubicBezTo>
                  <a:pt x="19757" y="18147"/>
                  <a:pt x="13313" y="12493"/>
                  <a:pt x="5441" y="11490"/>
                </a:cubicBezTo>
                <a:cubicBezTo>
                  <a:pt x="4955" y="7052"/>
                  <a:pt x="2948" y="3040"/>
                  <a:pt x="0"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8"/>
          <p:cNvSpPr/>
          <p:nvPr/>
        </p:nvSpPr>
        <p:spPr>
          <a:xfrm flipH="1" rot="10800000">
            <a:off x="-9961" y="-4"/>
            <a:ext cx="3226617" cy="1500208"/>
          </a:xfrm>
          <a:custGeom>
            <a:rect b="b" l="l" r="r" t="t"/>
            <a:pathLst>
              <a:path extrusionOk="0" h="46750" w="100549">
                <a:moveTo>
                  <a:pt x="0" y="1"/>
                </a:moveTo>
                <a:lnTo>
                  <a:pt x="0" y="25958"/>
                </a:lnTo>
                <a:lnTo>
                  <a:pt x="0" y="46749"/>
                </a:lnTo>
                <a:lnTo>
                  <a:pt x="100549" y="46749"/>
                </a:lnTo>
                <a:cubicBezTo>
                  <a:pt x="87159" y="42480"/>
                  <a:pt x="76136" y="41753"/>
                  <a:pt x="70181" y="41753"/>
                </a:cubicBezTo>
                <a:cubicBezTo>
                  <a:pt x="67105" y="41753"/>
                  <a:pt x="65381" y="41947"/>
                  <a:pt x="65381" y="41947"/>
                </a:cubicBezTo>
                <a:cubicBezTo>
                  <a:pt x="57102" y="33131"/>
                  <a:pt x="48731" y="31154"/>
                  <a:pt x="42886" y="31154"/>
                </a:cubicBezTo>
                <a:cubicBezTo>
                  <a:pt x="38130" y="31154"/>
                  <a:pt x="35046" y="32463"/>
                  <a:pt x="35046" y="32463"/>
                </a:cubicBezTo>
                <a:cubicBezTo>
                  <a:pt x="30548" y="28998"/>
                  <a:pt x="26080" y="26840"/>
                  <a:pt x="21915" y="25594"/>
                </a:cubicBezTo>
                <a:cubicBezTo>
                  <a:pt x="19757" y="18147"/>
                  <a:pt x="13313" y="12493"/>
                  <a:pt x="5441" y="11490"/>
                </a:cubicBezTo>
                <a:cubicBezTo>
                  <a:pt x="4955" y="7052"/>
                  <a:pt x="2948" y="3040"/>
                  <a:pt x="0" y="1"/>
                </a:cubicBez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8"/>
          <p:cNvSpPr/>
          <p:nvPr/>
        </p:nvSpPr>
        <p:spPr>
          <a:xfrm>
            <a:off x="254250" y="253650"/>
            <a:ext cx="8635500" cy="46362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6" name="Google Shape;456;p28"/>
          <p:cNvGrpSpPr/>
          <p:nvPr/>
        </p:nvGrpSpPr>
        <p:grpSpPr>
          <a:xfrm flipH="1">
            <a:off x="8034438" y="3024550"/>
            <a:ext cx="487875" cy="321475"/>
            <a:chOff x="8186838" y="3850100"/>
            <a:chExt cx="487875" cy="321475"/>
          </a:xfrm>
        </p:grpSpPr>
        <p:sp>
          <p:nvSpPr>
            <p:cNvPr id="457" name="Google Shape;457;p28"/>
            <p:cNvSpPr/>
            <p:nvPr/>
          </p:nvSpPr>
          <p:spPr>
            <a:xfrm>
              <a:off x="8445963" y="3850100"/>
              <a:ext cx="228750" cy="230275"/>
            </a:xfrm>
            <a:custGeom>
              <a:rect b="b" l="l" r="r" t="t"/>
              <a:pathLst>
                <a:path extrusionOk="0" h="9211" w="9150">
                  <a:moveTo>
                    <a:pt x="4559" y="1"/>
                  </a:moveTo>
                  <a:cubicBezTo>
                    <a:pt x="4559" y="62"/>
                    <a:pt x="4529" y="123"/>
                    <a:pt x="4529" y="183"/>
                  </a:cubicBezTo>
                  <a:cubicBezTo>
                    <a:pt x="4377" y="761"/>
                    <a:pt x="4256" y="1369"/>
                    <a:pt x="4104" y="1946"/>
                  </a:cubicBezTo>
                  <a:cubicBezTo>
                    <a:pt x="3891" y="2645"/>
                    <a:pt x="3526" y="3253"/>
                    <a:pt x="2888" y="3648"/>
                  </a:cubicBezTo>
                  <a:cubicBezTo>
                    <a:pt x="2280" y="4044"/>
                    <a:pt x="1611" y="4226"/>
                    <a:pt x="942" y="4378"/>
                  </a:cubicBezTo>
                  <a:cubicBezTo>
                    <a:pt x="608" y="4439"/>
                    <a:pt x="304" y="4499"/>
                    <a:pt x="0" y="4560"/>
                  </a:cubicBezTo>
                  <a:cubicBezTo>
                    <a:pt x="669" y="4743"/>
                    <a:pt x="1307" y="4895"/>
                    <a:pt x="1945" y="5077"/>
                  </a:cubicBezTo>
                  <a:cubicBezTo>
                    <a:pt x="2949" y="5351"/>
                    <a:pt x="3678" y="5989"/>
                    <a:pt x="4012" y="6992"/>
                  </a:cubicBezTo>
                  <a:cubicBezTo>
                    <a:pt x="4164" y="7448"/>
                    <a:pt x="4286" y="7934"/>
                    <a:pt x="4407" y="8421"/>
                  </a:cubicBezTo>
                  <a:cubicBezTo>
                    <a:pt x="4468" y="8664"/>
                    <a:pt x="4529" y="8907"/>
                    <a:pt x="4590" y="9211"/>
                  </a:cubicBezTo>
                  <a:cubicBezTo>
                    <a:pt x="4711" y="8664"/>
                    <a:pt x="4803" y="8177"/>
                    <a:pt x="4924" y="7691"/>
                  </a:cubicBezTo>
                  <a:cubicBezTo>
                    <a:pt x="5076" y="7144"/>
                    <a:pt x="5259" y="6597"/>
                    <a:pt x="5593" y="6141"/>
                  </a:cubicBezTo>
                  <a:cubicBezTo>
                    <a:pt x="5988" y="5594"/>
                    <a:pt x="6566" y="5259"/>
                    <a:pt x="7204" y="5077"/>
                  </a:cubicBezTo>
                  <a:cubicBezTo>
                    <a:pt x="7842" y="4895"/>
                    <a:pt x="8511" y="4743"/>
                    <a:pt x="9149" y="4560"/>
                  </a:cubicBezTo>
                  <a:cubicBezTo>
                    <a:pt x="9119" y="4560"/>
                    <a:pt x="9058" y="4530"/>
                    <a:pt x="8997" y="4530"/>
                  </a:cubicBezTo>
                  <a:cubicBezTo>
                    <a:pt x="8572" y="4439"/>
                    <a:pt x="8146" y="4378"/>
                    <a:pt x="7721" y="4226"/>
                  </a:cubicBezTo>
                  <a:cubicBezTo>
                    <a:pt x="7265" y="4104"/>
                    <a:pt x="6778" y="3922"/>
                    <a:pt x="6353" y="3709"/>
                  </a:cubicBezTo>
                  <a:cubicBezTo>
                    <a:pt x="5654" y="3344"/>
                    <a:pt x="5289" y="2676"/>
                    <a:pt x="5076" y="1946"/>
                  </a:cubicBezTo>
                  <a:cubicBezTo>
                    <a:pt x="4894" y="1308"/>
                    <a:pt x="4742" y="639"/>
                    <a:pt x="45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8"/>
            <p:cNvSpPr/>
            <p:nvPr/>
          </p:nvSpPr>
          <p:spPr>
            <a:xfrm>
              <a:off x="8186838" y="4050725"/>
              <a:ext cx="120075" cy="120850"/>
            </a:xfrm>
            <a:custGeom>
              <a:rect b="b" l="l" r="r" t="t"/>
              <a:pathLst>
                <a:path extrusionOk="0" h="4834" w="4803">
                  <a:moveTo>
                    <a:pt x="2401" y="0"/>
                  </a:moveTo>
                  <a:cubicBezTo>
                    <a:pt x="2401" y="31"/>
                    <a:pt x="2371" y="61"/>
                    <a:pt x="2371" y="92"/>
                  </a:cubicBezTo>
                  <a:cubicBezTo>
                    <a:pt x="2310" y="396"/>
                    <a:pt x="2249" y="699"/>
                    <a:pt x="2158" y="1034"/>
                  </a:cubicBezTo>
                  <a:cubicBezTo>
                    <a:pt x="2037" y="1399"/>
                    <a:pt x="1854" y="1703"/>
                    <a:pt x="1520" y="1915"/>
                  </a:cubicBezTo>
                  <a:cubicBezTo>
                    <a:pt x="1216" y="2128"/>
                    <a:pt x="851" y="2219"/>
                    <a:pt x="487" y="2280"/>
                  </a:cubicBezTo>
                  <a:cubicBezTo>
                    <a:pt x="335" y="2341"/>
                    <a:pt x="152" y="2371"/>
                    <a:pt x="0" y="2402"/>
                  </a:cubicBezTo>
                  <a:cubicBezTo>
                    <a:pt x="335" y="2493"/>
                    <a:pt x="699" y="2554"/>
                    <a:pt x="1034" y="2675"/>
                  </a:cubicBezTo>
                  <a:cubicBezTo>
                    <a:pt x="1550" y="2827"/>
                    <a:pt x="1946" y="3131"/>
                    <a:pt x="2097" y="3678"/>
                  </a:cubicBezTo>
                  <a:cubicBezTo>
                    <a:pt x="2189" y="3921"/>
                    <a:pt x="2249" y="4165"/>
                    <a:pt x="2310" y="4438"/>
                  </a:cubicBezTo>
                  <a:cubicBezTo>
                    <a:pt x="2341" y="4560"/>
                    <a:pt x="2371" y="4681"/>
                    <a:pt x="2401" y="4833"/>
                  </a:cubicBezTo>
                  <a:cubicBezTo>
                    <a:pt x="2462" y="4560"/>
                    <a:pt x="2523" y="4286"/>
                    <a:pt x="2584" y="4043"/>
                  </a:cubicBezTo>
                  <a:cubicBezTo>
                    <a:pt x="2645" y="3739"/>
                    <a:pt x="2766" y="3465"/>
                    <a:pt x="2949" y="3222"/>
                  </a:cubicBezTo>
                  <a:cubicBezTo>
                    <a:pt x="3161" y="2918"/>
                    <a:pt x="3435" y="2766"/>
                    <a:pt x="3769" y="2675"/>
                  </a:cubicBezTo>
                  <a:cubicBezTo>
                    <a:pt x="4134" y="2554"/>
                    <a:pt x="4468" y="2493"/>
                    <a:pt x="4803" y="2402"/>
                  </a:cubicBezTo>
                  <a:cubicBezTo>
                    <a:pt x="4772" y="2402"/>
                    <a:pt x="4742" y="2371"/>
                    <a:pt x="4712" y="2371"/>
                  </a:cubicBezTo>
                  <a:cubicBezTo>
                    <a:pt x="4499" y="2341"/>
                    <a:pt x="4286" y="2280"/>
                    <a:pt x="4073" y="2219"/>
                  </a:cubicBezTo>
                  <a:cubicBezTo>
                    <a:pt x="3830" y="2158"/>
                    <a:pt x="3556" y="2067"/>
                    <a:pt x="3344" y="1946"/>
                  </a:cubicBezTo>
                  <a:cubicBezTo>
                    <a:pt x="2979" y="1763"/>
                    <a:pt x="2766" y="1399"/>
                    <a:pt x="2675" y="1034"/>
                  </a:cubicBezTo>
                  <a:cubicBezTo>
                    <a:pt x="2553" y="699"/>
                    <a:pt x="2493" y="335"/>
                    <a:pt x="24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 name="Google Shape;459;p28"/>
          <p:cNvGrpSpPr/>
          <p:nvPr/>
        </p:nvGrpSpPr>
        <p:grpSpPr>
          <a:xfrm flipH="1">
            <a:off x="775388" y="824925"/>
            <a:ext cx="286013" cy="278250"/>
            <a:chOff x="2106450" y="417900"/>
            <a:chExt cx="286013" cy="278250"/>
          </a:xfrm>
        </p:grpSpPr>
        <p:sp>
          <p:nvSpPr>
            <p:cNvPr id="460" name="Google Shape;460;p28"/>
            <p:cNvSpPr/>
            <p:nvPr/>
          </p:nvSpPr>
          <p:spPr>
            <a:xfrm>
              <a:off x="2272363" y="417900"/>
              <a:ext cx="120100" cy="121600"/>
            </a:xfrm>
            <a:custGeom>
              <a:rect b="b" l="l" r="r" t="t"/>
              <a:pathLst>
                <a:path extrusionOk="0" h="4864" w="4804">
                  <a:moveTo>
                    <a:pt x="2402" y="0"/>
                  </a:moveTo>
                  <a:cubicBezTo>
                    <a:pt x="2402" y="31"/>
                    <a:pt x="2402" y="61"/>
                    <a:pt x="2372" y="92"/>
                  </a:cubicBezTo>
                  <a:cubicBezTo>
                    <a:pt x="2311" y="426"/>
                    <a:pt x="2250" y="730"/>
                    <a:pt x="2159" y="1034"/>
                  </a:cubicBezTo>
                  <a:cubicBezTo>
                    <a:pt x="2037" y="1399"/>
                    <a:pt x="1855" y="1733"/>
                    <a:pt x="1521" y="1946"/>
                  </a:cubicBezTo>
                  <a:cubicBezTo>
                    <a:pt x="1217" y="2128"/>
                    <a:pt x="852" y="2219"/>
                    <a:pt x="487" y="2311"/>
                  </a:cubicBezTo>
                  <a:cubicBezTo>
                    <a:pt x="335" y="2341"/>
                    <a:pt x="153" y="2371"/>
                    <a:pt x="1" y="2402"/>
                  </a:cubicBezTo>
                  <a:cubicBezTo>
                    <a:pt x="335" y="2493"/>
                    <a:pt x="700" y="2584"/>
                    <a:pt x="1034" y="2675"/>
                  </a:cubicBezTo>
                  <a:cubicBezTo>
                    <a:pt x="1551" y="2827"/>
                    <a:pt x="1946" y="3162"/>
                    <a:pt x="2098" y="3678"/>
                  </a:cubicBezTo>
                  <a:cubicBezTo>
                    <a:pt x="2189" y="3952"/>
                    <a:pt x="2250" y="4195"/>
                    <a:pt x="2311" y="4438"/>
                  </a:cubicBezTo>
                  <a:cubicBezTo>
                    <a:pt x="2341" y="4560"/>
                    <a:pt x="2372" y="4712"/>
                    <a:pt x="2402" y="4864"/>
                  </a:cubicBezTo>
                  <a:cubicBezTo>
                    <a:pt x="2463" y="4560"/>
                    <a:pt x="2524" y="4317"/>
                    <a:pt x="2584" y="4043"/>
                  </a:cubicBezTo>
                  <a:cubicBezTo>
                    <a:pt x="2676" y="3770"/>
                    <a:pt x="2767" y="3496"/>
                    <a:pt x="2949" y="3253"/>
                  </a:cubicBezTo>
                  <a:cubicBezTo>
                    <a:pt x="3162" y="2949"/>
                    <a:pt x="3436" y="2766"/>
                    <a:pt x="3800" y="2675"/>
                  </a:cubicBezTo>
                  <a:cubicBezTo>
                    <a:pt x="4135" y="2584"/>
                    <a:pt x="4469" y="2493"/>
                    <a:pt x="4803" y="2402"/>
                  </a:cubicBezTo>
                  <a:lnTo>
                    <a:pt x="4712" y="2402"/>
                  </a:lnTo>
                  <a:cubicBezTo>
                    <a:pt x="4499" y="2341"/>
                    <a:pt x="4287" y="2311"/>
                    <a:pt x="4074" y="2250"/>
                  </a:cubicBezTo>
                  <a:cubicBezTo>
                    <a:pt x="3831" y="2159"/>
                    <a:pt x="3588" y="2067"/>
                    <a:pt x="3344" y="1946"/>
                  </a:cubicBezTo>
                  <a:cubicBezTo>
                    <a:pt x="2980" y="1763"/>
                    <a:pt x="2797" y="1429"/>
                    <a:pt x="2676" y="1034"/>
                  </a:cubicBezTo>
                  <a:cubicBezTo>
                    <a:pt x="2554" y="700"/>
                    <a:pt x="2493" y="365"/>
                    <a:pt x="24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8"/>
            <p:cNvSpPr/>
            <p:nvPr/>
          </p:nvSpPr>
          <p:spPr>
            <a:xfrm>
              <a:off x="2106450" y="645975"/>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 name="Google Shape;462;p28"/>
          <p:cNvGrpSpPr/>
          <p:nvPr/>
        </p:nvGrpSpPr>
        <p:grpSpPr>
          <a:xfrm flipH="1">
            <a:off x="8242313" y="755763"/>
            <a:ext cx="120850" cy="347400"/>
            <a:chOff x="512575" y="3217700"/>
            <a:chExt cx="120850" cy="347400"/>
          </a:xfrm>
        </p:grpSpPr>
        <p:sp>
          <p:nvSpPr>
            <p:cNvPr id="463" name="Google Shape;463;p28"/>
            <p:cNvSpPr/>
            <p:nvPr/>
          </p:nvSpPr>
          <p:spPr>
            <a:xfrm>
              <a:off x="547913" y="3217700"/>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8"/>
            <p:cNvSpPr/>
            <p:nvPr/>
          </p:nvSpPr>
          <p:spPr>
            <a:xfrm>
              <a:off x="512575" y="344347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5" name="Google Shape;465;p28"/>
          <p:cNvSpPr/>
          <p:nvPr/>
        </p:nvSpPr>
        <p:spPr>
          <a:xfrm flipH="1">
            <a:off x="4546900" y="4633238"/>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 name="Google Shape;466;p28"/>
          <p:cNvGrpSpPr/>
          <p:nvPr/>
        </p:nvGrpSpPr>
        <p:grpSpPr>
          <a:xfrm>
            <a:off x="-1497289" y="3176950"/>
            <a:ext cx="6271175" cy="2044825"/>
            <a:chOff x="-2720100" y="3405375"/>
            <a:chExt cx="6271175" cy="2044825"/>
          </a:xfrm>
        </p:grpSpPr>
        <p:sp>
          <p:nvSpPr>
            <p:cNvPr id="467" name="Google Shape;467;p28"/>
            <p:cNvSpPr/>
            <p:nvPr/>
          </p:nvSpPr>
          <p:spPr>
            <a:xfrm>
              <a:off x="-2720100" y="3578825"/>
              <a:ext cx="6271175" cy="1871375"/>
            </a:xfrm>
            <a:custGeom>
              <a:rect b="b" l="l" r="r" t="t"/>
              <a:pathLst>
                <a:path extrusionOk="0" h="74855" w="250847">
                  <a:moveTo>
                    <a:pt x="125423" y="1"/>
                  </a:moveTo>
                  <a:lnTo>
                    <a:pt x="124056" y="10375"/>
                  </a:lnTo>
                  <a:lnTo>
                    <a:pt x="122554" y="10375"/>
                  </a:lnTo>
                  <a:cubicBezTo>
                    <a:pt x="122554" y="10375"/>
                    <a:pt x="119452" y="15245"/>
                    <a:pt x="114048" y="17847"/>
                  </a:cubicBezTo>
                  <a:cubicBezTo>
                    <a:pt x="111313" y="19148"/>
                    <a:pt x="106877" y="22150"/>
                    <a:pt x="103874" y="26453"/>
                  </a:cubicBezTo>
                  <a:lnTo>
                    <a:pt x="103874" y="20316"/>
                  </a:lnTo>
                  <a:lnTo>
                    <a:pt x="104008" y="20182"/>
                  </a:lnTo>
                  <a:lnTo>
                    <a:pt x="104008" y="16413"/>
                  </a:lnTo>
                  <a:lnTo>
                    <a:pt x="103674" y="16413"/>
                  </a:lnTo>
                  <a:lnTo>
                    <a:pt x="103674" y="15979"/>
                  </a:lnTo>
                  <a:lnTo>
                    <a:pt x="103207" y="15979"/>
                  </a:lnTo>
                  <a:lnTo>
                    <a:pt x="103207" y="11809"/>
                  </a:lnTo>
                  <a:lnTo>
                    <a:pt x="103574" y="11443"/>
                  </a:lnTo>
                  <a:lnTo>
                    <a:pt x="103574" y="10909"/>
                  </a:lnTo>
                  <a:lnTo>
                    <a:pt x="103674" y="10775"/>
                  </a:lnTo>
                  <a:lnTo>
                    <a:pt x="103674" y="10375"/>
                  </a:lnTo>
                  <a:lnTo>
                    <a:pt x="103508" y="10375"/>
                  </a:lnTo>
                  <a:cubicBezTo>
                    <a:pt x="103508" y="8407"/>
                    <a:pt x="102340" y="7740"/>
                    <a:pt x="102340" y="7740"/>
                  </a:cubicBezTo>
                  <a:lnTo>
                    <a:pt x="102340" y="7039"/>
                  </a:lnTo>
                  <a:lnTo>
                    <a:pt x="100472" y="5105"/>
                  </a:lnTo>
                  <a:lnTo>
                    <a:pt x="100472" y="4771"/>
                  </a:lnTo>
                  <a:lnTo>
                    <a:pt x="100405" y="4771"/>
                  </a:lnTo>
                  <a:lnTo>
                    <a:pt x="100339" y="3270"/>
                  </a:lnTo>
                  <a:lnTo>
                    <a:pt x="100239" y="4771"/>
                  </a:lnTo>
                  <a:lnTo>
                    <a:pt x="100172" y="4771"/>
                  </a:lnTo>
                  <a:lnTo>
                    <a:pt x="100172" y="5105"/>
                  </a:lnTo>
                  <a:lnTo>
                    <a:pt x="98304" y="7039"/>
                  </a:lnTo>
                  <a:lnTo>
                    <a:pt x="98304" y="7740"/>
                  </a:lnTo>
                  <a:cubicBezTo>
                    <a:pt x="98304" y="7740"/>
                    <a:pt x="97136" y="8407"/>
                    <a:pt x="97136" y="10375"/>
                  </a:cubicBezTo>
                  <a:lnTo>
                    <a:pt x="96970" y="10375"/>
                  </a:lnTo>
                  <a:lnTo>
                    <a:pt x="96970" y="10775"/>
                  </a:lnTo>
                  <a:lnTo>
                    <a:pt x="97070" y="10909"/>
                  </a:lnTo>
                  <a:lnTo>
                    <a:pt x="97070" y="11443"/>
                  </a:lnTo>
                  <a:lnTo>
                    <a:pt x="97437" y="11809"/>
                  </a:lnTo>
                  <a:lnTo>
                    <a:pt x="97437" y="15979"/>
                  </a:lnTo>
                  <a:lnTo>
                    <a:pt x="96970" y="15979"/>
                  </a:lnTo>
                  <a:lnTo>
                    <a:pt x="96970" y="16413"/>
                  </a:lnTo>
                  <a:lnTo>
                    <a:pt x="96636" y="16413"/>
                  </a:lnTo>
                  <a:lnTo>
                    <a:pt x="96636" y="20182"/>
                  </a:lnTo>
                  <a:lnTo>
                    <a:pt x="96769" y="20316"/>
                  </a:lnTo>
                  <a:lnTo>
                    <a:pt x="96769" y="36761"/>
                  </a:lnTo>
                  <a:cubicBezTo>
                    <a:pt x="91666" y="34492"/>
                    <a:pt x="90798" y="31724"/>
                    <a:pt x="90798" y="31724"/>
                  </a:cubicBezTo>
                  <a:lnTo>
                    <a:pt x="90798" y="30423"/>
                  </a:lnTo>
                  <a:lnTo>
                    <a:pt x="90165" y="30423"/>
                  </a:lnTo>
                  <a:lnTo>
                    <a:pt x="89097" y="19415"/>
                  </a:lnTo>
                  <a:lnTo>
                    <a:pt x="88030" y="30423"/>
                  </a:lnTo>
                  <a:lnTo>
                    <a:pt x="87396" y="30423"/>
                  </a:lnTo>
                  <a:lnTo>
                    <a:pt x="87396" y="31724"/>
                  </a:lnTo>
                  <a:cubicBezTo>
                    <a:pt x="87396" y="31724"/>
                    <a:pt x="86295" y="35193"/>
                    <a:pt x="79424" y="37528"/>
                  </a:cubicBezTo>
                  <a:cubicBezTo>
                    <a:pt x="77189" y="38295"/>
                    <a:pt x="75254" y="39396"/>
                    <a:pt x="73686" y="40864"/>
                  </a:cubicBezTo>
                  <a:lnTo>
                    <a:pt x="73686" y="38629"/>
                  </a:lnTo>
                  <a:lnTo>
                    <a:pt x="73353" y="38629"/>
                  </a:lnTo>
                  <a:lnTo>
                    <a:pt x="73353" y="38195"/>
                  </a:lnTo>
                  <a:lnTo>
                    <a:pt x="72886" y="38195"/>
                  </a:lnTo>
                  <a:lnTo>
                    <a:pt x="72886" y="34025"/>
                  </a:lnTo>
                  <a:lnTo>
                    <a:pt x="73253" y="33658"/>
                  </a:lnTo>
                  <a:lnTo>
                    <a:pt x="73253" y="33125"/>
                  </a:lnTo>
                  <a:lnTo>
                    <a:pt x="73353" y="33025"/>
                  </a:lnTo>
                  <a:lnTo>
                    <a:pt x="73353" y="32591"/>
                  </a:lnTo>
                  <a:lnTo>
                    <a:pt x="73186" y="32591"/>
                  </a:lnTo>
                  <a:cubicBezTo>
                    <a:pt x="73186" y="30623"/>
                    <a:pt x="72018" y="29956"/>
                    <a:pt x="72018" y="29956"/>
                  </a:cubicBezTo>
                  <a:lnTo>
                    <a:pt x="72018" y="29255"/>
                  </a:lnTo>
                  <a:lnTo>
                    <a:pt x="70150" y="27321"/>
                  </a:lnTo>
                  <a:lnTo>
                    <a:pt x="70150" y="27020"/>
                  </a:lnTo>
                  <a:lnTo>
                    <a:pt x="70084" y="27020"/>
                  </a:lnTo>
                  <a:lnTo>
                    <a:pt x="70017" y="25486"/>
                  </a:lnTo>
                  <a:lnTo>
                    <a:pt x="69917" y="27020"/>
                  </a:lnTo>
                  <a:lnTo>
                    <a:pt x="69850" y="27020"/>
                  </a:lnTo>
                  <a:lnTo>
                    <a:pt x="69850" y="27321"/>
                  </a:lnTo>
                  <a:lnTo>
                    <a:pt x="67982" y="29255"/>
                  </a:lnTo>
                  <a:lnTo>
                    <a:pt x="67982" y="29956"/>
                  </a:lnTo>
                  <a:cubicBezTo>
                    <a:pt x="67982" y="29956"/>
                    <a:pt x="66815" y="30623"/>
                    <a:pt x="66815" y="32591"/>
                  </a:cubicBezTo>
                  <a:lnTo>
                    <a:pt x="66648" y="32591"/>
                  </a:lnTo>
                  <a:lnTo>
                    <a:pt x="66648" y="33025"/>
                  </a:lnTo>
                  <a:lnTo>
                    <a:pt x="66748" y="33125"/>
                  </a:lnTo>
                  <a:lnTo>
                    <a:pt x="66748" y="33658"/>
                  </a:lnTo>
                  <a:lnTo>
                    <a:pt x="67115" y="34025"/>
                  </a:lnTo>
                  <a:lnTo>
                    <a:pt x="67115" y="38195"/>
                  </a:lnTo>
                  <a:lnTo>
                    <a:pt x="66648" y="38195"/>
                  </a:lnTo>
                  <a:lnTo>
                    <a:pt x="66648" y="38629"/>
                  </a:lnTo>
                  <a:lnTo>
                    <a:pt x="66314" y="38629"/>
                  </a:lnTo>
                  <a:lnTo>
                    <a:pt x="66314" y="42398"/>
                  </a:lnTo>
                  <a:lnTo>
                    <a:pt x="66448" y="42531"/>
                  </a:lnTo>
                  <a:lnTo>
                    <a:pt x="66448" y="65348"/>
                  </a:lnTo>
                  <a:lnTo>
                    <a:pt x="64179" y="65348"/>
                  </a:lnTo>
                  <a:lnTo>
                    <a:pt x="64179" y="69351"/>
                  </a:lnTo>
                  <a:lnTo>
                    <a:pt x="61077" y="69351"/>
                  </a:lnTo>
                  <a:lnTo>
                    <a:pt x="61077" y="63546"/>
                  </a:lnTo>
                  <a:lnTo>
                    <a:pt x="61844" y="63546"/>
                  </a:lnTo>
                  <a:lnTo>
                    <a:pt x="61844" y="62612"/>
                  </a:lnTo>
                  <a:lnTo>
                    <a:pt x="62645" y="62612"/>
                  </a:lnTo>
                  <a:lnTo>
                    <a:pt x="62645" y="59544"/>
                  </a:lnTo>
                  <a:lnTo>
                    <a:pt x="61945" y="59544"/>
                  </a:lnTo>
                  <a:cubicBezTo>
                    <a:pt x="63479" y="53172"/>
                    <a:pt x="60377" y="48936"/>
                    <a:pt x="55273" y="47201"/>
                  </a:cubicBezTo>
                  <a:cubicBezTo>
                    <a:pt x="50169" y="45467"/>
                    <a:pt x="49369" y="42932"/>
                    <a:pt x="49369" y="42932"/>
                  </a:cubicBezTo>
                  <a:lnTo>
                    <a:pt x="49369" y="41931"/>
                  </a:lnTo>
                  <a:lnTo>
                    <a:pt x="48902" y="41931"/>
                  </a:lnTo>
                  <a:lnTo>
                    <a:pt x="48101" y="33792"/>
                  </a:lnTo>
                  <a:lnTo>
                    <a:pt x="47301" y="41931"/>
                  </a:lnTo>
                  <a:lnTo>
                    <a:pt x="46867" y="41931"/>
                  </a:lnTo>
                  <a:lnTo>
                    <a:pt x="46867" y="42932"/>
                  </a:lnTo>
                  <a:cubicBezTo>
                    <a:pt x="46867" y="42932"/>
                    <a:pt x="46033" y="45467"/>
                    <a:pt x="40930" y="47201"/>
                  </a:cubicBezTo>
                  <a:cubicBezTo>
                    <a:pt x="35826" y="48936"/>
                    <a:pt x="32724" y="53172"/>
                    <a:pt x="34258" y="59544"/>
                  </a:cubicBezTo>
                  <a:lnTo>
                    <a:pt x="33558" y="59544"/>
                  </a:lnTo>
                  <a:lnTo>
                    <a:pt x="33558" y="62612"/>
                  </a:lnTo>
                  <a:lnTo>
                    <a:pt x="34358" y="62612"/>
                  </a:lnTo>
                  <a:lnTo>
                    <a:pt x="34358" y="63546"/>
                  </a:lnTo>
                  <a:lnTo>
                    <a:pt x="35125" y="63546"/>
                  </a:lnTo>
                  <a:lnTo>
                    <a:pt x="35125" y="69351"/>
                  </a:lnTo>
                  <a:lnTo>
                    <a:pt x="31923" y="69351"/>
                  </a:lnTo>
                  <a:lnTo>
                    <a:pt x="31923" y="70652"/>
                  </a:lnTo>
                  <a:lnTo>
                    <a:pt x="29188" y="70652"/>
                  </a:lnTo>
                  <a:lnTo>
                    <a:pt x="29188" y="54440"/>
                  </a:lnTo>
                  <a:lnTo>
                    <a:pt x="29321" y="54340"/>
                  </a:lnTo>
                  <a:lnTo>
                    <a:pt x="29321" y="51238"/>
                  </a:lnTo>
                  <a:lnTo>
                    <a:pt x="29054" y="51238"/>
                  </a:lnTo>
                  <a:lnTo>
                    <a:pt x="29054" y="50871"/>
                  </a:lnTo>
                  <a:lnTo>
                    <a:pt x="28654" y="50871"/>
                  </a:lnTo>
                  <a:lnTo>
                    <a:pt x="28654" y="47435"/>
                  </a:lnTo>
                  <a:lnTo>
                    <a:pt x="28954" y="47135"/>
                  </a:lnTo>
                  <a:lnTo>
                    <a:pt x="28954" y="46701"/>
                  </a:lnTo>
                  <a:lnTo>
                    <a:pt x="29054" y="46601"/>
                  </a:lnTo>
                  <a:lnTo>
                    <a:pt x="29054" y="46267"/>
                  </a:lnTo>
                  <a:lnTo>
                    <a:pt x="28921" y="46267"/>
                  </a:lnTo>
                  <a:cubicBezTo>
                    <a:pt x="28921" y="44633"/>
                    <a:pt x="27954" y="44066"/>
                    <a:pt x="27954" y="44066"/>
                  </a:cubicBezTo>
                  <a:lnTo>
                    <a:pt x="27954" y="43499"/>
                  </a:lnTo>
                  <a:lnTo>
                    <a:pt x="26419" y="41931"/>
                  </a:lnTo>
                  <a:lnTo>
                    <a:pt x="26419" y="41664"/>
                  </a:lnTo>
                  <a:lnTo>
                    <a:pt x="26352" y="41664"/>
                  </a:lnTo>
                  <a:lnTo>
                    <a:pt x="26286" y="40397"/>
                  </a:lnTo>
                  <a:lnTo>
                    <a:pt x="26219" y="41664"/>
                  </a:lnTo>
                  <a:lnTo>
                    <a:pt x="26152" y="41664"/>
                  </a:lnTo>
                  <a:lnTo>
                    <a:pt x="26152" y="41931"/>
                  </a:lnTo>
                  <a:lnTo>
                    <a:pt x="24618" y="43499"/>
                  </a:lnTo>
                  <a:lnTo>
                    <a:pt x="24618" y="44066"/>
                  </a:lnTo>
                  <a:cubicBezTo>
                    <a:pt x="24618" y="44066"/>
                    <a:pt x="23651" y="44633"/>
                    <a:pt x="23651" y="46267"/>
                  </a:cubicBezTo>
                  <a:lnTo>
                    <a:pt x="23517" y="46267"/>
                  </a:lnTo>
                  <a:lnTo>
                    <a:pt x="23517" y="46601"/>
                  </a:lnTo>
                  <a:lnTo>
                    <a:pt x="23617" y="46701"/>
                  </a:lnTo>
                  <a:lnTo>
                    <a:pt x="23617" y="47135"/>
                  </a:lnTo>
                  <a:lnTo>
                    <a:pt x="23917" y="47435"/>
                  </a:lnTo>
                  <a:lnTo>
                    <a:pt x="23917" y="50871"/>
                  </a:lnTo>
                  <a:lnTo>
                    <a:pt x="23517" y="50871"/>
                  </a:lnTo>
                  <a:lnTo>
                    <a:pt x="23517" y="51238"/>
                  </a:lnTo>
                  <a:lnTo>
                    <a:pt x="23250" y="51238"/>
                  </a:lnTo>
                  <a:lnTo>
                    <a:pt x="23250" y="54340"/>
                  </a:lnTo>
                  <a:lnTo>
                    <a:pt x="23350" y="54440"/>
                  </a:lnTo>
                  <a:lnTo>
                    <a:pt x="23350" y="70652"/>
                  </a:lnTo>
                  <a:lnTo>
                    <a:pt x="20882" y="70652"/>
                  </a:lnTo>
                  <a:lnTo>
                    <a:pt x="20882" y="72920"/>
                  </a:lnTo>
                  <a:lnTo>
                    <a:pt x="0" y="74855"/>
                  </a:lnTo>
                  <a:lnTo>
                    <a:pt x="250846" y="74855"/>
                  </a:lnTo>
                  <a:lnTo>
                    <a:pt x="229998" y="72920"/>
                  </a:lnTo>
                  <a:lnTo>
                    <a:pt x="229998" y="70652"/>
                  </a:lnTo>
                  <a:lnTo>
                    <a:pt x="227496" y="70652"/>
                  </a:lnTo>
                  <a:lnTo>
                    <a:pt x="227496" y="54440"/>
                  </a:lnTo>
                  <a:lnTo>
                    <a:pt x="227630" y="54340"/>
                  </a:lnTo>
                  <a:lnTo>
                    <a:pt x="227630" y="51238"/>
                  </a:lnTo>
                  <a:lnTo>
                    <a:pt x="227329" y="51238"/>
                  </a:lnTo>
                  <a:lnTo>
                    <a:pt x="227329" y="50871"/>
                  </a:lnTo>
                  <a:lnTo>
                    <a:pt x="226962" y="50871"/>
                  </a:lnTo>
                  <a:lnTo>
                    <a:pt x="226962" y="47435"/>
                  </a:lnTo>
                  <a:lnTo>
                    <a:pt x="227263" y="47135"/>
                  </a:lnTo>
                  <a:lnTo>
                    <a:pt x="227263" y="46701"/>
                  </a:lnTo>
                  <a:lnTo>
                    <a:pt x="227329" y="46601"/>
                  </a:lnTo>
                  <a:lnTo>
                    <a:pt x="227329" y="46267"/>
                  </a:lnTo>
                  <a:lnTo>
                    <a:pt x="227196" y="46267"/>
                  </a:lnTo>
                  <a:cubicBezTo>
                    <a:pt x="227196" y="44633"/>
                    <a:pt x="226229" y="44066"/>
                    <a:pt x="226229" y="44066"/>
                  </a:cubicBezTo>
                  <a:lnTo>
                    <a:pt x="226229" y="43499"/>
                  </a:lnTo>
                  <a:lnTo>
                    <a:pt x="224694" y="41931"/>
                  </a:lnTo>
                  <a:lnTo>
                    <a:pt x="224694" y="41664"/>
                  </a:lnTo>
                  <a:lnTo>
                    <a:pt x="224661" y="41664"/>
                  </a:lnTo>
                  <a:lnTo>
                    <a:pt x="224561" y="40397"/>
                  </a:lnTo>
                  <a:lnTo>
                    <a:pt x="224494" y="41664"/>
                  </a:lnTo>
                  <a:lnTo>
                    <a:pt x="224461" y="41664"/>
                  </a:lnTo>
                  <a:lnTo>
                    <a:pt x="224461" y="41931"/>
                  </a:lnTo>
                  <a:lnTo>
                    <a:pt x="222926" y="43499"/>
                  </a:lnTo>
                  <a:lnTo>
                    <a:pt x="222926" y="44066"/>
                  </a:lnTo>
                  <a:cubicBezTo>
                    <a:pt x="222926" y="44066"/>
                    <a:pt x="221959" y="44633"/>
                    <a:pt x="221959" y="46267"/>
                  </a:cubicBezTo>
                  <a:lnTo>
                    <a:pt x="221825" y="46267"/>
                  </a:lnTo>
                  <a:lnTo>
                    <a:pt x="221825" y="46601"/>
                  </a:lnTo>
                  <a:lnTo>
                    <a:pt x="221892" y="46701"/>
                  </a:lnTo>
                  <a:lnTo>
                    <a:pt x="221892" y="47135"/>
                  </a:lnTo>
                  <a:lnTo>
                    <a:pt x="222192" y="47435"/>
                  </a:lnTo>
                  <a:lnTo>
                    <a:pt x="222192" y="50871"/>
                  </a:lnTo>
                  <a:lnTo>
                    <a:pt x="221825" y="50871"/>
                  </a:lnTo>
                  <a:lnTo>
                    <a:pt x="221825" y="51238"/>
                  </a:lnTo>
                  <a:lnTo>
                    <a:pt x="221525" y="51238"/>
                  </a:lnTo>
                  <a:lnTo>
                    <a:pt x="221525" y="54340"/>
                  </a:lnTo>
                  <a:lnTo>
                    <a:pt x="221659" y="54440"/>
                  </a:lnTo>
                  <a:lnTo>
                    <a:pt x="221659" y="70652"/>
                  </a:lnTo>
                  <a:lnTo>
                    <a:pt x="218923" y="70652"/>
                  </a:lnTo>
                  <a:lnTo>
                    <a:pt x="218923" y="69351"/>
                  </a:lnTo>
                  <a:lnTo>
                    <a:pt x="215721" y="69351"/>
                  </a:lnTo>
                  <a:lnTo>
                    <a:pt x="215721" y="63546"/>
                  </a:lnTo>
                  <a:lnTo>
                    <a:pt x="216488" y="63546"/>
                  </a:lnTo>
                  <a:lnTo>
                    <a:pt x="216488" y="62612"/>
                  </a:lnTo>
                  <a:lnTo>
                    <a:pt x="217289" y="62612"/>
                  </a:lnTo>
                  <a:lnTo>
                    <a:pt x="217289" y="59544"/>
                  </a:lnTo>
                  <a:lnTo>
                    <a:pt x="216588" y="59544"/>
                  </a:lnTo>
                  <a:cubicBezTo>
                    <a:pt x="218123" y="53172"/>
                    <a:pt x="215021" y="48936"/>
                    <a:pt x="209917" y="47201"/>
                  </a:cubicBezTo>
                  <a:cubicBezTo>
                    <a:pt x="204813" y="45467"/>
                    <a:pt x="204013" y="42932"/>
                    <a:pt x="204013" y="42932"/>
                  </a:cubicBezTo>
                  <a:lnTo>
                    <a:pt x="204013" y="41931"/>
                  </a:lnTo>
                  <a:lnTo>
                    <a:pt x="203546" y="41931"/>
                  </a:lnTo>
                  <a:lnTo>
                    <a:pt x="202745" y="33792"/>
                  </a:lnTo>
                  <a:lnTo>
                    <a:pt x="201978" y="41931"/>
                  </a:lnTo>
                  <a:lnTo>
                    <a:pt x="201511" y="41931"/>
                  </a:lnTo>
                  <a:lnTo>
                    <a:pt x="201511" y="42932"/>
                  </a:lnTo>
                  <a:cubicBezTo>
                    <a:pt x="201511" y="42932"/>
                    <a:pt x="200677" y="45467"/>
                    <a:pt x="195573" y="47201"/>
                  </a:cubicBezTo>
                  <a:cubicBezTo>
                    <a:pt x="190470" y="48936"/>
                    <a:pt x="187401" y="53172"/>
                    <a:pt x="188902" y="59544"/>
                  </a:cubicBezTo>
                  <a:lnTo>
                    <a:pt x="188201" y="59544"/>
                  </a:lnTo>
                  <a:lnTo>
                    <a:pt x="188201" y="62612"/>
                  </a:lnTo>
                  <a:lnTo>
                    <a:pt x="189035" y="62612"/>
                  </a:lnTo>
                  <a:lnTo>
                    <a:pt x="189035" y="63546"/>
                  </a:lnTo>
                  <a:lnTo>
                    <a:pt x="189769" y="63546"/>
                  </a:lnTo>
                  <a:lnTo>
                    <a:pt x="189769" y="69351"/>
                  </a:lnTo>
                  <a:lnTo>
                    <a:pt x="186667" y="69351"/>
                  </a:lnTo>
                  <a:lnTo>
                    <a:pt x="186667" y="65348"/>
                  </a:lnTo>
                  <a:lnTo>
                    <a:pt x="184399" y="65348"/>
                  </a:lnTo>
                  <a:lnTo>
                    <a:pt x="184399" y="42531"/>
                  </a:lnTo>
                  <a:lnTo>
                    <a:pt x="184532" y="42398"/>
                  </a:lnTo>
                  <a:lnTo>
                    <a:pt x="184532" y="38629"/>
                  </a:lnTo>
                  <a:lnTo>
                    <a:pt x="184232" y="38629"/>
                  </a:lnTo>
                  <a:lnTo>
                    <a:pt x="184232" y="38195"/>
                  </a:lnTo>
                  <a:lnTo>
                    <a:pt x="183732" y="38195"/>
                  </a:lnTo>
                  <a:lnTo>
                    <a:pt x="183732" y="34025"/>
                  </a:lnTo>
                  <a:lnTo>
                    <a:pt x="184098" y="33658"/>
                  </a:lnTo>
                  <a:lnTo>
                    <a:pt x="184098" y="33125"/>
                  </a:lnTo>
                  <a:lnTo>
                    <a:pt x="184232" y="33025"/>
                  </a:lnTo>
                  <a:lnTo>
                    <a:pt x="184232" y="32591"/>
                  </a:lnTo>
                  <a:lnTo>
                    <a:pt x="184032" y="32591"/>
                  </a:lnTo>
                  <a:cubicBezTo>
                    <a:pt x="184032" y="30623"/>
                    <a:pt x="182864" y="29956"/>
                    <a:pt x="182864" y="29956"/>
                  </a:cubicBezTo>
                  <a:lnTo>
                    <a:pt x="182864" y="29255"/>
                  </a:lnTo>
                  <a:lnTo>
                    <a:pt x="180996" y="27321"/>
                  </a:lnTo>
                  <a:lnTo>
                    <a:pt x="180996" y="27020"/>
                  </a:lnTo>
                  <a:lnTo>
                    <a:pt x="180930" y="27020"/>
                  </a:lnTo>
                  <a:lnTo>
                    <a:pt x="180863" y="25486"/>
                  </a:lnTo>
                  <a:lnTo>
                    <a:pt x="180763" y="27020"/>
                  </a:lnTo>
                  <a:lnTo>
                    <a:pt x="180696" y="27020"/>
                  </a:lnTo>
                  <a:lnTo>
                    <a:pt x="180696" y="27321"/>
                  </a:lnTo>
                  <a:lnTo>
                    <a:pt x="178828" y="29255"/>
                  </a:lnTo>
                  <a:lnTo>
                    <a:pt x="178828" y="29956"/>
                  </a:lnTo>
                  <a:cubicBezTo>
                    <a:pt x="178828" y="29956"/>
                    <a:pt x="177661" y="30623"/>
                    <a:pt x="177661" y="32591"/>
                  </a:cubicBezTo>
                  <a:lnTo>
                    <a:pt x="177494" y="32591"/>
                  </a:lnTo>
                  <a:lnTo>
                    <a:pt x="177494" y="33025"/>
                  </a:lnTo>
                  <a:lnTo>
                    <a:pt x="177627" y="33125"/>
                  </a:lnTo>
                  <a:lnTo>
                    <a:pt x="177627" y="33658"/>
                  </a:lnTo>
                  <a:lnTo>
                    <a:pt x="177961" y="34025"/>
                  </a:lnTo>
                  <a:lnTo>
                    <a:pt x="177961" y="38195"/>
                  </a:lnTo>
                  <a:lnTo>
                    <a:pt x="177494" y="38195"/>
                  </a:lnTo>
                  <a:lnTo>
                    <a:pt x="177494" y="38629"/>
                  </a:lnTo>
                  <a:lnTo>
                    <a:pt x="177160" y="38629"/>
                  </a:lnTo>
                  <a:lnTo>
                    <a:pt x="177160" y="40864"/>
                  </a:lnTo>
                  <a:cubicBezTo>
                    <a:pt x="175626" y="39396"/>
                    <a:pt x="173691" y="38295"/>
                    <a:pt x="171456" y="37528"/>
                  </a:cubicBezTo>
                  <a:cubicBezTo>
                    <a:pt x="164551" y="35193"/>
                    <a:pt x="163450" y="31724"/>
                    <a:pt x="163450" y="31724"/>
                  </a:cubicBezTo>
                  <a:lnTo>
                    <a:pt x="163450" y="30423"/>
                  </a:lnTo>
                  <a:lnTo>
                    <a:pt x="162817" y="30423"/>
                  </a:lnTo>
                  <a:lnTo>
                    <a:pt x="161749" y="19415"/>
                  </a:lnTo>
                  <a:lnTo>
                    <a:pt x="160715" y="30423"/>
                  </a:lnTo>
                  <a:lnTo>
                    <a:pt x="160081" y="30423"/>
                  </a:lnTo>
                  <a:lnTo>
                    <a:pt x="160081" y="31724"/>
                  </a:lnTo>
                  <a:cubicBezTo>
                    <a:pt x="160081" y="31724"/>
                    <a:pt x="159181" y="34492"/>
                    <a:pt x="154077" y="36761"/>
                  </a:cubicBezTo>
                  <a:lnTo>
                    <a:pt x="154077" y="20316"/>
                  </a:lnTo>
                  <a:lnTo>
                    <a:pt x="154210" y="20182"/>
                  </a:lnTo>
                  <a:lnTo>
                    <a:pt x="154210" y="16413"/>
                  </a:lnTo>
                  <a:lnTo>
                    <a:pt x="153910" y="16413"/>
                  </a:lnTo>
                  <a:lnTo>
                    <a:pt x="153910" y="15979"/>
                  </a:lnTo>
                  <a:lnTo>
                    <a:pt x="153410" y="15979"/>
                  </a:lnTo>
                  <a:lnTo>
                    <a:pt x="153410" y="11809"/>
                  </a:lnTo>
                  <a:lnTo>
                    <a:pt x="153777" y="11443"/>
                  </a:lnTo>
                  <a:lnTo>
                    <a:pt x="153777" y="10909"/>
                  </a:lnTo>
                  <a:lnTo>
                    <a:pt x="153910" y="10775"/>
                  </a:lnTo>
                  <a:lnTo>
                    <a:pt x="153910" y="10375"/>
                  </a:lnTo>
                  <a:lnTo>
                    <a:pt x="153710" y="10375"/>
                  </a:lnTo>
                  <a:cubicBezTo>
                    <a:pt x="153710" y="8407"/>
                    <a:pt x="152543" y="7740"/>
                    <a:pt x="152543" y="7740"/>
                  </a:cubicBezTo>
                  <a:lnTo>
                    <a:pt x="152543" y="7039"/>
                  </a:lnTo>
                  <a:lnTo>
                    <a:pt x="150708" y="5105"/>
                  </a:lnTo>
                  <a:lnTo>
                    <a:pt x="150708" y="4771"/>
                  </a:lnTo>
                  <a:lnTo>
                    <a:pt x="150608" y="4771"/>
                  </a:lnTo>
                  <a:lnTo>
                    <a:pt x="150541" y="3270"/>
                  </a:lnTo>
                  <a:lnTo>
                    <a:pt x="150441" y="4771"/>
                  </a:lnTo>
                  <a:lnTo>
                    <a:pt x="150374" y="4771"/>
                  </a:lnTo>
                  <a:lnTo>
                    <a:pt x="150374" y="5105"/>
                  </a:lnTo>
                  <a:lnTo>
                    <a:pt x="148506" y="7039"/>
                  </a:lnTo>
                  <a:lnTo>
                    <a:pt x="148506" y="7740"/>
                  </a:lnTo>
                  <a:cubicBezTo>
                    <a:pt x="148506" y="7740"/>
                    <a:pt x="147339" y="8407"/>
                    <a:pt x="147339" y="10375"/>
                  </a:cubicBezTo>
                  <a:lnTo>
                    <a:pt x="147172" y="10375"/>
                  </a:lnTo>
                  <a:lnTo>
                    <a:pt x="147172" y="10775"/>
                  </a:lnTo>
                  <a:lnTo>
                    <a:pt x="147306" y="10909"/>
                  </a:lnTo>
                  <a:lnTo>
                    <a:pt x="147306" y="11443"/>
                  </a:lnTo>
                  <a:lnTo>
                    <a:pt x="147639" y="11809"/>
                  </a:lnTo>
                  <a:lnTo>
                    <a:pt x="147639" y="15979"/>
                  </a:lnTo>
                  <a:lnTo>
                    <a:pt x="147172" y="15979"/>
                  </a:lnTo>
                  <a:lnTo>
                    <a:pt x="147172" y="16413"/>
                  </a:lnTo>
                  <a:lnTo>
                    <a:pt x="146839" y="16413"/>
                  </a:lnTo>
                  <a:lnTo>
                    <a:pt x="146839" y="20182"/>
                  </a:lnTo>
                  <a:lnTo>
                    <a:pt x="146972" y="20316"/>
                  </a:lnTo>
                  <a:lnTo>
                    <a:pt x="146972" y="26453"/>
                  </a:lnTo>
                  <a:cubicBezTo>
                    <a:pt x="143970" y="22150"/>
                    <a:pt x="139567" y="19148"/>
                    <a:pt x="136798" y="17847"/>
                  </a:cubicBezTo>
                  <a:cubicBezTo>
                    <a:pt x="131394" y="15245"/>
                    <a:pt x="128292" y="10375"/>
                    <a:pt x="128292" y="10375"/>
                  </a:cubicBezTo>
                  <a:lnTo>
                    <a:pt x="126791" y="10375"/>
                  </a:lnTo>
                  <a:lnTo>
                    <a:pt x="125423" y="1"/>
                  </a:ln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8"/>
            <p:cNvSpPr/>
            <p:nvPr/>
          </p:nvSpPr>
          <p:spPr>
            <a:xfrm>
              <a:off x="308725" y="3405375"/>
              <a:ext cx="211000" cy="211025"/>
            </a:xfrm>
            <a:custGeom>
              <a:rect b="b" l="l" r="r" t="t"/>
              <a:pathLst>
                <a:path extrusionOk="0" h="8441" w="8440">
                  <a:moveTo>
                    <a:pt x="4437" y="1"/>
                  </a:moveTo>
                  <a:lnTo>
                    <a:pt x="4437" y="1"/>
                  </a:lnTo>
                  <a:cubicBezTo>
                    <a:pt x="6038" y="368"/>
                    <a:pt x="7206" y="1802"/>
                    <a:pt x="7206" y="3503"/>
                  </a:cubicBezTo>
                  <a:cubicBezTo>
                    <a:pt x="7206" y="5505"/>
                    <a:pt x="5604" y="7139"/>
                    <a:pt x="3603" y="7139"/>
                  </a:cubicBezTo>
                  <a:cubicBezTo>
                    <a:pt x="1735" y="7139"/>
                    <a:pt x="201" y="5705"/>
                    <a:pt x="0" y="3870"/>
                  </a:cubicBezTo>
                  <a:cubicBezTo>
                    <a:pt x="0" y="3970"/>
                    <a:pt x="0" y="4104"/>
                    <a:pt x="0" y="4237"/>
                  </a:cubicBezTo>
                  <a:cubicBezTo>
                    <a:pt x="0" y="6539"/>
                    <a:pt x="1902" y="8440"/>
                    <a:pt x="4237" y="8440"/>
                  </a:cubicBezTo>
                  <a:cubicBezTo>
                    <a:pt x="6572" y="8440"/>
                    <a:pt x="8440" y="6539"/>
                    <a:pt x="8440" y="4237"/>
                  </a:cubicBezTo>
                  <a:cubicBezTo>
                    <a:pt x="8440" y="1969"/>
                    <a:pt x="6672" y="101"/>
                    <a:pt x="4437"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8"/>
            <p:cNvSpPr/>
            <p:nvPr/>
          </p:nvSpPr>
          <p:spPr>
            <a:xfrm>
              <a:off x="-531875" y="4001650"/>
              <a:ext cx="72575" cy="71725"/>
            </a:xfrm>
            <a:custGeom>
              <a:rect b="b" l="l" r="r" t="t"/>
              <a:pathLst>
                <a:path extrusionOk="0" h="2869" w="2903">
                  <a:moveTo>
                    <a:pt x="1535" y="0"/>
                  </a:moveTo>
                  <a:lnTo>
                    <a:pt x="1535" y="0"/>
                  </a:lnTo>
                  <a:cubicBezTo>
                    <a:pt x="2069" y="134"/>
                    <a:pt x="2469" y="634"/>
                    <a:pt x="2469" y="1201"/>
                  </a:cubicBezTo>
                  <a:cubicBezTo>
                    <a:pt x="2469" y="1868"/>
                    <a:pt x="1935" y="2435"/>
                    <a:pt x="1235" y="2435"/>
                  </a:cubicBezTo>
                  <a:cubicBezTo>
                    <a:pt x="601" y="2435"/>
                    <a:pt x="67" y="1935"/>
                    <a:pt x="34" y="1334"/>
                  </a:cubicBezTo>
                  <a:cubicBezTo>
                    <a:pt x="0" y="1368"/>
                    <a:pt x="0" y="1401"/>
                    <a:pt x="0" y="1434"/>
                  </a:cubicBezTo>
                  <a:cubicBezTo>
                    <a:pt x="0" y="2235"/>
                    <a:pt x="668" y="2869"/>
                    <a:pt x="1468" y="2869"/>
                  </a:cubicBezTo>
                  <a:cubicBezTo>
                    <a:pt x="2235" y="2869"/>
                    <a:pt x="2903" y="2235"/>
                    <a:pt x="2903" y="1434"/>
                  </a:cubicBezTo>
                  <a:cubicBezTo>
                    <a:pt x="2903" y="667"/>
                    <a:pt x="2269" y="33"/>
                    <a:pt x="1535" y="0"/>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8"/>
            <p:cNvSpPr/>
            <p:nvPr/>
          </p:nvSpPr>
          <p:spPr>
            <a:xfrm>
              <a:off x="1287750" y="4001650"/>
              <a:ext cx="72575" cy="71725"/>
            </a:xfrm>
            <a:custGeom>
              <a:rect b="b" l="l" r="r" t="t"/>
              <a:pathLst>
                <a:path extrusionOk="0" h="2869" w="2903">
                  <a:moveTo>
                    <a:pt x="1535" y="0"/>
                  </a:moveTo>
                  <a:lnTo>
                    <a:pt x="1535" y="0"/>
                  </a:lnTo>
                  <a:cubicBezTo>
                    <a:pt x="2069" y="134"/>
                    <a:pt x="2469" y="634"/>
                    <a:pt x="2469" y="1201"/>
                  </a:cubicBezTo>
                  <a:cubicBezTo>
                    <a:pt x="2469" y="1868"/>
                    <a:pt x="1902" y="2435"/>
                    <a:pt x="1235" y="2435"/>
                  </a:cubicBezTo>
                  <a:cubicBezTo>
                    <a:pt x="601" y="2435"/>
                    <a:pt x="68" y="1935"/>
                    <a:pt x="1" y="1334"/>
                  </a:cubicBezTo>
                  <a:cubicBezTo>
                    <a:pt x="1" y="1368"/>
                    <a:pt x="1" y="1401"/>
                    <a:pt x="1" y="1434"/>
                  </a:cubicBezTo>
                  <a:cubicBezTo>
                    <a:pt x="1" y="2235"/>
                    <a:pt x="668" y="2869"/>
                    <a:pt x="1435" y="2869"/>
                  </a:cubicBezTo>
                  <a:cubicBezTo>
                    <a:pt x="2236" y="2869"/>
                    <a:pt x="2903" y="2235"/>
                    <a:pt x="2903" y="1434"/>
                  </a:cubicBezTo>
                  <a:cubicBezTo>
                    <a:pt x="2903" y="667"/>
                    <a:pt x="2269" y="33"/>
                    <a:pt x="1535" y="0"/>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8"/>
            <p:cNvSpPr/>
            <p:nvPr/>
          </p:nvSpPr>
          <p:spPr>
            <a:xfrm>
              <a:off x="-1559275" y="4365225"/>
              <a:ext cx="72575" cy="72575"/>
            </a:xfrm>
            <a:custGeom>
              <a:rect b="b" l="l" r="r" t="t"/>
              <a:pathLst>
                <a:path extrusionOk="0" h="2903" w="2903">
                  <a:moveTo>
                    <a:pt x="1535" y="1"/>
                  </a:moveTo>
                  <a:lnTo>
                    <a:pt x="1535" y="1"/>
                  </a:lnTo>
                  <a:cubicBezTo>
                    <a:pt x="2069" y="134"/>
                    <a:pt x="2469" y="635"/>
                    <a:pt x="2469" y="1202"/>
                  </a:cubicBezTo>
                  <a:cubicBezTo>
                    <a:pt x="2469" y="1902"/>
                    <a:pt x="1935" y="2436"/>
                    <a:pt x="1235" y="2436"/>
                  </a:cubicBezTo>
                  <a:cubicBezTo>
                    <a:pt x="601" y="2436"/>
                    <a:pt x="67" y="1936"/>
                    <a:pt x="34" y="1335"/>
                  </a:cubicBezTo>
                  <a:cubicBezTo>
                    <a:pt x="0" y="1368"/>
                    <a:pt x="0" y="1402"/>
                    <a:pt x="0" y="1435"/>
                  </a:cubicBezTo>
                  <a:cubicBezTo>
                    <a:pt x="0" y="2236"/>
                    <a:pt x="668" y="2903"/>
                    <a:pt x="1435" y="2903"/>
                  </a:cubicBezTo>
                  <a:cubicBezTo>
                    <a:pt x="2235" y="2903"/>
                    <a:pt x="2903" y="2236"/>
                    <a:pt x="2903" y="1435"/>
                  </a:cubicBezTo>
                  <a:cubicBezTo>
                    <a:pt x="2903" y="668"/>
                    <a:pt x="2269" y="68"/>
                    <a:pt x="1535"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8"/>
            <p:cNvSpPr/>
            <p:nvPr/>
          </p:nvSpPr>
          <p:spPr>
            <a:xfrm>
              <a:off x="2315150" y="4365225"/>
              <a:ext cx="72575" cy="72575"/>
            </a:xfrm>
            <a:custGeom>
              <a:rect b="b" l="l" r="r" t="t"/>
              <a:pathLst>
                <a:path extrusionOk="0" h="2903" w="2903">
                  <a:moveTo>
                    <a:pt x="1535" y="1"/>
                  </a:moveTo>
                  <a:lnTo>
                    <a:pt x="1535" y="1"/>
                  </a:lnTo>
                  <a:cubicBezTo>
                    <a:pt x="2069" y="134"/>
                    <a:pt x="2469" y="635"/>
                    <a:pt x="2469" y="1202"/>
                  </a:cubicBezTo>
                  <a:cubicBezTo>
                    <a:pt x="2469" y="1902"/>
                    <a:pt x="1902" y="2436"/>
                    <a:pt x="1235" y="2436"/>
                  </a:cubicBezTo>
                  <a:cubicBezTo>
                    <a:pt x="601" y="2436"/>
                    <a:pt x="68" y="1936"/>
                    <a:pt x="1" y="1335"/>
                  </a:cubicBezTo>
                  <a:cubicBezTo>
                    <a:pt x="1" y="1368"/>
                    <a:pt x="1" y="1402"/>
                    <a:pt x="1" y="1435"/>
                  </a:cubicBezTo>
                  <a:cubicBezTo>
                    <a:pt x="1" y="2236"/>
                    <a:pt x="668" y="2903"/>
                    <a:pt x="1435" y="2903"/>
                  </a:cubicBezTo>
                  <a:cubicBezTo>
                    <a:pt x="2236" y="2903"/>
                    <a:pt x="2903" y="2236"/>
                    <a:pt x="2903" y="1435"/>
                  </a:cubicBezTo>
                  <a:cubicBezTo>
                    <a:pt x="2903" y="668"/>
                    <a:pt x="2269" y="68"/>
                    <a:pt x="1535"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 name="Google Shape;473;p28"/>
          <p:cNvGrpSpPr/>
          <p:nvPr/>
        </p:nvGrpSpPr>
        <p:grpSpPr>
          <a:xfrm>
            <a:off x="7354400" y="3426888"/>
            <a:ext cx="747000" cy="1770023"/>
            <a:chOff x="2372650" y="1731852"/>
            <a:chExt cx="747000" cy="1770023"/>
          </a:xfrm>
        </p:grpSpPr>
        <p:sp>
          <p:nvSpPr>
            <p:cNvPr id="474" name="Google Shape;474;p28"/>
            <p:cNvSpPr/>
            <p:nvPr/>
          </p:nvSpPr>
          <p:spPr>
            <a:xfrm>
              <a:off x="2462325" y="2304275"/>
              <a:ext cx="552450" cy="1197600"/>
            </a:xfrm>
            <a:custGeom>
              <a:rect b="b" l="l" r="r" t="t"/>
              <a:pathLst>
                <a:path extrusionOk="0" h="47904" w="22098">
                  <a:moveTo>
                    <a:pt x="2797" y="1"/>
                  </a:moveTo>
                  <a:lnTo>
                    <a:pt x="0" y="47904"/>
                  </a:lnTo>
                  <a:lnTo>
                    <a:pt x="22098" y="47904"/>
                  </a:lnTo>
                  <a:lnTo>
                    <a:pt x="19301" y="1"/>
                  </a:lnTo>
                  <a:close/>
                </a:path>
              </a:pathLst>
            </a:custGeom>
            <a:solidFill>
              <a:srgbClr val="BB8D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8"/>
            <p:cNvSpPr/>
            <p:nvPr/>
          </p:nvSpPr>
          <p:spPr>
            <a:xfrm>
              <a:off x="2470675" y="2194850"/>
              <a:ext cx="535750" cy="109450"/>
            </a:xfrm>
            <a:custGeom>
              <a:rect b="b" l="l" r="r" t="t"/>
              <a:pathLst>
                <a:path extrusionOk="0" h="4378" w="21430">
                  <a:moveTo>
                    <a:pt x="1" y="1"/>
                  </a:moveTo>
                  <a:lnTo>
                    <a:pt x="1" y="4378"/>
                  </a:lnTo>
                  <a:lnTo>
                    <a:pt x="21430" y="4378"/>
                  </a:lnTo>
                  <a:lnTo>
                    <a:pt x="21430"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8"/>
            <p:cNvSpPr/>
            <p:nvPr/>
          </p:nvSpPr>
          <p:spPr>
            <a:xfrm>
              <a:off x="2372650" y="1731852"/>
              <a:ext cx="747000" cy="469650"/>
            </a:xfrm>
            <a:custGeom>
              <a:rect b="b" l="l" r="r" t="t"/>
              <a:pathLst>
                <a:path extrusionOk="0" h="18786" w="29880">
                  <a:moveTo>
                    <a:pt x="14955" y="1"/>
                  </a:moveTo>
                  <a:cubicBezTo>
                    <a:pt x="14043" y="4803"/>
                    <a:pt x="10700" y="6931"/>
                    <a:pt x="9241" y="7873"/>
                  </a:cubicBezTo>
                  <a:cubicBezTo>
                    <a:pt x="6627" y="9576"/>
                    <a:pt x="1" y="12098"/>
                    <a:pt x="4074" y="18785"/>
                  </a:cubicBezTo>
                  <a:lnTo>
                    <a:pt x="25837" y="18785"/>
                  </a:lnTo>
                  <a:cubicBezTo>
                    <a:pt x="29880" y="12098"/>
                    <a:pt x="23284" y="9576"/>
                    <a:pt x="20670" y="7873"/>
                  </a:cubicBezTo>
                  <a:cubicBezTo>
                    <a:pt x="19211" y="6931"/>
                    <a:pt x="15867" y="4803"/>
                    <a:pt x="14955" y="1"/>
                  </a:cubicBezTo>
                  <a:close/>
                </a:path>
              </a:pathLst>
            </a:custGeom>
            <a:solidFill>
              <a:srgbClr val="BB8D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8"/>
            <p:cNvSpPr/>
            <p:nvPr/>
          </p:nvSpPr>
          <p:spPr>
            <a:xfrm>
              <a:off x="2593775" y="2400775"/>
              <a:ext cx="96525" cy="96525"/>
            </a:xfrm>
            <a:custGeom>
              <a:rect b="b" l="l" r="r" t="t"/>
              <a:pathLst>
                <a:path extrusionOk="0" h="3861" w="3861">
                  <a:moveTo>
                    <a:pt x="1916" y="1"/>
                  </a:moveTo>
                  <a:cubicBezTo>
                    <a:pt x="852" y="1"/>
                    <a:pt x="1" y="852"/>
                    <a:pt x="1" y="1946"/>
                  </a:cubicBezTo>
                  <a:lnTo>
                    <a:pt x="1" y="3861"/>
                  </a:lnTo>
                  <a:lnTo>
                    <a:pt x="3861" y="3861"/>
                  </a:lnTo>
                  <a:lnTo>
                    <a:pt x="3861" y="1946"/>
                  </a:lnTo>
                  <a:cubicBezTo>
                    <a:pt x="3861" y="852"/>
                    <a:pt x="3010" y="1"/>
                    <a:pt x="1916"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8"/>
            <p:cNvSpPr/>
            <p:nvPr/>
          </p:nvSpPr>
          <p:spPr>
            <a:xfrm>
              <a:off x="2786800" y="2400775"/>
              <a:ext cx="96525" cy="96525"/>
            </a:xfrm>
            <a:custGeom>
              <a:rect b="b" l="l" r="r" t="t"/>
              <a:pathLst>
                <a:path extrusionOk="0" h="3861" w="3861">
                  <a:moveTo>
                    <a:pt x="1915" y="1"/>
                  </a:moveTo>
                  <a:cubicBezTo>
                    <a:pt x="851" y="1"/>
                    <a:pt x="0" y="852"/>
                    <a:pt x="0" y="1946"/>
                  </a:cubicBezTo>
                  <a:lnTo>
                    <a:pt x="0" y="3861"/>
                  </a:lnTo>
                  <a:lnTo>
                    <a:pt x="3860" y="3861"/>
                  </a:lnTo>
                  <a:lnTo>
                    <a:pt x="3860" y="1946"/>
                  </a:lnTo>
                  <a:cubicBezTo>
                    <a:pt x="3860" y="852"/>
                    <a:pt x="2979" y="1"/>
                    <a:pt x="1915"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8"/>
            <p:cNvSpPr/>
            <p:nvPr/>
          </p:nvSpPr>
          <p:spPr>
            <a:xfrm>
              <a:off x="2593775" y="2621150"/>
              <a:ext cx="96525" cy="96525"/>
            </a:xfrm>
            <a:custGeom>
              <a:rect b="b" l="l" r="r" t="t"/>
              <a:pathLst>
                <a:path extrusionOk="0" h="3861" w="3861">
                  <a:moveTo>
                    <a:pt x="1916" y="0"/>
                  </a:moveTo>
                  <a:cubicBezTo>
                    <a:pt x="852" y="0"/>
                    <a:pt x="1" y="852"/>
                    <a:pt x="1" y="1915"/>
                  </a:cubicBezTo>
                  <a:lnTo>
                    <a:pt x="1" y="3861"/>
                  </a:lnTo>
                  <a:lnTo>
                    <a:pt x="3861" y="3861"/>
                  </a:lnTo>
                  <a:lnTo>
                    <a:pt x="3861" y="1915"/>
                  </a:lnTo>
                  <a:cubicBezTo>
                    <a:pt x="3861" y="852"/>
                    <a:pt x="3010" y="0"/>
                    <a:pt x="1916" y="0"/>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8"/>
            <p:cNvSpPr/>
            <p:nvPr/>
          </p:nvSpPr>
          <p:spPr>
            <a:xfrm>
              <a:off x="2786800" y="2621150"/>
              <a:ext cx="96525" cy="96525"/>
            </a:xfrm>
            <a:custGeom>
              <a:rect b="b" l="l" r="r" t="t"/>
              <a:pathLst>
                <a:path extrusionOk="0" h="3861" w="3861">
                  <a:moveTo>
                    <a:pt x="1915" y="0"/>
                  </a:moveTo>
                  <a:cubicBezTo>
                    <a:pt x="851" y="0"/>
                    <a:pt x="0" y="852"/>
                    <a:pt x="0" y="1915"/>
                  </a:cubicBezTo>
                  <a:lnTo>
                    <a:pt x="0" y="3861"/>
                  </a:lnTo>
                  <a:lnTo>
                    <a:pt x="3860" y="3861"/>
                  </a:lnTo>
                  <a:lnTo>
                    <a:pt x="3860" y="1915"/>
                  </a:lnTo>
                  <a:cubicBezTo>
                    <a:pt x="3860" y="852"/>
                    <a:pt x="2979" y="0"/>
                    <a:pt x="1915" y="0"/>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8"/>
            <p:cNvSpPr/>
            <p:nvPr/>
          </p:nvSpPr>
          <p:spPr>
            <a:xfrm>
              <a:off x="2593775" y="2840750"/>
              <a:ext cx="96525" cy="96550"/>
            </a:xfrm>
            <a:custGeom>
              <a:rect b="b" l="l" r="r" t="t"/>
              <a:pathLst>
                <a:path extrusionOk="0" h="3862" w="3861">
                  <a:moveTo>
                    <a:pt x="1916" y="1"/>
                  </a:moveTo>
                  <a:cubicBezTo>
                    <a:pt x="852" y="1"/>
                    <a:pt x="1" y="882"/>
                    <a:pt x="1" y="1946"/>
                  </a:cubicBezTo>
                  <a:lnTo>
                    <a:pt x="1" y="3861"/>
                  </a:lnTo>
                  <a:lnTo>
                    <a:pt x="3861" y="3861"/>
                  </a:lnTo>
                  <a:lnTo>
                    <a:pt x="3861" y="1946"/>
                  </a:lnTo>
                  <a:cubicBezTo>
                    <a:pt x="3861" y="882"/>
                    <a:pt x="3010" y="1"/>
                    <a:pt x="1916"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8"/>
            <p:cNvSpPr/>
            <p:nvPr/>
          </p:nvSpPr>
          <p:spPr>
            <a:xfrm>
              <a:off x="2786800" y="2840750"/>
              <a:ext cx="96525" cy="96550"/>
            </a:xfrm>
            <a:custGeom>
              <a:rect b="b" l="l" r="r" t="t"/>
              <a:pathLst>
                <a:path extrusionOk="0" h="3862" w="3861">
                  <a:moveTo>
                    <a:pt x="1915" y="1"/>
                  </a:moveTo>
                  <a:cubicBezTo>
                    <a:pt x="851" y="1"/>
                    <a:pt x="0" y="882"/>
                    <a:pt x="0" y="1946"/>
                  </a:cubicBezTo>
                  <a:lnTo>
                    <a:pt x="0" y="3861"/>
                  </a:lnTo>
                  <a:lnTo>
                    <a:pt x="3860" y="3861"/>
                  </a:lnTo>
                  <a:lnTo>
                    <a:pt x="3860" y="1946"/>
                  </a:lnTo>
                  <a:cubicBezTo>
                    <a:pt x="3860" y="882"/>
                    <a:pt x="2979" y="1"/>
                    <a:pt x="1915"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8"/>
            <p:cNvSpPr/>
            <p:nvPr/>
          </p:nvSpPr>
          <p:spPr>
            <a:xfrm>
              <a:off x="2593775" y="3061125"/>
              <a:ext cx="96525" cy="96525"/>
            </a:xfrm>
            <a:custGeom>
              <a:rect b="b" l="l" r="r" t="t"/>
              <a:pathLst>
                <a:path extrusionOk="0" h="3861" w="3861">
                  <a:moveTo>
                    <a:pt x="1916" y="1"/>
                  </a:moveTo>
                  <a:cubicBezTo>
                    <a:pt x="852" y="1"/>
                    <a:pt x="1" y="852"/>
                    <a:pt x="1" y="1915"/>
                  </a:cubicBezTo>
                  <a:lnTo>
                    <a:pt x="1" y="3861"/>
                  </a:lnTo>
                  <a:lnTo>
                    <a:pt x="3861" y="3861"/>
                  </a:lnTo>
                  <a:lnTo>
                    <a:pt x="3861" y="1915"/>
                  </a:lnTo>
                  <a:cubicBezTo>
                    <a:pt x="3861" y="852"/>
                    <a:pt x="3010" y="1"/>
                    <a:pt x="1916"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8"/>
            <p:cNvSpPr/>
            <p:nvPr/>
          </p:nvSpPr>
          <p:spPr>
            <a:xfrm>
              <a:off x="2786800" y="3061125"/>
              <a:ext cx="96525" cy="96525"/>
            </a:xfrm>
            <a:custGeom>
              <a:rect b="b" l="l" r="r" t="t"/>
              <a:pathLst>
                <a:path extrusionOk="0" h="3861" w="3861">
                  <a:moveTo>
                    <a:pt x="1915" y="1"/>
                  </a:moveTo>
                  <a:cubicBezTo>
                    <a:pt x="851" y="1"/>
                    <a:pt x="0" y="852"/>
                    <a:pt x="0" y="1915"/>
                  </a:cubicBezTo>
                  <a:lnTo>
                    <a:pt x="0" y="3861"/>
                  </a:lnTo>
                  <a:lnTo>
                    <a:pt x="3860" y="3861"/>
                  </a:lnTo>
                  <a:lnTo>
                    <a:pt x="3860" y="1915"/>
                  </a:lnTo>
                  <a:cubicBezTo>
                    <a:pt x="3860" y="852"/>
                    <a:pt x="2979" y="1"/>
                    <a:pt x="1915"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 name="Google Shape;485;p28"/>
          <p:cNvGrpSpPr/>
          <p:nvPr/>
        </p:nvGrpSpPr>
        <p:grpSpPr>
          <a:xfrm>
            <a:off x="8183413" y="4047094"/>
            <a:ext cx="494725" cy="1168198"/>
            <a:chOff x="3074025" y="2121677"/>
            <a:chExt cx="494725" cy="1168198"/>
          </a:xfrm>
        </p:grpSpPr>
        <p:sp>
          <p:nvSpPr>
            <p:cNvPr id="486" name="Google Shape;486;p28"/>
            <p:cNvSpPr/>
            <p:nvPr/>
          </p:nvSpPr>
          <p:spPr>
            <a:xfrm>
              <a:off x="3133300" y="2497300"/>
              <a:ext cx="361725" cy="792575"/>
            </a:xfrm>
            <a:custGeom>
              <a:rect b="b" l="l" r="r" t="t"/>
              <a:pathLst>
                <a:path extrusionOk="0" h="31703" w="14469">
                  <a:moveTo>
                    <a:pt x="1824" y="0"/>
                  </a:moveTo>
                  <a:lnTo>
                    <a:pt x="1" y="31703"/>
                  </a:lnTo>
                  <a:lnTo>
                    <a:pt x="14469" y="29028"/>
                  </a:lnTo>
                  <a:lnTo>
                    <a:pt x="12767" y="0"/>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8"/>
            <p:cNvSpPr/>
            <p:nvPr/>
          </p:nvSpPr>
          <p:spPr>
            <a:xfrm>
              <a:off x="3138625" y="2425100"/>
              <a:ext cx="354125" cy="72200"/>
            </a:xfrm>
            <a:custGeom>
              <a:rect b="b" l="l" r="r" t="t"/>
              <a:pathLst>
                <a:path extrusionOk="0" h="2888" w="14165">
                  <a:moveTo>
                    <a:pt x="0" y="0"/>
                  </a:moveTo>
                  <a:lnTo>
                    <a:pt x="0" y="2888"/>
                  </a:lnTo>
                  <a:lnTo>
                    <a:pt x="14165" y="2888"/>
                  </a:lnTo>
                  <a:lnTo>
                    <a:pt x="14165"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8"/>
            <p:cNvSpPr/>
            <p:nvPr/>
          </p:nvSpPr>
          <p:spPr>
            <a:xfrm>
              <a:off x="3074025" y="2121677"/>
              <a:ext cx="494725" cy="310825"/>
            </a:xfrm>
            <a:custGeom>
              <a:rect b="b" l="l" r="r" t="t"/>
              <a:pathLst>
                <a:path extrusionOk="0" h="12433" w="19789">
                  <a:moveTo>
                    <a:pt x="9879" y="1"/>
                  </a:moveTo>
                  <a:cubicBezTo>
                    <a:pt x="9271" y="3192"/>
                    <a:pt x="7083" y="4591"/>
                    <a:pt x="6110" y="5198"/>
                  </a:cubicBezTo>
                  <a:cubicBezTo>
                    <a:pt x="4378" y="6354"/>
                    <a:pt x="1" y="8025"/>
                    <a:pt x="2706" y="12433"/>
                  </a:cubicBezTo>
                  <a:lnTo>
                    <a:pt x="17083" y="12433"/>
                  </a:lnTo>
                  <a:cubicBezTo>
                    <a:pt x="19788" y="8025"/>
                    <a:pt x="15381" y="6354"/>
                    <a:pt x="13648" y="5198"/>
                  </a:cubicBezTo>
                  <a:cubicBezTo>
                    <a:pt x="12706" y="4591"/>
                    <a:pt x="10487" y="3192"/>
                    <a:pt x="9879" y="1"/>
                  </a:cubicBez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8"/>
            <p:cNvSpPr/>
            <p:nvPr/>
          </p:nvSpPr>
          <p:spPr>
            <a:xfrm>
              <a:off x="3268575" y="2573275"/>
              <a:ext cx="91200" cy="91225"/>
            </a:xfrm>
            <a:custGeom>
              <a:rect b="b" l="l" r="r" t="t"/>
              <a:pathLst>
                <a:path extrusionOk="0" h="3649" w="3648">
                  <a:moveTo>
                    <a:pt x="1824" y="1"/>
                  </a:moveTo>
                  <a:cubicBezTo>
                    <a:pt x="790" y="1"/>
                    <a:pt x="0" y="821"/>
                    <a:pt x="0" y="1824"/>
                  </a:cubicBezTo>
                  <a:lnTo>
                    <a:pt x="0" y="3648"/>
                  </a:lnTo>
                  <a:lnTo>
                    <a:pt x="3648" y="3648"/>
                  </a:lnTo>
                  <a:lnTo>
                    <a:pt x="3648" y="1824"/>
                  </a:lnTo>
                  <a:cubicBezTo>
                    <a:pt x="3648" y="821"/>
                    <a:pt x="2827" y="1"/>
                    <a:pt x="1824"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8"/>
            <p:cNvSpPr/>
            <p:nvPr/>
          </p:nvSpPr>
          <p:spPr>
            <a:xfrm>
              <a:off x="3268575" y="2731325"/>
              <a:ext cx="91200" cy="91975"/>
            </a:xfrm>
            <a:custGeom>
              <a:rect b="b" l="l" r="r" t="t"/>
              <a:pathLst>
                <a:path extrusionOk="0" h="3679" w="3648">
                  <a:moveTo>
                    <a:pt x="1824" y="1"/>
                  </a:moveTo>
                  <a:cubicBezTo>
                    <a:pt x="790" y="1"/>
                    <a:pt x="0" y="822"/>
                    <a:pt x="0" y="1855"/>
                  </a:cubicBezTo>
                  <a:lnTo>
                    <a:pt x="0" y="3679"/>
                  </a:lnTo>
                  <a:lnTo>
                    <a:pt x="3648" y="3679"/>
                  </a:lnTo>
                  <a:lnTo>
                    <a:pt x="3648" y="1855"/>
                  </a:lnTo>
                  <a:cubicBezTo>
                    <a:pt x="3648" y="822"/>
                    <a:pt x="2827" y="1"/>
                    <a:pt x="1824"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8"/>
            <p:cNvSpPr/>
            <p:nvPr/>
          </p:nvSpPr>
          <p:spPr>
            <a:xfrm>
              <a:off x="3268575" y="2890150"/>
              <a:ext cx="91200" cy="91200"/>
            </a:xfrm>
            <a:custGeom>
              <a:rect b="b" l="l" r="r" t="t"/>
              <a:pathLst>
                <a:path extrusionOk="0" h="3648" w="3648">
                  <a:moveTo>
                    <a:pt x="1824" y="1"/>
                  </a:moveTo>
                  <a:cubicBezTo>
                    <a:pt x="790" y="1"/>
                    <a:pt x="0" y="821"/>
                    <a:pt x="0" y="1824"/>
                  </a:cubicBezTo>
                  <a:lnTo>
                    <a:pt x="0" y="3648"/>
                  </a:lnTo>
                  <a:lnTo>
                    <a:pt x="3648" y="3648"/>
                  </a:lnTo>
                  <a:lnTo>
                    <a:pt x="3648" y="1824"/>
                  </a:lnTo>
                  <a:cubicBezTo>
                    <a:pt x="3648" y="821"/>
                    <a:pt x="2827" y="1"/>
                    <a:pt x="1824"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495" name="Shape 495"/>
        <p:cNvGrpSpPr/>
        <p:nvPr/>
      </p:nvGrpSpPr>
      <p:grpSpPr>
        <a:xfrm>
          <a:off x="0" y="0"/>
          <a:ext cx="0" cy="0"/>
          <a:chOff x="0" y="0"/>
          <a:chExt cx="0" cy="0"/>
        </a:xfrm>
      </p:grpSpPr>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496" name="Shape 496"/>
        <p:cNvGrpSpPr/>
        <p:nvPr/>
      </p:nvGrpSpPr>
      <p:grpSpPr>
        <a:xfrm>
          <a:off x="0" y="0"/>
          <a:ext cx="0" cy="0"/>
          <a:chOff x="0" y="0"/>
          <a:chExt cx="0" cy="0"/>
        </a:xfrm>
      </p:grpSpPr>
      <p:sp>
        <p:nvSpPr>
          <p:cNvPr id="497" name="Google Shape;497;p3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theme" Target="../theme/theme1.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slideLayout" Target="../slideLayouts/slideLayout29.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gradFill>
          <a:gsLst>
            <a:gs pos="0">
              <a:srgbClr val="114A79"/>
            </a:gs>
            <a:gs pos="100000">
              <a:srgbClr val="020406"/>
            </a:gs>
          </a:gsLst>
          <a:path path="circle">
            <a:fillToRect b="50%" l="50%" r="50%" t="50%"/>
          </a:path>
          <a:tileRect/>
        </a:gra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7925" y="494500"/>
            <a:ext cx="7688100" cy="572700"/>
          </a:xfrm>
          <a:prstGeom prst="rect">
            <a:avLst/>
          </a:prstGeom>
          <a:noFill/>
          <a:ln>
            <a:noFill/>
          </a:ln>
        </p:spPr>
        <p:txBody>
          <a:bodyPr anchorCtr="0" anchor="t" bIns="91425" lIns="91425" spcFirstLastPara="1" rIns="91425" wrap="square" tIns="91425">
            <a:noAutofit/>
          </a:bodyPr>
          <a:lstStyle>
            <a:lvl1pPr lvl="0">
              <a:lnSpc>
                <a:spcPct val="100000"/>
              </a:lnSpc>
              <a:spcBef>
                <a:spcPts val="0"/>
              </a:spcBef>
              <a:spcAft>
                <a:spcPts val="0"/>
              </a:spcAft>
              <a:buClr>
                <a:schemeClr val="accent6"/>
              </a:buClr>
              <a:buSzPts val="3000"/>
              <a:buFont typeface="Cinzel Decorative"/>
              <a:buNone/>
              <a:defRPr b="1" sz="3000">
                <a:solidFill>
                  <a:schemeClr val="accent6"/>
                </a:solidFill>
                <a:latin typeface="Cinzel Decorative"/>
                <a:ea typeface="Cinzel Decorative"/>
                <a:cs typeface="Cinzel Decorative"/>
                <a:sym typeface="Cinzel Decorative"/>
              </a:defRPr>
            </a:lvl1pPr>
            <a:lvl2pPr lvl="1">
              <a:lnSpc>
                <a:spcPct val="100000"/>
              </a:lnSpc>
              <a:spcBef>
                <a:spcPts val="0"/>
              </a:spcBef>
              <a:spcAft>
                <a:spcPts val="0"/>
              </a:spcAft>
              <a:buClr>
                <a:schemeClr val="accent6"/>
              </a:buClr>
              <a:buSzPts val="3000"/>
              <a:buFont typeface="Cinzel Decorative"/>
              <a:buNone/>
              <a:defRPr b="1" sz="3000">
                <a:solidFill>
                  <a:schemeClr val="accent6"/>
                </a:solidFill>
                <a:latin typeface="Cinzel Decorative"/>
                <a:ea typeface="Cinzel Decorative"/>
                <a:cs typeface="Cinzel Decorative"/>
                <a:sym typeface="Cinzel Decorative"/>
              </a:defRPr>
            </a:lvl2pPr>
            <a:lvl3pPr lvl="2">
              <a:lnSpc>
                <a:spcPct val="100000"/>
              </a:lnSpc>
              <a:spcBef>
                <a:spcPts val="0"/>
              </a:spcBef>
              <a:spcAft>
                <a:spcPts val="0"/>
              </a:spcAft>
              <a:buClr>
                <a:schemeClr val="accent6"/>
              </a:buClr>
              <a:buSzPts val="3000"/>
              <a:buFont typeface="Cinzel Decorative"/>
              <a:buNone/>
              <a:defRPr b="1" sz="3000">
                <a:solidFill>
                  <a:schemeClr val="accent6"/>
                </a:solidFill>
                <a:latin typeface="Cinzel Decorative"/>
                <a:ea typeface="Cinzel Decorative"/>
                <a:cs typeface="Cinzel Decorative"/>
                <a:sym typeface="Cinzel Decorative"/>
              </a:defRPr>
            </a:lvl3pPr>
            <a:lvl4pPr lvl="3">
              <a:lnSpc>
                <a:spcPct val="100000"/>
              </a:lnSpc>
              <a:spcBef>
                <a:spcPts val="0"/>
              </a:spcBef>
              <a:spcAft>
                <a:spcPts val="0"/>
              </a:spcAft>
              <a:buClr>
                <a:schemeClr val="accent6"/>
              </a:buClr>
              <a:buSzPts val="3000"/>
              <a:buFont typeface="Cinzel Decorative"/>
              <a:buNone/>
              <a:defRPr b="1" sz="3000">
                <a:solidFill>
                  <a:schemeClr val="accent6"/>
                </a:solidFill>
                <a:latin typeface="Cinzel Decorative"/>
                <a:ea typeface="Cinzel Decorative"/>
                <a:cs typeface="Cinzel Decorative"/>
                <a:sym typeface="Cinzel Decorative"/>
              </a:defRPr>
            </a:lvl4pPr>
            <a:lvl5pPr lvl="4">
              <a:lnSpc>
                <a:spcPct val="100000"/>
              </a:lnSpc>
              <a:spcBef>
                <a:spcPts val="0"/>
              </a:spcBef>
              <a:spcAft>
                <a:spcPts val="0"/>
              </a:spcAft>
              <a:buClr>
                <a:schemeClr val="accent6"/>
              </a:buClr>
              <a:buSzPts val="3000"/>
              <a:buFont typeface="Cinzel Decorative"/>
              <a:buNone/>
              <a:defRPr b="1" sz="3000">
                <a:solidFill>
                  <a:schemeClr val="accent6"/>
                </a:solidFill>
                <a:latin typeface="Cinzel Decorative"/>
                <a:ea typeface="Cinzel Decorative"/>
                <a:cs typeface="Cinzel Decorative"/>
                <a:sym typeface="Cinzel Decorative"/>
              </a:defRPr>
            </a:lvl5pPr>
            <a:lvl6pPr lvl="5">
              <a:lnSpc>
                <a:spcPct val="100000"/>
              </a:lnSpc>
              <a:spcBef>
                <a:spcPts val="0"/>
              </a:spcBef>
              <a:spcAft>
                <a:spcPts val="0"/>
              </a:spcAft>
              <a:buClr>
                <a:schemeClr val="accent6"/>
              </a:buClr>
              <a:buSzPts val="3000"/>
              <a:buFont typeface="Cinzel Decorative"/>
              <a:buNone/>
              <a:defRPr b="1" sz="3000">
                <a:solidFill>
                  <a:schemeClr val="accent6"/>
                </a:solidFill>
                <a:latin typeface="Cinzel Decorative"/>
                <a:ea typeface="Cinzel Decorative"/>
                <a:cs typeface="Cinzel Decorative"/>
                <a:sym typeface="Cinzel Decorative"/>
              </a:defRPr>
            </a:lvl6pPr>
            <a:lvl7pPr lvl="6">
              <a:lnSpc>
                <a:spcPct val="100000"/>
              </a:lnSpc>
              <a:spcBef>
                <a:spcPts val="0"/>
              </a:spcBef>
              <a:spcAft>
                <a:spcPts val="0"/>
              </a:spcAft>
              <a:buClr>
                <a:schemeClr val="accent6"/>
              </a:buClr>
              <a:buSzPts val="3000"/>
              <a:buFont typeface="Cinzel Decorative"/>
              <a:buNone/>
              <a:defRPr b="1" sz="3000">
                <a:solidFill>
                  <a:schemeClr val="accent6"/>
                </a:solidFill>
                <a:latin typeface="Cinzel Decorative"/>
                <a:ea typeface="Cinzel Decorative"/>
                <a:cs typeface="Cinzel Decorative"/>
                <a:sym typeface="Cinzel Decorative"/>
              </a:defRPr>
            </a:lvl7pPr>
            <a:lvl8pPr lvl="7">
              <a:lnSpc>
                <a:spcPct val="100000"/>
              </a:lnSpc>
              <a:spcBef>
                <a:spcPts val="0"/>
              </a:spcBef>
              <a:spcAft>
                <a:spcPts val="0"/>
              </a:spcAft>
              <a:buClr>
                <a:schemeClr val="accent6"/>
              </a:buClr>
              <a:buSzPts val="3000"/>
              <a:buFont typeface="Cinzel Decorative"/>
              <a:buNone/>
              <a:defRPr b="1" sz="3000">
                <a:solidFill>
                  <a:schemeClr val="accent6"/>
                </a:solidFill>
                <a:latin typeface="Cinzel Decorative"/>
                <a:ea typeface="Cinzel Decorative"/>
                <a:cs typeface="Cinzel Decorative"/>
                <a:sym typeface="Cinzel Decorative"/>
              </a:defRPr>
            </a:lvl8pPr>
            <a:lvl9pPr lvl="8">
              <a:lnSpc>
                <a:spcPct val="100000"/>
              </a:lnSpc>
              <a:spcBef>
                <a:spcPts val="0"/>
              </a:spcBef>
              <a:spcAft>
                <a:spcPts val="0"/>
              </a:spcAft>
              <a:buClr>
                <a:schemeClr val="accent6"/>
              </a:buClr>
              <a:buSzPts val="3000"/>
              <a:buFont typeface="Cinzel Decorative"/>
              <a:buNone/>
              <a:defRPr b="1" sz="3000">
                <a:solidFill>
                  <a:schemeClr val="accent6"/>
                </a:solidFill>
                <a:latin typeface="Cinzel Decorative"/>
                <a:ea typeface="Cinzel Decorative"/>
                <a:cs typeface="Cinzel Decorative"/>
                <a:sym typeface="Cinzel Decorative"/>
              </a:defRPr>
            </a:lvl9pPr>
          </a:lstStyle>
          <a:p/>
        </p:txBody>
      </p:sp>
      <p:sp>
        <p:nvSpPr>
          <p:cNvPr id="7" name="Google Shape;7;p1"/>
          <p:cNvSpPr txBox="1"/>
          <p:nvPr>
            <p:ph idx="1" type="body"/>
          </p:nvPr>
        </p:nvSpPr>
        <p:spPr>
          <a:xfrm>
            <a:off x="727925" y="1152475"/>
            <a:ext cx="7688100" cy="3416400"/>
          </a:xfrm>
          <a:prstGeom prst="rect">
            <a:avLst/>
          </a:prstGeom>
          <a:noFill/>
          <a:ln>
            <a:noFill/>
          </a:ln>
        </p:spPr>
        <p:txBody>
          <a:bodyPr anchorCtr="0" anchor="t" bIns="91425" lIns="91425" spcFirstLastPara="1" rIns="91425" wrap="square" tIns="91425">
            <a:noAutofit/>
          </a:bodyPr>
          <a:lstStyle>
            <a:lvl1pPr indent="-342900" lvl="0" marL="457200">
              <a:lnSpc>
                <a:spcPct val="100000"/>
              </a:lnSpc>
              <a:spcBef>
                <a:spcPts val="0"/>
              </a:spcBef>
              <a:spcAft>
                <a:spcPts val="0"/>
              </a:spcAft>
              <a:buClr>
                <a:schemeClr val="accent6"/>
              </a:buClr>
              <a:buSzPts val="1800"/>
              <a:buFont typeface="DM Sans"/>
              <a:buChar char="●"/>
              <a:defRPr sz="1800">
                <a:solidFill>
                  <a:schemeClr val="accent6"/>
                </a:solidFill>
                <a:latin typeface="DM Sans"/>
                <a:ea typeface="DM Sans"/>
                <a:cs typeface="DM Sans"/>
                <a:sym typeface="DM Sans"/>
              </a:defRPr>
            </a:lvl1pPr>
            <a:lvl2pPr indent="-317500" lvl="1" marL="914400">
              <a:lnSpc>
                <a:spcPct val="100000"/>
              </a:lnSpc>
              <a:spcBef>
                <a:spcPts val="0"/>
              </a:spcBef>
              <a:spcAft>
                <a:spcPts val="0"/>
              </a:spcAft>
              <a:buClr>
                <a:schemeClr val="accent6"/>
              </a:buClr>
              <a:buSzPts val="1400"/>
              <a:buFont typeface="DM Sans"/>
              <a:buChar char="○"/>
              <a:defRPr>
                <a:solidFill>
                  <a:schemeClr val="accent6"/>
                </a:solidFill>
                <a:latin typeface="DM Sans"/>
                <a:ea typeface="DM Sans"/>
                <a:cs typeface="DM Sans"/>
                <a:sym typeface="DM Sans"/>
              </a:defRPr>
            </a:lvl2pPr>
            <a:lvl3pPr indent="-317500" lvl="2" marL="1371600">
              <a:lnSpc>
                <a:spcPct val="100000"/>
              </a:lnSpc>
              <a:spcBef>
                <a:spcPts val="0"/>
              </a:spcBef>
              <a:spcAft>
                <a:spcPts val="0"/>
              </a:spcAft>
              <a:buClr>
                <a:schemeClr val="accent6"/>
              </a:buClr>
              <a:buSzPts val="1400"/>
              <a:buFont typeface="DM Sans"/>
              <a:buChar char="■"/>
              <a:defRPr>
                <a:solidFill>
                  <a:schemeClr val="accent6"/>
                </a:solidFill>
                <a:latin typeface="DM Sans"/>
                <a:ea typeface="DM Sans"/>
                <a:cs typeface="DM Sans"/>
                <a:sym typeface="DM Sans"/>
              </a:defRPr>
            </a:lvl3pPr>
            <a:lvl4pPr indent="-317500" lvl="3" marL="1828800">
              <a:lnSpc>
                <a:spcPct val="100000"/>
              </a:lnSpc>
              <a:spcBef>
                <a:spcPts val="0"/>
              </a:spcBef>
              <a:spcAft>
                <a:spcPts val="0"/>
              </a:spcAft>
              <a:buClr>
                <a:schemeClr val="accent6"/>
              </a:buClr>
              <a:buSzPts val="1400"/>
              <a:buFont typeface="DM Sans"/>
              <a:buChar char="●"/>
              <a:defRPr>
                <a:solidFill>
                  <a:schemeClr val="accent6"/>
                </a:solidFill>
                <a:latin typeface="DM Sans"/>
                <a:ea typeface="DM Sans"/>
                <a:cs typeface="DM Sans"/>
                <a:sym typeface="DM Sans"/>
              </a:defRPr>
            </a:lvl4pPr>
            <a:lvl5pPr indent="-317500" lvl="4" marL="2286000">
              <a:lnSpc>
                <a:spcPct val="100000"/>
              </a:lnSpc>
              <a:spcBef>
                <a:spcPts val="0"/>
              </a:spcBef>
              <a:spcAft>
                <a:spcPts val="0"/>
              </a:spcAft>
              <a:buClr>
                <a:schemeClr val="accent6"/>
              </a:buClr>
              <a:buSzPts val="1400"/>
              <a:buFont typeface="DM Sans"/>
              <a:buChar char="○"/>
              <a:defRPr>
                <a:solidFill>
                  <a:schemeClr val="accent6"/>
                </a:solidFill>
                <a:latin typeface="DM Sans"/>
                <a:ea typeface="DM Sans"/>
                <a:cs typeface="DM Sans"/>
                <a:sym typeface="DM Sans"/>
              </a:defRPr>
            </a:lvl5pPr>
            <a:lvl6pPr indent="-317500" lvl="5" marL="2743200">
              <a:lnSpc>
                <a:spcPct val="100000"/>
              </a:lnSpc>
              <a:spcBef>
                <a:spcPts val="0"/>
              </a:spcBef>
              <a:spcAft>
                <a:spcPts val="0"/>
              </a:spcAft>
              <a:buClr>
                <a:schemeClr val="accent6"/>
              </a:buClr>
              <a:buSzPts val="1400"/>
              <a:buFont typeface="DM Sans"/>
              <a:buChar char="■"/>
              <a:defRPr>
                <a:solidFill>
                  <a:schemeClr val="accent6"/>
                </a:solidFill>
                <a:latin typeface="DM Sans"/>
                <a:ea typeface="DM Sans"/>
                <a:cs typeface="DM Sans"/>
                <a:sym typeface="DM Sans"/>
              </a:defRPr>
            </a:lvl6pPr>
            <a:lvl7pPr indent="-317500" lvl="6" marL="3200400">
              <a:lnSpc>
                <a:spcPct val="100000"/>
              </a:lnSpc>
              <a:spcBef>
                <a:spcPts val="0"/>
              </a:spcBef>
              <a:spcAft>
                <a:spcPts val="0"/>
              </a:spcAft>
              <a:buClr>
                <a:schemeClr val="accent6"/>
              </a:buClr>
              <a:buSzPts val="1400"/>
              <a:buFont typeface="DM Sans"/>
              <a:buChar char="●"/>
              <a:defRPr>
                <a:solidFill>
                  <a:schemeClr val="accent6"/>
                </a:solidFill>
                <a:latin typeface="DM Sans"/>
                <a:ea typeface="DM Sans"/>
                <a:cs typeface="DM Sans"/>
                <a:sym typeface="DM Sans"/>
              </a:defRPr>
            </a:lvl7pPr>
            <a:lvl8pPr indent="-317500" lvl="7" marL="3657600">
              <a:lnSpc>
                <a:spcPct val="100000"/>
              </a:lnSpc>
              <a:spcBef>
                <a:spcPts val="0"/>
              </a:spcBef>
              <a:spcAft>
                <a:spcPts val="0"/>
              </a:spcAft>
              <a:buClr>
                <a:schemeClr val="accent6"/>
              </a:buClr>
              <a:buSzPts val="1400"/>
              <a:buFont typeface="DM Sans"/>
              <a:buChar char="○"/>
              <a:defRPr>
                <a:solidFill>
                  <a:schemeClr val="accent6"/>
                </a:solidFill>
                <a:latin typeface="DM Sans"/>
                <a:ea typeface="DM Sans"/>
                <a:cs typeface="DM Sans"/>
                <a:sym typeface="DM Sans"/>
              </a:defRPr>
            </a:lvl8pPr>
            <a:lvl9pPr indent="-317500" lvl="8" marL="4114800">
              <a:lnSpc>
                <a:spcPct val="100000"/>
              </a:lnSpc>
              <a:spcBef>
                <a:spcPts val="0"/>
              </a:spcBef>
              <a:spcAft>
                <a:spcPts val="0"/>
              </a:spcAft>
              <a:buClr>
                <a:schemeClr val="accent6"/>
              </a:buClr>
              <a:buSzPts val="1400"/>
              <a:buFont typeface="DM Sans"/>
              <a:buChar char="■"/>
              <a:defRPr>
                <a:solidFill>
                  <a:schemeClr val="accent6"/>
                </a:solidFill>
                <a:latin typeface="DM Sans"/>
                <a:ea typeface="DM Sans"/>
                <a:cs typeface="DM Sans"/>
                <a:sym typeface="DM Sa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FFFF00"/>
          </p15:clr>
        </p15:guide>
        <p15:guide id="2" pos="2880">
          <p15:clr>
            <a:srgbClr val="FFFF00"/>
          </p15:clr>
        </p15:guide>
        <p15:guide id="3" pos="449">
          <p15:clr>
            <a:srgbClr val="FFFF00"/>
          </p15:clr>
        </p15:guide>
        <p15:guide id="4" pos="5311">
          <p15:clr>
            <a:srgbClr val="FFFF00"/>
          </p15:clr>
        </p15:guide>
        <p15:guide id="5" orient="horz" pos="340">
          <p15:clr>
            <a:srgbClr val="FFFF00"/>
          </p15:clr>
        </p15:guide>
        <p15:guide id="6" orient="horz" pos="2897">
          <p15:clr>
            <a:srgbClr val="FFFF00"/>
          </p15:clr>
        </p15:guide>
      </p15:sldGuideLst>
    </p:ext>
  </p:extLst>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492" name="Shape 492"/>
        <p:cNvGrpSpPr/>
        <p:nvPr/>
      </p:nvGrpSpPr>
      <p:grpSpPr>
        <a:xfrm>
          <a:off x="0" y="0"/>
          <a:ext cx="0" cy="0"/>
          <a:chOff x="0" y="0"/>
          <a:chExt cx="0" cy="0"/>
        </a:xfrm>
      </p:grpSpPr>
      <p:sp>
        <p:nvSpPr>
          <p:cNvPr id="493" name="Google Shape;493;p29"/>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494" name="Google Shape;494;p29"/>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5" r:id="rId1"/>
    <p:sldLayoutId id="2147483676"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20" Type="http://schemas.openxmlformats.org/officeDocument/2006/relationships/hyperlink" Target="https://www.freepik.com/?utm_source=slidesgo_template&amp;utm_medium=referral-link&amp;utm_campaign=promo-slide&amp;utm_term=slidesgo&amp;utm_content=freepik" TargetMode="External"/><Relationship Id="rId22" Type="http://schemas.openxmlformats.org/officeDocument/2006/relationships/hyperlink" Target="https://storyset.com/?utm_source=slidesgo_template&amp;utm_medium=referral-link&amp;utm_campaign=promo-slide&amp;utm_term=slidesgo&amp;utm_content=storyset" TargetMode="External"/><Relationship Id="rId21" Type="http://schemas.openxmlformats.org/officeDocument/2006/relationships/hyperlink" Target="https://www.flaticon.com/?utm_source=slidesgo_template&amp;utm_medium=referral-link&amp;utm_campaign=promo-slide&amp;utm_term=slidesgo&amp;utm_content=flaticon" TargetMode="External"/><Relationship Id="rId24" Type="http://schemas.openxmlformats.org/officeDocument/2006/relationships/hyperlink" Target="https://wepik.com/?utm_source=slidesgo_template&amp;utm_medium=referral-link&amp;utm_campaign=promo-slide&amp;utm_term=slidesgo&amp;utm_content=wepik" TargetMode="External"/><Relationship Id="rId23" Type="http://schemas.openxmlformats.org/officeDocument/2006/relationships/hyperlink" Target="https://wepik.com/?utm_source=slidesgo_template&amp;utm_medium=referral-link&amp;utm_campaign=promo-slide&amp;utm_term=slidesgo&amp;utm_content=wepik" TargetMode="External"/><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25.xml"/><Relationship Id="rId4" Type="http://schemas.openxmlformats.org/officeDocument/2006/relationships/slide" Target="/ppt/slides/slide25.xml"/><Relationship Id="rId9" Type="http://schemas.openxmlformats.org/officeDocument/2006/relationships/slide" Target="/ppt/slides/slide20.xml"/><Relationship Id="rId25" Type="http://schemas.openxmlformats.org/officeDocument/2006/relationships/hyperlink" Target="https://www.videvo.net/?utm_source=slidesgo_template&amp;utm_medium=referral-link&amp;utm_campaign=sg_resources&amp;utm_content=videvo" TargetMode="External"/><Relationship Id="rId5" Type="http://schemas.openxmlformats.org/officeDocument/2006/relationships/slide" Target="/ppt/slides/slide22.xml"/><Relationship Id="rId6" Type="http://schemas.openxmlformats.org/officeDocument/2006/relationships/slide" Target="/ppt/slides/slide22.xml"/><Relationship Id="rId7" Type="http://schemas.openxmlformats.org/officeDocument/2006/relationships/slide" Target="/ppt/slides/slide21.xml"/><Relationship Id="rId8" Type="http://schemas.openxmlformats.org/officeDocument/2006/relationships/slide" Target="/ppt/slides/slide20.xml"/><Relationship Id="rId11" Type="http://schemas.openxmlformats.org/officeDocument/2006/relationships/slide" Target="/ppt/slides/slide25.xml"/><Relationship Id="rId10" Type="http://schemas.openxmlformats.org/officeDocument/2006/relationships/slide" Target="/ppt/slides/slide25.xml"/><Relationship Id="rId13" Type="http://schemas.openxmlformats.org/officeDocument/2006/relationships/slide" Target="/ppt/slides/slide33.xml"/><Relationship Id="rId12" Type="http://schemas.openxmlformats.org/officeDocument/2006/relationships/slide" Target="/ppt/slides/slide33.xml"/><Relationship Id="rId15"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4" Type="http://schemas.openxmlformats.org/officeDocument/2006/relationships/slide" Target="/ppt/slides/slide27.xml"/><Relationship Id="rId17" Type="http://schemas.openxmlformats.org/officeDocument/2006/relationships/hyperlink" Target="https://bit.ly/3A1uf1Q" TargetMode="External"/><Relationship Id="rId16" Type="http://schemas.openxmlformats.org/officeDocument/2006/relationships/hyperlink" Target="https://bit.ly/3A1uf1Q" TargetMode="External"/><Relationship Id="rId19" Type="http://schemas.openxmlformats.org/officeDocument/2006/relationships/hyperlink" Target="http://bit.ly/33VAFh3" TargetMode="External"/><Relationship Id="rId18" Type="http://schemas.openxmlformats.org/officeDocument/2006/relationships/hyperlink" Target="http://bit.ly/30B07Gq"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xml"/><Relationship Id="rId3" Type="http://schemas.openxmlformats.org/officeDocument/2006/relationships/image" Target="../media/image12.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00Qzmqtgxsq8k_FGCURrfJTS-vVWWgXCpDlvU4FGw7Y/copy#gid=721074372" TargetMode="External"/><Relationship Id="rId5" Type="http://schemas.openxmlformats.org/officeDocument/2006/relationships/image" Target="../media/image1.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7.xml"/><Relationship Id="rId3" Type="http://schemas.openxmlformats.org/officeDocument/2006/relationships/image" Target="../media/image9.jpg"/><Relationship Id="rId4" Type="http://schemas.openxmlformats.org/officeDocument/2006/relationships/image" Target="../media/image13.jpg"/><Relationship Id="rId5" Type="http://schemas.openxmlformats.org/officeDocument/2006/relationships/image" Target="../media/image14.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8.xml"/><Relationship Id="rId3" Type="http://schemas.openxmlformats.org/officeDocument/2006/relationships/image" Target="../media/image8.jpg"/><Relationship Id="rId4" Type="http://schemas.openxmlformats.org/officeDocument/2006/relationships/image" Target="../media/image7.jpg"/><Relationship Id="rId5" Type="http://schemas.openxmlformats.org/officeDocument/2006/relationships/image" Target="../media/image10.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1.xml"/><Relationship Id="rId3" Type="http://schemas.openxmlformats.org/officeDocument/2006/relationships/hyperlink" Target="https://www.freepik.com/free-photo/glass-milk-near-saucer-with-sweet-prunes-lantern_4321233.htm/?utm_source=slidesgo_template&amp;utm_medium=referral-link&amp;utm_campaign=sg_resources&amp;utm_content=freepik" TargetMode="External"/><Relationship Id="rId4" Type="http://schemas.openxmlformats.org/officeDocument/2006/relationships/hyperlink" Target="https://www.freepik.com/free-photo/desserts-candle-near-beads-quran_2657684.htm/?utm_source=slidesgo_template&amp;utm_medium=referral-link&amp;utm_campaign=sg_resources&amp;utm_content=freepik" TargetMode="External"/><Relationship Id="rId9" Type="http://schemas.openxmlformats.org/officeDocument/2006/relationships/hyperlink" Target="https://www.freepik.com/free-vector/flat-mawlid-al-nabi-illustration_31150750.htm/?utm_source=slidesgo_template&amp;utm_medium=referral-link&amp;utm_campaign=sg_resources&amp;utm_content=freepik" TargetMode="External"/><Relationship Id="rId5" Type="http://schemas.openxmlformats.org/officeDocument/2006/relationships/hyperlink" Target="https://www.freepik.com/free-photo/arabic-desserts-near-books_2653177.htm/?utm_source=slidesgo_template&amp;utm_medium=referral-link&amp;utm_campaign=sg_resources&amp;utm_content=freepik" TargetMode="External"/><Relationship Id="rId6" Type="http://schemas.openxmlformats.org/officeDocument/2006/relationships/hyperlink" Target="https://www.freepik.com/free-photo/islamic-new-year-decoration-with-praying-beads-top-open-book_13833980.htm/?utm_source=slidesgo_template&amp;utm_medium=referral-link&amp;utm_campaign=sg_resources&amp;utm_content=freepik" TargetMode="External"/><Relationship Id="rId7" Type="http://schemas.openxmlformats.org/officeDocument/2006/relationships/hyperlink" Target="https://www.freepik.com/free-vector/flat-mawlid-al-nabi-background_31150782.htm/?utm_source=slidesgo_template&amp;utm_medium=referral-link&amp;utm_campaign=sg_resources&amp;utm_content=freepik" TargetMode="External"/><Relationship Id="rId8" Type="http://schemas.openxmlformats.org/officeDocument/2006/relationships/hyperlink" Target="https://www.freepik.com/free-vector/flat-mawlid-al-nabi-background_31150793.htm/?utm_source=slidesgo_template&amp;utm_medium=referral-link&amp;utm_campaign=sg_resources&amp;utm_content=freepik"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2.xml"/><Relationship Id="rId3" Type="http://schemas.openxmlformats.org/officeDocument/2006/relationships/hyperlink" Target="https://www.freepik.com/free-photo/islamic-new-year-decoration-with-praying-beads-arabic-lamp_13833970.htm/?utm_source=slidesgo_template&amp;utm_medium=referral-link&amp;utm_campaign=sg_resources&amp;utm_content=freepik" TargetMode="External"/><Relationship Id="rId4" Type="http://schemas.openxmlformats.org/officeDocument/2006/relationships/hyperlink" Target="https://www.freepik.com/free-photo/man-traditional-arabic-clothes-holding-quran-his-back_6897530.htm/?utm_source=slidesgo_template&amp;utm_medium=referral-link&amp;utm_campaign=sg_resources&amp;utm_content=freepik" TargetMode="External"/><Relationship Id="rId9" Type="http://schemas.openxmlformats.org/officeDocument/2006/relationships/hyperlink" Target="https://www.freepik.com/free-photo/medium-shot-smiley-muslim-women_19003421.htm/?utm_source=slidesgo_template&amp;utm_medium=referral-link&amp;utm_campaign=sg_resources&amp;utm_content=freepik" TargetMode="External"/><Relationship Id="rId5" Type="http://schemas.openxmlformats.org/officeDocument/2006/relationships/hyperlink" Target="https://www.freepik.com/free-photo/islamic-elements-with-quran-top-view_4996449.htm/?utm_source=slidesgo_template&amp;utm_medium=referral-link&amp;utm_campaign=sg_resources&amp;utm_content=freepik" TargetMode="External"/><Relationship Id="rId6" Type="http://schemas.openxmlformats.org/officeDocument/2006/relationships/hyperlink" Target="https://www.freepik.com/free-photo/islamic-new-year-decoration-with-traditional-food-quran_13834027.htm/?utm_source=slidesgo_template&amp;utm_medium=referral-link&amp;utm_campaign=sg_resources&amp;utm_content=freepik" TargetMode="External"/><Relationship Id="rId7" Type="http://schemas.openxmlformats.org/officeDocument/2006/relationships/hyperlink" Target="https://www.freepik.com/free-photo/portrait-smiling-muslim-man-restaurant_2056067.htm/?utm_source=slidesgo_template&amp;utm_medium=referral-link&amp;utm_campaign=sg_resources&amp;utm_content=freepik" TargetMode="External"/><Relationship Id="rId8" Type="http://schemas.openxmlformats.org/officeDocument/2006/relationships/hyperlink" Target="https://www.freepik.com/free-photo/muslim-woman-traveling-paris_24999313.htm/?utm_source=slidesgo_template&amp;utm_medium=referral-link&amp;utm_campaign=sg_resources&amp;utm_content=freepik" TargetMode="External"/><Relationship Id="rId11" Type="http://schemas.openxmlformats.org/officeDocument/2006/relationships/hyperlink" Target="https://www.freepik.com/free-vector/flat-mawlid-al-nabi-background_31282907.htm/?utm_source=slidesgo_template&amp;utm_medium=referral-link&amp;utm_campaign=sg_resources&amp;utm_content=freepik" TargetMode="External"/><Relationship Id="rId10" Type="http://schemas.openxmlformats.org/officeDocument/2006/relationships/hyperlink" Target="https://www.freepik.com/free-vector/flat-mawlid-al-nabi-illustration_31282898.htm/?utm_source=slidesgo_template&amp;utm_medium=referral-link&amp;utm_campaign=sg_resources&amp;utm_content=freepik" TargetMode="External"/><Relationship Id="rId12" Type="http://schemas.openxmlformats.org/officeDocument/2006/relationships/hyperlink" Target="https://www.freepik.com/free-vector/flat-mawlid-al-nabi-background_31282906.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25.xml"/><Relationship Id="rId3" Type="http://schemas.openxmlformats.org/officeDocument/2006/relationships/hyperlink" Target="https://fonts.google.com/specimen/Cinzel+Decorative" TargetMode="External"/><Relationship Id="rId4" Type="http://schemas.openxmlformats.org/officeDocument/2006/relationships/hyperlink" Target="https://fonts.google.com/specimen/DM+Sans"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2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2.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5.png"/><Relationship Id="rId14" Type="http://schemas.openxmlformats.org/officeDocument/2006/relationships/image" Target="../media/image6.png"/><Relationship Id="rId17" Type="http://schemas.openxmlformats.org/officeDocument/2006/relationships/image" Target="../media/image4.png"/><Relationship Id="rId16" Type="http://schemas.openxmlformats.org/officeDocument/2006/relationships/image" Target="../media/image3.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27.xml"/><Relationship Id="rId3" Type="http://schemas.openxmlformats.org/officeDocument/2006/relationships/hyperlink" Target="https://bit.ly/2ZjL1p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3.xml"/><Relationship Id="rId3" Type="http://schemas.openxmlformats.org/officeDocument/2006/relationships/hyperlink" Target="https://workspace.google.com/marketplace/app/icons_for_slides_docs/381578326502"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image" Target="../media/image11.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114A79"/>
            </a:gs>
            <a:gs pos="100000">
              <a:srgbClr val="020406"/>
            </a:gs>
          </a:gsLst>
          <a:path path="circle">
            <a:fillToRect b="50%" l="50%" r="50%" t="50%"/>
          </a:path>
          <a:tileRect/>
        </a:gradFill>
      </p:bgPr>
    </p:bg>
    <p:spTree>
      <p:nvGrpSpPr>
        <p:cNvPr id="501" name="Shape 501"/>
        <p:cNvGrpSpPr/>
        <p:nvPr/>
      </p:nvGrpSpPr>
      <p:grpSpPr>
        <a:xfrm>
          <a:off x="0" y="0"/>
          <a:ext cx="0" cy="0"/>
          <a:chOff x="0" y="0"/>
          <a:chExt cx="0" cy="0"/>
        </a:xfrm>
      </p:grpSpPr>
      <p:grpSp>
        <p:nvGrpSpPr>
          <p:cNvPr id="502" name="Google Shape;502;p32"/>
          <p:cNvGrpSpPr/>
          <p:nvPr/>
        </p:nvGrpSpPr>
        <p:grpSpPr>
          <a:xfrm>
            <a:off x="3400222" y="417893"/>
            <a:ext cx="2344431" cy="2291551"/>
            <a:chOff x="2793825" y="1519025"/>
            <a:chExt cx="1997300" cy="1952250"/>
          </a:xfrm>
        </p:grpSpPr>
        <p:sp>
          <p:nvSpPr>
            <p:cNvPr id="503" name="Google Shape;503;p32"/>
            <p:cNvSpPr/>
            <p:nvPr/>
          </p:nvSpPr>
          <p:spPr>
            <a:xfrm>
              <a:off x="2892225" y="2095275"/>
              <a:ext cx="277725" cy="226850"/>
            </a:xfrm>
            <a:custGeom>
              <a:rect b="b" l="l" r="r" t="t"/>
              <a:pathLst>
                <a:path extrusionOk="0" h="9074" w="11109">
                  <a:moveTo>
                    <a:pt x="5572" y="1"/>
                  </a:moveTo>
                  <a:cubicBezTo>
                    <a:pt x="4971" y="1668"/>
                    <a:pt x="1202" y="3203"/>
                    <a:pt x="601" y="5304"/>
                  </a:cubicBezTo>
                  <a:cubicBezTo>
                    <a:pt x="1" y="7406"/>
                    <a:pt x="1769" y="9074"/>
                    <a:pt x="1769" y="9074"/>
                  </a:cubicBezTo>
                  <a:lnTo>
                    <a:pt x="9341" y="9074"/>
                  </a:lnTo>
                  <a:cubicBezTo>
                    <a:pt x="9341" y="9074"/>
                    <a:pt x="11109" y="7406"/>
                    <a:pt x="10508" y="5304"/>
                  </a:cubicBezTo>
                  <a:cubicBezTo>
                    <a:pt x="9908" y="3203"/>
                    <a:pt x="6139" y="1668"/>
                    <a:pt x="55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2"/>
            <p:cNvSpPr/>
            <p:nvPr/>
          </p:nvSpPr>
          <p:spPr>
            <a:xfrm>
              <a:off x="2936425" y="2322100"/>
              <a:ext cx="189325" cy="34225"/>
            </a:xfrm>
            <a:custGeom>
              <a:rect b="b" l="l" r="r" t="t"/>
              <a:pathLst>
                <a:path extrusionOk="0" h="1369" w="7573">
                  <a:moveTo>
                    <a:pt x="1" y="1"/>
                  </a:moveTo>
                  <a:lnTo>
                    <a:pt x="1" y="1368"/>
                  </a:lnTo>
                  <a:lnTo>
                    <a:pt x="7573" y="1368"/>
                  </a:lnTo>
                  <a:lnTo>
                    <a:pt x="757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2"/>
            <p:cNvSpPr/>
            <p:nvPr/>
          </p:nvSpPr>
          <p:spPr>
            <a:xfrm>
              <a:off x="2931425" y="2366300"/>
              <a:ext cx="199350" cy="269375"/>
            </a:xfrm>
            <a:custGeom>
              <a:rect b="b" l="l" r="r" t="t"/>
              <a:pathLst>
                <a:path extrusionOk="0" h="10775" w="7974">
                  <a:moveTo>
                    <a:pt x="1" y="1"/>
                  </a:moveTo>
                  <a:lnTo>
                    <a:pt x="1" y="10775"/>
                  </a:lnTo>
                  <a:lnTo>
                    <a:pt x="7973" y="10775"/>
                  </a:lnTo>
                  <a:lnTo>
                    <a:pt x="797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2"/>
            <p:cNvSpPr/>
            <p:nvPr/>
          </p:nvSpPr>
          <p:spPr>
            <a:xfrm>
              <a:off x="2931425" y="2635650"/>
              <a:ext cx="199350" cy="679700"/>
            </a:xfrm>
            <a:custGeom>
              <a:rect b="b" l="l" r="r" t="t"/>
              <a:pathLst>
                <a:path extrusionOk="0" h="27188" w="7974">
                  <a:moveTo>
                    <a:pt x="1" y="1"/>
                  </a:moveTo>
                  <a:lnTo>
                    <a:pt x="1" y="27187"/>
                  </a:lnTo>
                  <a:lnTo>
                    <a:pt x="7973" y="27187"/>
                  </a:lnTo>
                  <a:lnTo>
                    <a:pt x="797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2"/>
            <p:cNvSpPr/>
            <p:nvPr/>
          </p:nvSpPr>
          <p:spPr>
            <a:xfrm>
              <a:off x="2870550" y="2591475"/>
              <a:ext cx="321100" cy="77575"/>
            </a:xfrm>
            <a:custGeom>
              <a:rect b="b" l="l" r="r" t="t"/>
              <a:pathLst>
                <a:path extrusionOk="0" h="3103" w="12844">
                  <a:moveTo>
                    <a:pt x="935" y="0"/>
                  </a:moveTo>
                  <a:cubicBezTo>
                    <a:pt x="434" y="0"/>
                    <a:pt x="1" y="434"/>
                    <a:pt x="1" y="934"/>
                  </a:cubicBezTo>
                  <a:lnTo>
                    <a:pt x="1" y="2202"/>
                  </a:lnTo>
                  <a:cubicBezTo>
                    <a:pt x="1" y="2702"/>
                    <a:pt x="434" y="3102"/>
                    <a:pt x="935" y="3102"/>
                  </a:cubicBezTo>
                  <a:lnTo>
                    <a:pt x="11943" y="3102"/>
                  </a:lnTo>
                  <a:cubicBezTo>
                    <a:pt x="12443" y="3102"/>
                    <a:pt x="12843" y="2702"/>
                    <a:pt x="12843" y="2202"/>
                  </a:cubicBezTo>
                  <a:lnTo>
                    <a:pt x="12843" y="934"/>
                  </a:lnTo>
                  <a:cubicBezTo>
                    <a:pt x="12843" y="434"/>
                    <a:pt x="12443" y="0"/>
                    <a:pt x="119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2"/>
            <p:cNvSpPr/>
            <p:nvPr/>
          </p:nvSpPr>
          <p:spPr>
            <a:xfrm>
              <a:off x="2898900" y="2679850"/>
              <a:ext cx="264400" cy="56750"/>
            </a:xfrm>
            <a:custGeom>
              <a:rect b="b" l="l" r="r" t="t"/>
              <a:pathLst>
                <a:path extrusionOk="0" h="2270" w="10576">
                  <a:moveTo>
                    <a:pt x="535" y="1"/>
                  </a:moveTo>
                  <a:cubicBezTo>
                    <a:pt x="234" y="1"/>
                    <a:pt x="1" y="234"/>
                    <a:pt x="1" y="535"/>
                  </a:cubicBezTo>
                  <a:lnTo>
                    <a:pt x="1" y="1735"/>
                  </a:lnTo>
                  <a:cubicBezTo>
                    <a:pt x="1" y="2036"/>
                    <a:pt x="234" y="2269"/>
                    <a:pt x="535" y="2269"/>
                  </a:cubicBezTo>
                  <a:lnTo>
                    <a:pt x="10041" y="2269"/>
                  </a:lnTo>
                  <a:cubicBezTo>
                    <a:pt x="10342" y="2269"/>
                    <a:pt x="10575" y="2036"/>
                    <a:pt x="10575" y="1735"/>
                  </a:cubicBezTo>
                  <a:lnTo>
                    <a:pt x="10575" y="535"/>
                  </a:lnTo>
                  <a:cubicBezTo>
                    <a:pt x="10575" y="234"/>
                    <a:pt x="10342" y="1"/>
                    <a:pt x="100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2"/>
            <p:cNvSpPr/>
            <p:nvPr/>
          </p:nvSpPr>
          <p:spPr>
            <a:xfrm>
              <a:off x="2901400" y="2344625"/>
              <a:ext cx="260225" cy="32550"/>
            </a:xfrm>
            <a:custGeom>
              <a:rect b="b" l="l" r="r" t="t"/>
              <a:pathLst>
                <a:path extrusionOk="0" h="1302" w="10409">
                  <a:moveTo>
                    <a:pt x="368" y="0"/>
                  </a:moveTo>
                  <a:cubicBezTo>
                    <a:pt x="168" y="0"/>
                    <a:pt x="1" y="167"/>
                    <a:pt x="1" y="367"/>
                  </a:cubicBezTo>
                  <a:lnTo>
                    <a:pt x="1" y="934"/>
                  </a:lnTo>
                  <a:cubicBezTo>
                    <a:pt x="1" y="1134"/>
                    <a:pt x="168" y="1301"/>
                    <a:pt x="368" y="1301"/>
                  </a:cubicBezTo>
                  <a:lnTo>
                    <a:pt x="10041" y="1301"/>
                  </a:lnTo>
                  <a:cubicBezTo>
                    <a:pt x="10242" y="1301"/>
                    <a:pt x="10408" y="1134"/>
                    <a:pt x="10408" y="934"/>
                  </a:cubicBezTo>
                  <a:lnTo>
                    <a:pt x="10408" y="367"/>
                  </a:lnTo>
                  <a:cubicBezTo>
                    <a:pt x="10408" y="167"/>
                    <a:pt x="10242" y="0"/>
                    <a:pt x="100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2"/>
            <p:cNvSpPr/>
            <p:nvPr/>
          </p:nvSpPr>
          <p:spPr>
            <a:xfrm>
              <a:off x="2979800" y="2843300"/>
              <a:ext cx="102600" cy="385300"/>
            </a:xfrm>
            <a:custGeom>
              <a:rect b="b" l="l" r="r" t="t"/>
              <a:pathLst>
                <a:path extrusionOk="0" h="15412" w="4104">
                  <a:moveTo>
                    <a:pt x="2069" y="1"/>
                  </a:moveTo>
                  <a:cubicBezTo>
                    <a:pt x="1802" y="1068"/>
                    <a:pt x="267" y="2036"/>
                    <a:pt x="0" y="3370"/>
                  </a:cubicBezTo>
                  <a:lnTo>
                    <a:pt x="0" y="15412"/>
                  </a:lnTo>
                  <a:lnTo>
                    <a:pt x="4103" y="15412"/>
                  </a:lnTo>
                  <a:lnTo>
                    <a:pt x="4103" y="3370"/>
                  </a:lnTo>
                  <a:cubicBezTo>
                    <a:pt x="3870" y="2036"/>
                    <a:pt x="2302" y="1068"/>
                    <a:pt x="20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2"/>
            <p:cNvSpPr/>
            <p:nvPr/>
          </p:nvSpPr>
          <p:spPr>
            <a:xfrm>
              <a:off x="4415000" y="2095275"/>
              <a:ext cx="277725" cy="226850"/>
            </a:xfrm>
            <a:custGeom>
              <a:rect b="b" l="l" r="r" t="t"/>
              <a:pathLst>
                <a:path extrusionOk="0" h="9074" w="11109">
                  <a:moveTo>
                    <a:pt x="5537" y="1"/>
                  </a:moveTo>
                  <a:cubicBezTo>
                    <a:pt x="4970" y="1668"/>
                    <a:pt x="1201" y="3203"/>
                    <a:pt x="601" y="5304"/>
                  </a:cubicBezTo>
                  <a:cubicBezTo>
                    <a:pt x="0" y="7406"/>
                    <a:pt x="1768" y="9074"/>
                    <a:pt x="1768" y="9074"/>
                  </a:cubicBezTo>
                  <a:lnTo>
                    <a:pt x="9340" y="9074"/>
                  </a:lnTo>
                  <a:cubicBezTo>
                    <a:pt x="9340" y="9074"/>
                    <a:pt x="11108" y="7406"/>
                    <a:pt x="10508" y="5304"/>
                  </a:cubicBezTo>
                  <a:cubicBezTo>
                    <a:pt x="9907" y="3203"/>
                    <a:pt x="6138" y="1668"/>
                    <a:pt x="55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2"/>
            <p:cNvSpPr/>
            <p:nvPr/>
          </p:nvSpPr>
          <p:spPr>
            <a:xfrm>
              <a:off x="4459200" y="2322100"/>
              <a:ext cx="189325" cy="34225"/>
            </a:xfrm>
            <a:custGeom>
              <a:rect b="b" l="l" r="r" t="t"/>
              <a:pathLst>
                <a:path extrusionOk="0" h="1369" w="7573">
                  <a:moveTo>
                    <a:pt x="0" y="1"/>
                  </a:moveTo>
                  <a:lnTo>
                    <a:pt x="0" y="1368"/>
                  </a:lnTo>
                  <a:lnTo>
                    <a:pt x="7572" y="1368"/>
                  </a:lnTo>
                  <a:lnTo>
                    <a:pt x="75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2"/>
            <p:cNvSpPr/>
            <p:nvPr/>
          </p:nvSpPr>
          <p:spPr>
            <a:xfrm>
              <a:off x="4454175" y="2366300"/>
              <a:ext cx="199350" cy="269375"/>
            </a:xfrm>
            <a:custGeom>
              <a:rect b="b" l="l" r="r" t="t"/>
              <a:pathLst>
                <a:path extrusionOk="0" h="10775" w="7974">
                  <a:moveTo>
                    <a:pt x="1" y="1"/>
                  </a:moveTo>
                  <a:lnTo>
                    <a:pt x="1" y="10775"/>
                  </a:lnTo>
                  <a:lnTo>
                    <a:pt x="7973" y="10775"/>
                  </a:lnTo>
                  <a:lnTo>
                    <a:pt x="797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2"/>
            <p:cNvSpPr/>
            <p:nvPr/>
          </p:nvSpPr>
          <p:spPr>
            <a:xfrm>
              <a:off x="4454175" y="2635650"/>
              <a:ext cx="199350" cy="679700"/>
            </a:xfrm>
            <a:custGeom>
              <a:rect b="b" l="l" r="r" t="t"/>
              <a:pathLst>
                <a:path extrusionOk="0" h="27188" w="7974">
                  <a:moveTo>
                    <a:pt x="1" y="1"/>
                  </a:moveTo>
                  <a:lnTo>
                    <a:pt x="1" y="27187"/>
                  </a:lnTo>
                  <a:lnTo>
                    <a:pt x="7973" y="27187"/>
                  </a:lnTo>
                  <a:lnTo>
                    <a:pt x="797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2"/>
            <p:cNvSpPr/>
            <p:nvPr/>
          </p:nvSpPr>
          <p:spPr>
            <a:xfrm>
              <a:off x="4393300" y="2591475"/>
              <a:ext cx="321100" cy="77575"/>
            </a:xfrm>
            <a:custGeom>
              <a:rect b="b" l="l" r="r" t="t"/>
              <a:pathLst>
                <a:path extrusionOk="0" h="3103" w="12844">
                  <a:moveTo>
                    <a:pt x="901" y="0"/>
                  </a:moveTo>
                  <a:cubicBezTo>
                    <a:pt x="401" y="0"/>
                    <a:pt x="1" y="434"/>
                    <a:pt x="1" y="934"/>
                  </a:cubicBezTo>
                  <a:lnTo>
                    <a:pt x="1" y="2202"/>
                  </a:lnTo>
                  <a:cubicBezTo>
                    <a:pt x="1" y="2702"/>
                    <a:pt x="401" y="3102"/>
                    <a:pt x="901" y="3102"/>
                  </a:cubicBezTo>
                  <a:lnTo>
                    <a:pt x="11909" y="3102"/>
                  </a:lnTo>
                  <a:cubicBezTo>
                    <a:pt x="12410" y="3102"/>
                    <a:pt x="12843" y="2702"/>
                    <a:pt x="12843" y="2202"/>
                  </a:cubicBezTo>
                  <a:lnTo>
                    <a:pt x="12843" y="934"/>
                  </a:lnTo>
                  <a:cubicBezTo>
                    <a:pt x="12843" y="434"/>
                    <a:pt x="12410" y="0"/>
                    <a:pt x="119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2"/>
            <p:cNvSpPr/>
            <p:nvPr/>
          </p:nvSpPr>
          <p:spPr>
            <a:xfrm>
              <a:off x="4420825" y="2679850"/>
              <a:ext cx="265225" cy="56750"/>
            </a:xfrm>
            <a:custGeom>
              <a:rect b="b" l="l" r="r" t="t"/>
              <a:pathLst>
                <a:path extrusionOk="0" h="2270" w="10609">
                  <a:moveTo>
                    <a:pt x="568" y="1"/>
                  </a:moveTo>
                  <a:cubicBezTo>
                    <a:pt x="267" y="1"/>
                    <a:pt x="1" y="234"/>
                    <a:pt x="1" y="535"/>
                  </a:cubicBezTo>
                  <a:lnTo>
                    <a:pt x="1" y="1735"/>
                  </a:lnTo>
                  <a:cubicBezTo>
                    <a:pt x="1" y="2036"/>
                    <a:pt x="267" y="2269"/>
                    <a:pt x="568" y="2269"/>
                  </a:cubicBezTo>
                  <a:lnTo>
                    <a:pt x="10074" y="2269"/>
                  </a:lnTo>
                  <a:cubicBezTo>
                    <a:pt x="10375" y="2269"/>
                    <a:pt x="10608" y="2036"/>
                    <a:pt x="10608" y="1735"/>
                  </a:cubicBezTo>
                  <a:lnTo>
                    <a:pt x="10608" y="535"/>
                  </a:lnTo>
                  <a:cubicBezTo>
                    <a:pt x="10608" y="234"/>
                    <a:pt x="10375" y="1"/>
                    <a:pt x="100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2"/>
            <p:cNvSpPr/>
            <p:nvPr/>
          </p:nvSpPr>
          <p:spPr>
            <a:xfrm>
              <a:off x="4423325" y="2344625"/>
              <a:ext cx="260225" cy="32550"/>
            </a:xfrm>
            <a:custGeom>
              <a:rect b="b" l="l" r="r" t="t"/>
              <a:pathLst>
                <a:path extrusionOk="0" h="1302" w="10409">
                  <a:moveTo>
                    <a:pt x="368" y="0"/>
                  </a:moveTo>
                  <a:cubicBezTo>
                    <a:pt x="167" y="0"/>
                    <a:pt x="1" y="167"/>
                    <a:pt x="1" y="367"/>
                  </a:cubicBezTo>
                  <a:lnTo>
                    <a:pt x="1" y="934"/>
                  </a:lnTo>
                  <a:cubicBezTo>
                    <a:pt x="1" y="1134"/>
                    <a:pt x="167" y="1301"/>
                    <a:pt x="368" y="1301"/>
                  </a:cubicBezTo>
                  <a:lnTo>
                    <a:pt x="10041" y="1301"/>
                  </a:lnTo>
                  <a:cubicBezTo>
                    <a:pt x="10241" y="1301"/>
                    <a:pt x="10408" y="1134"/>
                    <a:pt x="10408" y="934"/>
                  </a:cubicBezTo>
                  <a:lnTo>
                    <a:pt x="10408" y="367"/>
                  </a:lnTo>
                  <a:cubicBezTo>
                    <a:pt x="10408" y="167"/>
                    <a:pt x="10241" y="0"/>
                    <a:pt x="100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2"/>
            <p:cNvSpPr/>
            <p:nvPr/>
          </p:nvSpPr>
          <p:spPr>
            <a:xfrm>
              <a:off x="4502550" y="2843300"/>
              <a:ext cx="102600" cy="385300"/>
            </a:xfrm>
            <a:custGeom>
              <a:rect b="b" l="l" r="r" t="t"/>
              <a:pathLst>
                <a:path extrusionOk="0" h="15412" w="4104">
                  <a:moveTo>
                    <a:pt x="2035" y="1"/>
                  </a:moveTo>
                  <a:cubicBezTo>
                    <a:pt x="1802" y="1068"/>
                    <a:pt x="234" y="2036"/>
                    <a:pt x="1" y="3370"/>
                  </a:cubicBezTo>
                  <a:lnTo>
                    <a:pt x="1" y="15412"/>
                  </a:lnTo>
                  <a:lnTo>
                    <a:pt x="4104" y="15412"/>
                  </a:lnTo>
                  <a:lnTo>
                    <a:pt x="4104" y="3370"/>
                  </a:lnTo>
                  <a:cubicBezTo>
                    <a:pt x="3837" y="2036"/>
                    <a:pt x="2302" y="1068"/>
                    <a:pt x="20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2"/>
            <p:cNvSpPr/>
            <p:nvPr/>
          </p:nvSpPr>
          <p:spPr>
            <a:xfrm>
              <a:off x="3356725" y="2686525"/>
              <a:ext cx="886500" cy="100100"/>
            </a:xfrm>
            <a:custGeom>
              <a:rect b="b" l="l" r="r" t="t"/>
              <a:pathLst>
                <a:path extrusionOk="0" h="4004" w="35460">
                  <a:moveTo>
                    <a:pt x="1" y="1"/>
                  </a:moveTo>
                  <a:lnTo>
                    <a:pt x="1" y="4004"/>
                  </a:lnTo>
                  <a:lnTo>
                    <a:pt x="35460" y="4004"/>
                  </a:lnTo>
                  <a:lnTo>
                    <a:pt x="3546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2"/>
            <p:cNvSpPr/>
            <p:nvPr/>
          </p:nvSpPr>
          <p:spPr>
            <a:xfrm>
              <a:off x="3213300" y="2769925"/>
              <a:ext cx="1173350" cy="601300"/>
            </a:xfrm>
            <a:custGeom>
              <a:rect b="b" l="l" r="r" t="t"/>
              <a:pathLst>
                <a:path extrusionOk="0" h="24052" w="46934">
                  <a:moveTo>
                    <a:pt x="0" y="0"/>
                  </a:moveTo>
                  <a:lnTo>
                    <a:pt x="0" y="24051"/>
                  </a:lnTo>
                  <a:lnTo>
                    <a:pt x="46934" y="24051"/>
                  </a:lnTo>
                  <a:lnTo>
                    <a:pt x="469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2"/>
            <p:cNvSpPr/>
            <p:nvPr/>
          </p:nvSpPr>
          <p:spPr>
            <a:xfrm>
              <a:off x="3341725" y="2910850"/>
              <a:ext cx="128450" cy="337775"/>
            </a:xfrm>
            <a:custGeom>
              <a:rect b="b" l="l" r="r" t="t"/>
              <a:pathLst>
                <a:path extrusionOk="0" h="13511" w="5138">
                  <a:moveTo>
                    <a:pt x="2569" y="1"/>
                  </a:moveTo>
                  <a:cubicBezTo>
                    <a:pt x="2269" y="902"/>
                    <a:pt x="301" y="1769"/>
                    <a:pt x="0" y="2936"/>
                  </a:cubicBezTo>
                  <a:lnTo>
                    <a:pt x="0" y="13511"/>
                  </a:lnTo>
                  <a:lnTo>
                    <a:pt x="5137" y="13511"/>
                  </a:lnTo>
                  <a:lnTo>
                    <a:pt x="5137" y="2936"/>
                  </a:lnTo>
                  <a:cubicBezTo>
                    <a:pt x="4837" y="1769"/>
                    <a:pt x="2869" y="902"/>
                    <a:pt x="25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2"/>
            <p:cNvSpPr/>
            <p:nvPr/>
          </p:nvSpPr>
          <p:spPr>
            <a:xfrm>
              <a:off x="4129775" y="2910850"/>
              <a:ext cx="128450" cy="337775"/>
            </a:xfrm>
            <a:custGeom>
              <a:rect b="b" l="l" r="r" t="t"/>
              <a:pathLst>
                <a:path extrusionOk="0" h="13511" w="5138">
                  <a:moveTo>
                    <a:pt x="2569" y="1"/>
                  </a:moveTo>
                  <a:cubicBezTo>
                    <a:pt x="2269" y="902"/>
                    <a:pt x="301" y="1769"/>
                    <a:pt x="1" y="2936"/>
                  </a:cubicBezTo>
                  <a:lnTo>
                    <a:pt x="1" y="13511"/>
                  </a:lnTo>
                  <a:lnTo>
                    <a:pt x="5138" y="13511"/>
                  </a:lnTo>
                  <a:lnTo>
                    <a:pt x="5138" y="2936"/>
                  </a:lnTo>
                  <a:cubicBezTo>
                    <a:pt x="4838" y="1769"/>
                    <a:pt x="2870" y="902"/>
                    <a:pt x="25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2"/>
            <p:cNvSpPr/>
            <p:nvPr/>
          </p:nvSpPr>
          <p:spPr>
            <a:xfrm>
              <a:off x="3596900" y="2811625"/>
              <a:ext cx="406150" cy="437825"/>
            </a:xfrm>
            <a:custGeom>
              <a:rect b="b" l="l" r="r" t="t"/>
              <a:pathLst>
                <a:path extrusionOk="0" h="17513" w="16246">
                  <a:moveTo>
                    <a:pt x="8107" y="0"/>
                  </a:moveTo>
                  <a:cubicBezTo>
                    <a:pt x="7139" y="1902"/>
                    <a:pt x="1001" y="3636"/>
                    <a:pt x="1" y="6038"/>
                  </a:cubicBezTo>
                  <a:lnTo>
                    <a:pt x="1" y="17513"/>
                  </a:lnTo>
                  <a:lnTo>
                    <a:pt x="16246" y="17513"/>
                  </a:lnTo>
                  <a:lnTo>
                    <a:pt x="16246" y="6038"/>
                  </a:lnTo>
                  <a:cubicBezTo>
                    <a:pt x="15245" y="3636"/>
                    <a:pt x="9074" y="1902"/>
                    <a:pt x="81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2"/>
            <p:cNvSpPr/>
            <p:nvPr/>
          </p:nvSpPr>
          <p:spPr>
            <a:xfrm>
              <a:off x="3290850" y="1796725"/>
              <a:ext cx="1018250" cy="841475"/>
            </a:xfrm>
            <a:custGeom>
              <a:rect b="b" l="l" r="r" t="t"/>
              <a:pathLst>
                <a:path extrusionOk="0" h="33659" w="40730">
                  <a:moveTo>
                    <a:pt x="20382" y="1"/>
                  </a:moveTo>
                  <a:cubicBezTo>
                    <a:pt x="18214" y="6172"/>
                    <a:pt x="4471" y="11943"/>
                    <a:pt x="2236" y="19715"/>
                  </a:cubicBezTo>
                  <a:cubicBezTo>
                    <a:pt x="1" y="27520"/>
                    <a:pt x="6539" y="33658"/>
                    <a:pt x="6539" y="33658"/>
                  </a:cubicBezTo>
                  <a:lnTo>
                    <a:pt x="34192" y="33658"/>
                  </a:lnTo>
                  <a:cubicBezTo>
                    <a:pt x="34192" y="33658"/>
                    <a:pt x="40730" y="27520"/>
                    <a:pt x="38495" y="19715"/>
                  </a:cubicBezTo>
                  <a:cubicBezTo>
                    <a:pt x="36293" y="11943"/>
                    <a:pt x="22517" y="6172"/>
                    <a:pt x="203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2"/>
            <p:cNvSpPr/>
            <p:nvPr/>
          </p:nvSpPr>
          <p:spPr>
            <a:xfrm>
              <a:off x="3648600" y="1519025"/>
              <a:ext cx="302750" cy="301900"/>
            </a:xfrm>
            <a:custGeom>
              <a:rect b="b" l="l" r="r" t="t"/>
              <a:pathLst>
                <a:path extrusionOk="0" h="12076" w="12110">
                  <a:moveTo>
                    <a:pt x="5905" y="1"/>
                  </a:moveTo>
                  <a:cubicBezTo>
                    <a:pt x="2636" y="67"/>
                    <a:pt x="1" y="2736"/>
                    <a:pt x="1" y="6038"/>
                  </a:cubicBezTo>
                  <a:cubicBezTo>
                    <a:pt x="1" y="9374"/>
                    <a:pt x="2703" y="12076"/>
                    <a:pt x="6072" y="12076"/>
                  </a:cubicBezTo>
                  <a:cubicBezTo>
                    <a:pt x="9341" y="12076"/>
                    <a:pt x="12009" y="9441"/>
                    <a:pt x="12110" y="6172"/>
                  </a:cubicBezTo>
                  <a:lnTo>
                    <a:pt x="12110" y="6172"/>
                  </a:lnTo>
                  <a:cubicBezTo>
                    <a:pt x="11309" y="7639"/>
                    <a:pt x="9808" y="8640"/>
                    <a:pt x="8040" y="8640"/>
                  </a:cubicBezTo>
                  <a:cubicBezTo>
                    <a:pt x="5505" y="8640"/>
                    <a:pt x="3437" y="6605"/>
                    <a:pt x="3437" y="4070"/>
                  </a:cubicBezTo>
                  <a:cubicBezTo>
                    <a:pt x="3437" y="2302"/>
                    <a:pt x="4437" y="768"/>
                    <a:pt x="59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2"/>
            <p:cNvSpPr/>
            <p:nvPr/>
          </p:nvSpPr>
          <p:spPr>
            <a:xfrm>
              <a:off x="3290025" y="2634825"/>
              <a:ext cx="1019925" cy="77575"/>
            </a:xfrm>
            <a:custGeom>
              <a:rect b="b" l="l" r="r" t="t"/>
              <a:pathLst>
                <a:path extrusionOk="0" h="3103" w="40797">
                  <a:moveTo>
                    <a:pt x="901" y="1"/>
                  </a:moveTo>
                  <a:cubicBezTo>
                    <a:pt x="401" y="1"/>
                    <a:pt x="0" y="401"/>
                    <a:pt x="0" y="935"/>
                  </a:cubicBezTo>
                  <a:lnTo>
                    <a:pt x="0" y="2202"/>
                  </a:lnTo>
                  <a:cubicBezTo>
                    <a:pt x="0" y="2703"/>
                    <a:pt x="401" y="3103"/>
                    <a:pt x="901" y="3103"/>
                  </a:cubicBezTo>
                  <a:lnTo>
                    <a:pt x="39895" y="3103"/>
                  </a:lnTo>
                  <a:cubicBezTo>
                    <a:pt x="40396" y="3103"/>
                    <a:pt x="40796" y="2703"/>
                    <a:pt x="40796" y="2202"/>
                  </a:cubicBezTo>
                  <a:lnTo>
                    <a:pt x="40796" y="935"/>
                  </a:lnTo>
                  <a:cubicBezTo>
                    <a:pt x="40796" y="401"/>
                    <a:pt x="40396" y="1"/>
                    <a:pt x="39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2"/>
            <p:cNvSpPr/>
            <p:nvPr/>
          </p:nvSpPr>
          <p:spPr>
            <a:xfrm>
              <a:off x="2793825" y="3286950"/>
              <a:ext cx="1997300" cy="184325"/>
            </a:xfrm>
            <a:custGeom>
              <a:rect b="b" l="l" r="r" t="t"/>
              <a:pathLst>
                <a:path extrusionOk="0" h="7373" w="79892">
                  <a:moveTo>
                    <a:pt x="1" y="1"/>
                  </a:moveTo>
                  <a:lnTo>
                    <a:pt x="1" y="7373"/>
                  </a:lnTo>
                  <a:lnTo>
                    <a:pt x="79891" y="7373"/>
                  </a:lnTo>
                  <a:lnTo>
                    <a:pt x="798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 name="Google Shape;528;p32"/>
          <p:cNvGrpSpPr/>
          <p:nvPr/>
        </p:nvGrpSpPr>
        <p:grpSpPr>
          <a:xfrm>
            <a:off x="7820595" y="-400925"/>
            <a:ext cx="831350" cy="2411150"/>
            <a:chOff x="5704775" y="-400925"/>
            <a:chExt cx="831350" cy="2411150"/>
          </a:xfrm>
        </p:grpSpPr>
        <p:sp>
          <p:nvSpPr>
            <p:cNvPr id="529" name="Google Shape;529;p32"/>
            <p:cNvSpPr/>
            <p:nvPr/>
          </p:nvSpPr>
          <p:spPr>
            <a:xfrm>
              <a:off x="5853725" y="762450"/>
              <a:ext cx="41050" cy="85900"/>
            </a:xfrm>
            <a:custGeom>
              <a:rect b="b" l="l" r="r" t="t"/>
              <a:pathLst>
                <a:path extrusionOk="0" h="3436" w="1642">
                  <a:moveTo>
                    <a:pt x="821" y="122"/>
                  </a:moveTo>
                  <a:cubicBezTo>
                    <a:pt x="1216" y="122"/>
                    <a:pt x="1520" y="457"/>
                    <a:pt x="1520" y="822"/>
                  </a:cubicBezTo>
                  <a:lnTo>
                    <a:pt x="1520" y="2615"/>
                  </a:lnTo>
                  <a:cubicBezTo>
                    <a:pt x="1520" y="2980"/>
                    <a:pt x="1216" y="3314"/>
                    <a:pt x="821" y="3314"/>
                  </a:cubicBezTo>
                  <a:cubicBezTo>
                    <a:pt x="426" y="3314"/>
                    <a:pt x="122" y="2980"/>
                    <a:pt x="122" y="2615"/>
                  </a:cubicBezTo>
                  <a:lnTo>
                    <a:pt x="122" y="822"/>
                  </a:lnTo>
                  <a:cubicBezTo>
                    <a:pt x="122" y="457"/>
                    <a:pt x="426" y="122"/>
                    <a:pt x="821" y="122"/>
                  </a:cubicBezTo>
                  <a:close/>
                  <a:moveTo>
                    <a:pt x="821" y="1"/>
                  </a:moveTo>
                  <a:cubicBezTo>
                    <a:pt x="365" y="1"/>
                    <a:pt x="0" y="366"/>
                    <a:pt x="0" y="822"/>
                  </a:cubicBezTo>
                  <a:lnTo>
                    <a:pt x="0" y="2615"/>
                  </a:lnTo>
                  <a:cubicBezTo>
                    <a:pt x="0" y="3071"/>
                    <a:pt x="365" y="3436"/>
                    <a:pt x="821" y="3436"/>
                  </a:cubicBezTo>
                  <a:cubicBezTo>
                    <a:pt x="1277" y="3436"/>
                    <a:pt x="1642" y="3071"/>
                    <a:pt x="1642" y="2615"/>
                  </a:cubicBezTo>
                  <a:lnTo>
                    <a:pt x="1642" y="822"/>
                  </a:lnTo>
                  <a:cubicBezTo>
                    <a:pt x="1642" y="366"/>
                    <a:pt x="1277" y="1"/>
                    <a:pt x="821" y="1"/>
                  </a:cubicBez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2"/>
            <p:cNvSpPr/>
            <p:nvPr/>
          </p:nvSpPr>
          <p:spPr>
            <a:xfrm>
              <a:off x="5704775" y="836175"/>
              <a:ext cx="340450" cy="549425"/>
            </a:xfrm>
            <a:custGeom>
              <a:rect b="b" l="l" r="r" t="t"/>
              <a:pathLst>
                <a:path extrusionOk="0" h="21977" w="13618">
                  <a:moveTo>
                    <a:pt x="3253" y="10365"/>
                  </a:moveTo>
                  <a:cubicBezTo>
                    <a:pt x="3983" y="10365"/>
                    <a:pt x="4590" y="10973"/>
                    <a:pt x="4590" y="11703"/>
                  </a:cubicBezTo>
                  <a:lnTo>
                    <a:pt x="4590" y="16931"/>
                  </a:lnTo>
                  <a:cubicBezTo>
                    <a:pt x="4590" y="17660"/>
                    <a:pt x="3983" y="18268"/>
                    <a:pt x="3253" y="18268"/>
                  </a:cubicBezTo>
                  <a:cubicBezTo>
                    <a:pt x="2524" y="18268"/>
                    <a:pt x="1916" y="17660"/>
                    <a:pt x="1916" y="16931"/>
                  </a:cubicBezTo>
                  <a:lnTo>
                    <a:pt x="1916" y="11703"/>
                  </a:lnTo>
                  <a:cubicBezTo>
                    <a:pt x="1916" y="10973"/>
                    <a:pt x="2524" y="10365"/>
                    <a:pt x="3253" y="10365"/>
                  </a:cubicBezTo>
                  <a:close/>
                  <a:moveTo>
                    <a:pt x="6809" y="10365"/>
                  </a:moveTo>
                  <a:cubicBezTo>
                    <a:pt x="7539" y="10365"/>
                    <a:pt x="8147" y="10973"/>
                    <a:pt x="8147" y="11703"/>
                  </a:cubicBezTo>
                  <a:lnTo>
                    <a:pt x="8147" y="16931"/>
                  </a:lnTo>
                  <a:cubicBezTo>
                    <a:pt x="8147" y="17660"/>
                    <a:pt x="7539" y="18268"/>
                    <a:pt x="6809" y="18268"/>
                  </a:cubicBezTo>
                  <a:cubicBezTo>
                    <a:pt x="6080" y="18268"/>
                    <a:pt x="5472" y="17660"/>
                    <a:pt x="5472" y="16931"/>
                  </a:cubicBezTo>
                  <a:lnTo>
                    <a:pt x="5472" y="11703"/>
                  </a:lnTo>
                  <a:cubicBezTo>
                    <a:pt x="5472" y="10973"/>
                    <a:pt x="6080" y="10365"/>
                    <a:pt x="6809" y="10365"/>
                  </a:cubicBezTo>
                  <a:close/>
                  <a:moveTo>
                    <a:pt x="10366" y="10365"/>
                  </a:moveTo>
                  <a:cubicBezTo>
                    <a:pt x="11126" y="10365"/>
                    <a:pt x="11703" y="10973"/>
                    <a:pt x="11703" y="11703"/>
                  </a:cubicBezTo>
                  <a:lnTo>
                    <a:pt x="11703" y="16931"/>
                  </a:lnTo>
                  <a:cubicBezTo>
                    <a:pt x="11703" y="17660"/>
                    <a:pt x="11126" y="18268"/>
                    <a:pt x="10366" y="18268"/>
                  </a:cubicBezTo>
                  <a:cubicBezTo>
                    <a:pt x="9636" y="18268"/>
                    <a:pt x="9028" y="17660"/>
                    <a:pt x="9028" y="16931"/>
                  </a:cubicBezTo>
                  <a:lnTo>
                    <a:pt x="9028" y="11703"/>
                  </a:lnTo>
                  <a:cubicBezTo>
                    <a:pt x="9028" y="10973"/>
                    <a:pt x="9636" y="10365"/>
                    <a:pt x="10366" y="10365"/>
                  </a:cubicBezTo>
                  <a:close/>
                  <a:moveTo>
                    <a:pt x="6293" y="0"/>
                  </a:moveTo>
                  <a:lnTo>
                    <a:pt x="6293" y="821"/>
                  </a:lnTo>
                  <a:lnTo>
                    <a:pt x="2676" y="2857"/>
                  </a:lnTo>
                  <a:lnTo>
                    <a:pt x="2676" y="3891"/>
                  </a:lnTo>
                  <a:lnTo>
                    <a:pt x="3253" y="3891"/>
                  </a:lnTo>
                  <a:lnTo>
                    <a:pt x="3253" y="5380"/>
                  </a:lnTo>
                  <a:cubicBezTo>
                    <a:pt x="3253" y="5380"/>
                    <a:pt x="791" y="5775"/>
                    <a:pt x="791" y="7873"/>
                  </a:cubicBezTo>
                  <a:lnTo>
                    <a:pt x="1" y="7873"/>
                  </a:lnTo>
                  <a:lnTo>
                    <a:pt x="1" y="9149"/>
                  </a:lnTo>
                  <a:lnTo>
                    <a:pt x="882" y="9149"/>
                  </a:lnTo>
                  <a:lnTo>
                    <a:pt x="882" y="19423"/>
                  </a:lnTo>
                  <a:lnTo>
                    <a:pt x="1" y="19423"/>
                  </a:lnTo>
                  <a:lnTo>
                    <a:pt x="1" y="20943"/>
                  </a:lnTo>
                  <a:lnTo>
                    <a:pt x="2372" y="21976"/>
                  </a:lnTo>
                  <a:lnTo>
                    <a:pt x="11247" y="21976"/>
                  </a:lnTo>
                  <a:lnTo>
                    <a:pt x="13618" y="20943"/>
                  </a:lnTo>
                  <a:lnTo>
                    <a:pt x="13618" y="19423"/>
                  </a:lnTo>
                  <a:lnTo>
                    <a:pt x="12736" y="19423"/>
                  </a:lnTo>
                  <a:lnTo>
                    <a:pt x="12736" y="9149"/>
                  </a:lnTo>
                  <a:lnTo>
                    <a:pt x="13618" y="9149"/>
                  </a:lnTo>
                  <a:lnTo>
                    <a:pt x="13618" y="7873"/>
                  </a:lnTo>
                  <a:lnTo>
                    <a:pt x="12858" y="7873"/>
                  </a:lnTo>
                  <a:cubicBezTo>
                    <a:pt x="12858" y="5775"/>
                    <a:pt x="10366" y="5380"/>
                    <a:pt x="10366" y="5380"/>
                  </a:cubicBezTo>
                  <a:lnTo>
                    <a:pt x="10366" y="3891"/>
                  </a:lnTo>
                  <a:lnTo>
                    <a:pt x="10943" y="3891"/>
                  </a:lnTo>
                  <a:lnTo>
                    <a:pt x="10943" y="2857"/>
                  </a:lnTo>
                  <a:lnTo>
                    <a:pt x="7326" y="821"/>
                  </a:lnTo>
                  <a:lnTo>
                    <a:pt x="7326" y="0"/>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2"/>
            <p:cNvSpPr/>
            <p:nvPr/>
          </p:nvSpPr>
          <p:spPr>
            <a:xfrm>
              <a:off x="5726825" y="1064900"/>
              <a:ext cx="296375" cy="15975"/>
            </a:xfrm>
            <a:custGeom>
              <a:rect b="b" l="l" r="r" t="t"/>
              <a:pathLst>
                <a:path extrusionOk="0" h="639" w="11855">
                  <a:moveTo>
                    <a:pt x="0" y="0"/>
                  </a:moveTo>
                  <a:lnTo>
                    <a:pt x="0" y="639"/>
                  </a:lnTo>
                  <a:lnTo>
                    <a:pt x="11854" y="639"/>
                  </a:lnTo>
                  <a:lnTo>
                    <a:pt x="11854"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2"/>
            <p:cNvSpPr/>
            <p:nvPr/>
          </p:nvSpPr>
          <p:spPr>
            <a:xfrm>
              <a:off x="5724525" y="1018550"/>
              <a:ext cx="301725" cy="14450"/>
            </a:xfrm>
            <a:custGeom>
              <a:rect b="b" l="l" r="r" t="t"/>
              <a:pathLst>
                <a:path extrusionOk="0" h="578" w="12069">
                  <a:moveTo>
                    <a:pt x="62" y="0"/>
                  </a:moveTo>
                  <a:lnTo>
                    <a:pt x="1" y="578"/>
                  </a:lnTo>
                  <a:lnTo>
                    <a:pt x="12068" y="578"/>
                  </a:lnTo>
                  <a:lnTo>
                    <a:pt x="12007"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2"/>
            <p:cNvSpPr/>
            <p:nvPr/>
          </p:nvSpPr>
          <p:spPr>
            <a:xfrm>
              <a:off x="5786100" y="933425"/>
              <a:ext cx="177825" cy="37275"/>
            </a:xfrm>
            <a:custGeom>
              <a:rect b="b" l="l" r="r" t="t"/>
              <a:pathLst>
                <a:path extrusionOk="0" h="1491" w="7113">
                  <a:moveTo>
                    <a:pt x="0" y="1"/>
                  </a:moveTo>
                  <a:lnTo>
                    <a:pt x="0" y="1490"/>
                  </a:lnTo>
                  <a:lnTo>
                    <a:pt x="7113" y="1490"/>
                  </a:lnTo>
                  <a:lnTo>
                    <a:pt x="7113"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2"/>
            <p:cNvSpPr/>
            <p:nvPr/>
          </p:nvSpPr>
          <p:spPr>
            <a:xfrm>
              <a:off x="5726825" y="1309575"/>
              <a:ext cx="296375" cy="12200"/>
            </a:xfrm>
            <a:custGeom>
              <a:rect b="b" l="l" r="r" t="t"/>
              <a:pathLst>
                <a:path extrusionOk="0" h="488" w="11855">
                  <a:moveTo>
                    <a:pt x="0" y="1"/>
                  </a:moveTo>
                  <a:lnTo>
                    <a:pt x="0" y="487"/>
                  </a:lnTo>
                  <a:lnTo>
                    <a:pt x="11854" y="487"/>
                  </a:lnTo>
                  <a:lnTo>
                    <a:pt x="11854"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2"/>
            <p:cNvSpPr/>
            <p:nvPr/>
          </p:nvSpPr>
          <p:spPr>
            <a:xfrm>
              <a:off x="5862075" y="846800"/>
              <a:ext cx="25875" cy="9900"/>
            </a:xfrm>
            <a:custGeom>
              <a:rect b="b" l="l" r="r" t="t"/>
              <a:pathLst>
                <a:path extrusionOk="0" h="396" w="1035">
                  <a:moveTo>
                    <a:pt x="1" y="1"/>
                  </a:moveTo>
                  <a:lnTo>
                    <a:pt x="1" y="396"/>
                  </a:lnTo>
                  <a:lnTo>
                    <a:pt x="1034" y="396"/>
                  </a:lnTo>
                  <a:lnTo>
                    <a:pt x="1034"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2"/>
            <p:cNvSpPr/>
            <p:nvPr/>
          </p:nvSpPr>
          <p:spPr>
            <a:xfrm>
              <a:off x="5874225" y="-400925"/>
              <a:ext cx="25" cy="1163400"/>
            </a:xfrm>
            <a:custGeom>
              <a:rect b="b" l="l" r="r" t="t"/>
              <a:pathLst>
                <a:path extrusionOk="0" fill="none" h="46536" w="1">
                  <a:moveTo>
                    <a:pt x="1" y="46536"/>
                  </a:moveTo>
                  <a:lnTo>
                    <a:pt x="1" y="0"/>
                  </a:lnTo>
                </a:path>
              </a:pathLst>
            </a:custGeom>
            <a:noFill/>
            <a:ln cap="flat" cmpd="sng" w="6850">
              <a:solidFill>
                <a:srgbClr val="FFFFFF"/>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2"/>
            <p:cNvSpPr/>
            <p:nvPr/>
          </p:nvSpPr>
          <p:spPr>
            <a:xfrm>
              <a:off x="6284575" y="1193325"/>
              <a:ext cx="53225" cy="112475"/>
            </a:xfrm>
            <a:custGeom>
              <a:rect b="b" l="l" r="r" t="t"/>
              <a:pathLst>
                <a:path extrusionOk="0" h="4499" w="2129">
                  <a:moveTo>
                    <a:pt x="1064" y="152"/>
                  </a:moveTo>
                  <a:cubicBezTo>
                    <a:pt x="1581" y="152"/>
                    <a:pt x="1976" y="578"/>
                    <a:pt x="1976" y="1094"/>
                  </a:cubicBezTo>
                  <a:lnTo>
                    <a:pt x="1976" y="3404"/>
                  </a:lnTo>
                  <a:cubicBezTo>
                    <a:pt x="1976" y="3921"/>
                    <a:pt x="1581" y="4316"/>
                    <a:pt x="1064" y="4316"/>
                  </a:cubicBezTo>
                  <a:cubicBezTo>
                    <a:pt x="548" y="4316"/>
                    <a:pt x="153" y="3921"/>
                    <a:pt x="153" y="3404"/>
                  </a:cubicBezTo>
                  <a:lnTo>
                    <a:pt x="153" y="1094"/>
                  </a:lnTo>
                  <a:cubicBezTo>
                    <a:pt x="153" y="578"/>
                    <a:pt x="548" y="152"/>
                    <a:pt x="1064" y="152"/>
                  </a:cubicBezTo>
                  <a:close/>
                  <a:moveTo>
                    <a:pt x="1064" y="0"/>
                  </a:moveTo>
                  <a:cubicBezTo>
                    <a:pt x="487" y="0"/>
                    <a:pt x="1" y="487"/>
                    <a:pt x="1" y="1094"/>
                  </a:cubicBezTo>
                  <a:lnTo>
                    <a:pt x="1" y="3404"/>
                  </a:lnTo>
                  <a:cubicBezTo>
                    <a:pt x="1" y="4012"/>
                    <a:pt x="487" y="4499"/>
                    <a:pt x="1064" y="4499"/>
                  </a:cubicBezTo>
                  <a:cubicBezTo>
                    <a:pt x="1672" y="4499"/>
                    <a:pt x="2128" y="4012"/>
                    <a:pt x="2128" y="3404"/>
                  </a:cubicBezTo>
                  <a:lnTo>
                    <a:pt x="2128" y="1094"/>
                  </a:lnTo>
                  <a:cubicBezTo>
                    <a:pt x="2128" y="487"/>
                    <a:pt x="1672" y="0"/>
                    <a:pt x="1064" y="0"/>
                  </a:cubicBez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2"/>
            <p:cNvSpPr/>
            <p:nvPr/>
          </p:nvSpPr>
          <p:spPr>
            <a:xfrm>
              <a:off x="6089275" y="1289075"/>
              <a:ext cx="446850" cy="721150"/>
            </a:xfrm>
            <a:custGeom>
              <a:rect b="b" l="l" r="r" t="t"/>
              <a:pathLst>
                <a:path extrusionOk="0" h="28846" w="17874">
                  <a:moveTo>
                    <a:pt x="4256" y="13617"/>
                  </a:moveTo>
                  <a:cubicBezTo>
                    <a:pt x="5229" y="13617"/>
                    <a:pt x="6019" y="14408"/>
                    <a:pt x="6019" y="15380"/>
                  </a:cubicBezTo>
                  <a:lnTo>
                    <a:pt x="6019" y="22219"/>
                  </a:lnTo>
                  <a:cubicBezTo>
                    <a:pt x="6019" y="23192"/>
                    <a:pt x="5229" y="23982"/>
                    <a:pt x="4256" y="23982"/>
                  </a:cubicBezTo>
                  <a:cubicBezTo>
                    <a:pt x="3284" y="23982"/>
                    <a:pt x="2493" y="23192"/>
                    <a:pt x="2493" y="22219"/>
                  </a:cubicBezTo>
                  <a:lnTo>
                    <a:pt x="2493" y="15380"/>
                  </a:lnTo>
                  <a:cubicBezTo>
                    <a:pt x="2493" y="14408"/>
                    <a:pt x="3284" y="13617"/>
                    <a:pt x="4256" y="13617"/>
                  </a:cubicBezTo>
                  <a:close/>
                  <a:moveTo>
                    <a:pt x="8937" y="13617"/>
                  </a:moveTo>
                  <a:cubicBezTo>
                    <a:pt x="9910" y="13617"/>
                    <a:pt x="10700" y="14408"/>
                    <a:pt x="10700" y="15380"/>
                  </a:cubicBezTo>
                  <a:lnTo>
                    <a:pt x="10700" y="22219"/>
                  </a:lnTo>
                  <a:cubicBezTo>
                    <a:pt x="10700" y="23192"/>
                    <a:pt x="9910" y="23982"/>
                    <a:pt x="8937" y="23982"/>
                  </a:cubicBezTo>
                  <a:cubicBezTo>
                    <a:pt x="7965" y="23982"/>
                    <a:pt x="7174" y="23192"/>
                    <a:pt x="7174" y="22219"/>
                  </a:cubicBezTo>
                  <a:lnTo>
                    <a:pt x="7174" y="15380"/>
                  </a:lnTo>
                  <a:cubicBezTo>
                    <a:pt x="7174" y="14408"/>
                    <a:pt x="7965" y="13617"/>
                    <a:pt x="8937" y="13617"/>
                  </a:cubicBezTo>
                  <a:close/>
                  <a:moveTo>
                    <a:pt x="13618" y="13617"/>
                  </a:moveTo>
                  <a:cubicBezTo>
                    <a:pt x="14560" y="13617"/>
                    <a:pt x="15351" y="14408"/>
                    <a:pt x="15351" y="15380"/>
                  </a:cubicBezTo>
                  <a:lnTo>
                    <a:pt x="15351" y="22219"/>
                  </a:lnTo>
                  <a:cubicBezTo>
                    <a:pt x="15351" y="23192"/>
                    <a:pt x="14560" y="23982"/>
                    <a:pt x="13618" y="23982"/>
                  </a:cubicBezTo>
                  <a:cubicBezTo>
                    <a:pt x="12646" y="23982"/>
                    <a:pt x="11855" y="23192"/>
                    <a:pt x="11855" y="22219"/>
                  </a:cubicBezTo>
                  <a:lnTo>
                    <a:pt x="11855" y="15380"/>
                  </a:lnTo>
                  <a:cubicBezTo>
                    <a:pt x="11855" y="14408"/>
                    <a:pt x="12646" y="13617"/>
                    <a:pt x="13618" y="13617"/>
                  </a:cubicBezTo>
                  <a:close/>
                  <a:moveTo>
                    <a:pt x="8238" y="0"/>
                  </a:moveTo>
                  <a:lnTo>
                    <a:pt x="8238" y="1125"/>
                  </a:lnTo>
                  <a:lnTo>
                    <a:pt x="3527" y="3799"/>
                  </a:lnTo>
                  <a:lnTo>
                    <a:pt x="3527" y="5137"/>
                  </a:lnTo>
                  <a:lnTo>
                    <a:pt x="4256" y="5137"/>
                  </a:lnTo>
                  <a:lnTo>
                    <a:pt x="4256" y="7113"/>
                  </a:lnTo>
                  <a:cubicBezTo>
                    <a:pt x="4256" y="7113"/>
                    <a:pt x="1034" y="7569"/>
                    <a:pt x="1034" y="10335"/>
                  </a:cubicBezTo>
                  <a:lnTo>
                    <a:pt x="1" y="10335"/>
                  </a:lnTo>
                  <a:lnTo>
                    <a:pt x="1" y="12037"/>
                  </a:lnTo>
                  <a:lnTo>
                    <a:pt x="1156" y="12037"/>
                  </a:lnTo>
                  <a:lnTo>
                    <a:pt x="1156" y="25472"/>
                  </a:lnTo>
                  <a:lnTo>
                    <a:pt x="1" y="25472"/>
                  </a:lnTo>
                  <a:lnTo>
                    <a:pt x="1" y="27478"/>
                  </a:lnTo>
                  <a:lnTo>
                    <a:pt x="3101" y="28845"/>
                  </a:lnTo>
                  <a:lnTo>
                    <a:pt x="14773" y="28845"/>
                  </a:lnTo>
                  <a:lnTo>
                    <a:pt x="17874" y="27478"/>
                  </a:lnTo>
                  <a:lnTo>
                    <a:pt x="17874" y="25472"/>
                  </a:lnTo>
                  <a:lnTo>
                    <a:pt x="16719" y="25472"/>
                  </a:lnTo>
                  <a:lnTo>
                    <a:pt x="16719" y="12037"/>
                  </a:lnTo>
                  <a:lnTo>
                    <a:pt x="17874" y="12037"/>
                  </a:lnTo>
                  <a:lnTo>
                    <a:pt x="17874" y="10335"/>
                  </a:lnTo>
                  <a:lnTo>
                    <a:pt x="16840" y="10335"/>
                  </a:lnTo>
                  <a:cubicBezTo>
                    <a:pt x="16840" y="7569"/>
                    <a:pt x="13618" y="7113"/>
                    <a:pt x="13618" y="7113"/>
                  </a:cubicBezTo>
                  <a:lnTo>
                    <a:pt x="13618" y="5137"/>
                  </a:lnTo>
                  <a:lnTo>
                    <a:pt x="14348" y="5137"/>
                  </a:lnTo>
                  <a:lnTo>
                    <a:pt x="14348" y="3799"/>
                  </a:lnTo>
                  <a:lnTo>
                    <a:pt x="9606" y="1125"/>
                  </a:lnTo>
                  <a:lnTo>
                    <a:pt x="9606" y="0"/>
                  </a:lnTo>
                  <a:close/>
                </a:path>
              </a:pathLst>
            </a:custGeom>
            <a:solidFill>
              <a:srgbClr val="BB8D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2"/>
            <p:cNvSpPr/>
            <p:nvPr/>
          </p:nvSpPr>
          <p:spPr>
            <a:xfrm>
              <a:off x="6118150" y="1589975"/>
              <a:ext cx="389100" cy="20550"/>
            </a:xfrm>
            <a:custGeom>
              <a:rect b="b" l="l" r="r" t="t"/>
              <a:pathLst>
                <a:path extrusionOk="0" h="822" w="15564">
                  <a:moveTo>
                    <a:pt x="1" y="1"/>
                  </a:moveTo>
                  <a:lnTo>
                    <a:pt x="1" y="821"/>
                  </a:lnTo>
                  <a:lnTo>
                    <a:pt x="15564" y="821"/>
                  </a:lnTo>
                  <a:lnTo>
                    <a:pt x="15564"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2"/>
            <p:cNvSpPr/>
            <p:nvPr/>
          </p:nvSpPr>
          <p:spPr>
            <a:xfrm>
              <a:off x="6115125" y="1529200"/>
              <a:ext cx="395175" cy="18250"/>
            </a:xfrm>
            <a:custGeom>
              <a:rect b="b" l="l" r="r" t="t"/>
              <a:pathLst>
                <a:path extrusionOk="0" h="730" w="15807">
                  <a:moveTo>
                    <a:pt x="61" y="0"/>
                  </a:moveTo>
                  <a:lnTo>
                    <a:pt x="0" y="730"/>
                  </a:lnTo>
                  <a:lnTo>
                    <a:pt x="15806" y="730"/>
                  </a:lnTo>
                  <a:lnTo>
                    <a:pt x="15745"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2"/>
            <p:cNvSpPr/>
            <p:nvPr/>
          </p:nvSpPr>
          <p:spPr>
            <a:xfrm>
              <a:off x="6195675" y="1417475"/>
              <a:ext cx="234075" cy="49425"/>
            </a:xfrm>
            <a:custGeom>
              <a:rect b="b" l="l" r="r" t="t"/>
              <a:pathLst>
                <a:path extrusionOk="0" h="1977" w="9363">
                  <a:moveTo>
                    <a:pt x="0" y="1"/>
                  </a:moveTo>
                  <a:lnTo>
                    <a:pt x="0" y="1977"/>
                  </a:lnTo>
                  <a:lnTo>
                    <a:pt x="9362" y="1977"/>
                  </a:lnTo>
                  <a:lnTo>
                    <a:pt x="9362"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2"/>
            <p:cNvSpPr/>
            <p:nvPr/>
          </p:nvSpPr>
          <p:spPr>
            <a:xfrm>
              <a:off x="6118150" y="1909900"/>
              <a:ext cx="389100" cy="15975"/>
            </a:xfrm>
            <a:custGeom>
              <a:rect b="b" l="l" r="r" t="t"/>
              <a:pathLst>
                <a:path extrusionOk="0" h="639" w="15564">
                  <a:moveTo>
                    <a:pt x="1" y="0"/>
                  </a:moveTo>
                  <a:lnTo>
                    <a:pt x="1" y="639"/>
                  </a:lnTo>
                  <a:lnTo>
                    <a:pt x="15564" y="639"/>
                  </a:lnTo>
                  <a:lnTo>
                    <a:pt x="15564"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2"/>
            <p:cNvSpPr/>
            <p:nvPr/>
          </p:nvSpPr>
          <p:spPr>
            <a:xfrm>
              <a:off x="6295225" y="1303500"/>
              <a:ext cx="34200" cy="13700"/>
            </a:xfrm>
            <a:custGeom>
              <a:rect b="b" l="l" r="r" t="t"/>
              <a:pathLst>
                <a:path extrusionOk="0" h="548" w="1368">
                  <a:moveTo>
                    <a:pt x="0" y="1"/>
                  </a:moveTo>
                  <a:lnTo>
                    <a:pt x="0" y="548"/>
                  </a:lnTo>
                  <a:lnTo>
                    <a:pt x="1368" y="548"/>
                  </a:lnTo>
                  <a:lnTo>
                    <a:pt x="1368"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2"/>
            <p:cNvSpPr/>
            <p:nvPr/>
          </p:nvSpPr>
          <p:spPr>
            <a:xfrm>
              <a:off x="6312700" y="-337100"/>
              <a:ext cx="25" cy="1534250"/>
            </a:xfrm>
            <a:custGeom>
              <a:rect b="b" l="l" r="r" t="t"/>
              <a:pathLst>
                <a:path extrusionOk="0" fill="none" h="61370" w="1">
                  <a:moveTo>
                    <a:pt x="0" y="61369"/>
                  </a:moveTo>
                  <a:lnTo>
                    <a:pt x="0" y="1"/>
                  </a:lnTo>
                </a:path>
              </a:pathLst>
            </a:custGeom>
            <a:noFill/>
            <a:ln cap="flat" cmpd="sng" w="9875">
              <a:solidFill>
                <a:srgbClr val="FFFFFF"/>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 name="Google Shape;545;p32"/>
          <p:cNvGrpSpPr/>
          <p:nvPr/>
        </p:nvGrpSpPr>
        <p:grpSpPr>
          <a:xfrm>
            <a:off x="529825" y="-271800"/>
            <a:ext cx="683925" cy="1985625"/>
            <a:chOff x="4138650" y="-245925"/>
            <a:chExt cx="683925" cy="1985625"/>
          </a:xfrm>
        </p:grpSpPr>
        <p:sp>
          <p:nvSpPr>
            <p:cNvPr id="546" name="Google Shape;546;p32"/>
            <p:cNvSpPr/>
            <p:nvPr/>
          </p:nvSpPr>
          <p:spPr>
            <a:xfrm>
              <a:off x="4666775" y="712300"/>
              <a:ext cx="33450" cy="70700"/>
            </a:xfrm>
            <a:custGeom>
              <a:rect b="b" l="l" r="r" t="t"/>
              <a:pathLst>
                <a:path extrusionOk="0" h="2828" w="1338">
                  <a:moveTo>
                    <a:pt x="669" y="92"/>
                  </a:moveTo>
                  <a:cubicBezTo>
                    <a:pt x="973" y="92"/>
                    <a:pt x="1246" y="366"/>
                    <a:pt x="1246" y="669"/>
                  </a:cubicBezTo>
                  <a:lnTo>
                    <a:pt x="1246" y="2128"/>
                  </a:lnTo>
                  <a:cubicBezTo>
                    <a:pt x="1246" y="2463"/>
                    <a:pt x="973" y="2706"/>
                    <a:pt x="669" y="2706"/>
                  </a:cubicBezTo>
                  <a:cubicBezTo>
                    <a:pt x="335" y="2706"/>
                    <a:pt x="91" y="2463"/>
                    <a:pt x="91" y="2128"/>
                  </a:cubicBezTo>
                  <a:lnTo>
                    <a:pt x="91" y="669"/>
                  </a:lnTo>
                  <a:cubicBezTo>
                    <a:pt x="91" y="366"/>
                    <a:pt x="335" y="92"/>
                    <a:pt x="669" y="92"/>
                  </a:cubicBezTo>
                  <a:close/>
                  <a:moveTo>
                    <a:pt x="669" y="1"/>
                  </a:moveTo>
                  <a:cubicBezTo>
                    <a:pt x="304" y="1"/>
                    <a:pt x="0" y="305"/>
                    <a:pt x="0" y="669"/>
                  </a:cubicBezTo>
                  <a:lnTo>
                    <a:pt x="0" y="2128"/>
                  </a:lnTo>
                  <a:cubicBezTo>
                    <a:pt x="0" y="2524"/>
                    <a:pt x="304" y="2828"/>
                    <a:pt x="669" y="2828"/>
                  </a:cubicBezTo>
                  <a:cubicBezTo>
                    <a:pt x="1034" y="2828"/>
                    <a:pt x="1338" y="2524"/>
                    <a:pt x="1338" y="2128"/>
                  </a:cubicBezTo>
                  <a:lnTo>
                    <a:pt x="1338" y="669"/>
                  </a:lnTo>
                  <a:cubicBezTo>
                    <a:pt x="1338" y="305"/>
                    <a:pt x="1034" y="1"/>
                    <a:pt x="669" y="1"/>
                  </a:cubicBez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2"/>
            <p:cNvSpPr/>
            <p:nvPr/>
          </p:nvSpPr>
          <p:spPr>
            <a:xfrm>
              <a:off x="4542150" y="772350"/>
              <a:ext cx="280425" cy="452900"/>
            </a:xfrm>
            <a:custGeom>
              <a:rect b="b" l="l" r="r" t="t"/>
              <a:pathLst>
                <a:path extrusionOk="0" h="18116" w="11217">
                  <a:moveTo>
                    <a:pt x="2675" y="8572"/>
                  </a:moveTo>
                  <a:cubicBezTo>
                    <a:pt x="3283" y="8572"/>
                    <a:pt x="3769" y="9058"/>
                    <a:pt x="3769" y="9666"/>
                  </a:cubicBezTo>
                  <a:lnTo>
                    <a:pt x="3769" y="13952"/>
                  </a:lnTo>
                  <a:cubicBezTo>
                    <a:pt x="3769" y="14560"/>
                    <a:pt x="3283" y="15076"/>
                    <a:pt x="2675" y="15076"/>
                  </a:cubicBezTo>
                  <a:cubicBezTo>
                    <a:pt x="2067" y="15076"/>
                    <a:pt x="1581" y="14560"/>
                    <a:pt x="1581" y="13952"/>
                  </a:cubicBezTo>
                  <a:lnTo>
                    <a:pt x="1581" y="9666"/>
                  </a:lnTo>
                  <a:cubicBezTo>
                    <a:pt x="1581" y="9058"/>
                    <a:pt x="2067" y="8572"/>
                    <a:pt x="2675" y="8572"/>
                  </a:cubicBezTo>
                  <a:close/>
                  <a:moveTo>
                    <a:pt x="5623" y="8572"/>
                  </a:moveTo>
                  <a:cubicBezTo>
                    <a:pt x="6231" y="8572"/>
                    <a:pt x="6718" y="9058"/>
                    <a:pt x="6718" y="9666"/>
                  </a:cubicBezTo>
                  <a:lnTo>
                    <a:pt x="6718" y="13952"/>
                  </a:lnTo>
                  <a:cubicBezTo>
                    <a:pt x="6718" y="14560"/>
                    <a:pt x="6231" y="15076"/>
                    <a:pt x="5623" y="15076"/>
                  </a:cubicBezTo>
                  <a:cubicBezTo>
                    <a:pt x="5016" y="15076"/>
                    <a:pt x="4499" y="14560"/>
                    <a:pt x="4499" y="13952"/>
                  </a:cubicBezTo>
                  <a:lnTo>
                    <a:pt x="4499" y="9666"/>
                  </a:lnTo>
                  <a:cubicBezTo>
                    <a:pt x="4499" y="9058"/>
                    <a:pt x="5016" y="8572"/>
                    <a:pt x="5623" y="8572"/>
                  </a:cubicBezTo>
                  <a:close/>
                  <a:moveTo>
                    <a:pt x="8541" y="8572"/>
                  </a:moveTo>
                  <a:cubicBezTo>
                    <a:pt x="9149" y="8572"/>
                    <a:pt x="9666" y="9058"/>
                    <a:pt x="9666" y="9666"/>
                  </a:cubicBezTo>
                  <a:lnTo>
                    <a:pt x="9666" y="13952"/>
                  </a:lnTo>
                  <a:cubicBezTo>
                    <a:pt x="9666" y="14560"/>
                    <a:pt x="9149" y="15076"/>
                    <a:pt x="8541" y="15076"/>
                  </a:cubicBezTo>
                  <a:cubicBezTo>
                    <a:pt x="7934" y="15076"/>
                    <a:pt x="7447" y="14560"/>
                    <a:pt x="7447" y="13952"/>
                  </a:cubicBezTo>
                  <a:lnTo>
                    <a:pt x="7447" y="9666"/>
                  </a:lnTo>
                  <a:cubicBezTo>
                    <a:pt x="7447" y="9058"/>
                    <a:pt x="7934" y="8572"/>
                    <a:pt x="8541" y="8572"/>
                  </a:cubicBezTo>
                  <a:close/>
                  <a:moveTo>
                    <a:pt x="5198" y="0"/>
                  </a:moveTo>
                  <a:lnTo>
                    <a:pt x="5198" y="699"/>
                  </a:lnTo>
                  <a:lnTo>
                    <a:pt x="2219" y="2371"/>
                  </a:lnTo>
                  <a:lnTo>
                    <a:pt x="2219" y="3222"/>
                  </a:lnTo>
                  <a:lnTo>
                    <a:pt x="2675" y="3222"/>
                  </a:lnTo>
                  <a:lnTo>
                    <a:pt x="2675" y="4468"/>
                  </a:lnTo>
                  <a:cubicBezTo>
                    <a:pt x="2675" y="4468"/>
                    <a:pt x="639" y="4772"/>
                    <a:pt x="639" y="6505"/>
                  </a:cubicBezTo>
                  <a:lnTo>
                    <a:pt x="0" y="6505"/>
                  </a:lnTo>
                  <a:lnTo>
                    <a:pt x="0" y="7569"/>
                  </a:lnTo>
                  <a:lnTo>
                    <a:pt x="730" y="7569"/>
                  </a:lnTo>
                  <a:lnTo>
                    <a:pt x="730" y="16019"/>
                  </a:lnTo>
                  <a:lnTo>
                    <a:pt x="0" y="16019"/>
                  </a:lnTo>
                  <a:lnTo>
                    <a:pt x="0" y="17265"/>
                  </a:lnTo>
                  <a:lnTo>
                    <a:pt x="1946" y="18116"/>
                  </a:lnTo>
                  <a:lnTo>
                    <a:pt x="9271" y="18116"/>
                  </a:lnTo>
                  <a:lnTo>
                    <a:pt x="11216" y="17265"/>
                  </a:lnTo>
                  <a:lnTo>
                    <a:pt x="11216" y="16019"/>
                  </a:lnTo>
                  <a:lnTo>
                    <a:pt x="10487" y="16019"/>
                  </a:lnTo>
                  <a:lnTo>
                    <a:pt x="10487" y="7569"/>
                  </a:lnTo>
                  <a:lnTo>
                    <a:pt x="11216" y="7569"/>
                  </a:lnTo>
                  <a:lnTo>
                    <a:pt x="11216" y="6505"/>
                  </a:lnTo>
                  <a:lnTo>
                    <a:pt x="10578" y="6505"/>
                  </a:lnTo>
                  <a:cubicBezTo>
                    <a:pt x="10578" y="4772"/>
                    <a:pt x="8541" y="4468"/>
                    <a:pt x="8541" y="4468"/>
                  </a:cubicBezTo>
                  <a:lnTo>
                    <a:pt x="8541" y="3222"/>
                  </a:lnTo>
                  <a:lnTo>
                    <a:pt x="9028" y="3222"/>
                  </a:lnTo>
                  <a:lnTo>
                    <a:pt x="9028" y="2371"/>
                  </a:lnTo>
                  <a:lnTo>
                    <a:pt x="6049" y="699"/>
                  </a:lnTo>
                  <a:lnTo>
                    <a:pt x="6049" y="0"/>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2"/>
            <p:cNvSpPr/>
            <p:nvPr/>
          </p:nvSpPr>
          <p:spPr>
            <a:xfrm>
              <a:off x="4560375" y="961550"/>
              <a:ext cx="243950" cy="12950"/>
            </a:xfrm>
            <a:custGeom>
              <a:rect b="b" l="l" r="r" t="t"/>
              <a:pathLst>
                <a:path extrusionOk="0" h="518" w="9758">
                  <a:moveTo>
                    <a:pt x="1" y="1"/>
                  </a:moveTo>
                  <a:lnTo>
                    <a:pt x="1" y="517"/>
                  </a:lnTo>
                  <a:lnTo>
                    <a:pt x="9758" y="517"/>
                  </a:lnTo>
                  <a:lnTo>
                    <a:pt x="9758"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2"/>
            <p:cNvSpPr/>
            <p:nvPr/>
          </p:nvSpPr>
          <p:spPr>
            <a:xfrm>
              <a:off x="4558100" y="922800"/>
              <a:ext cx="248500" cy="12175"/>
            </a:xfrm>
            <a:custGeom>
              <a:rect b="b" l="l" r="r" t="t"/>
              <a:pathLst>
                <a:path extrusionOk="0" h="487" w="9940">
                  <a:moveTo>
                    <a:pt x="31" y="0"/>
                  </a:moveTo>
                  <a:lnTo>
                    <a:pt x="1" y="487"/>
                  </a:lnTo>
                  <a:lnTo>
                    <a:pt x="9940" y="487"/>
                  </a:lnTo>
                  <a:lnTo>
                    <a:pt x="9879"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2"/>
            <p:cNvSpPr/>
            <p:nvPr/>
          </p:nvSpPr>
          <p:spPr>
            <a:xfrm>
              <a:off x="4609025" y="852875"/>
              <a:ext cx="146675" cy="31200"/>
            </a:xfrm>
            <a:custGeom>
              <a:rect b="b" l="l" r="r" t="t"/>
              <a:pathLst>
                <a:path extrusionOk="0" h="1248" w="5867">
                  <a:moveTo>
                    <a:pt x="0" y="1"/>
                  </a:moveTo>
                  <a:lnTo>
                    <a:pt x="0" y="1247"/>
                  </a:lnTo>
                  <a:lnTo>
                    <a:pt x="5866" y="1247"/>
                  </a:lnTo>
                  <a:lnTo>
                    <a:pt x="5866"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2"/>
            <p:cNvSpPr/>
            <p:nvPr/>
          </p:nvSpPr>
          <p:spPr>
            <a:xfrm>
              <a:off x="4560375" y="1162150"/>
              <a:ext cx="243950" cy="10675"/>
            </a:xfrm>
            <a:custGeom>
              <a:rect b="b" l="l" r="r" t="t"/>
              <a:pathLst>
                <a:path extrusionOk="0" h="427" w="9758">
                  <a:moveTo>
                    <a:pt x="1" y="1"/>
                  </a:moveTo>
                  <a:lnTo>
                    <a:pt x="1" y="427"/>
                  </a:lnTo>
                  <a:lnTo>
                    <a:pt x="9758" y="427"/>
                  </a:lnTo>
                  <a:lnTo>
                    <a:pt x="9758"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2"/>
            <p:cNvSpPr/>
            <p:nvPr/>
          </p:nvSpPr>
          <p:spPr>
            <a:xfrm>
              <a:off x="4672075" y="781450"/>
              <a:ext cx="21300" cy="8400"/>
            </a:xfrm>
            <a:custGeom>
              <a:rect b="b" l="l" r="r" t="t"/>
              <a:pathLst>
                <a:path extrusionOk="0" h="336" w="852">
                  <a:moveTo>
                    <a:pt x="1" y="1"/>
                  </a:moveTo>
                  <a:lnTo>
                    <a:pt x="1" y="335"/>
                  </a:lnTo>
                  <a:lnTo>
                    <a:pt x="852" y="335"/>
                  </a:lnTo>
                  <a:lnTo>
                    <a:pt x="852"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2"/>
            <p:cNvSpPr/>
            <p:nvPr/>
          </p:nvSpPr>
          <p:spPr>
            <a:xfrm>
              <a:off x="4683475" y="-245925"/>
              <a:ext cx="25" cy="958250"/>
            </a:xfrm>
            <a:custGeom>
              <a:rect b="b" l="l" r="r" t="t"/>
              <a:pathLst>
                <a:path extrusionOk="0" fill="none" h="38330" w="1">
                  <a:moveTo>
                    <a:pt x="1" y="38330"/>
                  </a:moveTo>
                  <a:lnTo>
                    <a:pt x="1" y="1"/>
                  </a:lnTo>
                </a:path>
              </a:pathLst>
            </a:custGeom>
            <a:noFill/>
            <a:ln cap="flat" cmpd="sng" w="6075">
              <a:solidFill>
                <a:srgbClr val="FFFFFF"/>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2"/>
            <p:cNvSpPr/>
            <p:nvPr/>
          </p:nvSpPr>
          <p:spPr>
            <a:xfrm>
              <a:off x="4301250" y="1067175"/>
              <a:ext cx="44100" cy="91975"/>
            </a:xfrm>
            <a:custGeom>
              <a:rect b="b" l="l" r="r" t="t"/>
              <a:pathLst>
                <a:path extrusionOk="0" h="3679" w="1764">
                  <a:moveTo>
                    <a:pt x="882" y="122"/>
                  </a:moveTo>
                  <a:cubicBezTo>
                    <a:pt x="1308" y="122"/>
                    <a:pt x="1642" y="456"/>
                    <a:pt x="1642" y="882"/>
                  </a:cubicBezTo>
                  <a:lnTo>
                    <a:pt x="1642" y="2797"/>
                  </a:lnTo>
                  <a:cubicBezTo>
                    <a:pt x="1642" y="3222"/>
                    <a:pt x="1308" y="3557"/>
                    <a:pt x="882" y="3557"/>
                  </a:cubicBezTo>
                  <a:cubicBezTo>
                    <a:pt x="457" y="3557"/>
                    <a:pt x="122" y="3222"/>
                    <a:pt x="122" y="2797"/>
                  </a:cubicBezTo>
                  <a:lnTo>
                    <a:pt x="122" y="882"/>
                  </a:lnTo>
                  <a:cubicBezTo>
                    <a:pt x="122" y="456"/>
                    <a:pt x="457" y="122"/>
                    <a:pt x="882" y="122"/>
                  </a:cubicBezTo>
                  <a:close/>
                  <a:moveTo>
                    <a:pt x="882" y="1"/>
                  </a:moveTo>
                  <a:cubicBezTo>
                    <a:pt x="396" y="1"/>
                    <a:pt x="1" y="396"/>
                    <a:pt x="1" y="882"/>
                  </a:cubicBezTo>
                  <a:lnTo>
                    <a:pt x="1" y="2797"/>
                  </a:lnTo>
                  <a:cubicBezTo>
                    <a:pt x="1" y="3283"/>
                    <a:pt x="396" y="3678"/>
                    <a:pt x="882" y="3678"/>
                  </a:cubicBezTo>
                  <a:cubicBezTo>
                    <a:pt x="1369" y="3678"/>
                    <a:pt x="1764" y="3283"/>
                    <a:pt x="1764" y="2797"/>
                  </a:cubicBezTo>
                  <a:lnTo>
                    <a:pt x="1764" y="882"/>
                  </a:lnTo>
                  <a:cubicBezTo>
                    <a:pt x="1764" y="396"/>
                    <a:pt x="1369" y="1"/>
                    <a:pt x="882" y="1"/>
                  </a:cubicBez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2"/>
            <p:cNvSpPr/>
            <p:nvPr/>
          </p:nvSpPr>
          <p:spPr>
            <a:xfrm>
              <a:off x="4138650" y="1146200"/>
              <a:ext cx="367800" cy="593500"/>
            </a:xfrm>
            <a:custGeom>
              <a:rect b="b" l="l" r="r" t="t"/>
              <a:pathLst>
                <a:path extrusionOk="0" h="23740" w="14712">
                  <a:moveTo>
                    <a:pt x="3496" y="11217"/>
                  </a:moveTo>
                  <a:cubicBezTo>
                    <a:pt x="4286" y="11217"/>
                    <a:pt x="4924" y="11855"/>
                    <a:pt x="4924" y="12645"/>
                  </a:cubicBezTo>
                  <a:lnTo>
                    <a:pt x="4924" y="18299"/>
                  </a:lnTo>
                  <a:cubicBezTo>
                    <a:pt x="4924" y="19089"/>
                    <a:pt x="4286" y="19727"/>
                    <a:pt x="3496" y="19727"/>
                  </a:cubicBezTo>
                  <a:cubicBezTo>
                    <a:pt x="2705" y="19727"/>
                    <a:pt x="2037" y="19089"/>
                    <a:pt x="2037" y="18299"/>
                  </a:cubicBezTo>
                  <a:lnTo>
                    <a:pt x="2037" y="12645"/>
                  </a:lnTo>
                  <a:cubicBezTo>
                    <a:pt x="2037" y="11855"/>
                    <a:pt x="2705" y="11217"/>
                    <a:pt x="3496" y="11217"/>
                  </a:cubicBezTo>
                  <a:close/>
                  <a:moveTo>
                    <a:pt x="7356" y="11217"/>
                  </a:moveTo>
                  <a:cubicBezTo>
                    <a:pt x="8146" y="11217"/>
                    <a:pt x="8785" y="11855"/>
                    <a:pt x="8785" y="12645"/>
                  </a:cubicBezTo>
                  <a:lnTo>
                    <a:pt x="8785" y="18299"/>
                  </a:lnTo>
                  <a:cubicBezTo>
                    <a:pt x="8785" y="19089"/>
                    <a:pt x="8146" y="19727"/>
                    <a:pt x="7356" y="19727"/>
                  </a:cubicBezTo>
                  <a:cubicBezTo>
                    <a:pt x="6535" y="19727"/>
                    <a:pt x="5897" y="19089"/>
                    <a:pt x="5897" y="18299"/>
                  </a:cubicBezTo>
                  <a:lnTo>
                    <a:pt x="5897" y="12645"/>
                  </a:lnTo>
                  <a:cubicBezTo>
                    <a:pt x="5897" y="11855"/>
                    <a:pt x="6535" y="11217"/>
                    <a:pt x="7356" y="11217"/>
                  </a:cubicBezTo>
                  <a:close/>
                  <a:moveTo>
                    <a:pt x="11186" y="11217"/>
                  </a:moveTo>
                  <a:cubicBezTo>
                    <a:pt x="11976" y="11217"/>
                    <a:pt x="12645" y="11855"/>
                    <a:pt x="12645" y="12645"/>
                  </a:cubicBezTo>
                  <a:lnTo>
                    <a:pt x="12645" y="18299"/>
                  </a:lnTo>
                  <a:cubicBezTo>
                    <a:pt x="12645" y="19089"/>
                    <a:pt x="11976" y="19727"/>
                    <a:pt x="11186" y="19727"/>
                  </a:cubicBezTo>
                  <a:cubicBezTo>
                    <a:pt x="10395" y="19727"/>
                    <a:pt x="9757" y="19089"/>
                    <a:pt x="9757" y="18299"/>
                  </a:cubicBezTo>
                  <a:lnTo>
                    <a:pt x="9757" y="12645"/>
                  </a:lnTo>
                  <a:cubicBezTo>
                    <a:pt x="9757" y="11855"/>
                    <a:pt x="10395" y="11217"/>
                    <a:pt x="11186" y="11217"/>
                  </a:cubicBezTo>
                  <a:close/>
                  <a:moveTo>
                    <a:pt x="6778" y="1"/>
                  </a:moveTo>
                  <a:lnTo>
                    <a:pt x="6778" y="913"/>
                  </a:lnTo>
                  <a:lnTo>
                    <a:pt x="2888" y="3101"/>
                  </a:lnTo>
                  <a:lnTo>
                    <a:pt x="2888" y="4226"/>
                  </a:lnTo>
                  <a:lnTo>
                    <a:pt x="3496" y="4226"/>
                  </a:lnTo>
                  <a:lnTo>
                    <a:pt x="3496" y="5837"/>
                  </a:lnTo>
                  <a:cubicBezTo>
                    <a:pt x="3496" y="5837"/>
                    <a:pt x="821" y="6232"/>
                    <a:pt x="821" y="8511"/>
                  </a:cubicBezTo>
                  <a:lnTo>
                    <a:pt x="0" y="8511"/>
                  </a:lnTo>
                  <a:lnTo>
                    <a:pt x="0" y="9910"/>
                  </a:lnTo>
                  <a:lnTo>
                    <a:pt x="942" y="9910"/>
                  </a:lnTo>
                  <a:lnTo>
                    <a:pt x="942" y="20974"/>
                  </a:lnTo>
                  <a:lnTo>
                    <a:pt x="0" y="20974"/>
                  </a:lnTo>
                  <a:lnTo>
                    <a:pt x="0" y="22615"/>
                  </a:lnTo>
                  <a:lnTo>
                    <a:pt x="2553" y="23740"/>
                  </a:lnTo>
                  <a:lnTo>
                    <a:pt x="12158" y="23740"/>
                  </a:lnTo>
                  <a:lnTo>
                    <a:pt x="14712" y="22615"/>
                  </a:lnTo>
                  <a:lnTo>
                    <a:pt x="14712" y="20974"/>
                  </a:lnTo>
                  <a:lnTo>
                    <a:pt x="13739" y="20974"/>
                  </a:lnTo>
                  <a:lnTo>
                    <a:pt x="13739" y="9910"/>
                  </a:lnTo>
                  <a:lnTo>
                    <a:pt x="14712" y="9910"/>
                  </a:lnTo>
                  <a:lnTo>
                    <a:pt x="14712" y="8511"/>
                  </a:lnTo>
                  <a:lnTo>
                    <a:pt x="13861" y="8511"/>
                  </a:lnTo>
                  <a:cubicBezTo>
                    <a:pt x="13861" y="6232"/>
                    <a:pt x="11186" y="5837"/>
                    <a:pt x="11186" y="5837"/>
                  </a:cubicBezTo>
                  <a:lnTo>
                    <a:pt x="11186" y="4226"/>
                  </a:lnTo>
                  <a:lnTo>
                    <a:pt x="11794" y="4226"/>
                  </a:lnTo>
                  <a:lnTo>
                    <a:pt x="11794" y="3101"/>
                  </a:lnTo>
                  <a:lnTo>
                    <a:pt x="7903" y="913"/>
                  </a:lnTo>
                  <a:lnTo>
                    <a:pt x="7903" y="1"/>
                  </a:lnTo>
                  <a:close/>
                </a:path>
              </a:pathLst>
            </a:custGeom>
            <a:solidFill>
              <a:srgbClr val="BB8D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2"/>
            <p:cNvSpPr/>
            <p:nvPr/>
          </p:nvSpPr>
          <p:spPr>
            <a:xfrm>
              <a:off x="4162200" y="1393925"/>
              <a:ext cx="319925" cy="16750"/>
            </a:xfrm>
            <a:custGeom>
              <a:rect b="b" l="l" r="r" t="t"/>
              <a:pathLst>
                <a:path extrusionOk="0" h="670" w="12797">
                  <a:moveTo>
                    <a:pt x="0" y="1"/>
                  </a:moveTo>
                  <a:lnTo>
                    <a:pt x="0" y="669"/>
                  </a:lnTo>
                  <a:lnTo>
                    <a:pt x="12797" y="669"/>
                  </a:lnTo>
                  <a:lnTo>
                    <a:pt x="12797"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2"/>
            <p:cNvSpPr/>
            <p:nvPr/>
          </p:nvSpPr>
          <p:spPr>
            <a:xfrm>
              <a:off x="4159150" y="1343025"/>
              <a:ext cx="326025" cy="15975"/>
            </a:xfrm>
            <a:custGeom>
              <a:rect b="b" l="l" r="r" t="t"/>
              <a:pathLst>
                <a:path extrusionOk="0" h="639" w="13041">
                  <a:moveTo>
                    <a:pt x="62" y="0"/>
                  </a:moveTo>
                  <a:lnTo>
                    <a:pt x="1" y="638"/>
                  </a:lnTo>
                  <a:lnTo>
                    <a:pt x="13041" y="638"/>
                  </a:lnTo>
                  <a:lnTo>
                    <a:pt x="12980"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2"/>
            <p:cNvSpPr/>
            <p:nvPr/>
          </p:nvSpPr>
          <p:spPr>
            <a:xfrm>
              <a:off x="4226025" y="1251825"/>
              <a:ext cx="192275" cy="40300"/>
            </a:xfrm>
            <a:custGeom>
              <a:rect b="b" l="l" r="r" t="t"/>
              <a:pathLst>
                <a:path extrusionOk="0" h="1612" w="7691">
                  <a:moveTo>
                    <a:pt x="1" y="1"/>
                  </a:moveTo>
                  <a:lnTo>
                    <a:pt x="1" y="1612"/>
                  </a:lnTo>
                  <a:lnTo>
                    <a:pt x="7691" y="1612"/>
                  </a:lnTo>
                  <a:lnTo>
                    <a:pt x="7691"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2"/>
            <p:cNvSpPr/>
            <p:nvPr/>
          </p:nvSpPr>
          <p:spPr>
            <a:xfrm>
              <a:off x="4162200" y="1657600"/>
              <a:ext cx="319925" cy="12950"/>
            </a:xfrm>
            <a:custGeom>
              <a:rect b="b" l="l" r="r" t="t"/>
              <a:pathLst>
                <a:path extrusionOk="0" h="518" w="12797">
                  <a:moveTo>
                    <a:pt x="0" y="1"/>
                  </a:moveTo>
                  <a:lnTo>
                    <a:pt x="0" y="518"/>
                  </a:lnTo>
                  <a:lnTo>
                    <a:pt x="12797" y="518"/>
                  </a:lnTo>
                  <a:lnTo>
                    <a:pt x="12797"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2"/>
            <p:cNvSpPr/>
            <p:nvPr/>
          </p:nvSpPr>
          <p:spPr>
            <a:xfrm>
              <a:off x="4308100" y="1157600"/>
              <a:ext cx="28150" cy="11425"/>
            </a:xfrm>
            <a:custGeom>
              <a:rect b="b" l="l" r="r" t="t"/>
              <a:pathLst>
                <a:path extrusionOk="0" h="457" w="1126">
                  <a:moveTo>
                    <a:pt x="0" y="1"/>
                  </a:moveTo>
                  <a:lnTo>
                    <a:pt x="0" y="457"/>
                  </a:lnTo>
                  <a:lnTo>
                    <a:pt x="1125" y="457"/>
                  </a:lnTo>
                  <a:lnTo>
                    <a:pt x="1125"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2"/>
            <p:cNvSpPr/>
            <p:nvPr/>
          </p:nvSpPr>
          <p:spPr>
            <a:xfrm>
              <a:off x="4322525" y="-193475"/>
              <a:ext cx="25" cy="1263725"/>
            </a:xfrm>
            <a:custGeom>
              <a:rect b="b" l="l" r="r" t="t"/>
              <a:pathLst>
                <a:path extrusionOk="0" fill="none" h="50549" w="1">
                  <a:moveTo>
                    <a:pt x="1" y="50548"/>
                  </a:moveTo>
                  <a:lnTo>
                    <a:pt x="1" y="0"/>
                  </a:lnTo>
                </a:path>
              </a:pathLst>
            </a:custGeom>
            <a:noFill/>
            <a:ln cap="flat" cmpd="sng" w="7600">
              <a:solidFill>
                <a:srgbClr val="FFFFFF"/>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2" name="Google Shape;562;p32"/>
          <p:cNvSpPr txBox="1"/>
          <p:nvPr>
            <p:ph type="ctrTitle"/>
          </p:nvPr>
        </p:nvSpPr>
        <p:spPr>
          <a:xfrm>
            <a:off x="1394250" y="2709451"/>
            <a:ext cx="6355500" cy="1269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800">
                <a:solidFill>
                  <a:schemeClr val="accent4"/>
                </a:solidFill>
              </a:rPr>
              <a:t>Happy Milad Un Nabi </a:t>
            </a:r>
            <a:br>
              <a:rPr lang="en" sz="3800">
                <a:solidFill>
                  <a:schemeClr val="accent4"/>
                </a:solidFill>
              </a:rPr>
            </a:br>
            <a:r>
              <a:rPr lang="en" sz="3000">
                <a:solidFill>
                  <a:schemeClr val="accent4"/>
                </a:solidFill>
              </a:rPr>
              <a:t>Newsletter</a:t>
            </a:r>
            <a:endParaRPr sz="3000">
              <a:solidFill>
                <a:schemeClr val="accent4"/>
              </a:solidFill>
            </a:endParaRPr>
          </a:p>
        </p:txBody>
      </p:sp>
      <p:sp>
        <p:nvSpPr>
          <p:cNvPr id="563" name="Google Shape;563;p32"/>
          <p:cNvSpPr txBox="1"/>
          <p:nvPr>
            <p:ph idx="1" type="subTitle"/>
          </p:nvPr>
        </p:nvSpPr>
        <p:spPr>
          <a:xfrm>
            <a:off x="2440450" y="4018598"/>
            <a:ext cx="4263000" cy="444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7" name="Shape 567"/>
        <p:cNvGrpSpPr/>
        <p:nvPr/>
      </p:nvGrpSpPr>
      <p:grpSpPr>
        <a:xfrm>
          <a:off x="0" y="0"/>
          <a:ext cx="0" cy="0"/>
          <a:chOff x="0" y="0"/>
          <a:chExt cx="0" cy="0"/>
        </a:xfrm>
      </p:grpSpPr>
      <p:sp>
        <p:nvSpPr>
          <p:cNvPr id="568" name="Google Shape;568;p33"/>
          <p:cNvSpPr txBox="1"/>
          <p:nvPr>
            <p:ph type="title"/>
          </p:nvPr>
        </p:nvSpPr>
        <p:spPr>
          <a:xfrm>
            <a:off x="1032300" y="691900"/>
            <a:ext cx="7051800" cy="552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a:t>
            </a:r>
            <a:r>
              <a:rPr lang="en"/>
              <a:t>ontents of this template</a:t>
            </a:r>
            <a:endParaRPr/>
          </a:p>
        </p:txBody>
      </p:sp>
      <p:sp>
        <p:nvSpPr>
          <p:cNvPr id="569" name="Google Shape;569;p33"/>
          <p:cNvSpPr txBox="1"/>
          <p:nvPr>
            <p:ph idx="4294967295" type="body"/>
          </p:nvPr>
        </p:nvSpPr>
        <p:spPr>
          <a:xfrm>
            <a:off x="1032050" y="1394375"/>
            <a:ext cx="7051800" cy="323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You can delete this slide when you’re done editing the presentation</a:t>
            </a:r>
            <a:endParaRPr sz="1400"/>
          </a:p>
        </p:txBody>
      </p:sp>
      <p:graphicFrame>
        <p:nvGraphicFramePr>
          <p:cNvPr id="570" name="Google Shape;570;p33"/>
          <p:cNvGraphicFramePr/>
          <p:nvPr/>
        </p:nvGraphicFramePr>
        <p:xfrm>
          <a:off x="1032075" y="1939927"/>
          <a:ext cx="3000000" cy="3000000"/>
        </p:xfrm>
        <a:graphic>
          <a:graphicData uri="http://schemas.openxmlformats.org/drawingml/2006/table">
            <a:tbl>
              <a:tblPr>
                <a:noFill/>
                <a:tableStyleId>{FE2A5767-A345-4B34-88BE-C36F1F8463D4}</a:tableStyleId>
              </a:tblPr>
              <a:tblGrid>
                <a:gridCol w="2211100"/>
                <a:gridCol w="4840800"/>
              </a:tblGrid>
              <a:tr h="345775">
                <a:tc>
                  <a:txBody>
                    <a:bodyPr/>
                    <a:lstStyle/>
                    <a:p>
                      <a:pPr indent="0" lvl="0" marL="0" rtl="0" algn="l">
                        <a:spcBef>
                          <a:spcPts val="0"/>
                        </a:spcBef>
                        <a:spcAft>
                          <a:spcPts val="0"/>
                        </a:spcAft>
                        <a:buNone/>
                      </a:pPr>
                      <a:r>
                        <a:rPr b="1" lang="en" sz="1000" u="sng">
                          <a:solidFill>
                            <a:schemeClr val="accent6"/>
                          </a:solidFill>
                          <a:latin typeface="DM Sans"/>
                          <a:ea typeface="DM Sans"/>
                          <a:cs typeface="DM Sans"/>
                          <a:sym typeface="DM Sans"/>
                          <a:hlinkClick action="ppaction://hlinksldjump" r:id="rId3">
                            <a:extLst>
                              <a:ext uri="{A12FA001-AC4F-418D-AE19-62706E023703}">
                                <ahyp:hlinkClr val="tx"/>
                              </a:ext>
                            </a:extLst>
                          </a:hlinkClick>
                        </a:rPr>
                        <a:t>F</a:t>
                      </a:r>
                      <a:r>
                        <a:rPr b="1" lang="en" sz="1000" u="sng">
                          <a:solidFill>
                            <a:schemeClr val="accent6"/>
                          </a:solidFill>
                          <a:latin typeface="DM Sans"/>
                          <a:ea typeface="DM Sans"/>
                          <a:cs typeface="DM Sans"/>
                          <a:sym typeface="DM Sans"/>
                          <a:hlinkClick action="ppaction://hlinksldjump" r:id="rId4">
                            <a:extLst>
                              <a:ext uri="{A12FA001-AC4F-418D-AE19-62706E023703}">
                                <ahyp:hlinkClr val="tx"/>
                              </a:ext>
                            </a:extLst>
                          </a:hlinkClick>
                        </a:rPr>
                        <a:t>onts</a:t>
                      </a:r>
                      <a:endParaRPr b="1" sz="1000">
                        <a:solidFill>
                          <a:schemeClr val="accent6"/>
                        </a:solidFill>
                        <a:latin typeface="DM Sans"/>
                        <a:ea typeface="DM Sans"/>
                        <a:cs typeface="DM Sans"/>
                        <a:sym typeface="DM Sans"/>
                      </a:endParaRPr>
                    </a:p>
                  </a:txBody>
                  <a:tcPr marT="0" marB="0"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rtl="0" algn="l">
                        <a:spcBef>
                          <a:spcPts val="0"/>
                        </a:spcBef>
                        <a:spcAft>
                          <a:spcPts val="1600"/>
                        </a:spcAft>
                        <a:buNone/>
                      </a:pPr>
                      <a:r>
                        <a:rPr lang="en" sz="900">
                          <a:solidFill>
                            <a:schemeClr val="accent6"/>
                          </a:solidFill>
                          <a:latin typeface="DM Sans"/>
                          <a:ea typeface="DM Sans"/>
                          <a:cs typeface="DM Sans"/>
                          <a:sym typeface="DM Sans"/>
                        </a:rPr>
                        <a:t>To view this template correctly in PowerPoint, download and install the fonts we used</a:t>
                      </a:r>
                      <a:endParaRPr sz="900">
                        <a:solidFill>
                          <a:schemeClr val="accent6"/>
                        </a:solidFill>
                        <a:latin typeface="DM Sans"/>
                        <a:ea typeface="DM Sans"/>
                        <a:cs typeface="DM Sans"/>
                        <a:sym typeface="DM Sans"/>
                      </a:endParaRPr>
                    </a:p>
                  </a:txBody>
                  <a:tcPr marT="0" marB="0"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r>
              <a:tr h="345775">
                <a:tc>
                  <a:txBody>
                    <a:bodyPr/>
                    <a:lstStyle/>
                    <a:p>
                      <a:pPr indent="0" lvl="0" marL="0" rtl="0" algn="l">
                        <a:spcBef>
                          <a:spcPts val="0"/>
                        </a:spcBef>
                        <a:spcAft>
                          <a:spcPts val="0"/>
                        </a:spcAft>
                        <a:buNone/>
                      </a:pPr>
                      <a:r>
                        <a:rPr b="1" lang="en" sz="1000" u="sng">
                          <a:solidFill>
                            <a:schemeClr val="accent6"/>
                          </a:solidFill>
                          <a:latin typeface="DM Sans"/>
                          <a:ea typeface="DM Sans"/>
                          <a:cs typeface="DM Sans"/>
                          <a:sym typeface="DM Sans"/>
                          <a:hlinkClick action="ppaction://hlinksldjump" r:id="rId5">
                            <a:extLst>
                              <a:ext uri="{A12FA001-AC4F-418D-AE19-62706E023703}">
                                <ahyp:hlinkClr val="tx"/>
                              </a:ext>
                            </a:extLst>
                          </a:hlinkClick>
                        </a:rPr>
                        <a:t>U</a:t>
                      </a:r>
                      <a:r>
                        <a:rPr b="1" lang="en" sz="1000" u="sng">
                          <a:solidFill>
                            <a:schemeClr val="accent6"/>
                          </a:solidFill>
                          <a:latin typeface="DM Sans"/>
                          <a:ea typeface="DM Sans"/>
                          <a:cs typeface="DM Sans"/>
                          <a:sym typeface="DM Sans"/>
                          <a:hlinkClick action="ppaction://hlinksldjump" r:id="rId6">
                            <a:extLst>
                              <a:ext uri="{A12FA001-AC4F-418D-AE19-62706E023703}">
                                <ahyp:hlinkClr val="tx"/>
                              </a:ext>
                            </a:extLst>
                          </a:hlinkClick>
                        </a:rPr>
                        <a:t>sed </a:t>
                      </a:r>
                      <a:r>
                        <a:rPr b="1" lang="en" sz="1000">
                          <a:solidFill>
                            <a:schemeClr val="accent6"/>
                          </a:solidFill>
                          <a:latin typeface="DM Sans"/>
                          <a:ea typeface="DM Sans"/>
                          <a:cs typeface="DM Sans"/>
                          <a:sym typeface="DM Sans"/>
                        </a:rPr>
                        <a:t>and </a:t>
                      </a:r>
                      <a:r>
                        <a:rPr b="1" lang="en" sz="1000" u="sng">
                          <a:solidFill>
                            <a:schemeClr val="accent6"/>
                          </a:solidFill>
                          <a:latin typeface="DM Sans"/>
                          <a:ea typeface="DM Sans"/>
                          <a:cs typeface="DM Sans"/>
                          <a:sym typeface="DM Sans"/>
                          <a:hlinkClick action="ppaction://hlinksldjump" r:id="rId7">
                            <a:extLst>
                              <a:ext uri="{A12FA001-AC4F-418D-AE19-62706E023703}">
                                <ahyp:hlinkClr val="tx"/>
                              </a:ext>
                            </a:extLst>
                          </a:hlinkClick>
                        </a:rPr>
                        <a:t>alternative resources</a:t>
                      </a:r>
                      <a:endParaRPr b="1" sz="1000">
                        <a:solidFill>
                          <a:schemeClr val="accent6"/>
                        </a:solidFill>
                        <a:latin typeface="DM Sans"/>
                        <a:ea typeface="DM Sans"/>
                        <a:cs typeface="DM Sans"/>
                        <a:sym typeface="DM Sans"/>
                      </a:endParaRPr>
                    </a:p>
                  </a:txBody>
                  <a:tcPr marT="0" marB="0"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marR="0" rtl="0" algn="l">
                        <a:lnSpc>
                          <a:spcPct val="100000"/>
                        </a:lnSpc>
                        <a:spcBef>
                          <a:spcPts val="0"/>
                        </a:spcBef>
                        <a:spcAft>
                          <a:spcPts val="1600"/>
                        </a:spcAft>
                        <a:buNone/>
                      </a:pPr>
                      <a:r>
                        <a:rPr lang="en" sz="900">
                          <a:solidFill>
                            <a:schemeClr val="accent6"/>
                          </a:solidFill>
                          <a:latin typeface="DM Sans"/>
                          <a:ea typeface="DM Sans"/>
                          <a:cs typeface="DM Sans"/>
                          <a:sym typeface="DM Sans"/>
                        </a:rPr>
                        <a:t>An assortment of graphic resources that are suitable for use in this presentation</a:t>
                      </a:r>
                      <a:endParaRPr sz="900">
                        <a:solidFill>
                          <a:schemeClr val="accent6"/>
                        </a:solidFill>
                        <a:latin typeface="DM Sans"/>
                        <a:ea typeface="DM Sans"/>
                        <a:cs typeface="DM Sans"/>
                        <a:sym typeface="DM Sans"/>
                      </a:endParaRPr>
                    </a:p>
                  </a:txBody>
                  <a:tcPr marT="0" marB="0"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r>
              <a:tr h="345775">
                <a:tc>
                  <a:txBody>
                    <a:bodyPr/>
                    <a:lstStyle/>
                    <a:p>
                      <a:pPr indent="0" lvl="0" marL="0" rtl="0" algn="l">
                        <a:spcBef>
                          <a:spcPts val="0"/>
                        </a:spcBef>
                        <a:spcAft>
                          <a:spcPts val="0"/>
                        </a:spcAft>
                        <a:buNone/>
                      </a:pPr>
                      <a:r>
                        <a:rPr b="1" lang="en" sz="1000" u="sng">
                          <a:solidFill>
                            <a:schemeClr val="accent6"/>
                          </a:solidFill>
                          <a:latin typeface="DM Sans"/>
                          <a:ea typeface="DM Sans"/>
                          <a:cs typeface="DM Sans"/>
                          <a:sym typeface="DM Sans"/>
                          <a:hlinkClick action="ppaction://hlinksldjump" r:id="rId8">
                            <a:extLst>
                              <a:ext uri="{A12FA001-AC4F-418D-AE19-62706E023703}">
                                <ahyp:hlinkClr val="tx"/>
                              </a:ext>
                            </a:extLst>
                          </a:hlinkClick>
                        </a:rPr>
                        <a:t>T</a:t>
                      </a:r>
                      <a:r>
                        <a:rPr b="1" lang="en" sz="1000" u="sng">
                          <a:solidFill>
                            <a:schemeClr val="accent6"/>
                          </a:solidFill>
                          <a:latin typeface="DM Sans"/>
                          <a:ea typeface="DM Sans"/>
                          <a:cs typeface="DM Sans"/>
                          <a:sym typeface="DM Sans"/>
                          <a:hlinkClick action="ppaction://hlinksldjump" r:id="rId9">
                            <a:extLst>
                              <a:ext uri="{A12FA001-AC4F-418D-AE19-62706E023703}">
                                <ahyp:hlinkClr val="tx"/>
                              </a:ext>
                            </a:extLst>
                          </a:hlinkClick>
                        </a:rPr>
                        <a:t>hanks slide</a:t>
                      </a:r>
                      <a:endParaRPr b="1" sz="1000">
                        <a:solidFill>
                          <a:schemeClr val="accent6"/>
                        </a:solidFill>
                        <a:latin typeface="DM Sans"/>
                        <a:ea typeface="DM Sans"/>
                        <a:cs typeface="DM Sans"/>
                        <a:sym typeface="DM Sans"/>
                      </a:endParaRPr>
                    </a:p>
                  </a:txBody>
                  <a:tcPr marT="0" marB="0"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rtl="0" algn="l">
                        <a:spcBef>
                          <a:spcPts val="0"/>
                        </a:spcBef>
                        <a:spcAft>
                          <a:spcPts val="1600"/>
                        </a:spcAft>
                        <a:buNone/>
                      </a:pPr>
                      <a:r>
                        <a:rPr lang="en" sz="900">
                          <a:solidFill>
                            <a:schemeClr val="accent6"/>
                          </a:solidFill>
                          <a:latin typeface="DM Sans"/>
                          <a:ea typeface="DM Sans"/>
                          <a:cs typeface="DM Sans"/>
                          <a:sym typeface="DM Sans"/>
                        </a:rPr>
                        <a:t>You must keep it so that proper credits for our design are given</a:t>
                      </a:r>
                      <a:endParaRPr sz="900">
                        <a:solidFill>
                          <a:schemeClr val="accent6"/>
                        </a:solidFill>
                        <a:latin typeface="DM Sans"/>
                        <a:ea typeface="DM Sans"/>
                        <a:cs typeface="DM Sans"/>
                        <a:sym typeface="DM Sans"/>
                      </a:endParaRPr>
                    </a:p>
                  </a:txBody>
                  <a:tcPr marT="0" marB="0"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r>
              <a:tr h="345775">
                <a:tc>
                  <a:txBody>
                    <a:bodyPr/>
                    <a:lstStyle/>
                    <a:p>
                      <a:pPr indent="0" lvl="0" marL="0" rtl="0" algn="l">
                        <a:spcBef>
                          <a:spcPts val="0"/>
                        </a:spcBef>
                        <a:spcAft>
                          <a:spcPts val="0"/>
                        </a:spcAft>
                        <a:buNone/>
                      </a:pPr>
                      <a:r>
                        <a:rPr b="1" lang="en" sz="1000" u="sng">
                          <a:solidFill>
                            <a:schemeClr val="accent6"/>
                          </a:solidFill>
                          <a:latin typeface="DM Sans"/>
                          <a:ea typeface="DM Sans"/>
                          <a:cs typeface="DM Sans"/>
                          <a:sym typeface="DM Sans"/>
                          <a:hlinkClick action="ppaction://hlinksldjump" r:id="rId10">
                            <a:extLst>
                              <a:ext uri="{A12FA001-AC4F-418D-AE19-62706E023703}">
                                <ahyp:hlinkClr val="tx"/>
                              </a:ext>
                            </a:extLst>
                          </a:hlinkClick>
                        </a:rPr>
                        <a:t>C</a:t>
                      </a:r>
                      <a:r>
                        <a:rPr b="1" lang="en" sz="1000" u="sng">
                          <a:solidFill>
                            <a:schemeClr val="accent6"/>
                          </a:solidFill>
                          <a:latin typeface="DM Sans"/>
                          <a:ea typeface="DM Sans"/>
                          <a:cs typeface="DM Sans"/>
                          <a:sym typeface="DM Sans"/>
                          <a:hlinkClick action="ppaction://hlinksldjump" r:id="rId11">
                            <a:extLst>
                              <a:ext uri="{A12FA001-AC4F-418D-AE19-62706E023703}">
                                <ahyp:hlinkClr val="tx"/>
                              </a:ext>
                            </a:extLst>
                          </a:hlinkClick>
                        </a:rPr>
                        <a:t>olors</a:t>
                      </a:r>
                      <a:endParaRPr b="1" sz="1000">
                        <a:solidFill>
                          <a:schemeClr val="accent6"/>
                        </a:solidFill>
                        <a:latin typeface="DM Sans"/>
                        <a:ea typeface="DM Sans"/>
                        <a:cs typeface="DM Sans"/>
                        <a:sym typeface="DM Sans"/>
                      </a:endParaRPr>
                    </a:p>
                  </a:txBody>
                  <a:tcPr marT="0" marB="0"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rtl="0" algn="l">
                        <a:spcBef>
                          <a:spcPts val="0"/>
                        </a:spcBef>
                        <a:spcAft>
                          <a:spcPts val="1600"/>
                        </a:spcAft>
                        <a:buNone/>
                      </a:pPr>
                      <a:r>
                        <a:rPr lang="en" sz="900">
                          <a:solidFill>
                            <a:schemeClr val="accent6"/>
                          </a:solidFill>
                          <a:latin typeface="DM Sans"/>
                          <a:ea typeface="DM Sans"/>
                          <a:cs typeface="DM Sans"/>
                          <a:sym typeface="DM Sans"/>
                        </a:rPr>
                        <a:t>All the colors used in this presentation</a:t>
                      </a:r>
                      <a:endParaRPr sz="900">
                        <a:solidFill>
                          <a:schemeClr val="accent6"/>
                        </a:solidFill>
                        <a:latin typeface="DM Sans"/>
                        <a:ea typeface="DM Sans"/>
                        <a:cs typeface="DM Sans"/>
                        <a:sym typeface="DM Sans"/>
                      </a:endParaRPr>
                    </a:p>
                  </a:txBody>
                  <a:tcPr marT="0" marB="0"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r>
              <a:tr h="345775">
                <a:tc>
                  <a:txBody>
                    <a:bodyPr/>
                    <a:lstStyle/>
                    <a:p>
                      <a:pPr indent="0" lvl="0" marL="0" rtl="0" algn="l">
                        <a:spcBef>
                          <a:spcPts val="0"/>
                        </a:spcBef>
                        <a:spcAft>
                          <a:spcPts val="0"/>
                        </a:spcAft>
                        <a:buNone/>
                      </a:pPr>
                      <a:r>
                        <a:rPr b="1" lang="en" sz="1000" u="sng">
                          <a:solidFill>
                            <a:schemeClr val="accent6"/>
                          </a:solidFill>
                          <a:latin typeface="DM Sans"/>
                          <a:ea typeface="DM Sans"/>
                          <a:cs typeface="DM Sans"/>
                          <a:sym typeface="DM Sans"/>
                          <a:hlinkClick action="ppaction://hlinksldjump" r:id="rId12">
                            <a:extLst>
                              <a:ext uri="{A12FA001-AC4F-418D-AE19-62706E023703}">
                                <ahyp:hlinkClr val="tx"/>
                              </a:ext>
                            </a:extLst>
                          </a:hlinkClick>
                        </a:rPr>
                        <a:t>I</a:t>
                      </a:r>
                      <a:r>
                        <a:rPr b="1" lang="en" sz="1000" u="sng">
                          <a:solidFill>
                            <a:schemeClr val="accent6"/>
                          </a:solidFill>
                          <a:latin typeface="DM Sans"/>
                          <a:ea typeface="DM Sans"/>
                          <a:cs typeface="DM Sans"/>
                          <a:sym typeface="DM Sans"/>
                          <a:hlinkClick action="ppaction://hlinksldjump" r:id="rId13">
                            <a:extLst>
                              <a:ext uri="{A12FA001-AC4F-418D-AE19-62706E023703}">
                                <ahyp:hlinkClr val="tx"/>
                              </a:ext>
                            </a:extLst>
                          </a:hlinkClick>
                        </a:rPr>
                        <a:t>cons </a:t>
                      </a:r>
                      <a:r>
                        <a:rPr b="1" lang="en" sz="1000">
                          <a:solidFill>
                            <a:schemeClr val="accent6"/>
                          </a:solidFill>
                          <a:latin typeface="DM Sans"/>
                          <a:ea typeface="DM Sans"/>
                          <a:cs typeface="DM Sans"/>
                          <a:sym typeface="DM Sans"/>
                        </a:rPr>
                        <a:t>and </a:t>
                      </a:r>
                      <a:r>
                        <a:rPr b="1" lang="en" sz="1000" u="sng">
                          <a:solidFill>
                            <a:schemeClr val="accent6"/>
                          </a:solidFill>
                          <a:latin typeface="DM Sans"/>
                          <a:ea typeface="DM Sans"/>
                          <a:cs typeface="DM Sans"/>
                          <a:sym typeface="DM Sans"/>
                          <a:hlinkClick action="ppaction://hlinksldjump" r:id="rId14">
                            <a:extLst>
                              <a:ext uri="{A12FA001-AC4F-418D-AE19-62706E023703}">
                                <ahyp:hlinkClr val="tx"/>
                              </a:ext>
                            </a:extLst>
                          </a:hlinkClick>
                        </a:rPr>
                        <a:t>infographic resources</a:t>
                      </a:r>
                      <a:endParaRPr b="1" sz="1000">
                        <a:solidFill>
                          <a:schemeClr val="accent6"/>
                        </a:solidFill>
                        <a:latin typeface="DM Sans"/>
                        <a:ea typeface="DM Sans"/>
                        <a:cs typeface="DM Sans"/>
                        <a:sym typeface="DM Sans"/>
                      </a:endParaRPr>
                    </a:p>
                  </a:txBody>
                  <a:tcPr marT="0" marB="0"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rPr lang="en" sz="900">
                          <a:solidFill>
                            <a:schemeClr val="accent6"/>
                          </a:solidFill>
                          <a:latin typeface="DM Sans"/>
                          <a:ea typeface="DM Sans"/>
                          <a:cs typeface="DM Sans"/>
                          <a:sym typeface="DM Sans"/>
                        </a:rPr>
                        <a:t>These can be used in the template, and their size and color can be edited</a:t>
                      </a:r>
                      <a:endParaRPr sz="900">
                        <a:solidFill>
                          <a:schemeClr val="accent6"/>
                        </a:solidFill>
                        <a:latin typeface="DM Sans"/>
                        <a:ea typeface="DM Sans"/>
                        <a:cs typeface="DM Sans"/>
                        <a:sym typeface="DM Sans"/>
                      </a:endParaRPr>
                    </a:p>
                  </a:txBody>
                  <a:tcPr marT="0" marB="0"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r>
              <a:tr h="345775">
                <a:tc>
                  <a:txBody>
                    <a:bodyPr/>
                    <a:lstStyle/>
                    <a:p>
                      <a:pPr indent="0" lvl="0" marL="0" rtl="0" algn="l">
                        <a:spcBef>
                          <a:spcPts val="0"/>
                        </a:spcBef>
                        <a:spcAft>
                          <a:spcPts val="0"/>
                        </a:spcAft>
                        <a:buNone/>
                      </a:pPr>
                      <a:r>
                        <a:rPr b="1" lang="en" sz="1000">
                          <a:solidFill>
                            <a:schemeClr val="accent6"/>
                          </a:solidFill>
                          <a:latin typeface="DM Sans"/>
                          <a:ea typeface="DM Sans"/>
                          <a:cs typeface="DM Sans"/>
                          <a:sym typeface="DM Sans"/>
                        </a:rPr>
                        <a:t>E</a:t>
                      </a:r>
                      <a:r>
                        <a:rPr b="1" lang="en" sz="1000">
                          <a:solidFill>
                            <a:schemeClr val="accent6"/>
                          </a:solidFill>
                          <a:latin typeface="DM Sans"/>
                          <a:ea typeface="DM Sans"/>
                          <a:cs typeface="DM Sans"/>
                          <a:sym typeface="DM Sans"/>
                        </a:rPr>
                        <a:t>ditable presentation theme </a:t>
                      </a:r>
                      <a:endParaRPr b="1" sz="1000">
                        <a:solidFill>
                          <a:schemeClr val="accent6"/>
                        </a:solidFill>
                        <a:latin typeface="DM Sans"/>
                        <a:ea typeface="DM Sans"/>
                        <a:cs typeface="DM Sans"/>
                        <a:sym typeface="DM Sans"/>
                      </a:endParaRPr>
                    </a:p>
                  </a:txBody>
                  <a:tcPr marT="0" marB="0"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rtl="0" algn="l">
                        <a:spcBef>
                          <a:spcPts val="0"/>
                        </a:spcBef>
                        <a:spcAft>
                          <a:spcPts val="1600"/>
                        </a:spcAft>
                        <a:buNone/>
                      </a:pPr>
                      <a:r>
                        <a:rPr lang="en" sz="900">
                          <a:solidFill>
                            <a:schemeClr val="accent6"/>
                          </a:solidFill>
                          <a:latin typeface="DM Sans"/>
                          <a:ea typeface="DM Sans"/>
                          <a:cs typeface="DM Sans"/>
                          <a:sym typeface="DM Sans"/>
                        </a:rPr>
                        <a:t>You can edit the master slides easily. For more info, click </a:t>
                      </a:r>
                      <a:r>
                        <a:rPr b="1" lang="en" sz="900" u="sng">
                          <a:solidFill>
                            <a:schemeClr val="accent6"/>
                          </a:solidFill>
                          <a:latin typeface="DM Sans"/>
                          <a:ea typeface="DM Sans"/>
                          <a:cs typeface="DM Sans"/>
                          <a:sym typeface="DM Sans"/>
                          <a:hlinkClick r:id="rId15">
                            <a:extLst>
                              <a:ext uri="{A12FA001-AC4F-418D-AE19-62706E023703}">
                                <ahyp:hlinkClr val="tx"/>
                              </a:ext>
                            </a:extLst>
                          </a:hlinkClick>
                        </a:rPr>
                        <a:t>here</a:t>
                      </a:r>
                      <a:endParaRPr b="1" sz="900" u="sng">
                        <a:solidFill>
                          <a:schemeClr val="accent6"/>
                        </a:solidFill>
                        <a:latin typeface="DM Sans"/>
                        <a:ea typeface="DM Sans"/>
                        <a:cs typeface="DM Sans"/>
                        <a:sym typeface="DM Sans"/>
                      </a:endParaRPr>
                    </a:p>
                  </a:txBody>
                  <a:tcPr marT="0" marB="0"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r>
            </a:tbl>
          </a:graphicData>
        </a:graphic>
      </p:graphicFrame>
      <p:sp>
        <p:nvSpPr>
          <p:cNvPr id="571" name="Google Shape;571;p33"/>
          <p:cNvSpPr txBox="1"/>
          <p:nvPr/>
        </p:nvSpPr>
        <p:spPr>
          <a:xfrm>
            <a:off x="1032075" y="4185100"/>
            <a:ext cx="2845500" cy="4197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chemeClr val="accent6"/>
                </a:solidFill>
                <a:latin typeface="DM Sans"/>
                <a:ea typeface="DM Sans"/>
                <a:cs typeface="DM Sans"/>
                <a:sym typeface="DM Sans"/>
              </a:rPr>
              <a:t>For more info:</a:t>
            </a:r>
            <a:br>
              <a:rPr lang="en" sz="300">
                <a:solidFill>
                  <a:schemeClr val="accent6"/>
                </a:solidFill>
                <a:latin typeface="DM Sans"/>
                <a:ea typeface="DM Sans"/>
                <a:cs typeface="DM Sans"/>
                <a:sym typeface="DM Sans"/>
              </a:rPr>
            </a:br>
            <a:r>
              <a:rPr b="1" lang="en" sz="1200" u="sng">
                <a:solidFill>
                  <a:schemeClr val="accent6"/>
                </a:solidFill>
                <a:latin typeface="DM Sans"/>
                <a:ea typeface="DM Sans"/>
                <a:cs typeface="DM Sans"/>
                <a:sym typeface="DM Sans"/>
                <a:hlinkClick r:id="rId16">
                  <a:extLst>
                    <a:ext uri="{A12FA001-AC4F-418D-AE19-62706E023703}">
                      <ahyp:hlinkClr val="tx"/>
                    </a:ext>
                  </a:extLst>
                </a:hlinkClick>
              </a:rPr>
              <a:t>SLIDESGO</a:t>
            </a:r>
            <a:r>
              <a:rPr b="1" lang="en" sz="1200">
                <a:solidFill>
                  <a:schemeClr val="accent6"/>
                </a:solidFill>
                <a:uFill>
                  <a:noFill/>
                </a:uFill>
                <a:latin typeface="DM Sans"/>
                <a:ea typeface="DM Sans"/>
                <a:cs typeface="DM Sans"/>
                <a:sym typeface="DM Sans"/>
                <a:hlinkClick r:id="rId17">
                  <a:extLst>
                    <a:ext uri="{A12FA001-AC4F-418D-AE19-62706E023703}">
                      <ahyp:hlinkClr val="tx"/>
                    </a:ext>
                  </a:extLst>
                </a:hlinkClick>
              </a:rPr>
              <a:t> </a:t>
            </a:r>
            <a:r>
              <a:rPr b="1" lang="en" sz="1200">
                <a:solidFill>
                  <a:schemeClr val="accent6"/>
                </a:solidFill>
                <a:latin typeface="DM Sans"/>
                <a:ea typeface="DM Sans"/>
                <a:cs typeface="DM Sans"/>
                <a:sym typeface="DM Sans"/>
              </a:rPr>
              <a:t>| </a:t>
            </a:r>
            <a:r>
              <a:rPr b="1" lang="en" sz="1200" u="sng">
                <a:solidFill>
                  <a:schemeClr val="accent6"/>
                </a:solidFill>
                <a:latin typeface="DM Sans"/>
                <a:ea typeface="DM Sans"/>
                <a:cs typeface="DM Sans"/>
                <a:sym typeface="DM Sans"/>
                <a:hlinkClick r:id="rId18">
                  <a:extLst>
                    <a:ext uri="{A12FA001-AC4F-418D-AE19-62706E023703}">
                      <ahyp:hlinkClr val="tx"/>
                    </a:ext>
                  </a:extLst>
                </a:hlinkClick>
              </a:rPr>
              <a:t>BLOG</a:t>
            </a:r>
            <a:r>
              <a:rPr b="1" lang="en" sz="1200">
                <a:solidFill>
                  <a:schemeClr val="accent6"/>
                </a:solidFill>
                <a:latin typeface="DM Sans"/>
                <a:ea typeface="DM Sans"/>
                <a:cs typeface="DM Sans"/>
                <a:sym typeface="DM Sans"/>
              </a:rPr>
              <a:t> | </a:t>
            </a:r>
            <a:r>
              <a:rPr b="1" lang="en" sz="1200" u="sng">
                <a:solidFill>
                  <a:schemeClr val="accent6"/>
                </a:solidFill>
                <a:latin typeface="DM Sans"/>
                <a:ea typeface="DM Sans"/>
                <a:cs typeface="DM Sans"/>
                <a:sym typeface="DM Sans"/>
                <a:hlinkClick r:id="rId19">
                  <a:extLst>
                    <a:ext uri="{A12FA001-AC4F-418D-AE19-62706E023703}">
                      <ahyp:hlinkClr val="tx"/>
                    </a:ext>
                  </a:extLst>
                </a:hlinkClick>
              </a:rPr>
              <a:t>FAQ</a:t>
            </a:r>
            <a:r>
              <a:rPr b="1" lang="en" sz="1200" u="sng">
                <a:solidFill>
                  <a:schemeClr val="accent6"/>
                </a:solidFill>
                <a:latin typeface="DM Sans"/>
                <a:ea typeface="DM Sans"/>
                <a:cs typeface="DM Sans"/>
                <a:sym typeface="DM Sans"/>
              </a:rPr>
              <a:t>s</a:t>
            </a:r>
            <a:endParaRPr b="1" sz="400" u="sng">
              <a:solidFill>
                <a:schemeClr val="accent6"/>
              </a:solidFill>
              <a:latin typeface="DM Sans"/>
              <a:ea typeface="DM Sans"/>
              <a:cs typeface="DM Sans"/>
              <a:sym typeface="DM Sans"/>
            </a:endParaRPr>
          </a:p>
        </p:txBody>
      </p:sp>
      <p:sp>
        <p:nvSpPr>
          <p:cNvPr id="572" name="Google Shape;572;p33"/>
          <p:cNvSpPr txBox="1"/>
          <p:nvPr/>
        </p:nvSpPr>
        <p:spPr>
          <a:xfrm>
            <a:off x="3877675" y="4185100"/>
            <a:ext cx="4206300" cy="4197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chemeClr val="accent6"/>
                </a:solidFill>
                <a:latin typeface="DM Sans"/>
                <a:ea typeface="DM Sans"/>
                <a:cs typeface="DM Sans"/>
                <a:sym typeface="DM Sans"/>
              </a:rPr>
              <a:t>You can visit our sister </a:t>
            </a:r>
            <a:r>
              <a:rPr lang="en" sz="1100">
                <a:solidFill>
                  <a:schemeClr val="accent6"/>
                </a:solidFill>
                <a:latin typeface="DM Sans"/>
                <a:ea typeface="DM Sans"/>
                <a:cs typeface="DM Sans"/>
                <a:sym typeface="DM Sans"/>
              </a:rPr>
              <a:t>projects</a:t>
            </a:r>
            <a:r>
              <a:rPr lang="en" sz="1100">
                <a:solidFill>
                  <a:schemeClr val="accent6"/>
                </a:solidFill>
                <a:latin typeface="DM Sans"/>
                <a:ea typeface="DM Sans"/>
                <a:cs typeface="DM Sans"/>
                <a:sym typeface="DM Sans"/>
              </a:rPr>
              <a:t>:</a:t>
            </a:r>
            <a:br>
              <a:rPr lang="en" sz="300">
                <a:solidFill>
                  <a:schemeClr val="accent6"/>
                </a:solidFill>
                <a:latin typeface="DM Sans"/>
                <a:ea typeface="DM Sans"/>
                <a:cs typeface="DM Sans"/>
                <a:sym typeface="DM Sans"/>
              </a:rPr>
            </a:br>
            <a:r>
              <a:rPr b="1" lang="en" sz="1200" u="sng">
                <a:solidFill>
                  <a:schemeClr val="accent6"/>
                </a:solidFill>
                <a:latin typeface="DM Sans"/>
                <a:ea typeface="DM Sans"/>
                <a:cs typeface="DM Sans"/>
                <a:sym typeface="DM Sans"/>
                <a:hlinkClick r:id="rId20">
                  <a:extLst>
                    <a:ext uri="{A12FA001-AC4F-418D-AE19-62706E023703}">
                      <ahyp:hlinkClr val="tx"/>
                    </a:ext>
                  </a:extLst>
                </a:hlinkClick>
              </a:rPr>
              <a:t>FREEPIK</a:t>
            </a:r>
            <a:r>
              <a:rPr b="1" lang="en" sz="1200">
                <a:solidFill>
                  <a:schemeClr val="accent6"/>
                </a:solidFill>
                <a:latin typeface="DM Sans"/>
                <a:ea typeface="DM Sans"/>
                <a:cs typeface="DM Sans"/>
                <a:sym typeface="DM Sans"/>
              </a:rPr>
              <a:t> | </a:t>
            </a:r>
            <a:r>
              <a:rPr b="1" lang="en" sz="1200" u="sng">
                <a:solidFill>
                  <a:schemeClr val="accent6"/>
                </a:solidFill>
                <a:latin typeface="DM Sans"/>
                <a:ea typeface="DM Sans"/>
                <a:cs typeface="DM Sans"/>
                <a:sym typeface="DM Sans"/>
                <a:hlinkClick r:id="rId21">
                  <a:extLst>
                    <a:ext uri="{A12FA001-AC4F-418D-AE19-62706E023703}">
                      <ahyp:hlinkClr val="tx"/>
                    </a:ext>
                  </a:extLst>
                </a:hlinkClick>
              </a:rPr>
              <a:t>FLATICON</a:t>
            </a:r>
            <a:r>
              <a:rPr b="1" lang="en" sz="1200">
                <a:solidFill>
                  <a:schemeClr val="accent6"/>
                </a:solidFill>
                <a:latin typeface="DM Sans"/>
                <a:ea typeface="DM Sans"/>
                <a:cs typeface="DM Sans"/>
                <a:sym typeface="DM Sans"/>
              </a:rPr>
              <a:t> | </a:t>
            </a:r>
            <a:r>
              <a:rPr b="1" lang="en" sz="1200" u="sng">
                <a:solidFill>
                  <a:schemeClr val="accent6"/>
                </a:solidFill>
                <a:latin typeface="DM Sans"/>
                <a:ea typeface="DM Sans"/>
                <a:cs typeface="DM Sans"/>
                <a:sym typeface="DM Sans"/>
                <a:hlinkClick r:id="rId22">
                  <a:extLst>
                    <a:ext uri="{A12FA001-AC4F-418D-AE19-62706E023703}">
                      <ahyp:hlinkClr val="tx"/>
                    </a:ext>
                  </a:extLst>
                </a:hlinkClick>
              </a:rPr>
              <a:t>STORYSET</a:t>
            </a:r>
            <a:r>
              <a:rPr b="1" lang="en" sz="1200">
                <a:solidFill>
                  <a:schemeClr val="accent6"/>
                </a:solidFill>
                <a:latin typeface="DM Sans"/>
                <a:ea typeface="DM Sans"/>
                <a:cs typeface="DM Sans"/>
                <a:sym typeface="DM Sans"/>
              </a:rPr>
              <a:t> | </a:t>
            </a:r>
            <a:r>
              <a:rPr b="1" lang="en" sz="1200" u="sng">
                <a:solidFill>
                  <a:schemeClr val="accent6"/>
                </a:solidFill>
                <a:latin typeface="DM Sans"/>
                <a:ea typeface="DM Sans"/>
                <a:cs typeface="DM Sans"/>
                <a:sym typeface="DM Sans"/>
                <a:hlinkClick r:id="rId23">
                  <a:extLst>
                    <a:ext uri="{A12FA001-AC4F-418D-AE19-62706E023703}">
                      <ahyp:hlinkClr val="tx"/>
                    </a:ext>
                  </a:extLst>
                </a:hlinkClick>
              </a:rPr>
              <a:t>WEPIK</a:t>
            </a:r>
            <a:r>
              <a:rPr b="1" lang="en" sz="1200">
                <a:solidFill>
                  <a:schemeClr val="accent6"/>
                </a:solidFill>
                <a:uFill>
                  <a:noFill/>
                </a:uFill>
                <a:latin typeface="DM Sans"/>
                <a:ea typeface="DM Sans"/>
                <a:cs typeface="DM Sans"/>
                <a:sym typeface="DM Sans"/>
                <a:hlinkClick r:id="rId24">
                  <a:extLst>
                    <a:ext uri="{A12FA001-AC4F-418D-AE19-62706E023703}">
                      <ahyp:hlinkClr val="tx"/>
                    </a:ext>
                  </a:extLst>
                </a:hlinkClick>
              </a:rPr>
              <a:t> </a:t>
            </a:r>
            <a:r>
              <a:rPr b="1" lang="en" sz="1200">
                <a:solidFill>
                  <a:schemeClr val="accent6"/>
                </a:solidFill>
                <a:latin typeface="DM Sans"/>
                <a:ea typeface="DM Sans"/>
                <a:cs typeface="DM Sans"/>
                <a:sym typeface="DM Sans"/>
              </a:rPr>
              <a:t>| </a:t>
            </a:r>
            <a:r>
              <a:rPr b="1" lang="en" sz="1200" u="sng">
                <a:solidFill>
                  <a:schemeClr val="accent6"/>
                </a:solidFill>
                <a:latin typeface="DM Sans"/>
                <a:ea typeface="DM Sans"/>
                <a:cs typeface="DM Sans"/>
                <a:sym typeface="DM Sans"/>
                <a:hlinkClick r:id="rId25">
                  <a:extLst>
                    <a:ext uri="{A12FA001-AC4F-418D-AE19-62706E023703}">
                      <ahyp:hlinkClr val="tx"/>
                    </a:ext>
                  </a:extLst>
                </a:hlinkClick>
              </a:rPr>
              <a:t>VIDEVO</a:t>
            </a:r>
            <a:endParaRPr b="1" sz="900" u="sng">
              <a:solidFill>
                <a:schemeClr val="accent6"/>
              </a:solidFill>
              <a:latin typeface="DM Sans"/>
              <a:ea typeface="DM Sans"/>
              <a:cs typeface="DM Sans"/>
              <a:sym typeface="DM Sans"/>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6" name="Shape 576"/>
        <p:cNvGrpSpPr/>
        <p:nvPr/>
      </p:nvGrpSpPr>
      <p:grpSpPr>
        <a:xfrm>
          <a:off x="0" y="0"/>
          <a:ext cx="0" cy="0"/>
          <a:chOff x="0" y="0"/>
          <a:chExt cx="0" cy="0"/>
        </a:xfrm>
      </p:grpSpPr>
      <p:sp>
        <p:nvSpPr>
          <p:cNvPr id="577" name="Google Shape;577;p34"/>
          <p:cNvSpPr txBox="1"/>
          <p:nvPr>
            <p:ph idx="13" type="title"/>
          </p:nvPr>
        </p:nvSpPr>
        <p:spPr>
          <a:xfrm>
            <a:off x="1032300" y="691900"/>
            <a:ext cx="7051800" cy="552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a:t>
            </a:r>
            <a:r>
              <a:rPr lang="en"/>
              <a:t>able of contents</a:t>
            </a:r>
            <a:endParaRPr/>
          </a:p>
        </p:txBody>
      </p:sp>
      <p:sp>
        <p:nvSpPr>
          <p:cNvPr id="578" name="Google Shape;578;p34"/>
          <p:cNvSpPr txBox="1"/>
          <p:nvPr>
            <p:ph idx="1" type="subTitle"/>
          </p:nvPr>
        </p:nvSpPr>
        <p:spPr>
          <a:xfrm>
            <a:off x="1566978" y="1709750"/>
            <a:ext cx="2918400" cy="410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Headline news</a:t>
            </a:r>
            <a:endParaRPr/>
          </a:p>
        </p:txBody>
      </p:sp>
      <p:sp>
        <p:nvSpPr>
          <p:cNvPr id="579" name="Google Shape;579;p34"/>
          <p:cNvSpPr txBox="1"/>
          <p:nvPr>
            <p:ph type="title"/>
          </p:nvPr>
        </p:nvSpPr>
        <p:spPr>
          <a:xfrm>
            <a:off x="717668" y="1660890"/>
            <a:ext cx="810600" cy="55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580" name="Google Shape;580;p34"/>
          <p:cNvSpPr txBox="1"/>
          <p:nvPr>
            <p:ph idx="2" type="subTitle"/>
          </p:nvPr>
        </p:nvSpPr>
        <p:spPr>
          <a:xfrm>
            <a:off x="5517978" y="1709750"/>
            <a:ext cx="2918400" cy="410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Tips &amp; tricks</a:t>
            </a:r>
            <a:endParaRPr/>
          </a:p>
        </p:txBody>
      </p:sp>
      <p:sp>
        <p:nvSpPr>
          <p:cNvPr id="581" name="Google Shape;581;p34"/>
          <p:cNvSpPr txBox="1"/>
          <p:nvPr>
            <p:ph idx="3" type="title"/>
          </p:nvPr>
        </p:nvSpPr>
        <p:spPr>
          <a:xfrm>
            <a:off x="4668685" y="1660940"/>
            <a:ext cx="810600" cy="55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582" name="Google Shape;582;p34"/>
          <p:cNvSpPr txBox="1"/>
          <p:nvPr>
            <p:ph idx="4" type="subTitle"/>
          </p:nvPr>
        </p:nvSpPr>
        <p:spPr>
          <a:xfrm>
            <a:off x="1566978" y="2577772"/>
            <a:ext cx="2918400" cy="410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 depth analysis</a:t>
            </a:r>
            <a:endParaRPr/>
          </a:p>
        </p:txBody>
      </p:sp>
      <p:sp>
        <p:nvSpPr>
          <p:cNvPr id="583" name="Google Shape;583;p34"/>
          <p:cNvSpPr txBox="1"/>
          <p:nvPr>
            <p:ph idx="5" type="title"/>
          </p:nvPr>
        </p:nvSpPr>
        <p:spPr>
          <a:xfrm>
            <a:off x="717668" y="2528990"/>
            <a:ext cx="810600" cy="55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584" name="Google Shape;584;p34"/>
          <p:cNvSpPr txBox="1"/>
          <p:nvPr>
            <p:ph idx="6" type="subTitle"/>
          </p:nvPr>
        </p:nvSpPr>
        <p:spPr>
          <a:xfrm>
            <a:off x="5517978" y="2577748"/>
            <a:ext cx="2918400" cy="410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Upcoming events</a:t>
            </a:r>
            <a:endParaRPr/>
          </a:p>
        </p:txBody>
      </p:sp>
      <p:sp>
        <p:nvSpPr>
          <p:cNvPr id="585" name="Google Shape;585;p34"/>
          <p:cNvSpPr txBox="1"/>
          <p:nvPr>
            <p:ph idx="7" type="title"/>
          </p:nvPr>
        </p:nvSpPr>
        <p:spPr>
          <a:xfrm>
            <a:off x="4668682" y="2529040"/>
            <a:ext cx="810600" cy="55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a:t>
            </a:r>
            <a:r>
              <a:rPr lang="en"/>
              <a:t>5</a:t>
            </a:r>
            <a:endParaRPr/>
          </a:p>
        </p:txBody>
      </p:sp>
      <p:sp>
        <p:nvSpPr>
          <p:cNvPr id="586" name="Google Shape;586;p34"/>
          <p:cNvSpPr txBox="1"/>
          <p:nvPr>
            <p:ph idx="8" type="subTitle"/>
          </p:nvPr>
        </p:nvSpPr>
        <p:spPr>
          <a:xfrm>
            <a:off x="1566983" y="3445725"/>
            <a:ext cx="2918400" cy="410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Behind the scenes</a:t>
            </a:r>
            <a:endParaRPr/>
          </a:p>
        </p:txBody>
      </p:sp>
      <p:sp>
        <p:nvSpPr>
          <p:cNvPr id="587" name="Google Shape;587;p34"/>
          <p:cNvSpPr txBox="1"/>
          <p:nvPr>
            <p:ph idx="9" type="title"/>
          </p:nvPr>
        </p:nvSpPr>
        <p:spPr>
          <a:xfrm>
            <a:off x="717668" y="3397090"/>
            <a:ext cx="810600" cy="55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588" name="Google Shape;588;p34"/>
          <p:cNvSpPr txBox="1"/>
          <p:nvPr>
            <p:ph idx="14" type="subTitle"/>
          </p:nvPr>
        </p:nvSpPr>
        <p:spPr>
          <a:xfrm>
            <a:off x="5517978" y="3445750"/>
            <a:ext cx="2918400" cy="410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Community corner</a:t>
            </a:r>
            <a:endParaRPr/>
          </a:p>
        </p:txBody>
      </p:sp>
      <p:sp>
        <p:nvSpPr>
          <p:cNvPr id="589" name="Google Shape;589;p34"/>
          <p:cNvSpPr txBox="1"/>
          <p:nvPr>
            <p:ph idx="15" type="title"/>
          </p:nvPr>
        </p:nvSpPr>
        <p:spPr>
          <a:xfrm>
            <a:off x="4668682" y="3397040"/>
            <a:ext cx="810600" cy="55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 name="Shape 593"/>
        <p:cNvGrpSpPr/>
        <p:nvPr/>
      </p:nvGrpSpPr>
      <p:grpSpPr>
        <a:xfrm>
          <a:off x="0" y="0"/>
          <a:ext cx="0" cy="0"/>
          <a:chOff x="0" y="0"/>
          <a:chExt cx="0" cy="0"/>
        </a:xfrm>
      </p:grpSpPr>
      <p:grpSp>
        <p:nvGrpSpPr>
          <p:cNvPr id="594" name="Google Shape;594;p35"/>
          <p:cNvGrpSpPr/>
          <p:nvPr/>
        </p:nvGrpSpPr>
        <p:grpSpPr>
          <a:xfrm>
            <a:off x="4854000" y="3140800"/>
            <a:ext cx="6271175" cy="2044825"/>
            <a:chOff x="-2720100" y="3405375"/>
            <a:chExt cx="6271175" cy="2044825"/>
          </a:xfrm>
        </p:grpSpPr>
        <p:sp>
          <p:nvSpPr>
            <p:cNvPr id="595" name="Google Shape;595;p35"/>
            <p:cNvSpPr/>
            <p:nvPr/>
          </p:nvSpPr>
          <p:spPr>
            <a:xfrm>
              <a:off x="-2720100" y="3578825"/>
              <a:ext cx="6271175" cy="1871375"/>
            </a:xfrm>
            <a:custGeom>
              <a:rect b="b" l="l" r="r" t="t"/>
              <a:pathLst>
                <a:path extrusionOk="0" h="74855" w="250847">
                  <a:moveTo>
                    <a:pt x="125423" y="1"/>
                  </a:moveTo>
                  <a:lnTo>
                    <a:pt x="124056" y="10375"/>
                  </a:lnTo>
                  <a:lnTo>
                    <a:pt x="122554" y="10375"/>
                  </a:lnTo>
                  <a:cubicBezTo>
                    <a:pt x="122554" y="10375"/>
                    <a:pt x="119452" y="15245"/>
                    <a:pt x="114048" y="17847"/>
                  </a:cubicBezTo>
                  <a:cubicBezTo>
                    <a:pt x="111313" y="19148"/>
                    <a:pt x="106877" y="22150"/>
                    <a:pt x="103874" y="26453"/>
                  </a:cubicBezTo>
                  <a:lnTo>
                    <a:pt x="103874" y="20316"/>
                  </a:lnTo>
                  <a:lnTo>
                    <a:pt x="104008" y="20182"/>
                  </a:lnTo>
                  <a:lnTo>
                    <a:pt x="104008" y="16413"/>
                  </a:lnTo>
                  <a:lnTo>
                    <a:pt x="103674" y="16413"/>
                  </a:lnTo>
                  <a:lnTo>
                    <a:pt x="103674" y="15979"/>
                  </a:lnTo>
                  <a:lnTo>
                    <a:pt x="103207" y="15979"/>
                  </a:lnTo>
                  <a:lnTo>
                    <a:pt x="103207" y="11809"/>
                  </a:lnTo>
                  <a:lnTo>
                    <a:pt x="103574" y="11443"/>
                  </a:lnTo>
                  <a:lnTo>
                    <a:pt x="103574" y="10909"/>
                  </a:lnTo>
                  <a:lnTo>
                    <a:pt x="103674" y="10775"/>
                  </a:lnTo>
                  <a:lnTo>
                    <a:pt x="103674" y="10375"/>
                  </a:lnTo>
                  <a:lnTo>
                    <a:pt x="103508" y="10375"/>
                  </a:lnTo>
                  <a:cubicBezTo>
                    <a:pt x="103508" y="8407"/>
                    <a:pt x="102340" y="7740"/>
                    <a:pt x="102340" y="7740"/>
                  </a:cubicBezTo>
                  <a:lnTo>
                    <a:pt x="102340" y="7039"/>
                  </a:lnTo>
                  <a:lnTo>
                    <a:pt x="100472" y="5105"/>
                  </a:lnTo>
                  <a:lnTo>
                    <a:pt x="100472" y="4771"/>
                  </a:lnTo>
                  <a:lnTo>
                    <a:pt x="100405" y="4771"/>
                  </a:lnTo>
                  <a:lnTo>
                    <a:pt x="100339" y="3270"/>
                  </a:lnTo>
                  <a:lnTo>
                    <a:pt x="100239" y="4771"/>
                  </a:lnTo>
                  <a:lnTo>
                    <a:pt x="100172" y="4771"/>
                  </a:lnTo>
                  <a:lnTo>
                    <a:pt x="100172" y="5105"/>
                  </a:lnTo>
                  <a:lnTo>
                    <a:pt x="98304" y="7039"/>
                  </a:lnTo>
                  <a:lnTo>
                    <a:pt x="98304" y="7740"/>
                  </a:lnTo>
                  <a:cubicBezTo>
                    <a:pt x="98304" y="7740"/>
                    <a:pt x="97136" y="8407"/>
                    <a:pt x="97136" y="10375"/>
                  </a:cubicBezTo>
                  <a:lnTo>
                    <a:pt x="96970" y="10375"/>
                  </a:lnTo>
                  <a:lnTo>
                    <a:pt x="96970" y="10775"/>
                  </a:lnTo>
                  <a:lnTo>
                    <a:pt x="97070" y="10909"/>
                  </a:lnTo>
                  <a:lnTo>
                    <a:pt x="97070" y="11443"/>
                  </a:lnTo>
                  <a:lnTo>
                    <a:pt x="97437" y="11809"/>
                  </a:lnTo>
                  <a:lnTo>
                    <a:pt x="97437" y="15979"/>
                  </a:lnTo>
                  <a:lnTo>
                    <a:pt x="96970" y="15979"/>
                  </a:lnTo>
                  <a:lnTo>
                    <a:pt x="96970" y="16413"/>
                  </a:lnTo>
                  <a:lnTo>
                    <a:pt x="96636" y="16413"/>
                  </a:lnTo>
                  <a:lnTo>
                    <a:pt x="96636" y="20182"/>
                  </a:lnTo>
                  <a:lnTo>
                    <a:pt x="96769" y="20316"/>
                  </a:lnTo>
                  <a:lnTo>
                    <a:pt x="96769" y="36761"/>
                  </a:lnTo>
                  <a:cubicBezTo>
                    <a:pt x="91666" y="34492"/>
                    <a:pt x="90798" y="31724"/>
                    <a:pt x="90798" y="31724"/>
                  </a:cubicBezTo>
                  <a:lnTo>
                    <a:pt x="90798" y="30423"/>
                  </a:lnTo>
                  <a:lnTo>
                    <a:pt x="90165" y="30423"/>
                  </a:lnTo>
                  <a:lnTo>
                    <a:pt x="89097" y="19415"/>
                  </a:lnTo>
                  <a:lnTo>
                    <a:pt x="88030" y="30423"/>
                  </a:lnTo>
                  <a:lnTo>
                    <a:pt x="87396" y="30423"/>
                  </a:lnTo>
                  <a:lnTo>
                    <a:pt x="87396" y="31724"/>
                  </a:lnTo>
                  <a:cubicBezTo>
                    <a:pt x="87396" y="31724"/>
                    <a:pt x="86295" y="35193"/>
                    <a:pt x="79424" y="37528"/>
                  </a:cubicBezTo>
                  <a:cubicBezTo>
                    <a:pt x="77189" y="38295"/>
                    <a:pt x="75254" y="39396"/>
                    <a:pt x="73686" y="40864"/>
                  </a:cubicBezTo>
                  <a:lnTo>
                    <a:pt x="73686" y="38629"/>
                  </a:lnTo>
                  <a:lnTo>
                    <a:pt x="73353" y="38629"/>
                  </a:lnTo>
                  <a:lnTo>
                    <a:pt x="73353" y="38195"/>
                  </a:lnTo>
                  <a:lnTo>
                    <a:pt x="72886" y="38195"/>
                  </a:lnTo>
                  <a:lnTo>
                    <a:pt x="72886" y="34025"/>
                  </a:lnTo>
                  <a:lnTo>
                    <a:pt x="73253" y="33658"/>
                  </a:lnTo>
                  <a:lnTo>
                    <a:pt x="73253" y="33125"/>
                  </a:lnTo>
                  <a:lnTo>
                    <a:pt x="73353" y="33025"/>
                  </a:lnTo>
                  <a:lnTo>
                    <a:pt x="73353" y="32591"/>
                  </a:lnTo>
                  <a:lnTo>
                    <a:pt x="73186" y="32591"/>
                  </a:lnTo>
                  <a:cubicBezTo>
                    <a:pt x="73186" y="30623"/>
                    <a:pt x="72018" y="29956"/>
                    <a:pt x="72018" y="29956"/>
                  </a:cubicBezTo>
                  <a:lnTo>
                    <a:pt x="72018" y="29255"/>
                  </a:lnTo>
                  <a:lnTo>
                    <a:pt x="70150" y="27321"/>
                  </a:lnTo>
                  <a:lnTo>
                    <a:pt x="70150" y="27020"/>
                  </a:lnTo>
                  <a:lnTo>
                    <a:pt x="70084" y="27020"/>
                  </a:lnTo>
                  <a:lnTo>
                    <a:pt x="70017" y="25486"/>
                  </a:lnTo>
                  <a:lnTo>
                    <a:pt x="69917" y="27020"/>
                  </a:lnTo>
                  <a:lnTo>
                    <a:pt x="69850" y="27020"/>
                  </a:lnTo>
                  <a:lnTo>
                    <a:pt x="69850" y="27321"/>
                  </a:lnTo>
                  <a:lnTo>
                    <a:pt x="67982" y="29255"/>
                  </a:lnTo>
                  <a:lnTo>
                    <a:pt x="67982" y="29956"/>
                  </a:lnTo>
                  <a:cubicBezTo>
                    <a:pt x="67982" y="29956"/>
                    <a:pt x="66815" y="30623"/>
                    <a:pt x="66815" y="32591"/>
                  </a:cubicBezTo>
                  <a:lnTo>
                    <a:pt x="66648" y="32591"/>
                  </a:lnTo>
                  <a:lnTo>
                    <a:pt x="66648" y="33025"/>
                  </a:lnTo>
                  <a:lnTo>
                    <a:pt x="66748" y="33125"/>
                  </a:lnTo>
                  <a:lnTo>
                    <a:pt x="66748" y="33658"/>
                  </a:lnTo>
                  <a:lnTo>
                    <a:pt x="67115" y="34025"/>
                  </a:lnTo>
                  <a:lnTo>
                    <a:pt x="67115" y="38195"/>
                  </a:lnTo>
                  <a:lnTo>
                    <a:pt x="66648" y="38195"/>
                  </a:lnTo>
                  <a:lnTo>
                    <a:pt x="66648" y="38629"/>
                  </a:lnTo>
                  <a:lnTo>
                    <a:pt x="66314" y="38629"/>
                  </a:lnTo>
                  <a:lnTo>
                    <a:pt x="66314" y="42398"/>
                  </a:lnTo>
                  <a:lnTo>
                    <a:pt x="66448" y="42531"/>
                  </a:lnTo>
                  <a:lnTo>
                    <a:pt x="66448" y="65348"/>
                  </a:lnTo>
                  <a:lnTo>
                    <a:pt x="64179" y="65348"/>
                  </a:lnTo>
                  <a:lnTo>
                    <a:pt x="64179" y="69351"/>
                  </a:lnTo>
                  <a:lnTo>
                    <a:pt x="61077" y="69351"/>
                  </a:lnTo>
                  <a:lnTo>
                    <a:pt x="61077" y="63546"/>
                  </a:lnTo>
                  <a:lnTo>
                    <a:pt x="61844" y="63546"/>
                  </a:lnTo>
                  <a:lnTo>
                    <a:pt x="61844" y="62612"/>
                  </a:lnTo>
                  <a:lnTo>
                    <a:pt x="62645" y="62612"/>
                  </a:lnTo>
                  <a:lnTo>
                    <a:pt x="62645" y="59544"/>
                  </a:lnTo>
                  <a:lnTo>
                    <a:pt x="61945" y="59544"/>
                  </a:lnTo>
                  <a:cubicBezTo>
                    <a:pt x="63479" y="53172"/>
                    <a:pt x="60377" y="48936"/>
                    <a:pt x="55273" y="47201"/>
                  </a:cubicBezTo>
                  <a:cubicBezTo>
                    <a:pt x="50169" y="45467"/>
                    <a:pt x="49369" y="42932"/>
                    <a:pt x="49369" y="42932"/>
                  </a:cubicBezTo>
                  <a:lnTo>
                    <a:pt x="49369" y="41931"/>
                  </a:lnTo>
                  <a:lnTo>
                    <a:pt x="48902" y="41931"/>
                  </a:lnTo>
                  <a:lnTo>
                    <a:pt x="48101" y="33792"/>
                  </a:lnTo>
                  <a:lnTo>
                    <a:pt x="47301" y="41931"/>
                  </a:lnTo>
                  <a:lnTo>
                    <a:pt x="46867" y="41931"/>
                  </a:lnTo>
                  <a:lnTo>
                    <a:pt x="46867" y="42932"/>
                  </a:lnTo>
                  <a:cubicBezTo>
                    <a:pt x="46867" y="42932"/>
                    <a:pt x="46033" y="45467"/>
                    <a:pt x="40930" y="47201"/>
                  </a:cubicBezTo>
                  <a:cubicBezTo>
                    <a:pt x="35826" y="48936"/>
                    <a:pt x="32724" y="53172"/>
                    <a:pt x="34258" y="59544"/>
                  </a:cubicBezTo>
                  <a:lnTo>
                    <a:pt x="33558" y="59544"/>
                  </a:lnTo>
                  <a:lnTo>
                    <a:pt x="33558" y="62612"/>
                  </a:lnTo>
                  <a:lnTo>
                    <a:pt x="34358" y="62612"/>
                  </a:lnTo>
                  <a:lnTo>
                    <a:pt x="34358" y="63546"/>
                  </a:lnTo>
                  <a:lnTo>
                    <a:pt x="35125" y="63546"/>
                  </a:lnTo>
                  <a:lnTo>
                    <a:pt x="35125" y="69351"/>
                  </a:lnTo>
                  <a:lnTo>
                    <a:pt x="31923" y="69351"/>
                  </a:lnTo>
                  <a:lnTo>
                    <a:pt x="31923" y="70652"/>
                  </a:lnTo>
                  <a:lnTo>
                    <a:pt x="29188" y="70652"/>
                  </a:lnTo>
                  <a:lnTo>
                    <a:pt x="29188" y="54440"/>
                  </a:lnTo>
                  <a:lnTo>
                    <a:pt x="29321" y="54340"/>
                  </a:lnTo>
                  <a:lnTo>
                    <a:pt x="29321" y="51238"/>
                  </a:lnTo>
                  <a:lnTo>
                    <a:pt x="29054" y="51238"/>
                  </a:lnTo>
                  <a:lnTo>
                    <a:pt x="29054" y="50871"/>
                  </a:lnTo>
                  <a:lnTo>
                    <a:pt x="28654" y="50871"/>
                  </a:lnTo>
                  <a:lnTo>
                    <a:pt x="28654" y="47435"/>
                  </a:lnTo>
                  <a:lnTo>
                    <a:pt x="28954" y="47135"/>
                  </a:lnTo>
                  <a:lnTo>
                    <a:pt x="28954" y="46701"/>
                  </a:lnTo>
                  <a:lnTo>
                    <a:pt x="29054" y="46601"/>
                  </a:lnTo>
                  <a:lnTo>
                    <a:pt x="29054" y="46267"/>
                  </a:lnTo>
                  <a:lnTo>
                    <a:pt x="28921" y="46267"/>
                  </a:lnTo>
                  <a:cubicBezTo>
                    <a:pt x="28921" y="44633"/>
                    <a:pt x="27954" y="44066"/>
                    <a:pt x="27954" y="44066"/>
                  </a:cubicBezTo>
                  <a:lnTo>
                    <a:pt x="27954" y="43499"/>
                  </a:lnTo>
                  <a:lnTo>
                    <a:pt x="26419" y="41931"/>
                  </a:lnTo>
                  <a:lnTo>
                    <a:pt x="26419" y="41664"/>
                  </a:lnTo>
                  <a:lnTo>
                    <a:pt x="26352" y="41664"/>
                  </a:lnTo>
                  <a:lnTo>
                    <a:pt x="26286" y="40397"/>
                  </a:lnTo>
                  <a:lnTo>
                    <a:pt x="26219" y="41664"/>
                  </a:lnTo>
                  <a:lnTo>
                    <a:pt x="26152" y="41664"/>
                  </a:lnTo>
                  <a:lnTo>
                    <a:pt x="26152" y="41931"/>
                  </a:lnTo>
                  <a:lnTo>
                    <a:pt x="24618" y="43499"/>
                  </a:lnTo>
                  <a:lnTo>
                    <a:pt x="24618" y="44066"/>
                  </a:lnTo>
                  <a:cubicBezTo>
                    <a:pt x="24618" y="44066"/>
                    <a:pt x="23651" y="44633"/>
                    <a:pt x="23651" y="46267"/>
                  </a:cubicBezTo>
                  <a:lnTo>
                    <a:pt x="23517" y="46267"/>
                  </a:lnTo>
                  <a:lnTo>
                    <a:pt x="23517" y="46601"/>
                  </a:lnTo>
                  <a:lnTo>
                    <a:pt x="23617" y="46701"/>
                  </a:lnTo>
                  <a:lnTo>
                    <a:pt x="23617" y="47135"/>
                  </a:lnTo>
                  <a:lnTo>
                    <a:pt x="23917" y="47435"/>
                  </a:lnTo>
                  <a:lnTo>
                    <a:pt x="23917" y="50871"/>
                  </a:lnTo>
                  <a:lnTo>
                    <a:pt x="23517" y="50871"/>
                  </a:lnTo>
                  <a:lnTo>
                    <a:pt x="23517" y="51238"/>
                  </a:lnTo>
                  <a:lnTo>
                    <a:pt x="23250" y="51238"/>
                  </a:lnTo>
                  <a:lnTo>
                    <a:pt x="23250" y="54340"/>
                  </a:lnTo>
                  <a:lnTo>
                    <a:pt x="23350" y="54440"/>
                  </a:lnTo>
                  <a:lnTo>
                    <a:pt x="23350" y="70652"/>
                  </a:lnTo>
                  <a:lnTo>
                    <a:pt x="20882" y="70652"/>
                  </a:lnTo>
                  <a:lnTo>
                    <a:pt x="20882" y="72920"/>
                  </a:lnTo>
                  <a:lnTo>
                    <a:pt x="0" y="74855"/>
                  </a:lnTo>
                  <a:lnTo>
                    <a:pt x="250846" y="74855"/>
                  </a:lnTo>
                  <a:lnTo>
                    <a:pt x="229998" y="72920"/>
                  </a:lnTo>
                  <a:lnTo>
                    <a:pt x="229998" y="70652"/>
                  </a:lnTo>
                  <a:lnTo>
                    <a:pt x="227496" y="70652"/>
                  </a:lnTo>
                  <a:lnTo>
                    <a:pt x="227496" y="54440"/>
                  </a:lnTo>
                  <a:lnTo>
                    <a:pt x="227630" y="54340"/>
                  </a:lnTo>
                  <a:lnTo>
                    <a:pt x="227630" y="51238"/>
                  </a:lnTo>
                  <a:lnTo>
                    <a:pt x="227329" y="51238"/>
                  </a:lnTo>
                  <a:lnTo>
                    <a:pt x="227329" y="50871"/>
                  </a:lnTo>
                  <a:lnTo>
                    <a:pt x="226962" y="50871"/>
                  </a:lnTo>
                  <a:lnTo>
                    <a:pt x="226962" y="47435"/>
                  </a:lnTo>
                  <a:lnTo>
                    <a:pt x="227263" y="47135"/>
                  </a:lnTo>
                  <a:lnTo>
                    <a:pt x="227263" y="46701"/>
                  </a:lnTo>
                  <a:lnTo>
                    <a:pt x="227329" y="46601"/>
                  </a:lnTo>
                  <a:lnTo>
                    <a:pt x="227329" y="46267"/>
                  </a:lnTo>
                  <a:lnTo>
                    <a:pt x="227196" y="46267"/>
                  </a:lnTo>
                  <a:cubicBezTo>
                    <a:pt x="227196" y="44633"/>
                    <a:pt x="226229" y="44066"/>
                    <a:pt x="226229" y="44066"/>
                  </a:cubicBezTo>
                  <a:lnTo>
                    <a:pt x="226229" y="43499"/>
                  </a:lnTo>
                  <a:lnTo>
                    <a:pt x="224694" y="41931"/>
                  </a:lnTo>
                  <a:lnTo>
                    <a:pt x="224694" y="41664"/>
                  </a:lnTo>
                  <a:lnTo>
                    <a:pt x="224661" y="41664"/>
                  </a:lnTo>
                  <a:lnTo>
                    <a:pt x="224561" y="40397"/>
                  </a:lnTo>
                  <a:lnTo>
                    <a:pt x="224494" y="41664"/>
                  </a:lnTo>
                  <a:lnTo>
                    <a:pt x="224461" y="41664"/>
                  </a:lnTo>
                  <a:lnTo>
                    <a:pt x="224461" y="41931"/>
                  </a:lnTo>
                  <a:lnTo>
                    <a:pt x="222926" y="43499"/>
                  </a:lnTo>
                  <a:lnTo>
                    <a:pt x="222926" y="44066"/>
                  </a:lnTo>
                  <a:cubicBezTo>
                    <a:pt x="222926" y="44066"/>
                    <a:pt x="221959" y="44633"/>
                    <a:pt x="221959" y="46267"/>
                  </a:cubicBezTo>
                  <a:lnTo>
                    <a:pt x="221825" y="46267"/>
                  </a:lnTo>
                  <a:lnTo>
                    <a:pt x="221825" y="46601"/>
                  </a:lnTo>
                  <a:lnTo>
                    <a:pt x="221892" y="46701"/>
                  </a:lnTo>
                  <a:lnTo>
                    <a:pt x="221892" y="47135"/>
                  </a:lnTo>
                  <a:lnTo>
                    <a:pt x="222192" y="47435"/>
                  </a:lnTo>
                  <a:lnTo>
                    <a:pt x="222192" y="50871"/>
                  </a:lnTo>
                  <a:lnTo>
                    <a:pt x="221825" y="50871"/>
                  </a:lnTo>
                  <a:lnTo>
                    <a:pt x="221825" y="51238"/>
                  </a:lnTo>
                  <a:lnTo>
                    <a:pt x="221525" y="51238"/>
                  </a:lnTo>
                  <a:lnTo>
                    <a:pt x="221525" y="54340"/>
                  </a:lnTo>
                  <a:lnTo>
                    <a:pt x="221659" y="54440"/>
                  </a:lnTo>
                  <a:lnTo>
                    <a:pt x="221659" y="70652"/>
                  </a:lnTo>
                  <a:lnTo>
                    <a:pt x="218923" y="70652"/>
                  </a:lnTo>
                  <a:lnTo>
                    <a:pt x="218923" y="69351"/>
                  </a:lnTo>
                  <a:lnTo>
                    <a:pt x="215721" y="69351"/>
                  </a:lnTo>
                  <a:lnTo>
                    <a:pt x="215721" y="63546"/>
                  </a:lnTo>
                  <a:lnTo>
                    <a:pt x="216488" y="63546"/>
                  </a:lnTo>
                  <a:lnTo>
                    <a:pt x="216488" y="62612"/>
                  </a:lnTo>
                  <a:lnTo>
                    <a:pt x="217289" y="62612"/>
                  </a:lnTo>
                  <a:lnTo>
                    <a:pt x="217289" y="59544"/>
                  </a:lnTo>
                  <a:lnTo>
                    <a:pt x="216588" y="59544"/>
                  </a:lnTo>
                  <a:cubicBezTo>
                    <a:pt x="218123" y="53172"/>
                    <a:pt x="215021" y="48936"/>
                    <a:pt x="209917" y="47201"/>
                  </a:cubicBezTo>
                  <a:cubicBezTo>
                    <a:pt x="204813" y="45467"/>
                    <a:pt x="204013" y="42932"/>
                    <a:pt x="204013" y="42932"/>
                  </a:cubicBezTo>
                  <a:lnTo>
                    <a:pt x="204013" y="41931"/>
                  </a:lnTo>
                  <a:lnTo>
                    <a:pt x="203546" y="41931"/>
                  </a:lnTo>
                  <a:lnTo>
                    <a:pt x="202745" y="33792"/>
                  </a:lnTo>
                  <a:lnTo>
                    <a:pt x="201978" y="41931"/>
                  </a:lnTo>
                  <a:lnTo>
                    <a:pt x="201511" y="41931"/>
                  </a:lnTo>
                  <a:lnTo>
                    <a:pt x="201511" y="42932"/>
                  </a:lnTo>
                  <a:cubicBezTo>
                    <a:pt x="201511" y="42932"/>
                    <a:pt x="200677" y="45467"/>
                    <a:pt x="195573" y="47201"/>
                  </a:cubicBezTo>
                  <a:cubicBezTo>
                    <a:pt x="190470" y="48936"/>
                    <a:pt x="187401" y="53172"/>
                    <a:pt x="188902" y="59544"/>
                  </a:cubicBezTo>
                  <a:lnTo>
                    <a:pt x="188201" y="59544"/>
                  </a:lnTo>
                  <a:lnTo>
                    <a:pt x="188201" y="62612"/>
                  </a:lnTo>
                  <a:lnTo>
                    <a:pt x="189035" y="62612"/>
                  </a:lnTo>
                  <a:lnTo>
                    <a:pt x="189035" y="63546"/>
                  </a:lnTo>
                  <a:lnTo>
                    <a:pt x="189769" y="63546"/>
                  </a:lnTo>
                  <a:lnTo>
                    <a:pt x="189769" y="69351"/>
                  </a:lnTo>
                  <a:lnTo>
                    <a:pt x="186667" y="69351"/>
                  </a:lnTo>
                  <a:lnTo>
                    <a:pt x="186667" y="65348"/>
                  </a:lnTo>
                  <a:lnTo>
                    <a:pt x="184399" y="65348"/>
                  </a:lnTo>
                  <a:lnTo>
                    <a:pt x="184399" y="42531"/>
                  </a:lnTo>
                  <a:lnTo>
                    <a:pt x="184532" y="42398"/>
                  </a:lnTo>
                  <a:lnTo>
                    <a:pt x="184532" y="38629"/>
                  </a:lnTo>
                  <a:lnTo>
                    <a:pt x="184232" y="38629"/>
                  </a:lnTo>
                  <a:lnTo>
                    <a:pt x="184232" y="38195"/>
                  </a:lnTo>
                  <a:lnTo>
                    <a:pt x="183732" y="38195"/>
                  </a:lnTo>
                  <a:lnTo>
                    <a:pt x="183732" y="34025"/>
                  </a:lnTo>
                  <a:lnTo>
                    <a:pt x="184098" y="33658"/>
                  </a:lnTo>
                  <a:lnTo>
                    <a:pt x="184098" y="33125"/>
                  </a:lnTo>
                  <a:lnTo>
                    <a:pt x="184232" y="33025"/>
                  </a:lnTo>
                  <a:lnTo>
                    <a:pt x="184232" y="32591"/>
                  </a:lnTo>
                  <a:lnTo>
                    <a:pt x="184032" y="32591"/>
                  </a:lnTo>
                  <a:cubicBezTo>
                    <a:pt x="184032" y="30623"/>
                    <a:pt x="182864" y="29956"/>
                    <a:pt x="182864" y="29956"/>
                  </a:cubicBezTo>
                  <a:lnTo>
                    <a:pt x="182864" y="29255"/>
                  </a:lnTo>
                  <a:lnTo>
                    <a:pt x="180996" y="27321"/>
                  </a:lnTo>
                  <a:lnTo>
                    <a:pt x="180996" y="27020"/>
                  </a:lnTo>
                  <a:lnTo>
                    <a:pt x="180930" y="27020"/>
                  </a:lnTo>
                  <a:lnTo>
                    <a:pt x="180863" y="25486"/>
                  </a:lnTo>
                  <a:lnTo>
                    <a:pt x="180763" y="27020"/>
                  </a:lnTo>
                  <a:lnTo>
                    <a:pt x="180696" y="27020"/>
                  </a:lnTo>
                  <a:lnTo>
                    <a:pt x="180696" y="27321"/>
                  </a:lnTo>
                  <a:lnTo>
                    <a:pt x="178828" y="29255"/>
                  </a:lnTo>
                  <a:lnTo>
                    <a:pt x="178828" y="29956"/>
                  </a:lnTo>
                  <a:cubicBezTo>
                    <a:pt x="178828" y="29956"/>
                    <a:pt x="177661" y="30623"/>
                    <a:pt x="177661" y="32591"/>
                  </a:cubicBezTo>
                  <a:lnTo>
                    <a:pt x="177494" y="32591"/>
                  </a:lnTo>
                  <a:lnTo>
                    <a:pt x="177494" y="33025"/>
                  </a:lnTo>
                  <a:lnTo>
                    <a:pt x="177627" y="33125"/>
                  </a:lnTo>
                  <a:lnTo>
                    <a:pt x="177627" y="33658"/>
                  </a:lnTo>
                  <a:lnTo>
                    <a:pt x="177961" y="34025"/>
                  </a:lnTo>
                  <a:lnTo>
                    <a:pt x="177961" y="38195"/>
                  </a:lnTo>
                  <a:lnTo>
                    <a:pt x="177494" y="38195"/>
                  </a:lnTo>
                  <a:lnTo>
                    <a:pt x="177494" y="38629"/>
                  </a:lnTo>
                  <a:lnTo>
                    <a:pt x="177160" y="38629"/>
                  </a:lnTo>
                  <a:lnTo>
                    <a:pt x="177160" y="40864"/>
                  </a:lnTo>
                  <a:cubicBezTo>
                    <a:pt x="175626" y="39396"/>
                    <a:pt x="173691" y="38295"/>
                    <a:pt x="171456" y="37528"/>
                  </a:cubicBezTo>
                  <a:cubicBezTo>
                    <a:pt x="164551" y="35193"/>
                    <a:pt x="163450" y="31724"/>
                    <a:pt x="163450" y="31724"/>
                  </a:cubicBezTo>
                  <a:lnTo>
                    <a:pt x="163450" y="30423"/>
                  </a:lnTo>
                  <a:lnTo>
                    <a:pt x="162817" y="30423"/>
                  </a:lnTo>
                  <a:lnTo>
                    <a:pt x="161749" y="19415"/>
                  </a:lnTo>
                  <a:lnTo>
                    <a:pt x="160715" y="30423"/>
                  </a:lnTo>
                  <a:lnTo>
                    <a:pt x="160081" y="30423"/>
                  </a:lnTo>
                  <a:lnTo>
                    <a:pt x="160081" y="31724"/>
                  </a:lnTo>
                  <a:cubicBezTo>
                    <a:pt x="160081" y="31724"/>
                    <a:pt x="159181" y="34492"/>
                    <a:pt x="154077" y="36761"/>
                  </a:cubicBezTo>
                  <a:lnTo>
                    <a:pt x="154077" y="20316"/>
                  </a:lnTo>
                  <a:lnTo>
                    <a:pt x="154210" y="20182"/>
                  </a:lnTo>
                  <a:lnTo>
                    <a:pt x="154210" y="16413"/>
                  </a:lnTo>
                  <a:lnTo>
                    <a:pt x="153910" y="16413"/>
                  </a:lnTo>
                  <a:lnTo>
                    <a:pt x="153910" y="15979"/>
                  </a:lnTo>
                  <a:lnTo>
                    <a:pt x="153410" y="15979"/>
                  </a:lnTo>
                  <a:lnTo>
                    <a:pt x="153410" y="11809"/>
                  </a:lnTo>
                  <a:lnTo>
                    <a:pt x="153777" y="11443"/>
                  </a:lnTo>
                  <a:lnTo>
                    <a:pt x="153777" y="10909"/>
                  </a:lnTo>
                  <a:lnTo>
                    <a:pt x="153910" y="10775"/>
                  </a:lnTo>
                  <a:lnTo>
                    <a:pt x="153910" y="10375"/>
                  </a:lnTo>
                  <a:lnTo>
                    <a:pt x="153710" y="10375"/>
                  </a:lnTo>
                  <a:cubicBezTo>
                    <a:pt x="153710" y="8407"/>
                    <a:pt x="152543" y="7740"/>
                    <a:pt x="152543" y="7740"/>
                  </a:cubicBezTo>
                  <a:lnTo>
                    <a:pt x="152543" y="7039"/>
                  </a:lnTo>
                  <a:lnTo>
                    <a:pt x="150708" y="5105"/>
                  </a:lnTo>
                  <a:lnTo>
                    <a:pt x="150708" y="4771"/>
                  </a:lnTo>
                  <a:lnTo>
                    <a:pt x="150608" y="4771"/>
                  </a:lnTo>
                  <a:lnTo>
                    <a:pt x="150541" y="3270"/>
                  </a:lnTo>
                  <a:lnTo>
                    <a:pt x="150441" y="4771"/>
                  </a:lnTo>
                  <a:lnTo>
                    <a:pt x="150374" y="4771"/>
                  </a:lnTo>
                  <a:lnTo>
                    <a:pt x="150374" y="5105"/>
                  </a:lnTo>
                  <a:lnTo>
                    <a:pt x="148506" y="7039"/>
                  </a:lnTo>
                  <a:lnTo>
                    <a:pt x="148506" y="7740"/>
                  </a:lnTo>
                  <a:cubicBezTo>
                    <a:pt x="148506" y="7740"/>
                    <a:pt x="147339" y="8407"/>
                    <a:pt x="147339" y="10375"/>
                  </a:cubicBezTo>
                  <a:lnTo>
                    <a:pt x="147172" y="10375"/>
                  </a:lnTo>
                  <a:lnTo>
                    <a:pt x="147172" y="10775"/>
                  </a:lnTo>
                  <a:lnTo>
                    <a:pt x="147306" y="10909"/>
                  </a:lnTo>
                  <a:lnTo>
                    <a:pt x="147306" y="11443"/>
                  </a:lnTo>
                  <a:lnTo>
                    <a:pt x="147639" y="11809"/>
                  </a:lnTo>
                  <a:lnTo>
                    <a:pt x="147639" y="15979"/>
                  </a:lnTo>
                  <a:lnTo>
                    <a:pt x="147172" y="15979"/>
                  </a:lnTo>
                  <a:lnTo>
                    <a:pt x="147172" y="16413"/>
                  </a:lnTo>
                  <a:lnTo>
                    <a:pt x="146839" y="16413"/>
                  </a:lnTo>
                  <a:lnTo>
                    <a:pt x="146839" y="20182"/>
                  </a:lnTo>
                  <a:lnTo>
                    <a:pt x="146972" y="20316"/>
                  </a:lnTo>
                  <a:lnTo>
                    <a:pt x="146972" y="26453"/>
                  </a:lnTo>
                  <a:cubicBezTo>
                    <a:pt x="143970" y="22150"/>
                    <a:pt x="139567" y="19148"/>
                    <a:pt x="136798" y="17847"/>
                  </a:cubicBezTo>
                  <a:cubicBezTo>
                    <a:pt x="131394" y="15245"/>
                    <a:pt x="128292" y="10375"/>
                    <a:pt x="128292" y="10375"/>
                  </a:cubicBezTo>
                  <a:lnTo>
                    <a:pt x="126791" y="10375"/>
                  </a:lnTo>
                  <a:lnTo>
                    <a:pt x="125423" y="1"/>
                  </a:ln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5"/>
            <p:cNvSpPr/>
            <p:nvPr/>
          </p:nvSpPr>
          <p:spPr>
            <a:xfrm>
              <a:off x="308725" y="3405375"/>
              <a:ext cx="211000" cy="211025"/>
            </a:xfrm>
            <a:custGeom>
              <a:rect b="b" l="l" r="r" t="t"/>
              <a:pathLst>
                <a:path extrusionOk="0" h="8441" w="8440">
                  <a:moveTo>
                    <a:pt x="4437" y="1"/>
                  </a:moveTo>
                  <a:lnTo>
                    <a:pt x="4437" y="1"/>
                  </a:lnTo>
                  <a:cubicBezTo>
                    <a:pt x="6038" y="368"/>
                    <a:pt x="7206" y="1802"/>
                    <a:pt x="7206" y="3503"/>
                  </a:cubicBezTo>
                  <a:cubicBezTo>
                    <a:pt x="7206" y="5505"/>
                    <a:pt x="5604" y="7139"/>
                    <a:pt x="3603" y="7139"/>
                  </a:cubicBezTo>
                  <a:cubicBezTo>
                    <a:pt x="1735" y="7139"/>
                    <a:pt x="201" y="5705"/>
                    <a:pt x="0" y="3870"/>
                  </a:cubicBezTo>
                  <a:cubicBezTo>
                    <a:pt x="0" y="3970"/>
                    <a:pt x="0" y="4104"/>
                    <a:pt x="0" y="4237"/>
                  </a:cubicBezTo>
                  <a:cubicBezTo>
                    <a:pt x="0" y="6539"/>
                    <a:pt x="1902" y="8440"/>
                    <a:pt x="4237" y="8440"/>
                  </a:cubicBezTo>
                  <a:cubicBezTo>
                    <a:pt x="6572" y="8440"/>
                    <a:pt x="8440" y="6539"/>
                    <a:pt x="8440" y="4237"/>
                  </a:cubicBezTo>
                  <a:cubicBezTo>
                    <a:pt x="8440" y="1969"/>
                    <a:pt x="6672" y="101"/>
                    <a:pt x="4437"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5"/>
            <p:cNvSpPr/>
            <p:nvPr/>
          </p:nvSpPr>
          <p:spPr>
            <a:xfrm>
              <a:off x="-531875" y="4001650"/>
              <a:ext cx="72575" cy="71725"/>
            </a:xfrm>
            <a:custGeom>
              <a:rect b="b" l="l" r="r" t="t"/>
              <a:pathLst>
                <a:path extrusionOk="0" h="2869" w="2903">
                  <a:moveTo>
                    <a:pt x="1535" y="0"/>
                  </a:moveTo>
                  <a:lnTo>
                    <a:pt x="1535" y="0"/>
                  </a:lnTo>
                  <a:cubicBezTo>
                    <a:pt x="2069" y="134"/>
                    <a:pt x="2469" y="634"/>
                    <a:pt x="2469" y="1201"/>
                  </a:cubicBezTo>
                  <a:cubicBezTo>
                    <a:pt x="2469" y="1868"/>
                    <a:pt x="1935" y="2435"/>
                    <a:pt x="1235" y="2435"/>
                  </a:cubicBezTo>
                  <a:cubicBezTo>
                    <a:pt x="601" y="2435"/>
                    <a:pt x="67" y="1935"/>
                    <a:pt x="34" y="1334"/>
                  </a:cubicBezTo>
                  <a:cubicBezTo>
                    <a:pt x="0" y="1368"/>
                    <a:pt x="0" y="1401"/>
                    <a:pt x="0" y="1434"/>
                  </a:cubicBezTo>
                  <a:cubicBezTo>
                    <a:pt x="0" y="2235"/>
                    <a:pt x="668" y="2869"/>
                    <a:pt x="1468" y="2869"/>
                  </a:cubicBezTo>
                  <a:cubicBezTo>
                    <a:pt x="2235" y="2869"/>
                    <a:pt x="2903" y="2235"/>
                    <a:pt x="2903" y="1434"/>
                  </a:cubicBezTo>
                  <a:cubicBezTo>
                    <a:pt x="2903" y="667"/>
                    <a:pt x="2269" y="33"/>
                    <a:pt x="1535" y="0"/>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5"/>
            <p:cNvSpPr/>
            <p:nvPr/>
          </p:nvSpPr>
          <p:spPr>
            <a:xfrm>
              <a:off x="1287750" y="4001650"/>
              <a:ext cx="72575" cy="71725"/>
            </a:xfrm>
            <a:custGeom>
              <a:rect b="b" l="l" r="r" t="t"/>
              <a:pathLst>
                <a:path extrusionOk="0" h="2869" w="2903">
                  <a:moveTo>
                    <a:pt x="1535" y="0"/>
                  </a:moveTo>
                  <a:lnTo>
                    <a:pt x="1535" y="0"/>
                  </a:lnTo>
                  <a:cubicBezTo>
                    <a:pt x="2069" y="134"/>
                    <a:pt x="2469" y="634"/>
                    <a:pt x="2469" y="1201"/>
                  </a:cubicBezTo>
                  <a:cubicBezTo>
                    <a:pt x="2469" y="1868"/>
                    <a:pt x="1902" y="2435"/>
                    <a:pt x="1235" y="2435"/>
                  </a:cubicBezTo>
                  <a:cubicBezTo>
                    <a:pt x="601" y="2435"/>
                    <a:pt x="68" y="1935"/>
                    <a:pt x="1" y="1334"/>
                  </a:cubicBezTo>
                  <a:cubicBezTo>
                    <a:pt x="1" y="1368"/>
                    <a:pt x="1" y="1401"/>
                    <a:pt x="1" y="1434"/>
                  </a:cubicBezTo>
                  <a:cubicBezTo>
                    <a:pt x="1" y="2235"/>
                    <a:pt x="668" y="2869"/>
                    <a:pt x="1435" y="2869"/>
                  </a:cubicBezTo>
                  <a:cubicBezTo>
                    <a:pt x="2236" y="2869"/>
                    <a:pt x="2903" y="2235"/>
                    <a:pt x="2903" y="1434"/>
                  </a:cubicBezTo>
                  <a:cubicBezTo>
                    <a:pt x="2903" y="667"/>
                    <a:pt x="2269" y="33"/>
                    <a:pt x="1535" y="0"/>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5"/>
            <p:cNvSpPr/>
            <p:nvPr/>
          </p:nvSpPr>
          <p:spPr>
            <a:xfrm>
              <a:off x="-1559275" y="4365225"/>
              <a:ext cx="72575" cy="72575"/>
            </a:xfrm>
            <a:custGeom>
              <a:rect b="b" l="l" r="r" t="t"/>
              <a:pathLst>
                <a:path extrusionOk="0" h="2903" w="2903">
                  <a:moveTo>
                    <a:pt x="1535" y="1"/>
                  </a:moveTo>
                  <a:lnTo>
                    <a:pt x="1535" y="1"/>
                  </a:lnTo>
                  <a:cubicBezTo>
                    <a:pt x="2069" y="134"/>
                    <a:pt x="2469" y="635"/>
                    <a:pt x="2469" y="1202"/>
                  </a:cubicBezTo>
                  <a:cubicBezTo>
                    <a:pt x="2469" y="1902"/>
                    <a:pt x="1935" y="2436"/>
                    <a:pt x="1235" y="2436"/>
                  </a:cubicBezTo>
                  <a:cubicBezTo>
                    <a:pt x="601" y="2436"/>
                    <a:pt x="67" y="1936"/>
                    <a:pt x="34" y="1335"/>
                  </a:cubicBezTo>
                  <a:cubicBezTo>
                    <a:pt x="0" y="1368"/>
                    <a:pt x="0" y="1402"/>
                    <a:pt x="0" y="1435"/>
                  </a:cubicBezTo>
                  <a:cubicBezTo>
                    <a:pt x="0" y="2236"/>
                    <a:pt x="668" y="2903"/>
                    <a:pt x="1435" y="2903"/>
                  </a:cubicBezTo>
                  <a:cubicBezTo>
                    <a:pt x="2235" y="2903"/>
                    <a:pt x="2903" y="2236"/>
                    <a:pt x="2903" y="1435"/>
                  </a:cubicBezTo>
                  <a:cubicBezTo>
                    <a:pt x="2903" y="668"/>
                    <a:pt x="2269" y="68"/>
                    <a:pt x="1535"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5"/>
            <p:cNvSpPr/>
            <p:nvPr/>
          </p:nvSpPr>
          <p:spPr>
            <a:xfrm>
              <a:off x="2315150" y="4365225"/>
              <a:ext cx="72575" cy="72575"/>
            </a:xfrm>
            <a:custGeom>
              <a:rect b="b" l="l" r="r" t="t"/>
              <a:pathLst>
                <a:path extrusionOk="0" h="2903" w="2903">
                  <a:moveTo>
                    <a:pt x="1535" y="1"/>
                  </a:moveTo>
                  <a:lnTo>
                    <a:pt x="1535" y="1"/>
                  </a:lnTo>
                  <a:cubicBezTo>
                    <a:pt x="2069" y="134"/>
                    <a:pt x="2469" y="635"/>
                    <a:pt x="2469" y="1202"/>
                  </a:cubicBezTo>
                  <a:cubicBezTo>
                    <a:pt x="2469" y="1902"/>
                    <a:pt x="1902" y="2436"/>
                    <a:pt x="1235" y="2436"/>
                  </a:cubicBezTo>
                  <a:cubicBezTo>
                    <a:pt x="601" y="2436"/>
                    <a:pt x="68" y="1936"/>
                    <a:pt x="1" y="1335"/>
                  </a:cubicBezTo>
                  <a:cubicBezTo>
                    <a:pt x="1" y="1368"/>
                    <a:pt x="1" y="1402"/>
                    <a:pt x="1" y="1435"/>
                  </a:cubicBezTo>
                  <a:cubicBezTo>
                    <a:pt x="1" y="2236"/>
                    <a:pt x="668" y="2903"/>
                    <a:pt x="1435" y="2903"/>
                  </a:cubicBezTo>
                  <a:cubicBezTo>
                    <a:pt x="2236" y="2903"/>
                    <a:pt x="2903" y="2236"/>
                    <a:pt x="2903" y="1435"/>
                  </a:cubicBezTo>
                  <a:cubicBezTo>
                    <a:pt x="2903" y="668"/>
                    <a:pt x="2269" y="68"/>
                    <a:pt x="1535"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 name="Google Shape;601;p35"/>
          <p:cNvSpPr txBox="1"/>
          <p:nvPr>
            <p:ph type="title"/>
          </p:nvPr>
        </p:nvSpPr>
        <p:spPr>
          <a:xfrm>
            <a:off x="1025325" y="2910675"/>
            <a:ext cx="4793700" cy="758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Headline news</a:t>
            </a:r>
            <a:endParaRPr/>
          </a:p>
        </p:txBody>
      </p:sp>
      <p:sp>
        <p:nvSpPr>
          <p:cNvPr id="602" name="Google Shape;602;p35"/>
          <p:cNvSpPr txBox="1"/>
          <p:nvPr>
            <p:ph idx="2" type="title"/>
          </p:nvPr>
        </p:nvSpPr>
        <p:spPr>
          <a:xfrm>
            <a:off x="2694225" y="1474738"/>
            <a:ext cx="1455900" cy="1009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grpSp>
        <p:nvGrpSpPr>
          <p:cNvPr id="603" name="Google Shape;603;p35"/>
          <p:cNvGrpSpPr/>
          <p:nvPr/>
        </p:nvGrpSpPr>
        <p:grpSpPr>
          <a:xfrm>
            <a:off x="7766350" y="-199550"/>
            <a:ext cx="431650" cy="2263725"/>
            <a:chOff x="1330075" y="-199550"/>
            <a:chExt cx="431650" cy="2263725"/>
          </a:xfrm>
        </p:grpSpPr>
        <p:sp>
          <p:nvSpPr>
            <p:cNvPr id="604" name="Google Shape;604;p35"/>
            <p:cNvSpPr/>
            <p:nvPr/>
          </p:nvSpPr>
          <p:spPr>
            <a:xfrm>
              <a:off x="1520800" y="1274625"/>
              <a:ext cx="51700" cy="108700"/>
            </a:xfrm>
            <a:custGeom>
              <a:rect b="b" l="l" r="r" t="t"/>
              <a:pathLst>
                <a:path extrusionOk="0" h="4348" w="2068">
                  <a:moveTo>
                    <a:pt x="1034" y="152"/>
                  </a:moveTo>
                  <a:cubicBezTo>
                    <a:pt x="1521" y="152"/>
                    <a:pt x="1946" y="578"/>
                    <a:pt x="1946" y="1064"/>
                  </a:cubicBezTo>
                  <a:lnTo>
                    <a:pt x="1946" y="3314"/>
                  </a:lnTo>
                  <a:cubicBezTo>
                    <a:pt x="1946" y="3800"/>
                    <a:pt x="1521" y="4195"/>
                    <a:pt x="1034" y="4195"/>
                  </a:cubicBezTo>
                  <a:cubicBezTo>
                    <a:pt x="548" y="4195"/>
                    <a:pt x="153" y="3800"/>
                    <a:pt x="153" y="3314"/>
                  </a:cubicBezTo>
                  <a:lnTo>
                    <a:pt x="153" y="1064"/>
                  </a:lnTo>
                  <a:cubicBezTo>
                    <a:pt x="153" y="578"/>
                    <a:pt x="548" y="152"/>
                    <a:pt x="1034" y="152"/>
                  </a:cubicBezTo>
                  <a:close/>
                  <a:moveTo>
                    <a:pt x="1034" y="1"/>
                  </a:moveTo>
                  <a:cubicBezTo>
                    <a:pt x="457" y="1"/>
                    <a:pt x="1" y="487"/>
                    <a:pt x="1" y="1064"/>
                  </a:cubicBezTo>
                  <a:lnTo>
                    <a:pt x="1" y="3314"/>
                  </a:lnTo>
                  <a:cubicBezTo>
                    <a:pt x="1" y="3861"/>
                    <a:pt x="457" y="4347"/>
                    <a:pt x="1034" y="4347"/>
                  </a:cubicBezTo>
                  <a:cubicBezTo>
                    <a:pt x="1612" y="4347"/>
                    <a:pt x="2068" y="3861"/>
                    <a:pt x="2068" y="3314"/>
                  </a:cubicBezTo>
                  <a:lnTo>
                    <a:pt x="2068" y="1064"/>
                  </a:lnTo>
                  <a:cubicBezTo>
                    <a:pt x="2068" y="487"/>
                    <a:pt x="1612" y="1"/>
                    <a:pt x="1034" y="1"/>
                  </a:cubicBez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5"/>
            <p:cNvSpPr/>
            <p:nvPr/>
          </p:nvSpPr>
          <p:spPr>
            <a:xfrm>
              <a:off x="1330075" y="1367325"/>
              <a:ext cx="431650" cy="696850"/>
            </a:xfrm>
            <a:custGeom>
              <a:rect b="b" l="l" r="r" t="t"/>
              <a:pathLst>
                <a:path extrusionOk="0" h="27874" w="17266">
                  <a:moveTo>
                    <a:pt x="4104" y="13162"/>
                  </a:moveTo>
                  <a:cubicBezTo>
                    <a:pt x="5046" y="13162"/>
                    <a:pt x="5806" y="13922"/>
                    <a:pt x="5806" y="14864"/>
                  </a:cubicBezTo>
                  <a:lnTo>
                    <a:pt x="5806" y="21490"/>
                  </a:lnTo>
                  <a:cubicBezTo>
                    <a:pt x="5806" y="22433"/>
                    <a:pt x="5046" y="23193"/>
                    <a:pt x="4104" y="23193"/>
                  </a:cubicBezTo>
                  <a:cubicBezTo>
                    <a:pt x="3162" y="23193"/>
                    <a:pt x="2402" y="22433"/>
                    <a:pt x="2402" y="21490"/>
                  </a:cubicBezTo>
                  <a:lnTo>
                    <a:pt x="2402" y="14864"/>
                  </a:lnTo>
                  <a:cubicBezTo>
                    <a:pt x="2402" y="13922"/>
                    <a:pt x="3162" y="13162"/>
                    <a:pt x="4104" y="13162"/>
                  </a:cubicBezTo>
                  <a:close/>
                  <a:moveTo>
                    <a:pt x="8633" y="13162"/>
                  </a:moveTo>
                  <a:cubicBezTo>
                    <a:pt x="9545" y="13162"/>
                    <a:pt x="10305" y="13922"/>
                    <a:pt x="10305" y="14864"/>
                  </a:cubicBezTo>
                  <a:lnTo>
                    <a:pt x="10305" y="21490"/>
                  </a:lnTo>
                  <a:cubicBezTo>
                    <a:pt x="10305" y="22433"/>
                    <a:pt x="9545" y="23193"/>
                    <a:pt x="8633" y="23193"/>
                  </a:cubicBezTo>
                  <a:cubicBezTo>
                    <a:pt x="7691" y="23193"/>
                    <a:pt x="6931" y="22433"/>
                    <a:pt x="6931" y="21490"/>
                  </a:cubicBezTo>
                  <a:lnTo>
                    <a:pt x="6931" y="14864"/>
                  </a:lnTo>
                  <a:cubicBezTo>
                    <a:pt x="6931" y="13922"/>
                    <a:pt x="7691" y="13162"/>
                    <a:pt x="8633" y="13162"/>
                  </a:cubicBezTo>
                  <a:close/>
                  <a:moveTo>
                    <a:pt x="13132" y="13162"/>
                  </a:moveTo>
                  <a:cubicBezTo>
                    <a:pt x="14074" y="13162"/>
                    <a:pt x="14834" y="13922"/>
                    <a:pt x="14834" y="14864"/>
                  </a:cubicBezTo>
                  <a:lnTo>
                    <a:pt x="14834" y="21490"/>
                  </a:lnTo>
                  <a:cubicBezTo>
                    <a:pt x="14834" y="22433"/>
                    <a:pt x="14074" y="23193"/>
                    <a:pt x="13132" y="23193"/>
                  </a:cubicBezTo>
                  <a:cubicBezTo>
                    <a:pt x="12189" y="23193"/>
                    <a:pt x="11460" y="22433"/>
                    <a:pt x="11460" y="21490"/>
                  </a:cubicBezTo>
                  <a:lnTo>
                    <a:pt x="11460" y="14864"/>
                  </a:lnTo>
                  <a:cubicBezTo>
                    <a:pt x="11460" y="13922"/>
                    <a:pt x="12189" y="13162"/>
                    <a:pt x="13132" y="13162"/>
                  </a:cubicBezTo>
                  <a:close/>
                  <a:moveTo>
                    <a:pt x="7964" y="1"/>
                  </a:moveTo>
                  <a:lnTo>
                    <a:pt x="7964" y="1065"/>
                  </a:lnTo>
                  <a:lnTo>
                    <a:pt x="3405" y="3679"/>
                  </a:lnTo>
                  <a:lnTo>
                    <a:pt x="3405" y="4955"/>
                  </a:lnTo>
                  <a:lnTo>
                    <a:pt x="4104" y="4955"/>
                  </a:lnTo>
                  <a:lnTo>
                    <a:pt x="4104" y="6870"/>
                  </a:lnTo>
                  <a:cubicBezTo>
                    <a:pt x="4104" y="6870"/>
                    <a:pt x="973" y="7326"/>
                    <a:pt x="973" y="10001"/>
                  </a:cubicBezTo>
                  <a:lnTo>
                    <a:pt x="1" y="10001"/>
                  </a:lnTo>
                  <a:lnTo>
                    <a:pt x="1" y="11642"/>
                  </a:lnTo>
                  <a:lnTo>
                    <a:pt x="1095" y="11642"/>
                  </a:lnTo>
                  <a:lnTo>
                    <a:pt x="1095" y="24621"/>
                  </a:lnTo>
                  <a:lnTo>
                    <a:pt x="1" y="24621"/>
                  </a:lnTo>
                  <a:lnTo>
                    <a:pt x="1" y="26567"/>
                  </a:lnTo>
                  <a:lnTo>
                    <a:pt x="2979" y="27874"/>
                  </a:lnTo>
                  <a:lnTo>
                    <a:pt x="14256" y="27874"/>
                  </a:lnTo>
                  <a:lnTo>
                    <a:pt x="17265" y="26567"/>
                  </a:lnTo>
                  <a:lnTo>
                    <a:pt x="17265" y="24621"/>
                  </a:lnTo>
                  <a:lnTo>
                    <a:pt x="16141" y="24621"/>
                  </a:lnTo>
                  <a:lnTo>
                    <a:pt x="16141" y="11642"/>
                  </a:lnTo>
                  <a:lnTo>
                    <a:pt x="17265" y="11642"/>
                  </a:lnTo>
                  <a:lnTo>
                    <a:pt x="17265" y="10001"/>
                  </a:lnTo>
                  <a:lnTo>
                    <a:pt x="16262" y="10001"/>
                  </a:lnTo>
                  <a:cubicBezTo>
                    <a:pt x="16262" y="7326"/>
                    <a:pt x="13132" y="6870"/>
                    <a:pt x="13132" y="6870"/>
                  </a:cubicBezTo>
                  <a:lnTo>
                    <a:pt x="13132" y="4955"/>
                  </a:lnTo>
                  <a:lnTo>
                    <a:pt x="13861" y="4955"/>
                  </a:lnTo>
                  <a:lnTo>
                    <a:pt x="13861" y="3679"/>
                  </a:lnTo>
                  <a:lnTo>
                    <a:pt x="9271" y="1065"/>
                  </a:lnTo>
                  <a:lnTo>
                    <a:pt x="9271" y="1"/>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5"/>
            <p:cNvSpPr/>
            <p:nvPr/>
          </p:nvSpPr>
          <p:spPr>
            <a:xfrm>
              <a:off x="1357425" y="1658375"/>
              <a:ext cx="376175" cy="19775"/>
            </a:xfrm>
            <a:custGeom>
              <a:rect b="b" l="l" r="r" t="t"/>
              <a:pathLst>
                <a:path extrusionOk="0" h="791" w="15047">
                  <a:moveTo>
                    <a:pt x="1" y="0"/>
                  </a:moveTo>
                  <a:lnTo>
                    <a:pt x="1" y="791"/>
                  </a:lnTo>
                  <a:lnTo>
                    <a:pt x="15047" y="791"/>
                  </a:lnTo>
                  <a:lnTo>
                    <a:pt x="15047"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5"/>
            <p:cNvSpPr/>
            <p:nvPr/>
          </p:nvSpPr>
          <p:spPr>
            <a:xfrm>
              <a:off x="1354400" y="1599100"/>
              <a:ext cx="382250" cy="18250"/>
            </a:xfrm>
            <a:custGeom>
              <a:rect b="b" l="l" r="r" t="t"/>
              <a:pathLst>
                <a:path extrusionOk="0" h="730" w="15290">
                  <a:moveTo>
                    <a:pt x="61" y="0"/>
                  </a:moveTo>
                  <a:lnTo>
                    <a:pt x="0" y="730"/>
                  </a:lnTo>
                  <a:lnTo>
                    <a:pt x="15289" y="730"/>
                  </a:lnTo>
                  <a:lnTo>
                    <a:pt x="15198"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5"/>
            <p:cNvSpPr/>
            <p:nvPr/>
          </p:nvSpPr>
          <p:spPr>
            <a:xfrm>
              <a:off x="1432675" y="1491200"/>
              <a:ext cx="225700" cy="47900"/>
            </a:xfrm>
            <a:custGeom>
              <a:rect b="b" l="l" r="r" t="t"/>
              <a:pathLst>
                <a:path extrusionOk="0" h="1916" w="9028">
                  <a:moveTo>
                    <a:pt x="0" y="0"/>
                  </a:moveTo>
                  <a:lnTo>
                    <a:pt x="0" y="1915"/>
                  </a:lnTo>
                  <a:lnTo>
                    <a:pt x="9028" y="1915"/>
                  </a:lnTo>
                  <a:lnTo>
                    <a:pt x="9028"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5"/>
            <p:cNvSpPr/>
            <p:nvPr/>
          </p:nvSpPr>
          <p:spPr>
            <a:xfrm>
              <a:off x="1357425" y="1967650"/>
              <a:ext cx="376175" cy="15225"/>
            </a:xfrm>
            <a:custGeom>
              <a:rect b="b" l="l" r="r" t="t"/>
              <a:pathLst>
                <a:path extrusionOk="0" h="609" w="15047">
                  <a:moveTo>
                    <a:pt x="1" y="0"/>
                  </a:moveTo>
                  <a:lnTo>
                    <a:pt x="1" y="608"/>
                  </a:lnTo>
                  <a:lnTo>
                    <a:pt x="15047" y="608"/>
                  </a:lnTo>
                  <a:lnTo>
                    <a:pt x="15047"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5"/>
            <p:cNvSpPr/>
            <p:nvPr/>
          </p:nvSpPr>
          <p:spPr>
            <a:xfrm>
              <a:off x="1529175" y="1381000"/>
              <a:ext cx="32700" cy="12950"/>
            </a:xfrm>
            <a:custGeom>
              <a:rect b="b" l="l" r="r" t="t"/>
              <a:pathLst>
                <a:path extrusionOk="0" h="518" w="1308">
                  <a:moveTo>
                    <a:pt x="0" y="1"/>
                  </a:moveTo>
                  <a:lnTo>
                    <a:pt x="0" y="518"/>
                  </a:lnTo>
                  <a:lnTo>
                    <a:pt x="1307" y="518"/>
                  </a:lnTo>
                  <a:lnTo>
                    <a:pt x="1307"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5"/>
            <p:cNvSpPr/>
            <p:nvPr/>
          </p:nvSpPr>
          <p:spPr>
            <a:xfrm>
              <a:off x="1546650" y="-199550"/>
              <a:ext cx="25" cy="1474200"/>
            </a:xfrm>
            <a:custGeom>
              <a:rect b="b" l="l" r="r" t="t"/>
              <a:pathLst>
                <a:path extrusionOk="0" fill="none" h="58968" w="1">
                  <a:moveTo>
                    <a:pt x="0" y="58968"/>
                  </a:moveTo>
                  <a:lnTo>
                    <a:pt x="0" y="0"/>
                  </a:lnTo>
                </a:path>
              </a:pathLst>
            </a:custGeom>
            <a:noFill/>
            <a:ln cap="flat" cmpd="sng" w="9125">
              <a:solidFill>
                <a:srgbClr val="FFFFFF"/>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 name="Google Shape;612;p35"/>
          <p:cNvGrpSpPr/>
          <p:nvPr/>
        </p:nvGrpSpPr>
        <p:grpSpPr>
          <a:xfrm>
            <a:off x="6695650" y="-701850"/>
            <a:ext cx="431650" cy="2263750"/>
            <a:chOff x="2580850" y="-701850"/>
            <a:chExt cx="431650" cy="2263750"/>
          </a:xfrm>
        </p:grpSpPr>
        <p:sp>
          <p:nvSpPr>
            <p:cNvPr id="613" name="Google Shape;613;p35"/>
            <p:cNvSpPr/>
            <p:nvPr/>
          </p:nvSpPr>
          <p:spPr>
            <a:xfrm>
              <a:off x="2771600" y="772350"/>
              <a:ext cx="52450" cy="107925"/>
            </a:xfrm>
            <a:custGeom>
              <a:rect b="b" l="l" r="r" t="t"/>
              <a:pathLst>
                <a:path extrusionOk="0" h="4317" w="2098">
                  <a:moveTo>
                    <a:pt x="1034" y="152"/>
                  </a:moveTo>
                  <a:cubicBezTo>
                    <a:pt x="1550" y="152"/>
                    <a:pt x="1946" y="547"/>
                    <a:pt x="1946" y="1033"/>
                  </a:cubicBezTo>
                  <a:lnTo>
                    <a:pt x="1946" y="3283"/>
                  </a:lnTo>
                  <a:cubicBezTo>
                    <a:pt x="1946" y="3769"/>
                    <a:pt x="1550" y="4164"/>
                    <a:pt x="1034" y="4164"/>
                  </a:cubicBezTo>
                  <a:cubicBezTo>
                    <a:pt x="547" y="4164"/>
                    <a:pt x="152" y="3769"/>
                    <a:pt x="152" y="3283"/>
                  </a:cubicBezTo>
                  <a:lnTo>
                    <a:pt x="152" y="1033"/>
                  </a:lnTo>
                  <a:cubicBezTo>
                    <a:pt x="152" y="547"/>
                    <a:pt x="547" y="152"/>
                    <a:pt x="1034" y="152"/>
                  </a:cubicBezTo>
                  <a:close/>
                  <a:moveTo>
                    <a:pt x="1034" y="0"/>
                  </a:moveTo>
                  <a:cubicBezTo>
                    <a:pt x="487" y="0"/>
                    <a:pt x="0" y="456"/>
                    <a:pt x="0" y="1033"/>
                  </a:cubicBezTo>
                  <a:lnTo>
                    <a:pt x="0" y="3283"/>
                  </a:lnTo>
                  <a:cubicBezTo>
                    <a:pt x="0" y="3860"/>
                    <a:pt x="487" y="4316"/>
                    <a:pt x="1034" y="4316"/>
                  </a:cubicBezTo>
                  <a:cubicBezTo>
                    <a:pt x="1611" y="4316"/>
                    <a:pt x="2098" y="3860"/>
                    <a:pt x="2098" y="3283"/>
                  </a:cubicBezTo>
                  <a:lnTo>
                    <a:pt x="2098" y="1033"/>
                  </a:lnTo>
                  <a:cubicBezTo>
                    <a:pt x="2098" y="456"/>
                    <a:pt x="1611" y="0"/>
                    <a:pt x="1034" y="0"/>
                  </a:cubicBez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5"/>
            <p:cNvSpPr/>
            <p:nvPr/>
          </p:nvSpPr>
          <p:spPr>
            <a:xfrm>
              <a:off x="2580850" y="865050"/>
              <a:ext cx="431650" cy="696850"/>
            </a:xfrm>
            <a:custGeom>
              <a:rect b="b" l="l" r="r" t="t"/>
              <a:pathLst>
                <a:path extrusionOk="0" h="27874" w="17266">
                  <a:moveTo>
                    <a:pt x="4104" y="13162"/>
                  </a:moveTo>
                  <a:cubicBezTo>
                    <a:pt x="5047" y="13162"/>
                    <a:pt x="5807" y="13921"/>
                    <a:pt x="5807" y="14864"/>
                  </a:cubicBezTo>
                  <a:lnTo>
                    <a:pt x="5807" y="21460"/>
                  </a:lnTo>
                  <a:cubicBezTo>
                    <a:pt x="5807" y="22402"/>
                    <a:pt x="5047" y="23162"/>
                    <a:pt x="4104" y="23162"/>
                  </a:cubicBezTo>
                  <a:cubicBezTo>
                    <a:pt x="3162" y="23162"/>
                    <a:pt x="2402" y="22402"/>
                    <a:pt x="2402" y="21460"/>
                  </a:cubicBezTo>
                  <a:lnTo>
                    <a:pt x="2402" y="14864"/>
                  </a:lnTo>
                  <a:cubicBezTo>
                    <a:pt x="2402" y="13921"/>
                    <a:pt x="3162" y="13162"/>
                    <a:pt x="4104" y="13162"/>
                  </a:cubicBezTo>
                  <a:close/>
                  <a:moveTo>
                    <a:pt x="8633" y="13162"/>
                  </a:moveTo>
                  <a:cubicBezTo>
                    <a:pt x="9576" y="13162"/>
                    <a:pt x="10335" y="13921"/>
                    <a:pt x="10335" y="14864"/>
                  </a:cubicBezTo>
                  <a:lnTo>
                    <a:pt x="10335" y="21460"/>
                  </a:lnTo>
                  <a:cubicBezTo>
                    <a:pt x="10335" y="22402"/>
                    <a:pt x="9576" y="23162"/>
                    <a:pt x="8633" y="23162"/>
                  </a:cubicBezTo>
                  <a:cubicBezTo>
                    <a:pt x="7691" y="23162"/>
                    <a:pt x="6931" y="22402"/>
                    <a:pt x="6931" y="21460"/>
                  </a:cubicBezTo>
                  <a:lnTo>
                    <a:pt x="6931" y="14864"/>
                  </a:lnTo>
                  <a:cubicBezTo>
                    <a:pt x="6931" y="13921"/>
                    <a:pt x="7691" y="13162"/>
                    <a:pt x="8633" y="13162"/>
                  </a:cubicBezTo>
                  <a:close/>
                  <a:moveTo>
                    <a:pt x="13132" y="13162"/>
                  </a:moveTo>
                  <a:cubicBezTo>
                    <a:pt x="14074" y="13162"/>
                    <a:pt x="14834" y="13921"/>
                    <a:pt x="14834" y="14864"/>
                  </a:cubicBezTo>
                  <a:lnTo>
                    <a:pt x="14834" y="21460"/>
                  </a:lnTo>
                  <a:cubicBezTo>
                    <a:pt x="14834" y="22402"/>
                    <a:pt x="14074" y="23162"/>
                    <a:pt x="13132" y="23162"/>
                  </a:cubicBezTo>
                  <a:cubicBezTo>
                    <a:pt x="12220" y="23162"/>
                    <a:pt x="11460" y="22402"/>
                    <a:pt x="11460" y="21460"/>
                  </a:cubicBezTo>
                  <a:lnTo>
                    <a:pt x="11460" y="14864"/>
                  </a:lnTo>
                  <a:cubicBezTo>
                    <a:pt x="11460" y="13921"/>
                    <a:pt x="12220" y="13162"/>
                    <a:pt x="13132" y="13162"/>
                  </a:cubicBezTo>
                  <a:close/>
                  <a:moveTo>
                    <a:pt x="7965" y="0"/>
                  </a:moveTo>
                  <a:lnTo>
                    <a:pt x="7965" y="1064"/>
                  </a:lnTo>
                  <a:lnTo>
                    <a:pt x="3405" y="3648"/>
                  </a:lnTo>
                  <a:lnTo>
                    <a:pt x="3405" y="4955"/>
                  </a:lnTo>
                  <a:lnTo>
                    <a:pt x="4104" y="4955"/>
                  </a:lnTo>
                  <a:lnTo>
                    <a:pt x="4104" y="6839"/>
                  </a:lnTo>
                  <a:cubicBezTo>
                    <a:pt x="4104" y="6839"/>
                    <a:pt x="974" y="7326"/>
                    <a:pt x="974" y="9970"/>
                  </a:cubicBezTo>
                  <a:lnTo>
                    <a:pt x="1" y="9970"/>
                  </a:lnTo>
                  <a:lnTo>
                    <a:pt x="1" y="11611"/>
                  </a:lnTo>
                  <a:lnTo>
                    <a:pt x="1126" y="11611"/>
                  </a:lnTo>
                  <a:lnTo>
                    <a:pt x="1126" y="24621"/>
                  </a:lnTo>
                  <a:lnTo>
                    <a:pt x="1" y="24621"/>
                  </a:lnTo>
                  <a:lnTo>
                    <a:pt x="1" y="26566"/>
                  </a:lnTo>
                  <a:lnTo>
                    <a:pt x="2980" y="27873"/>
                  </a:lnTo>
                  <a:lnTo>
                    <a:pt x="14257" y="27873"/>
                  </a:lnTo>
                  <a:lnTo>
                    <a:pt x="17266" y="26566"/>
                  </a:lnTo>
                  <a:lnTo>
                    <a:pt x="17266" y="24621"/>
                  </a:lnTo>
                  <a:lnTo>
                    <a:pt x="16141" y="24621"/>
                  </a:lnTo>
                  <a:lnTo>
                    <a:pt x="16141" y="11611"/>
                  </a:lnTo>
                  <a:lnTo>
                    <a:pt x="17266" y="11611"/>
                  </a:lnTo>
                  <a:lnTo>
                    <a:pt x="17266" y="9970"/>
                  </a:lnTo>
                  <a:lnTo>
                    <a:pt x="16263" y="9970"/>
                  </a:lnTo>
                  <a:cubicBezTo>
                    <a:pt x="16263" y="7326"/>
                    <a:pt x="13132" y="6839"/>
                    <a:pt x="13132" y="6839"/>
                  </a:cubicBezTo>
                  <a:lnTo>
                    <a:pt x="13132" y="4955"/>
                  </a:lnTo>
                  <a:lnTo>
                    <a:pt x="13861" y="4955"/>
                  </a:lnTo>
                  <a:lnTo>
                    <a:pt x="13861" y="3648"/>
                  </a:lnTo>
                  <a:lnTo>
                    <a:pt x="9302" y="1064"/>
                  </a:lnTo>
                  <a:lnTo>
                    <a:pt x="9302" y="0"/>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5"/>
            <p:cNvSpPr/>
            <p:nvPr/>
          </p:nvSpPr>
          <p:spPr>
            <a:xfrm>
              <a:off x="2608975" y="1155325"/>
              <a:ext cx="375425" cy="19775"/>
            </a:xfrm>
            <a:custGeom>
              <a:rect b="b" l="l" r="r" t="t"/>
              <a:pathLst>
                <a:path extrusionOk="0" h="791" w="15017">
                  <a:moveTo>
                    <a:pt x="1" y="0"/>
                  </a:moveTo>
                  <a:lnTo>
                    <a:pt x="1" y="791"/>
                  </a:lnTo>
                  <a:lnTo>
                    <a:pt x="15016" y="791"/>
                  </a:lnTo>
                  <a:lnTo>
                    <a:pt x="15016"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5"/>
            <p:cNvSpPr/>
            <p:nvPr/>
          </p:nvSpPr>
          <p:spPr>
            <a:xfrm>
              <a:off x="2605175" y="1096800"/>
              <a:ext cx="382250" cy="17525"/>
            </a:xfrm>
            <a:custGeom>
              <a:rect b="b" l="l" r="r" t="t"/>
              <a:pathLst>
                <a:path extrusionOk="0" h="701" w="15290">
                  <a:moveTo>
                    <a:pt x="61" y="1"/>
                  </a:moveTo>
                  <a:lnTo>
                    <a:pt x="1" y="700"/>
                  </a:lnTo>
                  <a:lnTo>
                    <a:pt x="15290" y="700"/>
                  </a:lnTo>
                  <a:lnTo>
                    <a:pt x="15229"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5"/>
            <p:cNvSpPr/>
            <p:nvPr/>
          </p:nvSpPr>
          <p:spPr>
            <a:xfrm>
              <a:off x="2683450" y="988900"/>
              <a:ext cx="225700" cy="47150"/>
            </a:xfrm>
            <a:custGeom>
              <a:rect b="b" l="l" r="r" t="t"/>
              <a:pathLst>
                <a:path extrusionOk="0" h="1886" w="9028">
                  <a:moveTo>
                    <a:pt x="0" y="1"/>
                  </a:moveTo>
                  <a:lnTo>
                    <a:pt x="0" y="1885"/>
                  </a:lnTo>
                  <a:lnTo>
                    <a:pt x="9028" y="1885"/>
                  </a:lnTo>
                  <a:lnTo>
                    <a:pt x="9028"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5"/>
            <p:cNvSpPr/>
            <p:nvPr/>
          </p:nvSpPr>
          <p:spPr>
            <a:xfrm>
              <a:off x="2608975" y="1465350"/>
              <a:ext cx="375425" cy="15225"/>
            </a:xfrm>
            <a:custGeom>
              <a:rect b="b" l="l" r="r" t="t"/>
              <a:pathLst>
                <a:path extrusionOk="0" h="609" w="15017">
                  <a:moveTo>
                    <a:pt x="1" y="1"/>
                  </a:moveTo>
                  <a:lnTo>
                    <a:pt x="1" y="609"/>
                  </a:lnTo>
                  <a:lnTo>
                    <a:pt x="15016" y="609"/>
                  </a:lnTo>
                  <a:lnTo>
                    <a:pt x="15016"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5"/>
            <p:cNvSpPr/>
            <p:nvPr/>
          </p:nvSpPr>
          <p:spPr>
            <a:xfrm>
              <a:off x="2779950" y="878725"/>
              <a:ext cx="33475" cy="12950"/>
            </a:xfrm>
            <a:custGeom>
              <a:rect b="b" l="l" r="r" t="t"/>
              <a:pathLst>
                <a:path extrusionOk="0" h="518" w="1339">
                  <a:moveTo>
                    <a:pt x="1" y="0"/>
                  </a:moveTo>
                  <a:lnTo>
                    <a:pt x="1" y="517"/>
                  </a:lnTo>
                  <a:lnTo>
                    <a:pt x="1338" y="517"/>
                  </a:lnTo>
                  <a:lnTo>
                    <a:pt x="1338"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5"/>
            <p:cNvSpPr/>
            <p:nvPr/>
          </p:nvSpPr>
          <p:spPr>
            <a:xfrm>
              <a:off x="2797425" y="-701850"/>
              <a:ext cx="25" cy="1474225"/>
            </a:xfrm>
            <a:custGeom>
              <a:rect b="b" l="l" r="r" t="t"/>
              <a:pathLst>
                <a:path extrusionOk="0" fill="none" h="58969" w="1">
                  <a:moveTo>
                    <a:pt x="1" y="58968"/>
                  </a:moveTo>
                  <a:lnTo>
                    <a:pt x="1" y="1"/>
                  </a:lnTo>
                </a:path>
              </a:pathLst>
            </a:custGeom>
            <a:noFill/>
            <a:ln cap="flat" cmpd="sng" w="9125">
              <a:solidFill>
                <a:srgbClr val="FFFFFF"/>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4" name="Shape 624"/>
        <p:cNvGrpSpPr/>
        <p:nvPr/>
      </p:nvGrpSpPr>
      <p:grpSpPr>
        <a:xfrm>
          <a:off x="0" y="0"/>
          <a:ext cx="0" cy="0"/>
          <a:chOff x="0" y="0"/>
          <a:chExt cx="0" cy="0"/>
        </a:xfrm>
      </p:grpSpPr>
      <p:pic>
        <p:nvPicPr>
          <p:cNvPr id="625" name="Google Shape;625;p36"/>
          <p:cNvPicPr preferRelativeResize="0"/>
          <p:nvPr>
            <p:ph idx="2" type="pic"/>
          </p:nvPr>
        </p:nvPicPr>
        <p:blipFill rotWithShape="1">
          <a:blip r:embed="rId3">
            <a:alphaModFix/>
          </a:blip>
          <a:srcRect b="0" l="56371" r="9002" t="0"/>
          <a:stretch/>
        </p:blipFill>
        <p:spPr>
          <a:xfrm>
            <a:off x="6471850" y="0"/>
            <a:ext cx="2672102" cy="5143501"/>
          </a:xfrm>
          <a:prstGeom prst="rect">
            <a:avLst/>
          </a:prstGeom>
        </p:spPr>
      </p:pic>
      <p:sp>
        <p:nvSpPr>
          <p:cNvPr id="626" name="Google Shape;626;p36"/>
          <p:cNvSpPr/>
          <p:nvPr/>
        </p:nvSpPr>
        <p:spPr>
          <a:xfrm>
            <a:off x="7202575" y="0"/>
            <a:ext cx="1941425" cy="1431875"/>
          </a:xfrm>
          <a:custGeom>
            <a:rect b="b" l="l" r="r" t="t"/>
            <a:pathLst>
              <a:path extrusionOk="0" h="57275" w="77657">
                <a:moveTo>
                  <a:pt x="1" y="0"/>
                </a:moveTo>
                <a:cubicBezTo>
                  <a:pt x="2903" y="1701"/>
                  <a:pt x="6272" y="2702"/>
                  <a:pt x="9841" y="2735"/>
                </a:cubicBezTo>
                <a:cubicBezTo>
                  <a:pt x="13177" y="9407"/>
                  <a:pt x="20082" y="13977"/>
                  <a:pt x="28021" y="13977"/>
                </a:cubicBezTo>
                <a:lnTo>
                  <a:pt x="28921" y="13977"/>
                </a:lnTo>
                <a:cubicBezTo>
                  <a:pt x="30523" y="16178"/>
                  <a:pt x="32691" y="17980"/>
                  <a:pt x="35226" y="19147"/>
                </a:cubicBezTo>
                <a:cubicBezTo>
                  <a:pt x="37794" y="27420"/>
                  <a:pt x="45500" y="33424"/>
                  <a:pt x="54606" y="33424"/>
                </a:cubicBezTo>
                <a:cubicBezTo>
                  <a:pt x="56975" y="33424"/>
                  <a:pt x="59243" y="33024"/>
                  <a:pt x="61378" y="32256"/>
                </a:cubicBezTo>
                <a:cubicBezTo>
                  <a:pt x="61678" y="32723"/>
                  <a:pt x="62045" y="33190"/>
                  <a:pt x="62412" y="33624"/>
                </a:cubicBezTo>
                <a:cubicBezTo>
                  <a:pt x="62179" y="34658"/>
                  <a:pt x="62078" y="35759"/>
                  <a:pt x="62078" y="36893"/>
                </a:cubicBezTo>
                <a:cubicBezTo>
                  <a:pt x="62078" y="44432"/>
                  <a:pt x="67082" y="50803"/>
                  <a:pt x="73954" y="52838"/>
                </a:cubicBezTo>
                <a:cubicBezTo>
                  <a:pt x="74921" y="54539"/>
                  <a:pt x="76189" y="56040"/>
                  <a:pt x="77656" y="57274"/>
                </a:cubicBezTo>
                <a:lnTo>
                  <a:pt x="77656" y="0"/>
                </a:ln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6"/>
          <p:cNvSpPr/>
          <p:nvPr/>
        </p:nvSpPr>
        <p:spPr>
          <a:xfrm flipH="1" rot="10800000">
            <a:off x="7202575" y="3704660"/>
            <a:ext cx="1941425" cy="1431875"/>
          </a:xfrm>
          <a:custGeom>
            <a:rect b="b" l="l" r="r" t="t"/>
            <a:pathLst>
              <a:path extrusionOk="0" h="57275" w="77657">
                <a:moveTo>
                  <a:pt x="1" y="0"/>
                </a:moveTo>
                <a:cubicBezTo>
                  <a:pt x="2903" y="1701"/>
                  <a:pt x="6272" y="2702"/>
                  <a:pt x="9841" y="2735"/>
                </a:cubicBezTo>
                <a:cubicBezTo>
                  <a:pt x="13177" y="9407"/>
                  <a:pt x="20082" y="13977"/>
                  <a:pt x="28021" y="13977"/>
                </a:cubicBezTo>
                <a:lnTo>
                  <a:pt x="28921" y="13977"/>
                </a:lnTo>
                <a:cubicBezTo>
                  <a:pt x="30523" y="16178"/>
                  <a:pt x="32691" y="17980"/>
                  <a:pt x="35226" y="19147"/>
                </a:cubicBezTo>
                <a:cubicBezTo>
                  <a:pt x="37794" y="27420"/>
                  <a:pt x="45500" y="33424"/>
                  <a:pt x="54606" y="33424"/>
                </a:cubicBezTo>
                <a:cubicBezTo>
                  <a:pt x="56975" y="33424"/>
                  <a:pt x="59243" y="33024"/>
                  <a:pt x="61378" y="32256"/>
                </a:cubicBezTo>
                <a:cubicBezTo>
                  <a:pt x="61678" y="32723"/>
                  <a:pt x="62045" y="33190"/>
                  <a:pt x="62412" y="33624"/>
                </a:cubicBezTo>
                <a:cubicBezTo>
                  <a:pt x="62179" y="34658"/>
                  <a:pt x="62078" y="35759"/>
                  <a:pt x="62078" y="36893"/>
                </a:cubicBezTo>
                <a:cubicBezTo>
                  <a:pt x="62078" y="44432"/>
                  <a:pt x="67082" y="50803"/>
                  <a:pt x="73954" y="52838"/>
                </a:cubicBezTo>
                <a:cubicBezTo>
                  <a:pt x="74921" y="54539"/>
                  <a:pt x="76189" y="56040"/>
                  <a:pt x="77656" y="57274"/>
                </a:cubicBezTo>
                <a:lnTo>
                  <a:pt x="77656" y="0"/>
                </a:ln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6"/>
          <p:cNvSpPr/>
          <p:nvPr/>
        </p:nvSpPr>
        <p:spPr>
          <a:xfrm>
            <a:off x="254250" y="253650"/>
            <a:ext cx="8635500" cy="46362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6"/>
          <p:cNvSpPr txBox="1"/>
          <p:nvPr>
            <p:ph type="title"/>
          </p:nvPr>
        </p:nvSpPr>
        <p:spPr>
          <a:xfrm>
            <a:off x="1032300" y="691900"/>
            <a:ext cx="4868100" cy="552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Headline news</a:t>
            </a:r>
            <a:endParaRPr/>
          </a:p>
        </p:txBody>
      </p:sp>
      <p:sp>
        <p:nvSpPr>
          <p:cNvPr id="630" name="Google Shape;630;p36"/>
          <p:cNvSpPr txBox="1"/>
          <p:nvPr>
            <p:ph idx="1" type="body"/>
          </p:nvPr>
        </p:nvSpPr>
        <p:spPr>
          <a:xfrm>
            <a:off x="1032300" y="1733450"/>
            <a:ext cx="4868100" cy="2513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When it comes to writing the headline news for a newsletter, it's important to grab the reader's attention and entice them to read further. Here are some tips for crafting an effective headline:</a:t>
            </a:r>
            <a:endParaRPr/>
          </a:p>
          <a:p>
            <a:pPr indent="-292100" lvl="0" marL="457200" rtl="0" algn="l">
              <a:spcBef>
                <a:spcPts val="1000"/>
              </a:spcBef>
              <a:spcAft>
                <a:spcPts val="0"/>
              </a:spcAft>
              <a:buSzPts val="1000"/>
              <a:buChar char="●"/>
            </a:pPr>
            <a:r>
              <a:rPr lang="en"/>
              <a:t>Keep it short and sweet: A concise headline is more likely to catch the reader's eye and make them want to read on</a:t>
            </a:r>
            <a:endParaRPr/>
          </a:p>
          <a:p>
            <a:pPr indent="-292100" lvl="0" marL="457200" rtl="0" algn="l">
              <a:spcBef>
                <a:spcPts val="0"/>
              </a:spcBef>
              <a:spcAft>
                <a:spcPts val="0"/>
              </a:spcAft>
              <a:buSzPts val="1000"/>
              <a:buChar char="●"/>
            </a:pPr>
            <a:r>
              <a:rPr lang="en"/>
              <a:t>Be specific: Use specific details or numbers in your headline to give readers an idea of what they can expect to learn</a:t>
            </a:r>
            <a:endParaRPr/>
          </a:p>
          <a:p>
            <a:pPr indent="-292100" lvl="0" marL="457200" rtl="0" algn="l">
              <a:spcBef>
                <a:spcPts val="0"/>
              </a:spcBef>
              <a:spcAft>
                <a:spcPts val="0"/>
              </a:spcAft>
              <a:buSzPts val="1000"/>
              <a:buChar char="●"/>
            </a:pPr>
            <a:r>
              <a:rPr lang="en"/>
              <a:t>Make it relevant: Choose a topic that is timely and relevant to your audience</a:t>
            </a:r>
            <a:endParaRPr/>
          </a:p>
          <a:p>
            <a:pPr indent="0" lvl="0" marL="0" rtl="0" algn="l">
              <a:spcBef>
                <a:spcPts val="1000"/>
              </a:spcBef>
              <a:spcAft>
                <a:spcPts val="1200"/>
              </a:spcAft>
              <a:buNone/>
            </a:pPr>
            <a:r>
              <a:rPr lang="en"/>
              <a:t>Stay tuned for more updates on this exciting development as we continue to innovate and push the boundaries of what's possible!</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4" name="Shape 634"/>
        <p:cNvGrpSpPr/>
        <p:nvPr/>
      </p:nvGrpSpPr>
      <p:grpSpPr>
        <a:xfrm>
          <a:off x="0" y="0"/>
          <a:ext cx="0" cy="0"/>
          <a:chOff x="0" y="0"/>
          <a:chExt cx="0" cy="0"/>
        </a:xfrm>
      </p:grpSpPr>
      <p:sp>
        <p:nvSpPr>
          <p:cNvPr id="635" name="Google Shape;635;p37"/>
          <p:cNvSpPr txBox="1"/>
          <p:nvPr>
            <p:ph idx="4" type="title"/>
          </p:nvPr>
        </p:nvSpPr>
        <p:spPr>
          <a:xfrm>
            <a:off x="1032300" y="691900"/>
            <a:ext cx="7051800" cy="552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In depth analysis</a:t>
            </a:r>
            <a:endParaRPr/>
          </a:p>
        </p:txBody>
      </p:sp>
      <p:sp>
        <p:nvSpPr>
          <p:cNvPr id="636" name="Google Shape;636;p37"/>
          <p:cNvSpPr txBox="1"/>
          <p:nvPr>
            <p:ph idx="1" type="subTitle"/>
          </p:nvPr>
        </p:nvSpPr>
        <p:spPr>
          <a:xfrm>
            <a:off x="4789318" y="2505675"/>
            <a:ext cx="2879400" cy="159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Provide an in-depth analysis of recent market trends that are affecting your industry. This could include examining changes in consumer behavior, shifts in supply and demand, or emerging market opportunities. Offer insights into how businesses can capitalize on these trends to stay competitive</a:t>
            </a:r>
            <a:endParaRPr/>
          </a:p>
        </p:txBody>
      </p:sp>
      <p:sp>
        <p:nvSpPr>
          <p:cNvPr id="637" name="Google Shape;637;p37"/>
          <p:cNvSpPr txBox="1"/>
          <p:nvPr>
            <p:ph type="title"/>
          </p:nvPr>
        </p:nvSpPr>
        <p:spPr>
          <a:xfrm>
            <a:off x="4789318" y="1816225"/>
            <a:ext cx="2879400" cy="737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Market</a:t>
            </a:r>
            <a:br>
              <a:rPr lang="en"/>
            </a:br>
            <a:r>
              <a:rPr lang="en"/>
              <a:t>trends</a:t>
            </a:r>
            <a:endParaRPr/>
          </a:p>
        </p:txBody>
      </p:sp>
      <p:sp>
        <p:nvSpPr>
          <p:cNvPr id="638" name="Google Shape;638;p37"/>
          <p:cNvSpPr txBox="1"/>
          <p:nvPr>
            <p:ph idx="2" type="subTitle"/>
          </p:nvPr>
        </p:nvSpPr>
        <p:spPr>
          <a:xfrm>
            <a:off x="1466984" y="2505680"/>
            <a:ext cx="2879400" cy="159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Analyze a new and emerging technology that is disrupting or transforming your industry. Discuss its potential impact on businesses and consumers, and provide insights into how companies can adapt to these new changes</a:t>
            </a:r>
            <a:endParaRPr/>
          </a:p>
        </p:txBody>
      </p:sp>
      <p:sp>
        <p:nvSpPr>
          <p:cNvPr id="639" name="Google Shape;639;p37"/>
          <p:cNvSpPr txBox="1"/>
          <p:nvPr>
            <p:ph idx="3" type="title"/>
          </p:nvPr>
        </p:nvSpPr>
        <p:spPr>
          <a:xfrm>
            <a:off x="1466984" y="1816225"/>
            <a:ext cx="2879400" cy="737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Emerging technologies</a:t>
            </a:r>
            <a:endParaRPr/>
          </a:p>
        </p:txBody>
      </p:sp>
      <p:grpSp>
        <p:nvGrpSpPr>
          <p:cNvPr id="640" name="Google Shape;640;p37"/>
          <p:cNvGrpSpPr/>
          <p:nvPr/>
        </p:nvGrpSpPr>
        <p:grpSpPr>
          <a:xfrm>
            <a:off x="339725" y="3391281"/>
            <a:ext cx="747000" cy="1770023"/>
            <a:chOff x="2372650" y="1731852"/>
            <a:chExt cx="747000" cy="1770023"/>
          </a:xfrm>
        </p:grpSpPr>
        <p:sp>
          <p:nvSpPr>
            <p:cNvPr id="641" name="Google Shape;641;p37"/>
            <p:cNvSpPr/>
            <p:nvPr/>
          </p:nvSpPr>
          <p:spPr>
            <a:xfrm>
              <a:off x="2462325" y="2304275"/>
              <a:ext cx="552450" cy="1197600"/>
            </a:xfrm>
            <a:custGeom>
              <a:rect b="b" l="l" r="r" t="t"/>
              <a:pathLst>
                <a:path extrusionOk="0" h="47904" w="22098">
                  <a:moveTo>
                    <a:pt x="2797" y="1"/>
                  </a:moveTo>
                  <a:lnTo>
                    <a:pt x="0" y="47904"/>
                  </a:lnTo>
                  <a:lnTo>
                    <a:pt x="22098" y="47904"/>
                  </a:lnTo>
                  <a:lnTo>
                    <a:pt x="19301" y="1"/>
                  </a:lnTo>
                  <a:close/>
                </a:path>
              </a:pathLst>
            </a:custGeom>
            <a:solidFill>
              <a:srgbClr val="BB8D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7"/>
            <p:cNvSpPr/>
            <p:nvPr/>
          </p:nvSpPr>
          <p:spPr>
            <a:xfrm>
              <a:off x="2470675" y="2194850"/>
              <a:ext cx="535750" cy="109450"/>
            </a:xfrm>
            <a:custGeom>
              <a:rect b="b" l="l" r="r" t="t"/>
              <a:pathLst>
                <a:path extrusionOk="0" h="4378" w="21430">
                  <a:moveTo>
                    <a:pt x="1" y="1"/>
                  </a:moveTo>
                  <a:lnTo>
                    <a:pt x="1" y="4378"/>
                  </a:lnTo>
                  <a:lnTo>
                    <a:pt x="21430" y="4378"/>
                  </a:lnTo>
                  <a:lnTo>
                    <a:pt x="21430"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7"/>
            <p:cNvSpPr/>
            <p:nvPr/>
          </p:nvSpPr>
          <p:spPr>
            <a:xfrm>
              <a:off x="2372650" y="1731852"/>
              <a:ext cx="747000" cy="469650"/>
            </a:xfrm>
            <a:custGeom>
              <a:rect b="b" l="l" r="r" t="t"/>
              <a:pathLst>
                <a:path extrusionOk="0" h="18786" w="29880">
                  <a:moveTo>
                    <a:pt x="14955" y="1"/>
                  </a:moveTo>
                  <a:cubicBezTo>
                    <a:pt x="14043" y="4803"/>
                    <a:pt x="10700" y="6931"/>
                    <a:pt x="9241" y="7873"/>
                  </a:cubicBezTo>
                  <a:cubicBezTo>
                    <a:pt x="6627" y="9576"/>
                    <a:pt x="1" y="12098"/>
                    <a:pt x="4074" y="18785"/>
                  </a:cubicBezTo>
                  <a:lnTo>
                    <a:pt x="25837" y="18785"/>
                  </a:lnTo>
                  <a:cubicBezTo>
                    <a:pt x="29880" y="12098"/>
                    <a:pt x="23284" y="9576"/>
                    <a:pt x="20670" y="7873"/>
                  </a:cubicBezTo>
                  <a:cubicBezTo>
                    <a:pt x="19211" y="6931"/>
                    <a:pt x="15867" y="4803"/>
                    <a:pt x="14955" y="1"/>
                  </a:cubicBezTo>
                  <a:close/>
                </a:path>
              </a:pathLst>
            </a:custGeom>
            <a:solidFill>
              <a:srgbClr val="BB8D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7"/>
            <p:cNvSpPr/>
            <p:nvPr/>
          </p:nvSpPr>
          <p:spPr>
            <a:xfrm>
              <a:off x="2593775" y="2400775"/>
              <a:ext cx="96525" cy="96525"/>
            </a:xfrm>
            <a:custGeom>
              <a:rect b="b" l="l" r="r" t="t"/>
              <a:pathLst>
                <a:path extrusionOk="0" h="3861" w="3861">
                  <a:moveTo>
                    <a:pt x="1916" y="1"/>
                  </a:moveTo>
                  <a:cubicBezTo>
                    <a:pt x="852" y="1"/>
                    <a:pt x="1" y="852"/>
                    <a:pt x="1" y="1946"/>
                  </a:cubicBezTo>
                  <a:lnTo>
                    <a:pt x="1" y="3861"/>
                  </a:lnTo>
                  <a:lnTo>
                    <a:pt x="3861" y="3861"/>
                  </a:lnTo>
                  <a:lnTo>
                    <a:pt x="3861" y="1946"/>
                  </a:lnTo>
                  <a:cubicBezTo>
                    <a:pt x="3861" y="852"/>
                    <a:pt x="3010" y="1"/>
                    <a:pt x="1916"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7"/>
            <p:cNvSpPr/>
            <p:nvPr/>
          </p:nvSpPr>
          <p:spPr>
            <a:xfrm>
              <a:off x="2786800" y="2400775"/>
              <a:ext cx="96525" cy="96525"/>
            </a:xfrm>
            <a:custGeom>
              <a:rect b="b" l="l" r="r" t="t"/>
              <a:pathLst>
                <a:path extrusionOk="0" h="3861" w="3861">
                  <a:moveTo>
                    <a:pt x="1915" y="1"/>
                  </a:moveTo>
                  <a:cubicBezTo>
                    <a:pt x="851" y="1"/>
                    <a:pt x="0" y="852"/>
                    <a:pt x="0" y="1946"/>
                  </a:cubicBezTo>
                  <a:lnTo>
                    <a:pt x="0" y="3861"/>
                  </a:lnTo>
                  <a:lnTo>
                    <a:pt x="3860" y="3861"/>
                  </a:lnTo>
                  <a:lnTo>
                    <a:pt x="3860" y="1946"/>
                  </a:lnTo>
                  <a:cubicBezTo>
                    <a:pt x="3860" y="852"/>
                    <a:pt x="2979" y="1"/>
                    <a:pt x="1915"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7"/>
            <p:cNvSpPr/>
            <p:nvPr/>
          </p:nvSpPr>
          <p:spPr>
            <a:xfrm>
              <a:off x="2593775" y="2621150"/>
              <a:ext cx="96525" cy="96525"/>
            </a:xfrm>
            <a:custGeom>
              <a:rect b="b" l="l" r="r" t="t"/>
              <a:pathLst>
                <a:path extrusionOk="0" h="3861" w="3861">
                  <a:moveTo>
                    <a:pt x="1916" y="0"/>
                  </a:moveTo>
                  <a:cubicBezTo>
                    <a:pt x="852" y="0"/>
                    <a:pt x="1" y="852"/>
                    <a:pt x="1" y="1915"/>
                  </a:cubicBezTo>
                  <a:lnTo>
                    <a:pt x="1" y="3861"/>
                  </a:lnTo>
                  <a:lnTo>
                    <a:pt x="3861" y="3861"/>
                  </a:lnTo>
                  <a:lnTo>
                    <a:pt x="3861" y="1915"/>
                  </a:lnTo>
                  <a:cubicBezTo>
                    <a:pt x="3861" y="852"/>
                    <a:pt x="3010" y="0"/>
                    <a:pt x="1916" y="0"/>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7"/>
            <p:cNvSpPr/>
            <p:nvPr/>
          </p:nvSpPr>
          <p:spPr>
            <a:xfrm>
              <a:off x="2786800" y="2621150"/>
              <a:ext cx="96525" cy="96525"/>
            </a:xfrm>
            <a:custGeom>
              <a:rect b="b" l="l" r="r" t="t"/>
              <a:pathLst>
                <a:path extrusionOk="0" h="3861" w="3861">
                  <a:moveTo>
                    <a:pt x="1915" y="0"/>
                  </a:moveTo>
                  <a:cubicBezTo>
                    <a:pt x="851" y="0"/>
                    <a:pt x="0" y="852"/>
                    <a:pt x="0" y="1915"/>
                  </a:cubicBezTo>
                  <a:lnTo>
                    <a:pt x="0" y="3861"/>
                  </a:lnTo>
                  <a:lnTo>
                    <a:pt x="3860" y="3861"/>
                  </a:lnTo>
                  <a:lnTo>
                    <a:pt x="3860" y="1915"/>
                  </a:lnTo>
                  <a:cubicBezTo>
                    <a:pt x="3860" y="852"/>
                    <a:pt x="2979" y="0"/>
                    <a:pt x="1915" y="0"/>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7"/>
            <p:cNvSpPr/>
            <p:nvPr/>
          </p:nvSpPr>
          <p:spPr>
            <a:xfrm>
              <a:off x="2593775" y="2840750"/>
              <a:ext cx="96525" cy="96550"/>
            </a:xfrm>
            <a:custGeom>
              <a:rect b="b" l="l" r="r" t="t"/>
              <a:pathLst>
                <a:path extrusionOk="0" h="3862" w="3861">
                  <a:moveTo>
                    <a:pt x="1916" y="1"/>
                  </a:moveTo>
                  <a:cubicBezTo>
                    <a:pt x="852" y="1"/>
                    <a:pt x="1" y="882"/>
                    <a:pt x="1" y="1946"/>
                  </a:cubicBezTo>
                  <a:lnTo>
                    <a:pt x="1" y="3861"/>
                  </a:lnTo>
                  <a:lnTo>
                    <a:pt x="3861" y="3861"/>
                  </a:lnTo>
                  <a:lnTo>
                    <a:pt x="3861" y="1946"/>
                  </a:lnTo>
                  <a:cubicBezTo>
                    <a:pt x="3861" y="882"/>
                    <a:pt x="3010" y="1"/>
                    <a:pt x="1916"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7"/>
            <p:cNvSpPr/>
            <p:nvPr/>
          </p:nvSpPr>
          <p:spPr>
            <a:xfrm>
              <a:off x="2786800" y="2840750"/>
              <a:ext cx="96525" cy="96550"/>
            </a:xfrm>
            <a:custGeom>
              <a:rect b="b" l="l" r="r" t="t"/>
              <a:pathLst>
                <a:path extrusionOk="0" h="3862" w="3861">
                  <a:moveTo>
                    <a:pt x="1915" y="1"/>
                  </a:moveTo>
                  <a:cubicBezTo>
                    <a:pt x="851" y="1"/>
                    <a:pt x="0" y="882"/>
                    <a:pt x="0" y="1946"/>
                  </a:cubicBezTo>
                  <a:lnTo>
                    <a:pt x="0" y="3861"/>
                  </a:lnTo>
                  <a:lnTo>
                    <a:pt x="3860" y="3861"/>
                  </a:lnTo>
                  <a:lnTo>
                    <a:pt x="3860" y="1946"/>
                  </a:lnTo>
                  <a:cubicBezTo>
                    <a:pt x="3860" y="882"/>
                    <a:pt x="2979" y="1"/>
                    <a:pt x="1915"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7"/>
            <p:cNvSpPr/>
            <p:nvPr/>
          </p:nvSpPr>
          <p:spPr>
            <a:xfrm>
              <a:off x="2593775" y="3061125"/>
              <a:ext cx="96525" cy="96525"/>
            </a:xfrm>
            <a:custGeom>
              <a:rect b="b" l="l" r="r" t="t"/>
              <a:pathLst>
                <a:path extrusionOk="0" h="3861" w="3861">
                  <a:moveTo>
                    <a:pt x="1916" y="1"/>
                  </a:moveTo>
                  <a:cubicBezTo>
                    <a:pt x="852" y="1"/>
                    <a:pt x="1" y="852"/>
                    <a:pt x="1" y="1915"/>
                  </a:cubicBezTo>
                  <a:lnTo>
                    <a:pt x="1" y="3861"/>
                  </a:lnTo>
                  <a:lnTo>
                    <a:pt x="3861" y="3861"/>
                  </a:lnTo>
                  <a:lnTo>
                    <a:pt x="3861" y="1915"/>
                  </a:lnTo>
                  <a:cubicBezTo>
                    <a:pt x="3861" y="852"/>
                    <a:pt x="3010" y="1"/>
                    <a:pt x="1916"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7"/>
            <p:cNvSpPr/>
            <p:nvPr/>
          </p:nvSpPr>
          <p:spPr>
            <a:xfrm>
              <a:off x="2786800" y="3061125"/>
              <a:ext cx="96525" cy="96525"/>
            </a:xfrm>
            <a:custGeom>
              <a:rect b="b" l="l" r="r" t="t"/>
              <a:pathLst>
                <a:path extrusionOk="0" h="3861" w="3861">
                  <a:moveTo>
                    <a:pt x="1915" y="1"/>
                  </a:moveTo>
                  <a:cubicBezTo>
                    <a:pt x="851" y="1"/>
                    <a:pt x="0" y="852"/>
                    <a:pt x="0" y="1915"/>
                  </a:cubicBezTo>
                  <a:lnTo>
                    <a:pt x="0" y="3861"/>
                  </a:lnTo>
                  <a:lnTo>
                    <a:pt x="3860" y="3861"/>
                  </a:lnTo>
                  <a:lnTo>
                    <a:pt x="3860" y="1915"/>
                  </a:lnTo>
                  <a:cubicBezTo>
                    <a:pt x="3860" y="852"/>
                    <a:pt x="2979" y="1"/>
                    <a:pt x="1915"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 name="Google Shape;652;p37"/>
          <p:cNvGrpSpPr/>
          <p:nvPr/>
        </p:nvGrpSpPr>
        <p:grpSpPr>
          <a:xfrm>
            <a:off x="8183413" y="4047094"/>
            <a:ext cx="494725" cy="1168198"/>
            <a:chOff x="3074025" y="2121677"/>
            <a:chExt cx="494725" cy="1168198"/>
          </a:xfrm>
        </p:grpSpPr>
        <p:sp>
          <p:nvSpPr>
            <p:cNvPr id="653" name="Google Shape;653;p37"/>
            <p:cNvSpPr/>
            <p:nvPr/>
          </p:nvSpPr>
          <p:spPr>
            <a:xfrm>
              <a:off x="3133300" y="2497300"/>
              <a:ext cx="361725" cy="792575"/>
            </a:xfrm>
            <a:custGeom>
              <a:rect b="b" l="l" r="r" t="t"/>
              <a:pathLst>
                <a:path extrusionOk="0" h="31703" w="14469">
                  <a:moveTo>
                    <a:pt x="1824" y="0"/>
                  </a:moveTo>
                  <a:lnTo>
                    <a:pt x="1" y="31703"/>
                  </a:lnTo>
                  <a:lnTo>
                    <a:pt x="14469" y="29028"/>
                  </a:lnTo>
                  <a:lnTo>
                    <a:pt x="12767" y="0"/>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7"/>
            <p:cNvSpPr/>
            <p:nvPr/>
          </p:nvSpPr>
          <p:spPr>
            <a:xfrm>
              <a:off x="3138625" y="2425100"/>
              <a:ext cx="354125" cy="72200"/>
            </a:xfrm>
            <a:custGeom>
              <a:rect b="b" l="l" r="r" t="t"/>
              <a:pathLst>
                <a:path extrusionOk="0" h="2888" w="14165">
                  <a:moveTo>
                    <a:pt x="0" y="0"/>
                  </a:moveTo>
                  <a:lnTo>
                    <a:pt x="0" y="2888"/>
                  </a:lnTo>
                  <a:lnTo>
                    <a:pt x="14165" y="2888"/>
                  </a:lnTo>
                  <a:lnTo>
                    <a:pt x="14165"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7"/>
            <p:cNvSpPr/>
            <p:nvPr/>
          </p:nvSpPr>
          <p:spPr>
            <a:xfrm>
              <a:off x="3074025" y="2121677"/>
              <a:ext cx="494725" cy="310825"/>
            </a:xfrm>
            <a:custGeom>
              <a:rect b="b" l="l" r="r" t="t"/>
              <a:pathLst>
                <a:path extrusionOk="0" h="12433" w="19789">
                  <a:moveTo>
                    <a:pt x="9879" y="1"/>
                  </a:moveTo>
                  <a:cubicBezTo>
                    <a:pt x="9271" y="3192"/>
                    <a:pt x="7083" y="4591"/>
                    <a:pt x="6110" y="5198"/>
                  </a:cubicBezTo>
                  <a:cubicBezTo>
                    <a:pt x="4378" y="6354"/>
                    <a:pt x="1" y="8025"/>
                    <a:pt x="2706" y="12433"/>
                  </a:cubicBezTo>
                  <a:lnTo>
                    <a:pt x="17083" y="12433"/>
                  </a:lnTo>
                  <a:cubicBezTo>
                    <a:pt x="19788" y="8025"/>
                    <a:pt x="15381" y="6354"/>
                    <a:pt x="13648" y="5198"/>
                  </a:cubicBezTo>
                  <a:cubicBezTo>
                    <a:pt x="12706" y="4591"/>
                    <a:pt x="10487" y="3192"/>
                    <a:pt x="9879" y="1"/>
                  </a:cubicBez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7"/>
            <p:cNvSpPr/>
            <p:nvPr/>
          </p:nvSpPr>
          <p:spPr>
            <a:xfrm>
              <a:off x="3268575" y="2573275"/>
              <a:ext cx="91200" cy="91225"/>
            </a:xfrm>
            <a:custGeom>
              <a:rect b="b" l="l" r="r" t="t"/>
              <a:pathLst>
                <a:path extrusionOk="0" h="3649" w="3648">
                  <a:moveTo>
                    <a:pt x="1824" y="1"/>
                  </a:moveTo>
                  <a:cubicBezTo>
                    <a:pt x="790" y="1"/>
                    <a:pt x="0" y="821"/>
                    <a:pt x="0" y="1824"/>
                  </a:cubicBezTo>
                  <a:lnTo>
                    <a:pt x="0" y="3648"/>
                  </a:lnTo>
                  <a:lnTo>
                    <a:pt x="3648" y="3648"/>
                  </a:lnTo>
                  <a:lnTo>
                    <a:pt x="3648" y="1824"/>
                  </a:lnTo>
                  <a:cubicBezTo>
                    <a:pt x="3648" y="821"/>
                    <a:pt x="2827" y="1"/>
                    <a:pt x="1824"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7"/>
            <p:cNvSpPr/>
            <p:nvPr/>
          </p:nvSpPr>
          <p:spPr>
            <a:xfrm>
              <a:off x="3268575" y="2731325"/>
              <a:ext cx="91200" cy="91975"/>
            </a:xfrm>
            <a:custGeom>
              <a:rect b="b" l="l" r="r" t="t"/>
              <a:pathLst>
                <a:path extrusionOk="0" h="3679" w="3648">
                  <a:moveTo>
                    <a:pt x="1824" y="1"/>
                  </a:moveTo>
                  <a:cubicBezTo>
                    <a:pt x="790" y="1"/>
                    <a:pt x="0" y="822"/>
                    <a:pt x="0" y="1855"/>
                  </a:cubicBezTo>
                  <a:lnTo>
                    <a:pt x="0" y="3679"/>
                  </a:lnTo>
                  <a:lnTo>
                    <a:pt x="3648" y="3679"/>
                  </a:lnTo>
                  <a:lnTo>
                    <a:pt x="3648" y="1855"/>
                  </a:lnTo>
                  <a:cubicBezTo>
                    <a:pt x="3648" y="822"/>
                    <a:pt x="2827" y="1"/>
                    <a:pt x="1824"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7"/>
            <p:cNvSpPr/>
            <p:nvPr/>
          </p:nvSpPr>
          <p:spPr>
            <a:xfrm>
              <a:off x="3268575" y="2890150"/>
              <a:ext cx="91200" cy="91200"/>
            </a:xfrm>
            <a:custGeom>
              <a:rect b="b" l="l" r="r" t="t"/>
              <a:pathLst>
                <a:path extrusionOk="0" h="3648" w="3648">
                  <a:moveTo>
                    <a:pt x="1824" y="1"/>
                  </a:moveTo>
                  <a:cubicBezTo>
                    <a:pt x="790" y="1"/>
                    <a:pt x="0" y="821"/>
                    <a:pt x="0" y="1824"/>
                  </a:cubicBezTo>
                  <a:lnTo>
                    <a:pt x="0" y="3648"/>
                  </a:lnTo>
                  <a:lnTo>
                    <a:pt x="3648" y="3648"/>
                  </a:lnTo>
                  <a:lnTo>
                    <a:pt x="3648" y="1824"/>
                  </a:lnTo>
                  <a:cubicBezTo>
                    <a:pt x="3648" y="821"/>
                    <a:pt x="2827" y="1"/>
                    <a:pt x="1824"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2" name="Shape 662"/>
        <p:cNvGrpSpPr/>
        <p:nvPr/>
      </p:nvGrpSpPr>
      <p:grpSpPr>
        <a:xfrm>
          <a:off x="0" y="0"/>
          <a:ext cx="0" cy="0"/>
          <a:chOff x="0" y="0"/>
          <a:chExt cx="0" cy="0"/>
        </a:xfrm>
      </p:grpSpPr>
      <p:sp>
        <p:nvSpPr>
          <p:cNvPr id="663" name="Google Shape;663;p38"/>
          <p:cNvSpPr txBox="1"/>
          <p:nvPr>
            <p:ph idx="5" type="subTitle"/>
          </p:nvPr>
        </p:nvSpPr>
        <p:spPr>
          <a:xfrm>
            <a:off x="3490486" y="2493944"/>
            <a:ext cx="2155500" cy="178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company culture is built on collaboration, innovation, and open communication. We prioritize work-life balance by offering flexible schedules and remote work options when possible</a:t>
            </a:r>
            <a:endParaRPr/>
          </a:p>
        </p:txBody>
      </p:sp>
      <p:sp>
        <p:nvSpPr>
          <p:cNvPr id="664" name="Google Shape;664;p38"/>
          <p:cNvSpPr txBox="1"/>
          <p:nvPr>
            <p:ph idx="4" type="title"/>
          </p:nvPr>
        </p:nvSpPr>
        <p:spPr>
          <a:xfrm>
            <a:off x="1032300" y="691900"/>
            <a:ext cx="7051800" cy="552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CUSTOMER REVIEWS</a:t>
            </a:r>
            <a:endParaRPr/>
          </a:p>
        </p:txBody>
      </p:sp>
      <p:sp>
        <p:nvSpPr>
          <p:cNvPr id="665" name="Google Shape;665;p38"/>
          <p:cNvSpPr txBox="1"/>
          <p:nvPr>
            <p:ph idx="2" type="subTitle"/>
          </p:nvPr>
        </p:nvSpPr>
        <p:spPr>
          <a:xfrm>
            <a:off x="1119648" y="2493944"/>
            <a:ext cx="2155500" cy="178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We pride ourselves on our high-quality products that are made with care from start to finish. Our team sources the best materials and uses skilled craftsmanship to transform raw materials into beautiful finished products</a:t>
            </a:r>
            <a:endParaRPr/>
          </a:p>
        </p:txBody>
      </p:sp>
      <p:sp>
        <p:nvSpPr>
          <p:cNvPr id="666" name="Google Shape;666;p38"/>
          <p:cNvSpPr txBox="1"/>
          <p:nvPr>
            <p:ph idx="1" type="subTitle"/>
          </p:nvPr>
        </p:nvSpPr>
        <p:spPr>
          <a:xfrm>
            <a:off x="5861323" y="2493944"/>
            <a:ext cx="2155500" cy="178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customer service team is dedicated to providing exceptional support. We believe in building long-term relationships with our customers based on trust, transparency, and excellent service</a:t>
            </a:r>
            <a:endParaRPr/>
          </a:p>
        </p:txBody>
      </p:sp>
      <p:sp>
        <p:nvSpPr>
          <p:cNvPr id="667" name="Google Shape;667;p38"/>
          <p:cNvSpPr txBox="1"/>
          <p:nvPr>
            <p:ph type="title"/>
          </p:nvPr>
        </p:nvSpPr>
        <p:spPr>
          <a:xfrm>
            <a:off x="5861323" y="1804494"/>
            <a:ext cx="2155500" cy="737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Customer service</a:t>
            </a:r>
            <a:endParaRPr/>
          </a:p>
        </p:txBody>
      </p:sp>
      <p:sp>
        <p:nvSpPr>
          <p:cNvPr id="668" name="Google Shape;668;p38"/>
          <p:cNvSpPr txBox="1"/>
          <p:nvPr>
            <p:ph idx="3" type="title"/>
          </p:nvPr>
        </p:nvSpPr>
        <p:spPr>
          <a:xfrm>
            <a:off x="1119648" y="1804494"/>
            <a:ext cx="2155500" cy="737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Production process</a:t>
            </a:r>
            <a:endParaRPr/>
          </a:p>
        </p:txBody>
      </p:sp>
      <p:sp>
        <p:nvSpPr>
          <p:cNvPr id="669" name="Google Shape;669;p38"/>
          <p:cNvSpPr txBox="1"/>
          <p:nvPr>
            <p:ph idx="6" type="title"/>
          </p:nvPr>
        </p:nvSpPr>
        <p:spPr>
          <a:xfrm>
            <a:off x="3490485" y="1804494"/>
            <a:ext cx="2155500" cy="737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Company culture</a:t>
            </a:r>
            <a:endParaRPr/>
          </a:p>
        </p:txBody>
      </p:sp>
      <p:grpSp>
        <p:nvGrpSpPr>
          <p:cNvPr id="670" name="Google Shape;670;p38"/>
          <p:cNvGrpSpPr/>
          <p:nvPr/>
        </p:nvGrpSpPr>
        <p:grpSpPr>
          <a:xfrm>
            <a:off x="474613" y="-709808"/>
            <a:ext cx="477225" cy="2429125"/>
            <a:chOff x="738125" y="652550"/>
            <a:chExt cx="477225" cy="2429125"/>
          </a:xfrm>
        </p:grpSpPr>
        <p:sp>
          <p:nvSpPr>
            <p:cNvPr id="671" name="Google Shape;671;p38"/>
            <p:cNvSpPr/>
            <p:nvPr/>
          </p:nvSpPr>
          <p:spPr>
            <a:xfrm>
              <a:off x="976725" y="652550"/>
              <a:ext cx="25" cy="1474200"/>
            </a:xfrm>
            <a:custGeom>
              <a:rect b="b" l="l" r="r" t="t"/>
              <a:pathLst>
                <a:path extrusionOk="0" fill="none" h="58968" w="1">
                  <a:moveTo>
                    <a:pt x="0" y="58968"/>
                  </a:moveTo>
                  <a:lnTo>
                    <a:pt x="0" y="0"/>
                  </a:lnTo>
                </a:path>
              </a:pathLst>
            </a:custGeom>
            <a:noFill/>
            <a:ln cap="flat" cmpd="sng" w="9125">
              <a:solidFill>
                <a:srgbClr val="FFFFFF"/>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2" name="Google Shape;672;p38"/>
            <p:cNvGrpSpPr/>
            <p:nvPr/>
          </p:nvGrpSpPr>
          <p:grpSpPr>
            <a:xfrm>
              <a:off x="738125" y="2080875"/>
              <a:ext cx="477225" cy="1000800"/>
              <a:chOff x="738125" y="2080875"/>
              <a:chExt cx="477225" cy="1000800"/>
            </a:xfrm>
          </p:grpSpPr>
          <p:sp>
            <p:nvSpPr>
              <p:cNvPr id="673" name="Google Shape;673;p38"/>
              <p:cNvSpPr/>
              <p:nvPr/>
            </p:nvSpPr>
            <p:spPr>
              <a:xfrm>
                <a:off x="905300" y="2080875"/>
                <a:ext cx="142875" cy="171000"/>
              </a:xfrm>
              <a:custGeom>
                <a:rect b="b" l="l" r="r" t="t"/>
                <a:pathLst>
                  <a:path extrusionOk="0" h="6840" w="5715">
                    <a:moveTo>
                      <a:pt x="2858" y="0"/>
                    </a:moveTo>
                    <a:cubicBezTo>
                      <a:pt x="1277" y="0"/>
                      <a:pt x="0" y="1277"/>
                      <a:pt x="0" y="2857"/>
                    </a:cubicBezTo>
                    <a:lnTo>
                      <a:pt x="0" y="6839"/>
                    </a:lnTo>
                    <a:lnTo>
                      <a:pt x="5715" y="6839"/>
                    </a:lnTo>
                    <a:lnTo>
                      <a:pt x="5715" y="2857"/>
                    </a:lnTo>
                    <a:cubicBezTo>
                      <a:pt x="5715" y="1277"/>
                      <a:pt x="4438" y="0"/>
                      <a:pt x="2858" y="0"/>
                    </a:cubicBez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8"/>
              <p:cNvSpPr/>
              <p:nvPr/>
            </p:nvSpPr>
            <p:spPr>
              <a:xfrm>
                <a:off x="790550" y="2165975"/>
                <a:ext cx="371625" cy="191525"/>
              </a:xfrm>
              <a:custGeom>
                <a:rect b="b" l="l" r="r" t="t"/>
                <a:pathLst>
                  <a:path extrusionOk="0" h="7661" w="14865">
                    <a:moveTo>
                      <a:pt x="7448" y="1"/>
                    </a:moveTo>
                    <a:cubicBezTo>
                      <a:pt x="3344" y="1"/>
                      <a:pt x="1" y="3344"/>
                      <a:pt x="1" y="7447"/>
                    </a:cubicBezTo>
                    <a:lnTo>
                      <a:pt x="1" y="7660"/>
                    </a:lnTo>
                    <a:lnTo>
                      <a:pt x="14864" y="7660"/>
                    </a:lnTo>
                    <a:lnTo>
                      <a:pt x="14864" y="7447"/>
                    </a:lnTo>
                    <a:cubicBezTo>
                      <a:pt x="14864" y="3344"/>
                      <a:pt x="11551" y="1"/>
                      <a:pt x="7448" y="1"/>
                    </a:cubicBez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8"/>
              <p:cNvSpPr/>
              <p:nvPr/>
            </p:nvSpPr>
            <p:spPr>
              <a:xfrm>
                <a:off x="821700" y="2357475"/>
                <a:ext cx="310075" cy="487875"/>
              </a:xfrm>
              <a:custGeom>
                <a:rect b="b" l="l" r="r" t="t"/>
                <a:pathLst>
                  <a:path extrusionOk="0" h="19515" w="12403">
                    <a:moveTo>
                      <a:pt x="1" y="0"/>
                    </a:moveTo>
                    <a:lnTo>
                      <a:pt x="1" y="19514"/>
                    </a:lnTo>
                    <a:lnTo>
                      <a:pt x="12402" y="19514"/>
                    </a:lnTo>
                    <a:lnTo>
                      <a:pt x="12402" y="0"/>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8"/>
              <p:cNvSpPr/>
              <p:nvPr/>
            </p:nvSpPr>
            <p:spPr>
              <a:xfrm>
                <a:off x="849825" y="2357475"/>
                <a:ext cx="12175" cy="487875"/>
              </a:xfrm>
              <a:custGeom>
                <a:rect b="b" l="l" r="r" t="t"/>
                <a:pathLst>
                  <a:path extrusionOk="0" h="19515" w="487">
                    <a:moveTo>
                      <a:pt x="1" y="0"/>
                    </a:moveTo>
                    <a:lnTo>
                      <a:pt x="1" y="19514"/>
                    </a:lnTo>
                    <a:lnTo>
                      <a:pt x="487" y="19514"/>
                    </a:lnTo>
                    <a:lnTo>
                      <a:pt x="487" y="0"/>
                    </a:ln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8"/>
              <p:cNvSpPr/>
              <p:nvPr/>
            </p:nvSpPr>
            <p:spPr>
              <a:xfrm>
                <a:off x="898450" y="2357475"/>
                <a:ext cx="12200" cy="487875"/>
              </a:xfrm>
              <a:custGeom>
                <a:rect b="b" l="l" r="r" t="t"/>
                <a:pathLst>
                  <a:path extrusionOk="0" h="19515" w="488">
                    <a:moveTo>
                      <a:pt x="1" y="0"/>
                    </a:moveTo>
                    <a:lnTo>
                      <a:pt x="1" y="19514"/>
                    </a:lnTo>
                    <a:lnTo>
                      <a:pt x="487" y="19514"/>
                    </a:lnTo>
                    <a:lnTo>
                      <a:pt x="487" y="0"/>
                    </a:ln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8"/>
              <p:cNvSpPr/>
              <p:nvPr/>
            </p:nvSpPr>
            <p:spPr>
              <a:xfrm>
                <a:off x="946325" y="2357475"/>
                <a:ext cx="12200" cy="487875"/>
              </a:xfrm>
              <a:custGeom>
                <a:rect b="b" l="l" r="r" t="t"/>
                <a:pathLst>
                  <a:path extrusionOk="0" h="19515" w="488">
                    <a:moveTo>
                      <a:pt x="1" y="0"/>
                    </a:moveTo>
                    <a:lnTo>
                      <a:pt x="1" y="19514"/>
                    </a:lnTo>
                    <a:lnTo>
                      <a:pt x="487" y="19514"/>
                    </a:lnTo>
                    <a:lnTo>
                      <a:pt x="487" y="0"/>
                    </a:ln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8"/>
              <p:cNvSpPr/>
              <p:nvPr/>
            </p:nvSpPr>
            <p:spPr>
              <a:xfrm>
                <a:off x="994200" y="2357475"/>
                <a:ext cx="12950" cy="487875"/>
              </a:xfrm>
              <a:custGeom>
                <a:rect b="b" l="l" r="r" t="t"/>
                <a:pathLst>
                  <a:path extrusionOk="0" h="19515" w="518">
                    <a:moveTo>
                      <a:pt x="1" y="0"/>
                    </a:moveTo>
                    <a:lnTo>
                      <a:pt x="1" y="19514"/>
                    </a:lnTo>
                    <a:lnTo>
                      <a:pt x="517" y="19514"/>
                    </a:lnTo>
                    <a:lnTo>
                      <a:pt x="517" y="0"/>
                    </a:ln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8"/>
              <p:cNvSpPr/>
              <p:nvPr/>
            </p:nvSpPr>
            <p:spPr>
              <a:xfrm>
                <a:off x="1042850" y="2357475"/>
                <a:ext cx="12175" cy="487875"/>
              </a:xfrm>
              <a:custGeom>
                <a:rect b="b" l="l" r="r" t="t"/>
                <a:pathLst>
                  <a:path extrusionOk="0" h="19515" w="487">
                    <a:moveTo>
                      <a:pt x="0" y="0"/>
                    </a:moveTo>
                    <a:lnTo>
                      <a:pt x="0" y="19514"/>
                    </a:lnTo>
                    <a:lnTo>
                      <a:pt x="486" y="19514"/>
                    </a:lnTo>
                    <a:lnTo>
                      <a:pt x="486" y="0"/>
                    </a:ln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8"/>
              <p:cNvSpPr/>
              <p:nvPr/>
            </p:nvSpPr>
            <p:spPr>
              <a:xfrm>
                <a:off x="1090700" y="2357475"/>
                <a:ext cx="12950" cy="487875"/>
              </a:xfrm>
              <a:custGeom>
                <a:rect b="b" l="l" r="r" t="t"/>
                <a:pathLst>
                  <a:path extrusionOk="0" h="19515" w="518">
                    <a:moveTo>
                      <a:pt x="1" y="0"/>
                    </a:moveTo>
                    <a:lnTo>
                      <a:pt x="1" y="19514"/>
                    </a:lnTo>
                    <a:lnTo>
                      <a:pt x="518" y="19514"/>
                    </a:lnTo>
                    <a:lnTo>
                      <a:pt x="518" y="0"/>
                    </a:ln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8"/>
              <p:cNvSpPr/>
              <p:nvPr/>
            </p:nvSpPr>
            <p:spPr>
              <a:xfrm>
                <a:off x="738125" y="2845325"/>
                <a:ext cx="477225" cy="65375"/>
              </a:xfrm>
              <a:custGeom>
                <a:rect b="b" l="l" r="r" t="t"/>
                <a:pathLst>
                  <a:path extrusionOk="0" h="2615" w="19089">
                    <a:moveTo>
                      <a:pt x="0" y="0"/>
                    </a:moveTo>
                    <a:lnTo>
                      <a:pt x="0" y="2614"/>
                    </a:lnTo>
                    <a:lnTo>
                      <a:pt x="19089" y="2614"/>
                    </a:lnTo>
                    <a:lnTo>
                      <a:pt x="19089"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8"/>
              <p:cNvSpPr/>
              <p:nvPr/>
            </p:nvSpPr>
            <p:spPr>
              <a:xfrm>
                <a:off x="821700" y="2910675"/>
                <a:ext cx="310075" cy="91975"/>
              </a:xfrm>
              <a:custGeom>
                <a:rect b="b" l="l" r="r" t="t"/>
                <a:pathLst>
                  <a:path extrusionOk="0" h="3679" w="12403">
                    <a:moveTo>
                      <a:pt x="1" y="0"/>
                    </a:moveTo>
                    <a:lnTo>
                      <a:pt x="1977" y="3678"/>
                    </a:lnTo>
                    <a:lnTo>
                      <a:pt x="10427" y="3678"/>
                    </a:lnTo>
                    <a:lnTo>
                      <a:pt x="12402" y="0"/>
                    </a:lnTo>
                    <a:close/>
                  </a:path>
                </a:pathLst>
              </a:custGeom>
              <a:solidFill>
                <a:srgbClr val="BB8D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8"/>
              <p:cNvSpPr/>
              <p:nvPr/>
            </p:nvSpPr>
            <p:spPr>
              <a:xfrm>
                <a:off x="923525" y="3002625"/>
                <a:ext cx="105650" cy="79050"/>
              </a:xfrm>
              <a:custGeom>
                <a:rect b="b" l="l" r="r" t="t"/>
                <a:pathLst>
                  <a:path extrusionOk="0" h="3162" w="4226">
                    <a:moveTo>
                      <a:pt x="1" y="0"/>
                    </a:moveTo>
                    <a:lnTo>
                      <a:pt x="1" y="1034"/>
                    </a:lnTo>
                    <a:cubicBezTo>
                      <a:pt x="1" y="2219"/>
                      <a:pt x="974" y="3161"/>
                      <a:pt x="2129" y="3161"/>
                    </a:cubicBezTo>
                    <a:cubicBezTo>
                      <a:pt x="3284" y="3161"/>
                      <a:pt x="4226" y="2219"/>
                      <a:pt x="4226" y="1034"/>
                    </a:cubicBezTo>
                    <a:lnTo>
                      <a:pt x="4226" y="0"/>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5" name="Google Shape;685;p38"/>
          <p:cNvGrpSpPr/>
          <p:nvPr/>
        </p:nvGrpSpPr>
        <p:grpSpPr>
          <a:xfrm>
            <a:off x="8192163" y="-415635"/>
            <a:ext cx="477250" cy="2440572"/>
            <a:chOff x="3611275" y="-156022"/>
            <a:chExt cx="477250" cy="2440572"/>
          </a:xfrm>
        </p:grpSpPr>
        <p:sp>
          <p:nvSpPr>
            <p:cNvPr id="686" name="Google Shape;686;p38"/>
            <p:cNvSpPr/>
            <p:nvPr/>
          </p:nvSpPr>
          <p:spPr>
            <a:xfrm>
              <a:off x="3849888" y="-156022"/>
              <a:ext cx="25" cy="1474200"/>
            </a:xfrm>
            <a:custGeom>
              <a:rect b="b" l="l" r="r" t="t"/>
              <a:pathLst>
                <a:path extrusionOk="0" fill="none" h="58968" w="1">
                  <a:moveTo>
                    <a:pt x="0" y="58968"/>
                  </a:moveTo>
                  <a:lnTo>
                    <a:pt x="0" y="0"/>
                  </a:lnTo>
                </a:path>
              </a:pathLst>
            </a:custGeom>
            <a:noFill/>
            <a:ln cap="flat" cmpd="sng" w="9125">
              <a:solidFill>
                <a:srgbClr val="FFFFFF"/>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 name="Google Shape;687;p38"/>
            <p:cNvGrpSpPr/>
            <p:nvPr/>
          </p:nvGrpSpPr>
          <p:grpSpPr>
            <a:xfrm>
              <a:off x="3611275" y="1283750"/>
              <a:ext cx="477250" cy="1000800"/>
              <a:chOff x="3611275" y="1283750"/>
              <a:chExt cx="477250" cy="1000800"/>
            </a:xfrm>
          </p:grpSpPr>
          <p:sp>
            <p:nvSpPr>
              <p:cNvPr id="688" name="Google Shape;688;p38"/>
              <p:cNvSpPr/>
              <p:nvPr/>
            </p:nvSpPr>
            <p:spPr>
              <a:xfrm>
                <a:off x="3778450" y="1283750"/>
                <a:ext cx="142125" cy="170225"/>
              </a:xfrm>
              <a:custGeom>
                <a:rect b="b" l="l" r="r" t="t"/>
                <a:pathLst>
                  <a:path extrusionOk="0" h="6809" w="5685">
                    <a:moveTo>
                      <a:pt x="2858" y="0"/>
                    </a:moveTo>
                    <a:cubicBezTo>
                      <a:pt x="1277" y="0"/>
                      <a:pt x="1" y="1277"/>
                      <a:pt x="1" y="2857"/>
                    </a:cubicBezTo>
                    <a:lnTo>
                      <a:pt x="1" y="6809"/>
                    </a:lnTo>
                    <a:lnTo>
                      <a:pt x="5685" y="6809"/>
                    </a:lnTo>
                    <a:lnTo>
                      <a:pt x="5685" y="2857"/>
                    </a:lnTo>
                    <a:cubicBezTo>
                      <a:pt x="5685" y="1277"/>
                      <a:pt x="4408" y="0"/>
                      <a:pt x="2858" y="0"/>
                    </a:cubicBez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8"/>
              <p:cNvSpPr/>
              <p:nvPr/>
            </p:nvSpPr>
            <p:spPr>
              <a:xfrm>
                <a:off x="3663700" y="1368850"/>
                <a:ext cx="371625" cy="191525"/>
              </a:xfrm>
              <a:custGeom>
                <a:rect b="b" l="l" r="r" t="t"/>
                <a:pathLst>
                  <a:path extrusionOk="0" h="7661" w="14865">
                    <a:moveTo>
                      <a:pt x="7448" y="1"/>
                    </a:moveTo>
                    <a:cubicBezTo>
                      <a:pt x="3344" y="1"/>
                      <a:pt x="1" y="3344"/>
                      <a:pt x="1" y="7417"/>
                    </a:cubicBezTo>
                    <a:lnTo>
                      <a:pt x="1" y="7660"/>
                    </a:lnTo>
                    <a:lnTo>
                      <a:pt x="14864" y="7660"/>
                    </a:lnTo>
                    <a:lnTo>
                      <a:pt x="14864" y="7417"/>
                    </a:lnTo>
                    <a:cubicBezTo>
                      <a:pt x="14864" y="3344"/>
                      <a:pt x="11551" y="1"/>
                      <a:pt x="7448" y="1"/>
                    </a:cubicBez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8"/>
              <p:cNvSpPr/>
              <p:nvPr/>
            </p:nvSpPr>
            <p:spPr>
              <a:xfrm>
                <a:off x="3694875" y="1560350"/>
                <a:ext cx="309300" cy="487875"/>
              </a:xfrm>
              <a:custGeom>
                <a:rect b="b" l="l" r="r" t="t"/>
                <a:pathLst>
                  <a:path extrusionOk="0" h="19515" w="12372">
                    <a:moveTo>
                      <a:pt x="0" y="0"/>
                    </a:moveTo>
                    <a:lnTo>
                      <a:pt x="0" y="19514"/>
                    </a:lnTo>
                    <a:lnTo>
                      <a:pt x="12371" y="19514"/>
                    </a:lnTo>
                    <a:lnTo>
                      <a:pt x="12371" y="0"/>
                    </a:ln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8"/>
              <p:cNvSpPr/>
              <p:nvPr/>
            </p:nvSpPr>
            <p:spPr>
              <a:xfrm>
                <a:off x="3722975" y="1560350"/>
                <a:ext cx="12200" cy="487875"/>
              </a:xfrm>
              <a:custGeom>
                <a:rect b="b" l="l" r="r" t="t"/>
                <a:pathLst>
                  <a:path extrusionOk="0" h="19515" w="488">
                    <a:moveTo>
                      <a:pt x="1" y="0"/>
                    </a:moveTo>
                    <a:lnTo>
                      <a:pt x="1" y="19514"/>
                    </a:lnTo>
                    <a:lnTo>
                      <a:pt x="487" y="19514"/>
                    </a:lnTo>
                    <a:lnTo>
                      <a:pt x="487" y="0"/>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8"/>
              <p:cNvSpPr/>
              <p:nvPr/>
            </p:nvSpPr>
            <p:spPr>
              <a:xfrm>
                <a:off x="3770850" y="1560350"/>
                <a:ext cx="12950" cy="487875"/>
              </a:xfrm>
              <a:custGeom>
                <a:rect b="b" l="l" r="r" t="t"/>
                <a:pathLst>
                  <a:path extrusionOk="0" h="19515" w="518">
                    <a:moveTo>
                      <a:pt x="1" y="0"/>
                    </a:moveTo>
                    <a:lnTo>
                      <a:pt x="1" y="19514"/>
                    </a:lnTo>
                    <a:lnTo>
                      <a:pt x="517" y="19514"/>
                    </a:lnTo>
                    <a:lnTo>
                      <a:pt x="517" y="0"/>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8"/>
              <p:cNvSpPr/>
              <p:nvPr/>
            </p:nvSpPr>
            <p:spPr>
              <a:xfrm>
                <a:off x="3819475" y="1560350"/>
                <a:ext cx="12200" cy="487875"/>
              </a:xfrm>
              <a:custGeom>
                <a:rect b="b" l="l" r="r" t="t"/>
                <a:pathLst>
                  <a:path extrusionOk="0" h="19515" w="488">
                    <a:moveTo>
                      <a:pt x="1" y="0"/>
                    </a:moveTo>
                    <a:lnTo>
                      <a:pt x="1" y="19514"/>
                    </a:lnTo>
                    <a:lnTo>
                      <a:pt x="487" y="19514"/>
                    </a:lnTo>
                    <a:lnTo>
                      <a:pt x="487" y="0"/>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8"/>
              <p:cNvSpPr/>
              <p:nvPr/>
            </p:nvSpPr>
            <p:spPr>
              <a:xfrm>
                <a:off x="3867350" y="1560350"/>
                <a:ext cx="12950" cy="487875"/>
              </a:xfrm>
              <a:custGeom>
                <a:rect b="b" l="l" r="r" t="t"/>
                <a:pathLst>
                  <a:path extrusionOk="0" h="19515" w="518">
                    <a:moveTo>
                      <a:pt x="1" y="0"/>
                    </a:moveTo>
                    <a:lnTo>
                      <a:pt x="1" y="19514"/>
                    </a:lnTo>
                    <a:lnTo>
                      <a:pt x="518" y="19514"/>
                    </a:lnTo>
                    <a:lnTo>
                      <a:pt x="518" y="0"/>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8"/>
              <p:cNvSpPr/>
              <p:nvPr/>
            </p:nvSpPr>
            <p:spPr>
              <a:xfrm>
                <a:off x="3916000" y="1560350"/>
                <a:ext cx="12175" cy="487875"/>
              </a:xfrm>
              <a:custGeom>
                <a:rect b="b" l="l" r="r" t="t"/>
                <a:pathLst>
                  <a:path extrusionOk="0" h="19515" w="487">
                    <a:moveTo>
                      <a:pt x="0" y="0"/>
                    </a:moveTo>
                    <a:lnTo>
                      <a:pt x="0" y="19514"/>
                    </a:lnTo>
                    <a:lnTo>
                      <a:pt x="487" y="19514"/>
                    </a:lnTo>
                    <a:lnTo>
                      <a:pt x="487" y="0"/>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8"/>
              <p:cNvSpPr/>
              <p:nvPr/>
            </p:nvSpPr>
            <p:spPr>
              <a:xfrm>
                <a:off x="3963875" y="1560350"/>
                <a:ext cx="12175" cy="487875"/>
              </a:xfrm>
              <a:custGeom>
                <a:rect b="b" l="l" r="r" t="t"/>
                <a:pathLst>
                  <a:path extrusionOk="0" h="19515" w="487">
                    <a:moveTo>
                      <a:pt x="0" y="0"/>
                    </a:moveTo>
                    <a:lnTo>
                      <a:pt x="0" y="19514"/>
                    </a:lnTo>
                    <a:lnTo>
                      <a:pt x="486" y="19514"/>
                    </a:lnTo>
                    <a:lnTo>
                      <a:pt x="486" y="0"/>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8"/>
              <p:cNvSpPr/>
              <p:nvPr/>
            </p:nvSpPr>
            <p:spPr>
              <a:xfrm>
                <a:off x="3611275" y="2048200"/>
                <a:ext cx="477250" cy="65375"/>
              </a:xfrm>
              <a:custGeom>
                <a:rect b="b" l="l" r="r" t="t"/>
                <a:pathLst>
                  <a:path extrusionOk="0" h="2615" w="19090">
                    <a:moveTo>
                      <a:pt x="1" y="0"/>
                    </a:moveTo>
                    <a:lnTo>
                      <a:pt x="1" y="2614"/>
                    </a:lnTo>
                    <a:lnTo>
                      <a:pt x="19089" y="2614"/>
                    </a:lnTo>
                    <a:lnTo>
                      <a:pt x="19089"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8"/>
              <p:cNvSpPr/>
              <p:nvPr/>
            </p:nvSpPr>
            <p:spPr>
              <a:xfrm>
                <a:off x="3694875" y="2113550"/>
                <a:ext cx="309300" cy="91200"/>
              </a:xfrm>
              <a:custGeom>
                <a:rect b="b" l="l" r="r" t="t"/>
                <a:pathLst>
                  <a:path extrusionOk="0" h="3648" w="12372">
                    <a:moveTo>
                      <a:pt x="0" y="0"/>
                    </a:moveTo>
                    <a:lnTo>
                      <a:pt x="1976" y="3648"/>
                    </a:lnTo>
                    <a:lnTo>
                      <a:pt x="10395" y="3648"/>
                    </a:lnTo>
                    <a:lnTo>
                      <a:pt x="12371" y="0"/>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8"/>
              <p:cNvSpPr/>
              <p:nvPr/>
            </p:nvSpPr>
            <p:spPr>
              <a:xfrm>
                <a:off x="3796700" y="2204725"/>
                <a:ext cx="105650" cy="79825"/>
              </a:xfrm>
              <a:custGeom>
                <a:rect b="b" l="l" r="r" t="t"/>
                <a:pathLst>
                  <a:path extrusionOk="0" h="3193" w="4226">
                    <a:moveTo>
                      <a:pt x="0" y="1"/>
                    </a:moveTo>
                    <a:lnTo>
                      <a:pt x="0" y="1065"/>
                    </a:lnTo>
                    <a:cubicBezTo>
                      <a:pt x="0" y="2220"/>
                      <a:pt x="942" y="3192"/>
                      <a:pt x="2128" y="3192"/>
                    </a:cubicBezTo>
                    <a:cubicBezTo>
                      <a:pt x="3283" y="3192"/>
                      <a:pt x="4225" y="2220"/>
                      <a:pt x="4225" y="1065"/>
                    </a:cubicBezTo>
                    <a:lnTo>
                      <a:pt x="4225" y="1"/>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3" name="Shape 703"/>
        <p:cNvGrpSpPr/>
        <p:nvPr/>
      </p:nvGrpSpPr>
      <p:grpSpPr>
        <a:xfrm>
          <a:off x="0" y="0"/>
          <a:ext cx="0" cy="0"/>
          <a:chOff x="0" y="0"/>
          <a:chExt cx="0" cy="0"/>
        </a:xfrm>
      </p:grpSpPr>
      <p:sp>
        <p:nvSpPr>
          <p:cNvPr id="704" name="Google Shape;704;p39"/>
          <p:cNvSpPr txBox="1"/>
          <p:nvPr>
            <p:ph idx="15" type="title"/>
          </p:nvPr>
        </p:nvSpPr>
        <p:spPr>
          <a:xfrm>
            <a:off x="3386088" y="3106104"/>
            <a:ext cx="2364300" cy="489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Learning</a:t>
            </a:r>
            <a:endParaRPr/>
          </a:p>
        </p:txBody>
      </p:sp>
      <p:sp>
        <p:nvSpPr>
          <p:cNvPr id="705" name="Google Shape;705;p39"/>
          <p:cNvSpPr txBox="1"/>
          <p:nvPr>
            <p:ph idx="7" type="subTitle"/>
          </p:nvPr>
        </p:nvSpPr>
        <p:spPr>
          <a:xfrm>
            <a:off x="6058975" y="3547177"/>
            <a:ext cx="2364300" cy="104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Set clear goals by breaking them down into smaller achievable steps and by celebrating progress</a:t>
            </a:r>
            <a:endParaRPr/>
          </a:p>
        </p:txBody>
      </p:sp>
      <p:sp>
        <p:nvSpPr>
          <p:cNvPr id="706" name="Google Shape;706;p39"/>
          <p:cNvSpPr txBox="1"/>
          <p:nvPr>
            <p:ph idx="8" type="title"/>
          </p:nvPr>
        </p:nvSpPr>
        <p:spPr>
          <a:xfrm>
            <a:off x="6058975" y="3106104"/>
            <a:ext cx="2364300" cy="489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Goal-setting</a:t>
            </a:r>
            <a:endParaRPr/>
          </a:p>
        </p:txBody>
      </p:sp>
      <p:sp>
        <p:nvSpPr>
          <p:cNvPr id="707" name="Google Shape;707;p39"/>
          <p:cNvSpPr txBox="1"/>
          <p:nvPr>
            <p:ph idx="13" type="title"/>
          </p:nvPr>
        </p:nvSpPr>
        <p:spPr>
          <a:xfrm>
            <a:off x="713225" y="3106104"/>
            <a:ext cx="2364300" cy="489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Self-care</a:t>
            </a:r>
            <a:endParaRPr/>
          </a:p>
        </p:txBody>
      </p:sp>
      <p:sp>
        <p:nvSpPr>
          <p:cNvPr id="708" name="Google Shape;708;p39"/>
          <p:cNvSpPr txBox="1"/>
          <p:nvPr>
            <p:ph idx="9" type="subTitle"/>
          </p:nvPr>
        </p:nvSpPr>
        <p:spPr>
          <a:xfrm>
            <a:off x="713225" y="3547177"/>
            <a:ext cx="2364300" cy="104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Make time for exercise, healthy eating, and hobbies outside of work to reduce stress and promote relaxation</a:t>
            </a:r>
            <a:endParaRPr/>
          </a:p>
        </p:txBody>
      </p:sp>
      <p:sp>
        <p:nvSpPr>
          <p:cNvPr id="709" name="Google Shape;709;p39"/>
          <p:cNvSpPr txBox="1"/>
          <p:nvPr>
            <p:ph idx="14" type="subTitle"/>
          </p:nvPr>
        </p:nvSpPr>
        <p:spPr>
          <a:xfrm>
            <a:off x="3386088" y="3547177"/>
            <a:ext cx="2364300" cy="104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Attend workshops or conferences, read industry publications, and take online courses to expand your knowledge base</a:t>
            </a:r>
            <a:endParaRPr/>
          </a:p>
        </p:txBody>
      </p:sp>
      <p:sp>
        <p:nvSpPr>
          <p:cNvPr id="710" name="Google Shape;710;p39"/>
          <p:cNvSpPr txBox="1"/>
          <p:nvPr>
            <p:ph idx="5" type="subTitle"/>
          </p:nvPr>
        </p:nvSpPr>
        <p:spPr>
          <a:xfrm>
            <a:off x="3386088" y="1974416"/>
            <a:ext cx="2364300" cy="104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Attend events, join professional organizations, and connect with others in your field on social media to expand your network</a:t>
            </a:r>
            <a:endParaRPr/>
          </a:p>
        </p:txBody>
      </p:sp>
      <p:sp>
        <p:nvSpPr>
          <p:cNvPr id="711" name="Google Shape;711;p39"/>
          <p:cNvSpPr txBox="1"/>
          <p:nvPr>
            <p:ph idx="6" type="title"/>
          </p:nvPr>
        </p:nvSpPr>
        <p:spPr>
          <a:xfrm>
            <a:off x="3386088" y="1533419"/>
            <a:ext cx="2364300" cy="489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Networking</a:t>
            </a:r>
            <a:endParaRPr/>
          </a:p>
        </p:txBody>
      </p:sp>
      <p:sp>
        <p:nvSpPr>
          <p:cNvPr id="712" name="Google Shape;712;p39"/>
          <p:cNvSpPr txBox="1"/>
          <p:nvPr>
            <p:ph idx="2" type="subTitle"/>
          </p:nvPr>
        </p:nvSpPr>
        <p:spPr>
          <a:xfrm>
            <a:off x="713225" y="1974416"/>
            <a:ext cx="2364300" cy="104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Break your day into smaller chunks and focus on one task at a time. Take short breaks in between to stay fresh</a:t>
            </a:r>
            <a:endParaRPr/>
          </a:p>
        </p:txBody>
      </p:sp>
      <p:sp>
        <p:nvSpPr>
          <p:cNvPr id="713" name="Google Shape;713;p39"/>
          <p:cNvSpPr txBox="1"/>
          <p:nvPr>
            <p:ph idx="3" type="title"/>
          </p:nvPr>
        </p:nvSpPr>
        <p:spPr>
          <a:xfrm>
            <a:off x="713225" y="1533419"/>
            <a:ext cx="2364300" cy="489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Time management</a:t>
            </a:r>
            <a:endParaRPr/>
          </a:p>
        </p:txBody>
      </p:sp>
      <p:sp>
        <p:nvSpPr>
          <p:cNvPr id="714" name="Google Shape;714;p39"/>
          <p:cNvSpPr txBox="1"/>
          <p:nvPr>
            <p:ph idx="1" type="subTitle"/>
          </p:nvPr>
        </p:nvSpPr>
        <p:spPr>
          <a:xfrm>
            <a:off x="6058975" y="1974416"/>
            <a:ext cx="2364300" cy="104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Be concise when communicating ideas, actively listen to feedback, and be open to constructive criticism</a:t>
            </a:r>
            <a:endParaRPr/>
          </a:p>
        </p:txBody>
      </p:sp>
      <p:sp>
        <p:nvSpPr>
          <p:cNvPr id="715" name="Google Shape;715;p39"/>
          <p:cNvSpPr txBox="1"/>
          <p:nvPr>
            <p:ph idx="4" type="title"/>
          </p:nvPr>
        </p:nvSpPr>
        <p:spPr>
          <a:xfrm>
            <a:off x="1032300" y="691900"/>
            <a:ext cx="7051800" cy="552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NEWS</a:t>
            </a:r>
            <a:endParaRPr/>
          </a:p>
        </p:txBody>
      </p:sp>
      <p:sp>
        <p:nvSpPr>
          <p:cNvPr id="716" name="Google Shape;716;p39"/>
          <p:cNvSpPr txBox="1"/>
          <p:nvPr>
            <p:ph type="title"/>
          </p:nvPr>
        </p:nvSpPr>
        <p:spPr>
          <a:xfrm>
            <a:off x="6058975" y="1533419"/>
            <a:ext cx="2364300" cy="489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Communication</a:t>
            </a:r>
            <a:endParaRPr/>
          </a:p>
        </p:txBody>
      </p:sp>
      <p:grpSp>
        <p:nvGrpSpPr>
          <p:cNvPr id="717" name="Google Shape;717;p39"/>
          <p:cNvGrpSpPr/>
          <p:nvPr/>
        </p:nvGrpSpPr>
        <p:grpSpPr>
          <a:xfrm>
            <a:off x="8268893" y="-553325"/>
            <a:ext cx="340450" cy="1786525"/>
            <a:chOff x="7820595" y="-400925"/>
            <a:chExt cx="340450" cy="1786525"/>
          </a:xfrm>
        </p:grpSpPr>
        <p:sp>
          <p:nvSpPr>
            <p:cNvPr id="718" name="Google Shape;718;p39"/>
            <p:cNvSpPr/>
            <p:nvPr/>
          </p:nvSpPr>
          <p:spPr>
            <a:xfrm>
              <a:off x="7969545" y="762450"/>
              <a:ext cx="41050" cy="85900"/>
            </a:xfrm>
            <a:custGeom>
              <a:rect b="b" l="l" r="r" t="t"/>
              <a:pathLst>
                <a:path extrusionOk="0" h="3436" w="1642">
                  <a:moveTo>
                    <a:pt x="821" y="122"/>
                  </a:moveTo>
                  <a:cubicBezTo>
                    <a:pt x="1216" y="122"/>
                    <a:pt x="1520" y="457"/>
                    <a:pt x="1520" y="822"/>
                  </a:cubicBezTo>
                  <a:lnTo>
                    <a:pt x="1520" y="2615"/>
                  </a:lnTo>
                  <a:cubicBezTo>
                    <a:pt x="1520" y="2980"/>
                    <a:pt x="1216" y="3314"/>
                    <a:pt x="821" y="3314"/>
                  </a:cubicBezTo>
                  <a:cubicBezTo>
                    <a:pt x="426" y="3314"/>
                    <a:pt x="122" y="2980"/>
                    <a:pt x="122" y="2615"/>
                  </a:cubicBezTo>
                  <a:lnTo>
                    <a:pt x="122" y="822"/>
                  </a:lnTo>
                  <a:cubicBezTo>
                    <a:pt x="122" y="457"/>
                    <a:pt x="426" y="122"/>
                    <a:pt x="821" y="122"/>
                  </a:cubicBezTo>
                  <a:close/>
                  <a:moveTo>
                    <a:pt x="821" y="1"/>
                  </a:moveTo>
                  <a:cubicBezTo>
                    <a:pt x="365" y="1"/>
                    <a:pt x="0" y="366"/>
                    <a:pt x="0" y="822"/>
                  </a:cubicBezTo>
                  <a:lnTo>
                    <a:pt x="0" y="2615"/>
                  </a:lnTo>
                  <a:cubicBezTo>
                    <a:pt x="0" y="3071"/>
                    <a:pt x="365" y="3436"/>
                    <a:pt x="821" y="3436"/>
                  </a:cubicBezTo>
                  <a:cubicBezTo>
                    <a:pt x="1277" y="3436"/>
                    <a:pt x="1642" y="3071"/>
                    <a:pt x="1642" y="2615"/>
                  </a:cubicBezTo>
                  <a:lnTo>
                    <a:pt x="1642" y="822"/>
                  </a:lnTo>
                  <a:cubicBezTo>
                    <a:pt x="1642" y="366"/>
                    <a:pt x="1277" y="1"/>
                    <a:pt x="821" y="1"/>
                  </a:cubicBez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9"/>
            <p:cNvSpPr/>
            <p:nvPr/>
          </p:nvSpPr>
          <p:spPr>
            <a:xfrm>
              <a:off x="7820595" y="836175"/>
              <a:ext cx="340450" cy="549425"/>
            </a:xfrm>
            <a:custGeom>
              <a:rect b="b" l="l" r="r" t="t"/>
              <a:pathLst>
                <a:path extrusionOk="0" h="21977" w="13618">
                  <a:moveTo>
                    <a:pt x="3253" y="10365"/>
                  </a:moveTo>
                  <a:cubicBezTo>
                    <a:pt x="3983" y="10365"/>
                    <a:pt x="4590" y="10973"/>
                    <a:pt x="4590" y="11703"/>
                  </a:cubicBezTo>
                  <a:lnTo>
                    <a:pt x="4590" y="16931"/>
                  </a:lnTo>
                  <a:cubicBezTo>
                    <a:pt x="4590" y="17660"/>
                    <a:pt x="3983" y="18268"/>
                    <a:pt x="3253" y="18268"/>
                  </a:cubicBezTo>
                  <a:cubicBezTo>
                    <a:pt x="2524" y="18268"/>
                    <a:pt x="1916" y="17660"/>
                    <a:pt x="1916" y="16931"/>
                  </a:cubicBezTo>
                  <a:lnTo>
                    <a:pt x="1916" y="11703"/>
                  </a:lnTo>
                  <a:cubicBezTo>
                    <a:pt x="1916" y="10973"/>
                    <a:pt x="2524" y="10365"/>
                    <a:pt x="3253" y="10365"/>
                  </a:cubicBezTo>
                  <a:close/>
                  <a:moveTo>
                    <a:pt x="6809" y="10365"/>
                  </a:moveTo>
                  <a:cubicBezTo>
                    <a:pt x="7539" y="10365"/>
                    <a:pt x="8147" y="10973"/>
                    <a:pt x="8147" y="11703"/>
                  </a:cubicBezTo>
                  <a:lnTo>
                    <a:pt x="8147" y="16931"/>
                  </a:lnTo>
                  <a:cubicBezTo>
                    <a:pt x="8147" y="17660"/>
                    <a:pt x="7539" y="18268"/>
                    <a:pt x="6809" y="18268"/>
                  </a:cubicBezTo>
                  <a:cubicBezTo>
                    <a:pt x="6080" y="18268"/>
                    <a:pt x="5472" y="17660"/>
                    <a:pt x="5472" y="16931"/>
                  </a:cubicBezTo>
                  <a:lnTo>
                    <a:pt x="5472" y="11703"/>
                  </a:lnTo>
                  <a:cubicBezTo>
                    <a:pt x="5472" y="10973"/>
                    <a:pt x="6080" y="10365"/>
                    <a:pt x="6809" y="10365"/>
                  </a:cubicBezTo>
                  <a:close/>
                  <a:moveTo>
                    <a:pt x="10366" y="10365"/>
                  </a:moveTo>
                  <a:cubicBezTo>
                    <a:pt x="11126" y="10365"/>
                    <a:pt x="11703" y="10973"/>
                    <a:pt x="11703" y="11703"/>
                  </a:cubicBezTo>
                  <a:lnTo>
                    <a:pt x="11703" y="16931"/>
                  </a:lnTo>
                  <a:cubicBezTo>
                    <a:pt x="11703" y="17660"/>
                    <a:pt x="11126" y="18268"/>
                    <a:pt x="10366" y="18268"/>
                  </a:cubicBezTo>
                  <a:cubicBezTo>
                    <a:pt x="9636" y="18268"/>
                    <a:pt x="9028" y="17660"/>
                    <a:pt x="9028" y="16931"/>
                  </a:cubicBezTo>
                  <a:lnTo>
                    <a:pt x="9028" y="11703"/>
                  </a:lnTo>
                  <a:cubicBezTo>
                    <a:pt x="9028" y="10973"/>
                    <a:pt x="9636" y="10365"/>
                    <a:pt x="10366" y="10365"/>
                  </a:cubicBezTo>
                  <a:close/>
                  <a:moveTo>
                    <a:pt x="6293" y="0"/>
                  </a:moveTo>
                  <a:lnTo>
                    <a:pt x="6293" y="821"/>
                  </a:lnTo>
                  <a:lnTo>
                    <a:pt x="2676" y="2857"/>
                  </a:lnTo>
                  <a:lnTo>
                    <a:pt x="2676" y="3891"/>
                  </a:lnTo>
                  <a:lnTo>
                    <a:pt x="3253" y="3891"/>
                  </a:lnTo>
                  <a:lnTo>
                    <a:pt x="3253" y="5380"/>
                  </a:lnTo>
                  <a:cubicBezTo>
                    <a:pt x="3253" y="5380"/>
                    <a:pt x="791" y="5775"/>
                    <a:pt x="791" y="7873"/>
                  </a:cubicBezTo>
                  <a:lnTo>
                    <a:pt x="1" y="7873"/>
                  </a:lnTo>
                  <a:lnTo>
                    <a:pt x="1" y="9149"/>
                  </a:lnTo>
                  <a:lnTo>
                    <a:pt x="882" y="9149"/>
                  </a:lnTo>
                  <a:lnTo>
                    <a:pt x="882" y="19423"/>
                  </a:lnTo>
                  <a:lnTo>
                    <a:pt x="1" y="19423"/>
                  </a:lnTo>
                  <a:lnTo>
                    <a:pt x="1" y="20943"/>
                  </a:lnTo>
                  <a:lnTo>
                    <a:pt x="2372" y="21976"/>
                  </a:lnTo>
                  <a:lnTo>
                    <a:pt x="11247" y="21976"/>
                  </a:lnTo>
                  <a:lnTo>
                    <a:pt x="13618" y="20943"/>
                  </a:lnTo>
                  <a:lnTo>
                    <a:pt x="13618" y="19423"/>
                  </a:lnTo>
                  <a:lnTo>
                    <a:pt x="12736" y="19423"/>
                  </a:lnTo>
                  <a:lnTo>
                    <a:pt x="12736" y="9149"/>
                  </a:lnTo>
                  <a:lnTo>
                    <a:pt x="13618" y="9149"/>
                  </a:lnTo>
                  <a:lnTo>
                    <a:pt x="13618" y="7873"/>
                  </a:lnTo>
                  <a:lnTo>
                    <a:pt x="12858" y="7873"/>
                  </a:lnTo>
                  <a:cubicBezTo>
                    <a:pt x="12858" y="5775"/>
                    <a:pt x="10366" y="5380"/>
                    <a:pt x="10366" y="5380"/>
                  </a:cubicBezTo>
                  <a:lnTo>
                    <a:pt x="10366" y="3891"/>
                  </a:lnTo>
                  <a:lnTo>
                    <a:pt x="10943" y="3891"/>
                  </a:lnTo>
                  <a:lnTo>
                    <a:pt x="10943" y="2857"/>
                  </a:lnTo>
                  <a:lnTo>
                    <a:pt x="7326" y="821"/>
                  </a:lnTo>
                  <a:lnTo>
                    <a:pt x="7326" y="0"/>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9"/>
            <p:cNvSpPr/>
            <p:nvPr/>
          </p:nvSpPr>
          <p:spPr>
            <a:xfrm>
              <a:off x="7842645" y="1064900"/>
              <a:ext cx="296375" cy="15975"/>
            </a:xfrm>
            <a:custGeom>
              <a:rect b="b" l="l" r="r" t="t"/>
              <a:pathLst>
                <a:path extrusionOk="0" h="639" w="11855">
                  <a:moveTo>
                    <a:pt x="0" y="0"/>
                  </a:moveTo>
                  <a:lnTo>
                    <a:pt x="0" y="639"/>
                  </a:lnTo>
                  <a:lnTo>
                    <a:pt x="11854" y="639"/>
                  </a:lnTo>
                  <a:lnTo>
                    <a:pt x="11854"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9"/>
            <p:cNvSpPr/>
            <p:nvPr/>
          </p:nvSpPr>
          <p:spPr>
            <a:xfrm>
              <a:off x="7840345" y="1018550"/>
              <a:ext cx="301725" cy="14450"/>
            </a:xfrm>
            <a:custGeom>
              <a:rect b="b" l="l" r="r" t="t"/>
              <a:pathLst>
                <a:path extrusionOk="0" h="578" w="12069">
                  <a:moveTo>
                    <a:pt x="62" y="0"/>
                  </a:moveTo>
                  <a:lnTo>
                    <a:pt x="1" y="578"/>
                  </a:lnTo>
                  <a:lnTo>
                    <a:pt x="12068" y="578"/>
                  </a:lnTo>
                  <a:lnTo>
                    <a:pt x="12007"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9"/>
            <p:cNvSpPr/>
            <p:nvPr/>
          </p:nvSpPr>
          <p:spPr>
            <a:xfrm>
              <a:off x="7901920" y="933425"/>
              <a:ext cx="177825" cy="37275"/>
            </a:xfrm>
            <a:custGeom>
              <a:rect b="b" l="l" r="r" t="t"/>
              <a:pathLst>
                <a:path extrusionOk="0" h="1491" w="7113">
                  <a:moveTo>
                    <a:pt x="0" y="1"/>
                  </a:moveTo>
                  <a:lnTo>
                    <a:pt x="0" y="1490"/>
                  </a:lnTo>
                  <a:lnTo>
                    <a:pt x="7113" y="1490"/>
                  </a:lnTo>
                  <a:lnTo>
                    <a:pt x="7113"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9"/>
            <p:cNvSpPr/>
            <p:nvPr/>
          </p:nvSpPr>
          <p:spPr>
            <a:xfrm>
              <a:off x="7977895" y="846800"/>
              <a:ext cx="25875" cy="9900"/>
            </a:xfrm>
            <a:custGeom>
              <a:rect b="b" l="l" r="r" t="t"/>
              <a:pathLst>
                <a:path extrusionOk="0" h="396" w="1035">
                  <a:moveTo>
                    <a:pt x="1" y="1"/>
                  </a:moveTo>
                  <a:lnTo>
                    <a:pt x="1" y="396"/>
                  </a:lnTo>
                  <a:lnTo>
                    <a:pt x="1034" y="396"/>
                  </a:lnTo>
                  <a:lnTo>
                    <a:pt x="1034"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9"/>
            <p:cNvSpPr/>
            <p:nvPr/>
          </p:nvSpPr>
          <p:spPr>
            <a:xfrm>
              <a:off x="7990045" y="-400925"/>
              <a:ext cx="25" cy="1163400"/>
            </a:xfrm>
            <a:custGeom>
              <a:rect b="b" l="l" r="r" t="t"/>
              <a:pathLst>
                <a:path extrusionOk="0" fill="none" h="46536" w="1">
                  <a:moveTo>
                    <a:pt x="1" y="46536"/>
                  </a:moveTo>
                  <a:lnTo>
                    <a:pt x="1" y="0"/>
                  </a:lnTo>
                </a:path>
              </a:pathLst>
            </a:custGeom>
            <a:noFill/>
            <a:ln cap="flat" cmpd="sng" w="6850">
              <a:solidFill>
                <a:srgbClr val="FFFFFF"/>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 name="Google Shape;725;p39"/>
          <p:cNvGrpSpPr/>
          <p:nvPr/>
        </p:nvGrpSpPr>
        <p:grpSpPr>
          <a:xfrm>
            <a:off x="570129" y="-424200"/>
            <a:ext cx="280425" cy="1471175"/>
            <a:chOff x="933325" y="-271800"/>
            <a:chExt cx="280425" cy="1471175"/>
          </a:xfrm>
        </p:grpSpPr>
        <p:sp>
          <p:nvSpPr>
            <p:cNvPr id="726" name="Google Shape;726;p39"/>
            <p:cNvSpPr/>
            <p:nvPr/>
          </p:nvSpPr>
          <p:spPr>
            <a:xfrm>
              <a:off x="1057950" y="686425"/>
              <a:ext cx="33450" cy="70700"/>
            </a:xfrm>
            <a:custGeom>
              <a:rect b="b" l="l" r="r" t="t"/>
              <a:pathLst>
                <a:path extrusionOk="0" h="2828" w="1338">
                  <a:moveTo>
                    <a:pt x="669" y="92"/>
                  </a:moveTo>
                  <a:cubicBezTo>
                    <a:pt x="973" y="92"/>
                    <a:pt x="1246" y="366"/>
                    <a:pt x="1246" y="669"/>
                  </a:cubicBezTo>
                  <a:lnTo>
                    <a:pt x="1246" y="2128"/>
                  </a:lnTo>
                  <a:cubicBezTo>
                    <a:pt x="1246" y="2463"/>
                    <a:pt x="973" y="2706"/>
                    <a:pt x="669" y="2706"/>
                  </a:cubicBezTo>
                  <a:cubicBezTo>
                    <a:pt x="335" y="2706"/>
                    <a:pt x="91" y="2463"/>
                    <a:pt x="91" y="2128"/>
                  </a:cubicBezTo>
                  <a:lnTo>
                    <a:pt x="91" y="669"/>
                  </a:lnTo>
                  <a:cubicBezTo>
                    <a:pt x="91" y="366"/>
                    <a:pt x="335" y="92"/>
                    <a:pt x="669" y="92"/>
                  </a:cubicBezTo>
                  <a:close/>
                  <a:moveTo>
                    <a:pt x="669" y="1"/>
                  </a:moveTo>
                  <a:cubicBezTo>
                    <a:pt x="304" y="1"/>
                    <a:pt x="0" y="305"/>
                    <a:pt x="0" y="669"/>
                  </a:cubicBezTo>
                  <a:lnTo>
                    <a:pt x="0" y="2128"/>
                  </a:lnTo>
                  <a:cubicBezTo>
                    <a:pt x="0" y="2524"/>
                    <a:pt x="304" y="2828"/>
                    <a:pt x="669" y="2828"/>
                  </a:cubicBezTo>
                  <a:cubicBezTo>
                    <a:pt x="1034" y="2828"/>
                    <a:pt x="1338" y="2524"/>
                    <a:pt x="1338" y="2128"/>
                  </a:cubicBezTo>
                  <a:lnTo>
                    <a:pt x="1338" y="669"/>
                  </a:lnTo>
                  <a:cubicBezTo>
                    <a:pt x="1338" y="305"/>
                    <a:pt x="1034" y="1"/>
                    <a:pt x="669" y="1"/>
                  </a:cubicBez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9"/>
            <p:cNvSpPr/>
            <p:nvPr/>
          </p:nvSpPr>
          <p:spPr>
            <a:xfrm>
              <a:off x="933325" y="746475"/>
              <a:ext cx="280425" cy="452900"/>
            </a:xfrm>
            <a:custGeom>
              <a:rect b="b" l="l" r="r" t="t"/>
              <a:pathLst>
                <a:path extrusionOk="0" h="18116" w="11217">
                  <a:moveTo>
                    <a:pt x="2675" y="8572"/>
                  </a:moveTo>
                  <a:cubicBezTo>
                    <a:pt x="3283" y="8572"/>
                    <a:pt x="3769" y="9058"/>
                    <a:pt x="3769" y="9666"/>
                  </a:cubicBezTo>
                  <a:lnTo>
                    <a:pt x="3769" y="13952"/>
                  </a:lnTo>
                  <a:cubicBezTo>
                    <a:pt x="3769" y="14560"/>
                    <a:pt x="3283" y="15076"/>
                    <a:pt x="2675" y="15076"/>
                  </a:cubicBezTo>
                  <a:cubicBezTo>
                    <a:pt x="2067" y="15076"/>
                    <a:pt x="1581" y="14560"/>
                    <a:pt x="1581" y="13952"/>
                  </a:cubicBezTo>
                  <a:lnTo>
                    <a:pt x="1581" y="9666"/>
                  </a:lnTo>
                  <a:cubicBezTo>
                    <a:pt x="1581" y="9058"/>
                    <a:pt x="2067" y="8572"/>
                    <a:pt x="2675" y="8572"/>
                  </a:cubicBezTo>
                  <a:close/>
                  <a:moveTo>
                    <a:pt x="5623" y="8572"/>
                  </a:moveTo>
                  <a:cubicBezTo>
                    <a:pt x="6231" y="8572"/>
                    <a:pt x="6718" y="9058"/>
                    <a:pt x="6718" y="9666"/>
                  </a:cubicBezTo>
                  <a:lnTo>
                    <a:pt x="6718" y="13952"/>
                  </a:lnTo>
                  <a:cubicBezTo>
                    <a:pt x="6718" y="14560"/>
                    <a:pt x="6231" y="15076"/>
                    <a:pt x="5623" y="15076"/>
                  </a:cubicBezTo>
                  <a:cubicBezTo>
                    <a:pt x="5016" y="15076"/>
                    <a:pt x="4499" y="14560"/>
                    <a:pt x="4499" y="13952"/>
                  </a:cubicBezTo>
                  <a:lnTo>
                    <a:pt x="4499" y="9666"/>
                  </a:lnTo>
                  <a:cubicBezTo>
                    <a:pt x="4499" y="9058"/>
                    <a:pt x="5016" y="8572"/>
                    <a:pt x="5623" y="8572"/>
                  </a:cubicBezTo>
                  <a:close/>
                  <a:moveTo>
                    <a:pt x="8541" y="8572"/>
                  </a:moveTo>
                  <a:cubicBezTo>
                    <a:pt x="9149" y="8572"/>
                    <a:pt x="9666" y="9058"/>
                    <a:pt x="9666" y="9666"/>
                  </a:cubicBezTo>
                  <a:lnTo>
                    <a:pt x="9666" y="13952"/>
                  </a:lnTo>
                  <a:cubicBezTo>
                    <a:pt x="9666" y="14560"/>
                    <a:pt x="9149" y="15076"/>
                    <a:pt x="8541" y="15076"/>
                  </a:cubicBezTo>
                  <a:cubicBezTo>
                    <a:pt x="7934" y="15076"/>
                    <a:pt x="7447" y="14560"/>
                    <a:pt x="7447" y="13952"/>
                  </a:cubicBezTo>
                  <a:lnTo>
                    <a:pt x="7447" y="9666"/>
                  </a:lnTo>
                  <a:cubicBezTo>
                    <a:pt x="7447" y="9058"/>
                    <a:pt x="7934" y="8572"/>
                    <a:pt x="8541" y="8572"/>
                  </a:cubicBezTo>
                  <a:close/>
                  <a:moveTo>
                    <a:pt x="5198" y="0"/>
                  </a:moveTo>
                  <a:lnTo>
                    <a:pt x="5198" y="699"/>
                  </a:lnTo>
                  <a:lnTo>
                    <a:pt x="2219" y="2371"/>
                  </a:lnTo>
                  <a:lnTo>
                    <a:pt x="2219" y="3222"/>
                  </a:lnTo>
                  <a:lnTo>
                    <a:pt x="2675" y="3222"/>
                  </a:lnTo>
                  <a:lnTo>
                    <a:pt x="2675" y="4468"/>
                  </a:lnTo>
                  <a:cubicBezTo>
                    <a:pt x="2675" y="4468"/>
                    <a:pt x="639" y="4772"/>
                    <a:pt x="639" y="6505"/>
                  </a:cubicBezTo>
                  <a:lnTo>
                    <a:pt x="0" y="6505"/>
                  </a:lnTo>
                  <a:lnTo>
                    <a:pt x="0" y="7569"/>
                  </a:lnTo>
                  <a:lnTo>
                    <a:pt x="730" y="7569"/>
                  </a:lnTo>
                  <a:lnTo>
                    <a:pt x="730" y="16019"/>
                  </a:lnTo>
                  <a:lnTo>
                    <a:pt x="0" y="16019"/>
                  </a:lnTo>
                  <a:lnTo>
                    <a:pt x="0" y="17265"/>
                  </a:lnTo>
                  <a:lnTo>
                    <a:pt x="1946" y="18116"/>
                  </a:lnTo>
                  <a:lnTo>
                    <a:pt x="9271" y="18116"/>
                  </a:lnTo>
                  <a:lnTo>
                    <a:pt x="11216" y="17265"/>
                  </a:lnTo>
                  <a:lnTo>
                    <a:pt x="11216" y="16019"/>
                  </a:lnTo>
                  <a:lnTo>
                    <a:pt x="10487" y="16019"/>
                  </a:lnTo>
                  <a:lnTo>
                    <a:pt x="10487" y="7569"/>
                  </a:lnTo>
                  <a:lnTo>
                    <a:pt x="11216" y="7569"/>
                  </a:lnTo>
                  <a:lnTo>
                    <a:pt x="11216" y="6505"/>
                  </a:lnTo>
                  <a:lnTo>
                    <a:pt x="10578" y="6505"/>
                  </a:lnTo>
                  <a:cubicBezTo>
                    <a:pt x="10578" y="4772"/>
                    <a:pt x="8541" y="4468"/>
                    <a:pt x="8541" y="4468"/>
                  </a:cubicBezTo>
                  <a:lnTo>
                    <a:pt x="8541" y="3222"/>
                  </a:lnTo>
                  <a:lnTo>
                    <a:pt x="9028" y="3222"/>
                  </a:lnTo>
                  <a:lnTo>
                    <a:pt x="9028" y="2371"/>
                  </a:lnTo>
                  <a:lnTo>
                    <a:pt x="6049" y="699"/>
                  </a:lnTo>
                  <a:lnTo>
                    <a:pt x="6049" y="0"/>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9"/>
            <p:cNvSpPr/>
            <p:nvPr/>
          </p:nvSpPr>
          <p:spPr>
            <a:xfrm>
              <a:off x="951550" y="935675"/>
              <a:ext cx="243950" cy="12950"/>
            </a:xfrm>
            <a:custGeom>
              <a:rect b="b" l="l" r="r" t="t"/>
              <a:pathLst>
                <a:path extrusionOk="0" h="518" w="9758">
                  <a:moveTo>
                    <a:pt x="1" y="1"/>
                  </a:moveTo>
                  <a:lnTo>
                    <a:pt x="1" y="517"/>
                  </a:lnTo>
                  <a:lnTo>
                    <a:pt x="9758" y="517"/>
                  </a:lnTo>
                  <a:lnTo>
                    <a:pt x="9758"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9"/>
            <p:cNvSpPr/>
            <p:nvPr/>
          </p:nvSpPr>
          <p:spPr>
            <a:xfrm>
              <a:off x="949275" y="896925"/>
              <a:ext cx="248500" cy="12175"/>
            </a:xfrm>
            <a:custGeom>
              <a:rect b="b" l="l" r="r" t="t"/>
              <a:pathLst>
                <a:path extrusionOk="0" h="487" w="9940">
                  <a:moveTo>
                    <a:pt x="31" y="0"/>
                  </a:moveTo>
                  <a:lnTo>
                    <a:pt x="1" y="487"/>
                  </a:lnTo>
                  <a:lnTo>
                    <a:pt x="9940" y="487"/>
                  </a:lnTo>
                  <a:lnTo>
                    <a:pt x="9879"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9"/>
            <p:cNvSpPr/>
            <p:nvPr/>
          </p:nvSpPr>
          <p:spPr>
            <a:xfrm>
              <a:off x="1000200" y="827000"/>
              <a:ext cx="146675" cy="31200"/>
            </a:xfrm>
            <a:custGeom>
              <a:rect b="b" l="l" r="r" t="t"/>
              <a:pathLst>
                <a:path extrusionOk="0" h="1248" w="5867">
                  <a:moveTo>
                    <a:pt x="0" y="1"/>
                  </a:moveTo>
                  <a:lnTo>
                    <a:pt x="0" y="1247"/>
                  </a:lnTo>
                  <a:lnTo>
                    <a:pt x="5866" y="1247"/>
                  </a:lnTo>
                  <a:lnTo>
                    <a:pt x="5866"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9"/>
            <p:cNvSpPr/>
            <p:nvPr/>
          </p:nvSpPr>
          <p:spPr>
            <a:xfrm>
              <a:off x="951550" y="1136275"/>
              <a:ext cx="243950" cy="10675"/>
            </a:xfrm>
            <a:custGeom>
              <a:rect b="b" l="l" r="r" t="t"/>
              <a:pathLst>
                <a:path extrusionOk="0" h="427" w="9758">
                  <a:moveTo>
                    <a:pt x="1" y="1"/>
                  </a:moveTo>
                  <a:lnTo>
                    <a:pt x="1" y="427"/>
                  </a:lnTo>
                  <a:lnTo>
                    <a:pt x="9758" y="427"/>
                  </a:lnTo>
                  <a:lnTo>
                    <a:pt x="9758"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9"/>
            <p:cNvSpPr/>
            <p:nvPr/>
          </p:nvSpPr>
          <p:spPr>
            <a:xfrm>
              <a:off x="1063250" y="755575"/>
              <a:ext cx="21300" cy="8400"/>
            </a:xfrm>
            <a:custGeom>
              <a:rect b="b" l="l" r="r" t="t"/>
              <a:pathLst>
                <a:path extrusionOk="0" h="336" w="852">
                  <a:moveTo>
                    <a:pt x="1" y="1"/>
                  </a:moveTo>
                  <a:lnTo>
                    <a:pt x="1" y="335"/>
                  </a:lnTo>
                  <a:lnTo>
                    <a:pt x="852" y="335"/>
                  </a:lnTo>
                  <a:lnTo>
                    <a:pt x="852"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9"/>
            <p:cNvSpPr/>
            <p:nvPr/>
          </p:nvSpPr>
          <p:spPr>
            <a:xfrm>
              <a:off x="1074650" y="-271800"/>
              <a:ext cx="25" cy="958250"/>
            </a:xfrm>
            <a:custGeom>
              <a:rect b="b" l="l" r="r" t="t"/>
              <a:pathLst>
                <a:path extrusionOk="0" fill="none" h="38330" w="1">
                  <a:moveTo>
                    <a:pt x="1" y="38330"/>
                  </a:moveTo>
                  <a:lnTo>
                    <a:pt x="1" y="1"/>
                  </a:lnTo>
                </a:path>
              </a:pathLst>
            </a:custGeom>
            <a:noFill/>
            <a:ln cap="flat" cmpd="sng" w="6075">
              <a:solidFill>
                <a:srgbClr val="FFFFFF"/>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 name="Google Shape;734;p39"/>
          <p:cNvGrpSpPr/>
          <p:nvPr/>
        </p:nvGrpSpPr>
        <p:grpSpPr>
          <a:xfrm>
            <a:off x="1592575" y="539500"/>
            <a:ext cx="394400" cy="291075"/>
            <a:chOff x="6573825" y="495125"/>
            <a:chExt cx="394400" cy="291075"/>
          </a:xfrm>
        </p:grpSpPr>
        <p:sp>
          <p:nvSpPr>
            <p:cNvPr id="735" name="Google Shape;735;p39"/>
            <p:cNvSpPr/>
            <p:nvPr/>
          </p:nvSpPr>
          <p:spPr>
            <a:xfrm>
              <a:off x="6573825" y="555925"/>
              <a:ext cx="229500" cy="230275"/>
            </a:xfrm>
            <a:custGeom>
              <a:rect b="b" l="l" r="r" t="t"/>
              <a:pathLst>
                <a:path extrusionOk="0" h="9211" w="9180">
                  <a:moveTo>
                    <a:pt x="4590" y="1"/>
                  </a:moveTo>
                  <a:cubicBezTo>
                    <a:pt x="4560" y="61"/>
                    <a:pt x="4560" y="122"/>
                    <a:pt x="4529" y="183"/>
                  </a:cubicBezTo>
                  <a:cubicBezTo>
                    <a:pt x="4408" y="760"/>
                    <a:pt x="4286" y="1368"/>
                    <a:pt x="4104" y="1946"/>
                  </a:cubicBezTo>
                  <a:cubicBezTo>
                    <a:pt x="3891" y="2645"/>
                    <a:pt x="3557" y="3253"/>
                    <a:pt x="2918" y="3648"/>
                  </a:cubicBezTo>
                  <a:cubicBezTo>
                    <a:pt x="2310" y="4043"/>
                    <a:pt x="1642" y="4226"/>
                    <a:pt x="943" y="4378"/>
                  </a:cubicBezTo>
                  <a:cubicBezTo>
                    <a:pt x="639" y="4438"/>
                    <a:pt x="335" y="4499"/>
                    <a:pt x="0" y="4560"/>
                  </a:cubicBezTo>
                  <a:cubicBezTo>
                    <a:pt x="669" y="4742"/>
                    <a:pt x="1338" y="4894"/>
                    <a:pt x="1976" y="5077"/>
                  </a:cubicBezTo>
                  <a:cubicBezTo>
                    <a:pt x="2979" y="5350"/>
                    <a:pt x="3709" y="5988"/>
                    <a:pt x="4043" y="6992"/>
                  </a:cubicBezTo>
                  <a:cubicBezTo>
                    <a:pt x="4195" y="7447"/>
                    <a:pt x="4286" y="7934"/>
                    <a:pt x="4438" y="8420"/>
                  </a:cubicBezTo>
                  <a:cubicBezTo>
                    <a:pt x="4499" y="8663"/>
                    <a:pt x="4529" y="8906"/>
                    <a:pt x="4590" y="9210"/>
                  </a:cubicBezTo>
                  <a:cubicBezTo>
                    <a:pt x="4712" y="8663"/>
                    <a:pt x="4803" y="8177"/>
                    <a:pt x="4924" y="7691"/>
                  </a:cubicBezTo>
                  <a:cubicBezTo>
                    <a:pt x="5076" y="7144"/>
                    <a:pt x="5259" y="6596"/>
                    <a:pt x="5593" y="6140"/>
                  </a:cubicBezTo>
                  <a:cubicBezTo>
                    <a:pt x="6019" y="5593"/>
                    <a:pt x="6566" y="5259"/>
                    <a:pt x="7204" y="5077"/>
                  </a:cubicBezTo>
                  <a:cubicBezTo>
                    <a:pt x="7873" y="4894"/>
                    <a:pt x="8511" y="4742"/>
                    <a:pt x="9180" y="4560"/>
                  </a:cubicBezTo>
                  <a:cubicBezTo>
                    <a:pt x="9119" y="4560"/>
                    <a:pt x="9058" y="4529"/>
                    <a:pt x="8997" y="4529"/>
                  </a:cubicBezTo>
                  <a:cubicBezTo>
                    <a:pt x="8572" y="4438"/>
                    <a:pt x="8146" y="4378"/>
                    <a:pt x="7751" y="4226"/>
                  </a:cubicBezTo>
                  <a:cubicBezTo>
                    <a:pt x="7295" y="4104"/>
                    <a:pt x="6809" y="3922"/>
                    <a:pt x="6383" y="3709"/>
                  </a:cubicBezTo>
                  <a:cubicBezTo>
                    <a:pt x="5684" y="3344"/>
                    <a:pt x="5320" y="2675"/>
                    <a:pt x="5076" y="1946"/>
                  </a:cubicBezTo>
                  <a:cubicBezTo>
                    <a:pt x="4894" y="1308"/>
                    <a:pt x="4742" y="669"/>
                    <a:pt x="45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9"/>
            <p:cNvSpPr/>
            <p:nvPr/>
          </p:nvSpPr>
          <p:spPr>
            <a:xfrm>
              <a:off x="6847375" y="49512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 name="Google Shape;737;p39"/>
          <p:cNvGrpSpPr/>
          <p:nvPr/>
        </p:nvGrpSpPr>
        <p:grpSpPr>
          <a:xfrm>
            <a:off x="7045713" y="539500"/>
            <a:ext cx="487875" cy="321475"/>
            <a:chOff x="8186838" y="3850100"/>
            <a:chExt cx="487875" cy="321475"/>
          </a:xfrm>
        </p:grpSpPr>
        <p:sp>
          <p:nvSpPr>
            <p:cNvPr id="738" name="Google Shape;738;p39"/>
            <p:cNvSpPr/>
            <p:nvPr/>
          </p:nvSpPr>
          <p:spPr>
            <a:xfrm>
              <a:off x="8445963" y="3850100"/>
              <a:ext cx="228750" cy="230275"/>
            </a:xfrm>
            <a:custGeom>
              <a:rect b="b" l="l" r="r" t="t"/>
              <a:pathLst>
                <a:path extrusionOk="0" h="9211" w="9150">
                  <a:moveTo>
                    <a:pt x="4559" y="1"/>
                  </a:moveTo>
                  <a:cubicBezTo>
                    <a:pt x="4559" y="62"/>
                    <a:pt x="4529" y="123"/>
                    <a:pt x="4529" y="183"/>
                  </a:cubicBezTo>
                  <a:cubicBezTo>
                    <a:pt x="4377" y="761"/>
                    <a:pt x="4256" y="1369"/>
                    <a:pt x="4104" y="1946"/>
                  </a:cubicBezTo>
                  <a:cubicBezTo>
                    <a:pt x="3891" y="2645"/>
                    <a:pt x="3526" y="3253"/>
                    <a:pt x="2888" y="3648"/>
                  </a:cubicBezTo>
                  <a:cubicBezTo>
                    <a:pt x="2280" y="4044"/>
                    <a:pt x="1611" y="4226"/>
                    <a:pt x="942" y="4378"/>
                  </a:cubicBezTo>
                  <a:cubicBezTo>
                    <a:pt x="608" y="4439"/>
                    <a:pt x="304" y="4499"/>
                    <a:pt x="0" y="4560"/>
                  </a:cubicBezTo>
                  <a:cubicBezTo>
                    <a:pt x="669" y="4743"/>
                    <a:pt x="1307" y="4895"/>
                    <a:pt x="1945" y="5077"/>
                  </a:cubicBezTo>
                  <a:cubicBezTo>
                    <a:pt x="2949" y="5351"/>
                    <a:pt x="3678" y="5989"/>
                    <a:pt x="4012" y="6992"/>
                  </a:cubicBezTo>
                  <a:cubicBezTo>
                    <a:pt x="4164" y="7448"/>
                    <a:pt x="4286" y="7934"/>
                    <a:pt x="4407" y="8421"/>
                  </a:cubicBezTo>
                  <a:cubicBezTo>
                    <a:pt x="4468" y="8664"/>
                    <a:pt x="4529" y="8907"/>
                    <a:pt x="4590" y="9211"/>
                  </a:cubicBezTo>
                  <a:cubicBezTo>
                    <a:pt x="4711" y="8664"/>
                    <a:pt x="4803" y="8177"/>
                    <a:pt x="4924" y="7691"/>
                  </a:cubicBezTo>
                  <a:cubicBezTo>
                    <a:pt x="5076" y="7144"/>
                    <a:pt x="5259" y="6597"/>
                    <a:pt x="5593" y="6141"/>
                  </a:cubicBezTo>
                  <a:cubicBezTo>
                    <a:pt x="5988" y="5594"/>
                    <a:pt x="6566" y="5259"/>
                    <a:pt x="7204" y="5077"/>
                  </a:cubicBezTo>
                  <a:cubicBezTo>
                    <a:pt x="7842" y="4895"/>
                    <a:pt x="8511" y="4743"/>
                    <a:pt x="9149" y="4560"/>
                  </a:cubicBezTo>
                  <a:cubicBezTo>
                    <a:pt x="9119" y="4560"/>
                    <a:pt x="9058" y="4530"/>
                    <a:pt x="8997" y="4530"/>
                  </a:cubicBezTo>
                  <a:cubicBezTo>
                    <a:pt x="8572" y="4439"/>
                    <a:pt x="8146" y="4378"/>
                    <a:pt x="7721" y="4226"/>
                  </a:cubicBezTo>
                  <a:cubicBezTo>
                    <a:pt x="7265" y="4104"/>
                    <a:pt x="6778" y="3922"/>
                    <a:pt x="6353" y="3709"/>
                  </a:cubicBezTo>
                  <a:cubicBezTo>
                    <a:pt x="5654" y="3344"/>
                    <a:pt x="5289" y="2676"/>
                    <a:pt x="5076" y="1946"/>
                  </a:cubicBezTo>
                  <a:cubicBezTo>
                    <a:pt x="4894" y="1308"/>
                    <a:pt x="4742" y="639"/>
                    <a:pt x="45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9"/>
            <p:cNvSpPr/>
            <p:nvPr/>
          </p:nvSpPr>
          <p:spPr>
            <a:xfrm>
              <a:off x="8186838" y="4050725"/>
              <a:ext cx="120075" cy="120850"/>
            </a:xfrm>
            <a:custGeom>
              <a:rect b="b" l="l" r="r" t="t"/>
              <a:pathLst>
                <a:path extrusionOk="0" h="4834" w="4803">
                  <a:moveTo>
                    <a:pt x="2401" y="0"/>
                  </a:moveTo>
                  <a:cubicBezTo>
                    <a:pt x="2401" y="31"/>
                    <a:pt x="2371" y="61"/>
                    <a:pt x="2371" y="92"/>
                  </a:cubicBezTo>
                  <a:cubicBezTo>
                    <a:pt x="2310" y="396"/>
                    <a:pt x="2249" y="699"/>
                    <a:pt x="2158" y="1034"/>
                  </a:cubicBezTo>
                  <a:cubicBezTo>
                    <a:pt x="2037" y="1399"/>
                    <a:pt x="1854" y="1703"/>
                    <a:pt x="1520" y="1915"/>
                  </a:cubicBezTo>
                  <a:cubicBezTo>
                    <a:pt x="1216" y="2128"/>
                    <a:pt x="851" y="2219"/>
                    <a:pt x="487" y="2280"/>
                  </a:cubicBezTo>
                  <a:cubicBezTo>
                    <a:pt x="335" y="2341"/>
                    <a:pt x="152" y="2371"/>
                    <a:pt x="0" y="2402"/>
                  </a:cubicBezTo>
                  <a:cubicBezTo>
                    <a:pt x="335" y="2493"/>
                    <a:pt x="699" y="2554"/>
                    <a:pt x="1034" y="2675"/>
                  </a:cubicBezTo>
                  <a:cubicBezTo>
                    <a:pt x="1550" y="2827"/>
                    <a:pt x="1946" y="3131"/>
                    <a:pt x="2097" y="3678"/>
                  </a:cubicBezTo>
                  <a:cubicBezTo>
                    <a:pt x="2189" y="3921"/>
                    <a:pt x="2249" y="4165"/>
                    <a:pt x="2310" y="4438"/>
                  </a:cubicBezTo>
                  <a:cubicBezTo>
                    <a:pt x="2341" y="4560"/>
                    <a:pt x="2371" y="4681"/>
                    <a:pt x="2401" y="4833"/>
                  </a:cubicBezTo>
                  <a:cubicBezTo>
                    <a:pt x="2462" y="4560"/>
                    <a:pt x="2523" y="4286"/>
                    <a:pt x="2584" y="4043"/>
                  </a:cubicBezTo>
                  <a:cubicBezTo>
                    <a:pt x="2645" y="3739"/>
                    <a:pt x="2766" y="3465"/>
                    <a:pt x="2949" y="3222"/>
                  </a:cubicBezTo>
                  <a:cubicBezTo>
                    <a:pt x="3161" y="2918"/>
                    <a:pt x="3435" y="2766"/>
                    <a:pt x="3769" y="2675"/>
                  </a:cubicBezTo>
                  <a:cubicBezTo>
                    <a:pt x="4134" y="2554"/>
                    <a:pt x="4468" y="2493"/>
                    <a:pt x="4803" y="2402"/>
                  </a:cubicBezTo>
                  <a:cubicBezTo>
                    <a:pt x="4772" y="2402"/>
                    <a:pt x="4742" y="2371"/>
                    <a:pt x="4712" y="2371"/>
                  </a:cubicBezTo>
                  <a:cubicBezTo>
                    <a:pt x="4499" y="2341"/>
                    <a:pt x="4286" y="2280"/>
                    <a:pt x="4073" y="2219"/>
                  </a:cubicBezTo>
                  <a:cubicBezTo>
                    <a:pt x="3830" y="2158"/>
                    <a:pt x="3556" y="2067"/>
                    <a:pt x="3344" y="1946"/>
                  </a:cubicBezTo>
                  <a:cubicBezTo>
                    <a:pt x="2979" y="1763"/>
                    <a:pt x="2766" y="1399"/>
                    <a:pt x="2675" y="1034"/>
                  </a:cubicBezTo>
                  <a:cubicBezTo>
                    <a:pt x="2553" y="699"/>
                    <a:pt x="2493" y="335"/>
                    <a:pt x="24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3" name="Shape 743"/>
        <p:cNvGrpSpPr/>
        <p:nvPr/>
      </p:nvGrpSpPr>
      <p:grpSpPr>
        <a:xfrm>
          <a:off x="0" y="0"/>
          <a:ext cx="0" cy="0"/>
          <a:chOff x="0" y="0"/>
          <a:chExt cx="0" cy="0"/>
        </a:xfrm>
      </p:grpSpPr>
      <p:sp>
        <p:nvSpPr>
          <p:cNvPr id="744" name="Google Shape;744;p40"/>
          <p:cNvSpPr txBox="1"/>
          <p:nvPr>
            <p:ph idx="5" type="subTitle"/>
          </p:nvPr>
        </p:nvSpPr>
        <p:spPr>
          <a:xfrm>
            <a:off x="4800775" y="3422523"/>
            <a:ext cx="3630000" cy="877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We have recently partnered with a nonprofit organization to provide support and resources to those in need. We believe it is important to be socially responsible</a:t>
            </a:r>
            <a:endParaRPr/>
          </a:p>
        </p:txBody>
      </p:sp>
      <p:sp>
        <p:nvSpPr>
          <p:cNvPr id="745" name="Google Shape;745;p40"/>
          <p:cNvSpPr txBox="1"/>
          <p:nvPr>
            <p:ph idx="2" type="subTitle"/>
          </p:nvPr>
        </p:nvSpPr>
        <p:spPr>
          <a:xfrm>
            <a:off x="713225" y="1988279"/>
            <a:ext cx="3630000" cy="877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company is excited to announce the launch of a new product line that has been in development for months. This innovative product is expected to revolutionize our industry</a:t>
            </a:r>
            <a:endParaRPr/>
          </a:p>
        </p:txBody>
      </p:sp>
      <p:sp>
        <p:nvSpPr>
          <p:cNvPr id="746" name="Google Shape;746;p40"/>
          <p:cNvSpPr txBox="1"/>
          <p:nvPr>
            <p:ph idx="3" type="title"/>
          </p:nvPr>
        </p:nvSpPr>
        <p:spPr>
          <a:xfrm>
            <a:off x="713225" y="1537327"/>
            <a:ext cx="3630000" cy="49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New product launch</a:t>
            </a:r>
            <a:endParaRPr/>
          </a:p>
        </p:txBody>
      </p:sp>
      <p:sp>
        <p:nvSpPr>
          <p:cNvPr id="747" name="Google Shape;747;p40"/>
          <p:cNvSpPr txBox="1"/>
          <p:nvPr>
            <p:ph idx="6" type="title"/>
          </p:nvPr>
        </p:nvSpPr>
        <p:spPr>
          <a:xfrm>
            <a:off x="4800778" y="2971602"/>
            <a:ext cx="3630000" cy="49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CSR</a:t>
            </a:r>
            <a:endParaRPr/>
          </a:p>
        </p:txBody>
      </p:sp>
      <p:sp>
        <p:nvSpPr>
          <p:cNvPr id="748" name="Google Shape;748;p40"/>
          <p:cNvSpPr txBox="1"/>
          <p:nvPr>
            <p:ph idx="1" type="subTitle"/>
          </p:nvPr>
        </p:nvSpPr>
        <p:spPr>
          <a:xfrm>
            <a:off x="4800775" y="1988277"/>
            <a:ext cx="3630000" cy="877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We have recently expanded our operations by opening a new office in a different place. This expansion will allow us to better serve our customers and grow our business</a:t>
            </a:r>
            <a:endParaRPr/>
          </a:p>
        </p:txBody>
      </p:sp>
      <p:sp>
        <p:nvSpPr>
          <p:cNvPr id="749" name="Google Shape;749;p40"/>
          <p:cNvSpPr txBox="1"/>
          <p:nvPr>
            <p:ph type="title"/>
          </p:nvPr>
        </p:nvSpPr>
        <p:spPr>
          <a:xfrm>
            <a:off x="4800778" y="1537327"/>
            <a:ext cx="3630000" cy="49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Company expansion</a:t>
            </a:r>
            <a:endParaRPr/>
          </a:p>
        </p:txBody>
      </p:sp>
      <p:sp>
        <p:nvSpPr>
          <p:cNvPr id="750" name="Google Shape;750;p40"/>
          <p:cNvSpPr txBox="1"/>
          <p:nvPr>
            <p:ph idx="7" type="subTitle"/>
          </p:nvPr>
        </p:nvSpPr>
        <p:spPr>
          <a:xfrm>
            <a:off x="713225" y="3422523"/>
            <a:ext cx="3630000" cy="877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company has been recognized for excellence in our industry by receiving an award. This recognition reflects the hard work and dedication of all of our amazing employees</a:t>
            </a:r>
            <a:endParaRPr/>
          </a:p>
        </p:txBody>
      </p:sp>
      <p:sp>
        <p:nvSpPr>
          <p:cNvPr id="751" name="Google Shape;751;p40"/>
          <p:cNvSpPr txBox="1"/>
          <p:nvPr>
            <p:ph idx="8" type="title"/>
          </p:nvPr>
        </p:nvSpPr>
        <p:spPr>
          <a:xfrm>
            <a:off x="713225" y="2971601"/>
            <a:ext cx="3630000" cy="49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Award recognition</a:t>
            </a:r>
            <a:endParaRPr/>
          </a:p>
        </p:txBody>
      </p:sp>
      <p:sp>
        <p:nvSpPr>
          <p:cNvPr id="752" name="Google Shape;752;p40"/>
          <p:cNvSpPr txBox="1"/>
          <p:nvPr>
            <p:ph idx="4" type="title"/>
          </p:nvPr>
        </p:nvSpPr>
        <p:spPr>
          <a:xfrm>
            <a:off x="1032300" y="691900"/>
            <a:ext cx="7051800" cy="552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More news!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 name="Shape 756"/>
        <p:cNvGrpSpPr/>
        <p:nvPr/>
      </p:nvGrpSpPr>
      <p:grpSpPr>
        <a:xfrm>
          <a:off x="0" y="0"/>
          <a:ext cx="0" cy="0"/>
          <a:chOff x="0" y="0"/>
          <a:chExt cx="0" cy="0"/>
        </a:xfrm>
      </p:grpSpPr>
      <p:sp>
        <p:nvSpPr>
          <p:cNvPr id="757" name="Google Shape;757;p41"/>
          <p:cNvSpPr txBox="1"/>
          <p:nvPr>
            <p:ph idx="1" type="subTitle"/>
          </p:nvPr>
        </p:nvSpPr>
        <p:spPr>
          <a:xfrm>
            <a:off x="1330375" y="1302029"/>
            <a:ext cx="6483300" cy="1455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t>
            </a:r>
            <a:r>
              <a:rPr lang="en"/>
              <a:t>Believe in yourself and all that you are. Know that there is something inside you that is greater than any obstacle</a:t>
            </a:r>
            <a:r>
              <a:rPr lang="en"/>
              <a:t>”</a:t>
            </a:r>
            <a:endParaRPr/>
          </a:p>
        </p:txBody>
      </p:sp>
      <p:sp>
        <p:nvSpPr>
          <p:cNvPr id="758" name="Google Shape;758;p41"/>
          <p:cNvSpPr txBox="1"/>
          <p:nvPr>
            <p:ph idx="2" type="subTitle"/>
          </p:nvPr>
        </p:nvSpPr>
        <p:spPr>
          <a:xfrm>
            <a:off x="1330375" y="2932228"/>
            <a:ext cx="6483300" cy="5280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—our motto</a:t>
            </a:r>
            <a:endParaRPr/>
          </a:p>
        </p:txBody>
      </p:sp>
      <p:grpSp>
        <p:nvGrpSpPr>
          <p:cNvPr id="759" name="Google Shape;759;p41"/>
          <p:cNvGrpSpPr/>
          <p:nvPr/>
        </p:nvGrpSpPr>
        <p:grpSpPr>
          <a:xfrm>
            <a:off x="-1973725" y="3140800"/>
            <a:ext cx="6271175" cy="2044825"/>
            <a:chOff x="-2720100" y="3405375"/>
            <a:chExt cx="6271175" cy="2044825"/>
          </a:xfrm>
        </p:grpSpPr>
        <p:sp>
          <p:nvSpPr>
            <p:cNvPr id="760" name="Google Shape;760;p41"/>
            <p:cNvSpPr/>
            <p:nvPr/>
          </p:nvSpPr>
          <p:spPr>
            <a:xfrm>
              <a:off x="-2720100" y="3578825"/>
              <a:ext cx="6271175" cy="1871375"/>
            </a:xfrm>
            <a:custGeom>
              <a:rect b="b" l="l" r="r" t="t"/>
              <a:pathLst>
                <a:path extrusionOk="0" h="74855" w="250847">
                  <a:moveTo>
                    <a:pt x="125423" y="1"/>
                  </a:moveTo>
                  <a:lnTo>
                    <a:pt x="124056" y="10375"/>
                  </a:lnTo>
                  <a:lnTo>
                    <a:pt x="122554" y="10375"/>
                  </a:lnTo>
                  <a:cubicBezTo>
                    <a:pt x="122554" y="10375"/>
                    <a:pt x="119452" y="15245"/>
                    <a:pt x="114048" y="17847"/>
                  </a:cubicBezTo>
                  <a:cubicBezTo>
                    <a:pt x="111313" y="19148"/>
                    <a:pt x="106877" y="22150"/>
                    <a:pt x="103874" y="26453"/>
                  </a:cubicBezTo>
                  <a:lnTo>
                    <a:pt x="103874" y="20316"/>
                  </a:lnTo>
                  <a:lnTo>
                    <a:pt x="104008" y="20182"/>
                  </a:lnTo>
                  <a:lnTo>
                    <a:pt x="104008" y="16413"/>
                  </a:lnTo>
                  <a:lnTo>
                    <a:pt x="103674" y="16413"/>
                  </a:lnTo>
                  <a:lnTo>
                    <a:pt x="103674" y="15979"/>
                  </a:lnTo>
                  <a:lnTo>
                    <a:pt x="103207" y="15979"/>
                  </a:lnTo>
                  <a:lnTo>
                    <a:pt x="103207" y="11809"/>
                  </a:lnTo>
                  <a:lnTo>
                    <a:pt x="103574" y="11443"/>
                  </a:lnTo>
                  <a:lnTo>
                    <a:pt x="103574" y="10909"/>
                  </a:lnTo>
                  <a:lnTo>
                    <a:pt x="103674" y="10775"/>
                  </a:lnTo>
                  <a:lnTo>
                    <a:pt x="103674" y="10375"/>
                  </a:lnTo>
                  <a:lnTo>
                    <a:pt x="103508" y="10375"/>
                  </a:lnTo>
                  <a:cubicBezTo>
                    <a:pt x="103508" y="8407"/>
                    <a:pt x="102340" y="7740"/>
                    <a:pt x="102340" y="7740"/>
                  </a:cubicBezTo>
                  <a:lnTo>
                    <a:pt x="102340" y="7039"/>
                  </a:lnTo>
                  <a:lnTo>
                    <a:pt x="100472" y="5105"/>
                  </a:lnTo>
                  <a:lnTo>
                    <a:pt x="100472" y="4771"/>
                  </a:lnTo>
                  <a:lnTo>
                    <a:pt x="100405" y="4771"/>
                  </a:lnTo>
                  <a:lnTo>
                    <a:pt x="100339" y="3270"/>
                  </a:lnTo>
                  <a:lnTo>
                    <a:pt x="100239" y="4771"/>
                  </a:lnTo>
                  <a:lnTo>
                    <a:pt x="100172" y="4771"/>
                  </a:lnTo>
                  <a:lnTo>
                    <a:pt x="100172" y="5105"/>
                  </a:lnTo>
                  <a:lnTo>
                    <a:pt x="98304" y="7039"/>
                  </a:lnTo>
                  <a:lnTo>
                    <a:pt x="98304" y="7740"/>
                  </a:lnTo>
                  <a:cubicBezTo>
                    <a:pt x="98304" y="7740"/>
                    <a:pt x="97136" y="8407"/>
                    <a:pt x="97136" y="10375"/>
                  </a:cubicBezTo>
                  <a:lnTo>
                    <a:pt x="96970" y="10375"/>
                  </a:lnTo>
                  <a:lnTo>
                    <a:pt x="96970" y="10775"/>
                  </a:lnTo>
                  <a:lnTo>
                    <a:pt x="97070" y="10909"/>
                  </a:lnTo>
                  <a:lnTo>
                    <a:pt x="97070" y="11443"/>
                  </a:lnTo>
                  <a:lnTo>
                    <a:pt x="97437" y="11809"/>
                  </a:lnTo>
                  <a:lnTo>
                    <a:pt x="97437" y="15979"/>
                  </a:lnTo>
                  <a:lnTo>
                    <a:pt x="96970" y="15979"/>
                  </a:lnTo>
                  <a:lnTo>
                    <a:pt x="96970" y="16413"/>
                  </a:lnTo>
                  <a:lnTo>
                    <a:pt x="96636" y="16413"/>
                  </a:lnTo>
                  <a:lnTo>
                    <a:pt x="96636" y="20182"/>
                  </a:lnTo>
                  <a:lnTo>
                    <a:pt x="96769" y="20316"/>
                  </a:lnTo>
                  <a:lnTo>
                    <a:pt x="96769" y="36761"/>
                  </a:lnTo>
                  <a:cubicBezTo>
                    <a:pt x="91666" y="34492"/>
                    <a:pt x="90798" y="31724"/>
                    <a:pt x="90798" y="31724"/>
                  </a:cubicBezTo>
                  <a:lnTo>
                    <a:pt x="90798" y="30423"/>
                  </a:lnTo>
                  <a:lnTo>
                    <a:pt x="90165" y="30423"/>
                  </a:lnTo>
                  <a:lnTo>
                    <a:pt x="89097" y="19415"/>
                  </a:lnTo>
                  <a:lnTo>
                    <a:pt x="88030" y="30423"/>
                  </a:lnTo>
                  <a:lnTo>
                    <a:pt x="87396" y="30423"/>
                  </a:lnTo>
                  <a:lnTo>
                    <a:pt x="87396" y="31724"/>
                  </a:lnTo>
                  <a:cubicBezTo>
                    <a:pt x="87396" y="31724"/>
                    <a:pt x="86295" y="35193"/>
                    <a:pt x="79424" y="37528"/>
                  </a:cubicBezTo>
                  <a:cubicBezTo>
                    <a:pt x="77189" y="38295"/>
                    <a:pt x="75254" y="39396"/>
                    <a:pt x="73686" y="40864"/>
                  </a:cubicBezTo>
                  <a:lnTo>
                    <a:pt x="73686" y="38629"/>
                  </a:lnTo>
                  <a:lnTo>
                    <a:pt x="73353" y="38629"/>
                  </a:lnTo>
                  <a:lnTo>
                    <a:pt x="73353" y="38195"/>
                  </a:lnTo>
                  <a:lnTo>
                    <a:pt x="72886" y="38195"/>
                  </a:lnTo>
                  <a:lnTo>
                    <a:pt x="72886" y="34025"/>
                  </a:lnTo>
                  <a:lnTo>
                    <a:pt x="73253" y="33658"/>
                  </a:lnTo>
                  <a:lnTo>
                    <a:pt x="73253" y="33125"/>
                  </a:lnTo>
                  <a:lnTo>
                    <a:pt x="73353" y="33025"/>
                  </a:lnTo>
                  <a:lnTo>
                    <a:pt x="73353" y="32591"/>
                  </a:lnTo>
                  <a:lnTo>
                    <a:pt x="73186" y="32591"/>
                  </a:lnTo>
                  <a:cubicBezTo>
                    <a:pt x="73186" y="30623"/>
                    <a:pt x="72018" y="29956"/>
                    <a:pt x="72018" y="29956"/>
                  </a:cubicBezTo>
                  <a:lnTo>
                    <a:pt x="72018" y="29255"/>
                  </a:lnTo>
                  <a:lnTo>
                    <a:pt x="70150" y="27321"/>
                  </a:lnTo>
                  <a:lnTo>
                    <a:pt x="70150" y="27020"/>
                  </a:lnTo>
                  <a:lnTo>
                    <a:pt x="70084" y="27020"/>
                  </a:lnTo>
                  <a:lnTo>
                    <a:pt x="70017" y="25486"/>
                  </a:lnTo>
                  <a:lnTo>
                    <a:pt x="69917" y="27020"/>
                  </a:lnTo>
                  <a:lnTo>
                    <a:pt x="69850" y="27020"/>
                  </a:lnTo>
                  <a:lnTo>
                    <a:pt x="69850" y="27321"/>
                  </a:lnTo>
                  <a:lnTo>
                    <a:pt x="67982" y="29255"/>
                  </a:lnTo>
                  <a:lnTo>
                    <a:pt x="67982" y="29956"/>
                  </a:lnTo>
                  <a:cubicBezTo>
                    <a:pt x="67982" y="29956"/>
                    <a:pt x="66815" y="30623"/>
                    <a:pt x="66815" y="32591"/>
                  </a:cubicBezTo>
                  <a:lnTo>
                    <a:pt x="66648" y="32591"/>
                  </a:lnTo>
                  <a:lnTo>
                    <a:pt x="66648" y="33025"/>
                  </a:lnTo>
                  <a:lnTo>
                    <a:pt x="66748" y="33125"/>
                  </a:lnTo>
                  <a:lnTo>
                    <a:pt x="66748" y="33658"/>
                  </a:lnTo>
                  <a:lnTo>
                    <a:pt x="67115" y="34025"/>
                  </a:lnTo>
                  <a:lnTo>
                    <a:pt x="67115" y="38195"/>
                  </a:lnTo>
                  <a:lnTo>
                    <a:pt x="66648" y="38195"/>
                  </a:lnTo>
                  <a:lnTo>
                    <a:pt x="66648" y="38629"/>
                  </a:lnTo>
                  <a:lnTo>
                    <a:pt x="66314" y="38629"/>
                  </a:lnTo>
                  <a:lnTo>
                    <a:pt x="66314" y="42398"/>
                  </a:lnTo>
                  <a:lnTo>
                    <a:pt x="66448" y="42531"/>
                  </a:lnTo>
                  <a:lnTo>
                    <a:pt x="66448" y="65348"/>
                  </a:lnTo>
                  <a:lnTo>
                    <a:pt x="64179" y="65348"/>
                  </a:lnTo>
                  <a:lnTo>
                    <a:pt x="64179" y="69351"/>
                  </a:lnTo>
                  <a:lnTo>
                    <a:pt x="61077" y="69351"/>
                  </a:lnTo>
                  <a:lnTo>
                    <a:pt x="61077" y="63546"/>
                  </a:lnTo>
                  <a:lnTo>
                    <a:pt x="61844" y="63546"/>
                  </a:lnTo>
                  <a:lnTo>
                    <a:pt x="61844" y="62612"/>
                  </a:lnTo>
                  <a:lnTo>
                    <a:pt x="62645" y="62612"/>
                  </a:lnTo>
                  <a:lnTo>
                    <a:pt x="62645" y="59544"/>
                  </a:lnTo>
                  <a:lnTo>
                    <a:pt x="61945" y="59544"/>
                  </a:lnTo>
                  <a:cubicBezTo>
                    <a:pt x="63479" y="53172"/>
                    <a:pt x="60377" y="48936"/>
                    <a:pt x="55273" y="47201"/>
                  </a:cubicBezTo>
                  <a:cubicBezTo>
                    <a:pt x="50169" y="45467"/>
                    <a:pt x="49369" y="42932"/>
                    <a:pt x="49369" y="42932"/>
                  </a:cubicBezTo>
                  <a:lnTo>
                    <a:pt x="49369" y="41931"/>
                  </a:lnTo>
                  <a:lnTo>
                    <a:pt x="48902" y="41931"/>
                  </a:lnTo>
                  <a:lnTo>
                    <a:pt x="48101" y="33792"/>
                  </a:lnTo>
                  <a:lnTo>
                    <a:pt x="47301" y="41931"/>
                  </a:lnTo>
                  <a:lnTo>
                    <a:pt x="46867" y="41931"/>
                  </a:lnTo>
                  <a:lnTo>
                    <a:pt x="46867" y="42932"/>
                  </a:lnTo>
                  <a:cubicBezTo>
                    <a:pt x="46867" y="42932"/>
                    <a:pt x="46033" y="45467"/>
                    <a:pt x="40930" y="47201"/>
                  </a:cubicBezTo>
                  <a:cubicBezTo>
                    <a:pt x="35826" y="48936"/>
                    <a:pt x="32724" y="53172"/>
                    <a:pt x="34258" y="59544"/>
                  </a:cubicBezTo>
                  <a:lnTo>
                    <a:pt x="33558" y="59544"/>
                  </a:lnTo>
                  <a:lnTo>
                    <a:pt x="33558" y="62612"/>
                  </a:lnTo>
                  <a:lnTo>
                    <a:pt x="34358" y="62612"/>
                  </a:lnTo>
                  <a:lnTo>
                    <a:pt x="34358" y="63546"/>
                  </a:lnTo>
                  <a:lnTo>
                    <a:pt x="35125" y="63546"/>
                  </a:lnTo>
                  <a:lnTo>
                    <a:pt x="35125" y="69351"/>
                  </a:lnTo>
                  <a:lnTo>
                    <a:pt x="31923" y="69351"/>
                  </a:lnTo>
                  <a:lnTo>
                    <a:pt x="31923" y="70652"/>
                  </a:lnTo>
                  <a:lnTo>
                    <a:pt x="29188" y="70652"/>
                  </a:lnTo>
                  <a:lnTo>
                    <a:pt x="29188" y="54440"/>
                  </a:lnTo>
                  <a:lnTo>
                    <a:pt x="29321" y="54340"/>
                  </a:lnTo>
                  <a:lnTo>
                    <a:pt x="29321" y="51238"/>
                  </a:lnTo>
                  <a:lnTo>
                    <a:pt x="29054" y="51238"/>
                  </a:lnTo>
                  <a:lnTo>
                    <a:pt x="29054" y="50871"/>
                  </a:lnTo>
                  <a:lnTo>
                    <a:pt x="28654" y="50871"/>
                  </a:lnTo>
                  <a:lnTo>
                    <a:pt x="28654" y="47435"/>
                  </a:lnTo>
                  <a:lnTo>
                    <a:pt x="28954" y="47135"/>
                  </a:lnTo>
                  <a:lnTo>
                    <a:pt x="28954" y="46701"/>
                  </a:lnTo>
                  <a:lnTo>
                    <a:pt x="29054" y="46601"/>
                  </a:lnTo>
                  <a:lnTo>
                    <a:pt x="29054" y="46267"/>
                  </a:lnTo>
                  <a:lnTo>
                    <a:pt x="28921" y="46267"/>
                  </a:lnTo>
                  <a:cubicBezTo>
                    <a:pt x="28921" y="44633"/>
                    <a:pt x="27954" y="44066"/>
                    <a:pt x="27954" y="44066"/>
                  </a:cubicBezTo>
                  <a:lnTo>
                    <a:pt x="27954" y="43499"/>
                  </a:lnTo>
                  <a:lnTo>
                    <a:pt x="26419" y="41931"/>
                  </a:lnTo>
                  <a:lnTo>
                    <a:pt x="26419" y="41664"/>
                  </a:lnTo>
                  <a:lnTo>
                    <a:pt x="26352" y="41664"/>
                  </a:lnTo>
                  <a:lnTo>
                    <a:pt x="26286" y="40397"/>
                  </a:lnTo>
                  <a:lnTo>
                    <a:pt x="26219" y="41664"/>
                  </a:lnTo>
                  <a:lnTo>
                    <a:pt x="26152" y="41664"/>
                  </a:lnTo>
                  <a:lnTo>
                    <a:pt x="26152" y="41931"/>
                  </a:lnTo>
                  <a:lnTo>
                    <a:pt x="24618" y="43499"/>
                  </a:lnTo>
                  <a:lnTo>
                    <a:pt x="24618" y="44066"/>
                  </a:lnTo>
                  <a:cubicBezTo>
                    <a:pt x="24618" y="44066"/>
                    <a:pt x="23651" y="44633"/>
                    <a:pt x="23651" y="46267"/>
                  </a:cubicBezTo>
                  <a:lnTo>
                    <a:pt x="23517" y="46267"/>
                  </a:lnTo>
                  <a:lnTo>
                    <a:pt x="23517" y="46601"/>
                  </a:lnTo>
                  <a:lnTo>
                    <a:pt x="23617" y="46701"/>
                  </a:lnTo>
                  <a:lnTo>
                    <a:pt x="23617" y="47135"/>
                  </a:lnTo>
                  <a:lnTo>
                    <a:pt x="23917" y="47435"/>
                  </a:lnTo>
                  <a:lnTo>
                    <a:pt x="23917" y="50871"/>
                  </a:lnTo>
                  <a:lnTo>
                    <a:pt x="23517" y="50871"/>
                  </a:lnTo>
                  <a:lnTo>
                    <a:pt x="23517" y="51238"/>
                  </a:lnTo>
                  <a:lnTo>
                    <a:pt x="23250" y="51238"/>
                  </a:lnTo>
                  <a:lnTo>
                    <a:pt x="23250" y="54340"/>
                  </a:lnTo>
                  <a:lnTo>
                    <a:pt x="23350" y="54440"/>
                  </a:lnTo>
                  <a:lnTo>
                    <a:pt x="23350" y="70652"/>
                  </a:lnTo>
                  <a:lnTo>
                    <a:pt x="20882" y="70652"/>
                  </a:lnTo>
                  <a:lnTo>
                    <a:pt x="20882" y="72920"/>
                  </a:lnTo>
                  <a:lnTo>
                    <a:pt x="0" y="74855"/>
                  </a:lnTo>
                  <a:lnTo>
                    <a:pt x="250846" y="74855"/>
                  </a:lnTo>
                  <a:lnTo>
                    <a:pt x="229998" y="72920"/>
                  </a:lnTo>
                  <a:lnTo>
                    <a:pt x="229998" y="70652"/>
                  </a:lnTo>
                  <a:lnTo>
                    <a:pt x="227496" y="70652"/>
                  </a:lnTo>
                  <a:lnTo>
                    <a:pt x="227496" y="54440"/>
                  </a:lnTo>
                  <a:lnTo>
                    <a:pt x="227630" y="54340"/>
                  </a:lnTo>
                  <a:lnTo>
                    <a:pt x="227630" y="51238"/>
                  </a:lnTo>
                  <a:lnTo>
                    <a:pt x="227329" y="51238"/>
                  </a:lnTo>
                  <a:lnTo>
                    <a:pt x="227329" y="50871"/>
                  </a:lnTo>
                  <a:lnTo>
                    <a:pt x="226962" y="50871"/>
                  </a:lnTo>
                  <a:lnTo>
                    <a:pt x="226962" y="47435"/>
                  </a:lnTo>
                  <a:lnTo>
                    <a:pt x="227263" y="47135"/>
                  </a:lnTo>
                  <a:lnTo>
                    <a:pt x="227263" y="46701"/>
                  </a:lnTo>
                  <a:lnTo>
                    <a:pt x="227329" y="46601"/>
                  </a:lnTo>
                  <a:lnTo>
                    <a:pt x="227329" y="46267"/>
                  </a:lnTo>
                  <a:lnTo>
                    <a:pt x="227196" y="46267"/>
                  </a:lnTo>
                  <a:cubicBezTo>
                    <a:pt x="227196" y="44633"/>
                    <a:pt x="226229" y="44066"/>
                    <a:pt x="226229" y="44066"/>
                  </a:cubicBezTo>
                  <a:lnTo>
                    <a:pt x="226229" y="43499"/>
                  </a:lnTo>
                  <a:lnTo>
                    <a:pt x="224694" y="41931"/>
                  </a:lnTo>
                  <a:lnTo>
                    <a:pt x="224694" y="41664"/>
                  </a:lnTo>
                  <a:lnTo>
                    <a:pt x="224661" y="41664"/>
                  </a:lnTo>
                  <a:lnTo>
                    <a:pt x="224561" y="40397"/>
                  </a:lnTo>
                  <a:lnTo>
                    <a:pt x="224494" y="41664"/>
                  </a:lnTo>
                  <a:lnTo>
                    <a:pt x="224461" y="41664"/>
                  </a:lnTo>
                  <a:lnTo>
                    <a:pt x="224461" y="41931"/>
                  </a:lnTo>
                  <a:lnTo>
                    <a:pt x="222926" y="43499"/>
                  </a:lnTo>
                  <a:lnTo>
                    <a:pt x="222926" y="44066"/>
                  </a:lnTo>
                  <a:cubicBezTo>
                    <a:pt x="222926" y="44066"/>
                    <a:pt x="221959" y="44633"/>
                    <a:pt x="221959" y="46267"/>
                  </a:cubicBezTo>
                  <a:lnTo>
                    <a:pt x="221825" y="46267"/>
                  </a:lnTo>
                  <a:lnTo>
                    <a:pt x="221825" y="46601"/>
                  </a:lnTo>
                  <a:lnTo>
                    <a:pt x="221892" y="46701"/>
                  </a:lnTo>
                  <a:lnTo>
                    <a:pt x="221892" y="47135"/>
                  </a:lnTo>
                  <a:lnTo>
                    <a:pt x="222192" y="47435"/>
                  </a:lnTo>
                  <a:lnTo>
                    <a:pt x="222192" y="50871"/>
                  </a:lnTo>
                  <a:lnTo>
                    <a:pt x="221825" y="50871"/>
                  </a:lnTo>
                  <a:lnTo>
                    <a:pt x="221825" y="51238"/>
                  </a:lnTo>
                  <a:lnTo>
                    <a:pt x="221525" y="51238"/>
                  </a:lnTo>
                  <a:lnTo>
                    <a:pt x="221525" y="54340"/>
                  </a:lnTo>
                  <a:lnTo>
                    <a:pt x="221659" y="54440"/>
                  </a:lnTo>
                  <a:lnTo>
                    <a:pt x="221659" y="70652"/>
                  </a:lnTo>
                  <a:lnTo>
                    <a:pt x="218923" y="70652"/>
                  </a:lnTo>
                  <a:lnTo>
                    <a:pt x="218923" y="69351"/>
                  </a:lnTo>
                  <a:lnTo>
                    <a:pt x="215721" y="69351"/>
                  </a:lnTo>
                  <a:lnTo>
                    <a:pt x="215721" y="63546"/>
                  </a:lnTo>
                  <a:lnTo>
                    <a:pt x="216488" y="63546"/>
                  </a:lnTo>
                  <a:lnTo>
                    <a:pt x="216488" y="62612"/>
                  </a:lnTo>
                  <a:lnTo>
                    <a:pt x="217289" y="62612"/>
                  </a:lnTo>
                  <a:lnTo>
                    <a:pt x="217289" y="59544"/>
                  </a:lnTo>
                  <a:lnTo>
                    <a:pt x="216588" y="59544"/>
                  </a:lnTo>
                  <a:cubicBezTo>
                    <a:pt x="218123" y="53172"/>
                    <a:pt x="215021" y="48936"/>
                    <a:pt x="209917" y="47201"/>
                  </a:cubicBezTo>
                  <a:cubicBezTo>
                    <a:pt x="204813" y="45467"/>
                    <a:pt x="204013" y="42932"/>
                    <a:pt x="204013" y="42932"/>
                  </a:cubicBezTo>
                  <a:lnTo>
                    <a:pt x="204013" y="41931"/>
                  </a:lnTo>
                  <a:lnTo>
                    <a:pt x="203546" y="41931"/>
                  </a:lnTo>
                  <a:lnTo>
                    <a:pt x="202745" y="33792"/>
                  </a:lnTo>
                  <a:lnTo>
                    <a:pt x="201978" y="41931"/>
                  </a:lnTo>
                  <a:lnTo>
                    <a:pt x="201511" y="41931"/>
                  </a:lnTo>
                  <a:lnTo>
                    <a:pt x="201511" y="42932"/>
                  </a:lnTo>
                  <a:cubicBezTo>
                    <a:pt x="201511" y="42932"/>
                    <a:pt x="200677" y="45467"/>
                    <a:pt x="195573" y="47201"/>
                  </a:cubicBezTo>
                  <a:cubicBezTo>
                    <a:pt x="190470" y="48936"/>
                    <a:pt x="187401" y="53172"/>
                    <a:pt x="188902" y="59544"/>
                  </a:cubicBezTo>
                  <a:lnTo>
                    <a:pt x="188201" y="59544"/>
                  </a:lnTo>
                  <a:lnTo>
                    <a:pt x="188201" y="62612"/>
                  </a:lnTo>
                  <a:lnTo>
                    <a:pt x="189035" y="62612"/>
                  </a:lnTo>
                  <a:lnTo>
                    <a:pt x="189035" y="63546"/>
                  </a:lnTo>
                  <a:lnTo>
                    <a:pt x="189769" y="63546"/>
                  </a:lnTo>
                  <a:lnTo>
                    <a:pt x="189769" y="69351"/>
                  </a:lnTo>
                  <a:lnTo>
                    <a:pt x="186667" y="69351"/>
                  </a:lnTo>
                  <a:lnTo>
                    <a:pt x="186667" y="65348"/>
                  </a:lnTo>
                  <a:lnTo>
                    <a:pt x="184399" y="65348"/>
                  </a:lnTo>
                  <a:lnTo>
                    <a:pt x="184399" y="42531"/>
                  </a:lnTo>
                  <a:lnTo>
                    <a:pt x="184532" y="42398"/>
                  </a:lnTo>
                  <a:lnTo>
                    <a:pt x="184532" y="38629"/>
                  </a:lnTo>
                  <a:lnTo>
                    <a:pt x="184232" y="38629"/>
                  </a:lnTo>
                  <a:lnTo>
                    <a:pt x="184232" y="38195"/>
                  </a:lnTo>
                  <a:lnTo>
                    <a:pt x="183732" y="38195"/>
                  </a:lnTo>
                  <a:lnTo>
                    <a:pt x="183732" y="34025"/>
                  </a:lnTo>
                  <a:lnTo>
                    <a:pt x="184098" y="33658"/>
                  </a:lnTo>
                  <a:lnTo>
                    <a:pt x="184098" y="33125"/>
                  </a:lnTo>
                  <a:lnTo>
                    <a:pt x="184232" y="33025"/>
                  </a:lnTo>
                  <a:lnTo>
                    <a:pt x="184232" y="32591"/>
                  </a:lnTo>
                  <a:lnTo>
                    <a:pt x="184032" y="32591"/>
                  </a:lnTo>
                  <a:cubicBezTo>
                    <a:pt x="184032" y="30623"/>
                    <a:pt x="182864" y="29956"/>
                    <a:pt x="182864" y="29956"/>
                  </a:cubicBezTo>
                  <a:lnTo>
                    <a:pt x="182864" y="29255"/>
                  </a:lnTo>
                  <a:lnTo>
                    <a:pt x="180996" y="27321"/>
                  </a:lnTo>
                  <a:lnTo>
                    <a:pt x="180996" y="27020"/>
                  </a:lnTo>
                  <a:lnTo>
                    <a:pt x="180930" y="27020"/>
                  </a:lnTo>
                  <a:lnTo>
                    <a:pt x="180863" y="25486"/>
                  </a:lnTo>
                  <a:lnTo>
                    <a:pt x="180763" y="27020"/>
                  </a:lnTo>
                  <a:lnTo>
                    <a:pt x="180696" y="27020"/>
                  </a:lnTo>
                  <a:lnTo>
                    <a:pt x="180696" y="27321"/>
                  </a:lnTo>
                  <a:lnTo>
                    <a:pt x="178828" y="29255"/>
                  </a:lnTo>
                  <a:lnTo>
                    <a:pt x="178828" y="29956"/>
                  </a:lnTo>
                  <a:cubicBezTo>
                    <a:pt x="178828" y="29956"/>
                    <a:pt x="177661" y="30623"/>
                    <a:pt x="177661" y="32591"/>
                  </a:cubicBezTo>
                  <a:lnTo>
                    <a:pt x="177494" y="32591"/>
                  </a:lnTo>
                  <a:lnTo>
                    <a:pt x="177494" y="33025"/>
                  </a:lnTo>
                  <a:lnTo>
                    <a:pt x="177627" y="33125"/>
                  </a:lnTo>
                  <a:lnTo>
                    <a:pt x="177627" y="33658"/>
                  </a:lnTo>
                  <a:lnTo>
                    <a:pt x="177961" y="34025"/>
                  </a:lnTo>
                  <a:lnTo>
                    <a:pt x="177961" y="38195"/>
                  </a:lnTo>
                  <a:lnTo>
                    <a:pt x="177494" y="38195"/>
                  </a:lnTo>
                  <a:lnTo>
                    <a:pt x="177494" y="38629"/>
                  </a:lnTo>
                  <a:lnTo>
                    <a:pt x="177160" y="38629"/>
                  </a:lnTo>
                  <a:lnTo>
                    <a:pt x="177160" y="40864"/>
                  </a:lnTo>
                  <a:cubicBezTo>
                    <a:pt x="175626" y="39396"/>
                    <a:pt x="173691" y="38295"/>
                    <a:pt x="171456" y="37528"/>
                  </a:cubicBezTo>
                  <a:cubicBezTo>
                    <a:pt x="164551" y="35193"/>
                    <a:pt x="163450" y="31724"/>
                    <a:pt x="163450" y="31724"/>
                  </a:cubicBezTo>
                  <a:lnTo>
                    <a:pt x="163450" y="30423"/>
                  </a:lnTo>
                  <a:lnTo>
                    <a:pt x="162817" y="30423"/>
                  </a:lnTo>
                  <a:lnTo>
                    <a:pt x="161749" y="19415"/>
                  </a:lnTo>
                  <a:lnTo>
                    <a:pt x="160715" y="30423"/>
                  </a:lnTo>
                  <a:lnTo>
                    <a:pt x="160081" y="30423"/>
                  </a:lnTo>
                  <a:lnTo>
                    <a:pt x="160081" y="31724"/>
                  </a:lnTo>
                  <a:cubicBezTo>
                    <a:pt x="160081" y="31724"/>
                    <a:pt x="159181" y="34492"/>
                    <a:pt x="154077" y="36761"/>
                  </a:cubicBezTo>
                  <a:lnTo>
                    <a:pt x="154077" y="20316"/>
                  </a:lnTo>
                  <a:lnTo>
                    <a:pt x="154210" y="20182"/>
                  </a:lnTo>
                  <a:lnTo>
                    <a:pt x="154210" y="16413"/>
                  </a:lnTo>
                  <a:lnTo>
                    <a:pt x="153910" y="16413"/>
                  </a:lnTo>
                  <a:lnTo>
                    <a:pt x="153910" y="15979"/>
                  </a:lnTo>
                  <a:lnTo>
                    <a:pt x="153410" y="15979"/>
                  </a:lnTo>
                  <a:lnTo>
                    <a:pt x="153410" y="11809"/>
                  </a:lnTo>
                  <a:lnTo>
                    <a:pt x="153777" y="11443"/>
                  </a:lnTo>
                  <a:lnTo>
                    <a:pt x="153777" y="10909"/>
                  </a:lnTo>
                  <a:lnTo>
                    <a:pt x="153910" y="10775"/>
                  </a:lnTo>
                  <a:lnTo>
                    <a:pt x="153910" y="10375"/>
                  </a:lnTo>
                  <a:lnTo>
                    <a:pt x="153710" y="10375"/>
                  </a:lnTo>
                  <a:cubicBezTo>
                    <a:pt x="153710" y="8407"/>
                    <a:pt x="152543" y="7740"/>
                    <a:pt x="152543" y="7740"/>
                  </a:cubicBezTo>
                  <a:lnTo>
                    <a:pt x="152543" y="7039"/>
                  </a:lnTo>
                  <a:lnTo>
                    <a:pt x="150708" y="5105"/>
                  </a:lnTo>
                  <a:lnTo>
                    <a:pt x="150708" y="4771"/>
                  </a:lnTo>
                  <a:lnTo>
                    <a:pt x="150608" y="4771"/>
                  </a:lnTo>
                  <a:lnTo>
                    <a:pt x="150541" y="3270"/>
                  </a:lnTo>
                  <a:lnTo>
                    <a:pt x="150441" y="4771"/>
                  </a:lnTo>
                  <a:lnTo>
                    <a:pt x="150374" y="4771"/>
                  </a:lnTo>
                  <a:lnTo>
                    <a:pt x="150374" y="5105"/>
                  </a:lnTo>
                  <a:lnTo>
                    <a:pt x="148506" y="7039"/>
                  </a:lnTo>
                  <a:lnTo>
                    <a:pt x="148506" y="7740"/>
                  </a:lnTo>
                  <a:cubicBezTo>
                    <a:pt x="148506" y="7740"/>
                    <a:pt x="147339" y="8407"/>
                    <a:pt x="147339" y="10375"/>
                  </a:cubicBezTo>
                  <a:lnTo>
                    <a:pt x="147172" y="10375"/>
                  </a:lnTo>
                  <a:lnTo>
                    <a:pt x="147172" y="10775"/>
                  </a:lnTo>
                  <a:lnTo>
                    <a:pt x="147306" y="10909"/>
                  </a:lnTo>
                  <a:lnTo>
                    <a:pt x="147306" y="11443"/>
                  </a:lnTo>
                  <a:lnTo>
                    <a:pt x="147639" y="11809"/>
                  </a:lnTo>
                  <a:lnTo>
                    <a:pt x="147639" y="15979"/>
                  </a:lnTo>
                  <a:lnTo>
                    <a:pt x="147172" y="15979"/>
                  </a:lnTo>
                  <a:lnTo>
                    <a:pt x="147172" y="16413"/>
                  </a:lnTo>
                  <a:lnTo>
                    <a:pt x="146839" y="16413"/>
                  </a:lnTo>
                  <a:lnTo>
                    <a:pt x="146839" y="20182"/>
                  </a:lnTo>
                  <a:lnTo>
                    <a:pt x="146972" y="20316"/>
                  </a:lnTo>
                  <a:lnTo>
                    <a:pt x="146972" y="26453"/>
                  </a:lnTo>
                  <a:cubicBezTo>
                    <a:pt x="143970" y="22150"/>
                    <a:pt x="139567" y="19148"/>
                    <a:pt x="136798" y="17847"/>
                  </a:cubicBezTo>
                  <a:cubicBezTo>
                    <a:pt x="131394" y="15245"/>
                    <a:pt x="128292" y="10375"/>
                    <a:pt x="128292" y="10375"/>
                  </a:cubicBezTo>
                  <a:lnTo>
                    <a:pt x="126791" y="10375"/>
                  </a:lnTo>
                  <a:lnTo>
                    <a:pt x="125423" y="1"/>
                  </a:ln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41"/>
            <p:cNvSpPr/>
            <p:nvPr/>
          </p:nvSpPr>
          <p:spPr>
            <a:xfrm>
              <a:off x="308725" y="3405375"/>
              <a:ext cx="211000" cy="211025"/>
            </a:xfrm>
            <a:custGeom>
              <a:rect b="b" l="l" r="r" t="t"/>
              <a:pathLst>
                <a:path extrusionOk="0" h="8441" w="8440">
                  <a:moveTo>
                    <a:pt x="4437" y="1"/>
                  </a:moveTo>
                  <a:lnTo>
                    <a:pt x="4437" y="1"/>
                  </a:lnTo>
                  <a:cubicBezTo>
                    <a:pt x="6038" y="368"/>
                    <a:pt x="7206" y="1802"/>
                    <a:pt x="7206" y="3503"/>
                  </a:cubicBezTo>
                  <a:cubicBezTo>
                    <a:pt x="7206" y="5505"/>
                    <a:pt x="5604" y="7139"/>
                    <a:pt x="3603" y="7139"/>
                  </a:cubicBezTo>
                  <a:cubicBezTo>
                    <a:pt x="1735" y="7139"/>
                    <a:pt x="201" y="5705"/>
                    <a:pt x="0" y="3870"/>
                  </a:cubicBezTo>
                  <a:cubicBezTo>
                    <a:pt x="0" y="3970"/>
                    <a:pt x="0" y="4104"/>
                    <a:pt x="0" y="4237"/>
                  </a:cubicBezTo>
                  <a:cubicBezTo>
                    <a:pt x="0" y="6539"/>
                    <a:pt x="1902" y="8440"/>
                    <a:pt x="4237" y="8440"/>
                  </a:cubicBezTo>
                  <a:cubicBezTo>
                    <a:pt x="6572" y="8440"/>
                    <a:pt x="8440" y="6539"/>
                    <a:pt x="8440" y="4237"/>
                  </a:cubicBezTo>
                  <a:cubicBezTo>
                    <a:pt x="8440" y="1969"/>
                    <a:pt x="6672" y="101"/>
                    <a:pt x="4437"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1"/>
            <p:cNvSpPr/>
            <p:nvPr/>
          </p:nvSpPr>
          <p:spPr>
            <a:xfrm>
              <a:off x="-531875" y="4001650"/>
              <a:ext cx="72575" cy="71725"/>
            </a:xfrm>
            <a:custGeom>
              <a:rect b="b" l="l" r="r" t="t"/>
              <a:pathLst>
                <a:path extrusionOk="0" h="2869" w="2903">
                  <a:moveTo>
                    <a:pt x="1535" y="0"/>
                  </a:moveTo>
                  <a:lnTo>
                    <a:pt x="1535" y="0"/>
                  </a:lnTo>
                  <a:cubicBezTo>
                    <a:pt x="2069" y="134"/>
                    <a:pt x="2469" y="634"/>
                    <a:pt x="2469" y="1201"/>
                  </a:cubicBezTo>
                  <a:cubicBezTo>
                    <a:pt x="2469" y="1868"/>
                    <a:pt x="1935" y="2435"/>
                    <a:pt x="1235" y="2435"/>
                  </a:cubicBezTo>
                  <a:cubicBezTo>
                    <a:pt x="601" y="2435"/>
                    <a:pt x="67" y="1935"/>
                    <a:pt x="34" y="1334"/>
                  </a:cubicBezTo>
                  <a:cubicBezTo>
                    <a:pt x="0" y="1368"/>
                    <a:pt x="0" y="1401"/>
                    <a:pt x="0" y="1434"/>
                  </a:cubicBezTo>
                  <a:cubicBezTo>
                    <a:pt x="0" y="2235"/>
                    <a:pt x="668" y="2869"/>
                    <a:pt x="1468" y="2869"/>
                  </a:cubicBezTo>
                  <a:cubicBezTo>
                    <a:pt x="2235" y="2869"/>
                    <a:pt x="2903" y="2235"/>
                    <a:pt x="2903" y="1434"/>
                  </a:cubicBezTo>
                  <a:cubicBezTo>
                    <a:pt x="2903" y="667"/>
                    <a:pt x="2269" y="33"/>
                    <a:pt x="1535" y="0"/>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41"/>
            <p:cNvSpPr/>
            <p:nvPr/>
          </p:nvSpPr>
          <p:spPr>
            <a:xfrm>
              <a:off x="1287750" y="4001650"/>
              <a:ext cx="72575" cy="71725"/>
            </a:xfrm>
            <a:custGeom>
              <a:rect b="b" l="l" r="r" t="t"/>
              <a:pathLst>
                <a:path extrusionOk="0" h="2869" w="2903">
                  <a:moveTo>
                    <a:pt x="1535" y="0"/>
                  </a:moveTo>
                  <a:lnTo>
                    <a:pt x="1535" y="0"/>
                  </a:lnTo>
                  <a:cubicBezTo>
                    <a:pt x="2069" y="134"/>
                    <a:pt x="2469" y="634"/>
                    <a:pt x="2469" y="1201"/>
                  </a:cubicBezTo>
                  <a:cubicBezTo>
                    <a:pt x="2469" y="1868"/>
                    <a:pt x="1902" y="2435"/>
                    <a:pt x="1235" y="2435"/>
                  </a:cubicBezTo>
                  <a:cubicBezTo>
                    <a:pt x="601" y="2435"/>
                    <a:pt x="68" y="1935"/>
                    <a:pt x="1" y="1334"/>
                  </a:cubicBezTo>
                  <a:cubicBezTo>
                    <a:pt x="1" y="1368"/>
                    <a:pt x="1" y="1401"/>
                    <a:pt x="1" y="1434"/>
                  </a:cubicBezTo>
                  <a:cubicBezTo>
                    <a:pt x="1" y="2235"/>
                    <a:pt x="668" y="2869"/>
                    <a:pt x="1435" y="2869"/>
                  </a:cubicBezTo>
                  <a:cubicBezTo>
                    <a:pt x="2236" y="2869"/>
                    <a:pt x="2903" y="2235"/>
                    <a:pt x="2903" y="1434"/>
                  </a:cubicBezTo>
                  <a:cubicBezTo>
                    <a:pt x="2903" y="667"/>
                    <a:pt x="2269" y="33"/>
                    <a:pt x="1535" y="0"/>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41"/>
            <p:cNvSpPr/>
            <p:nvPr/>
          </p:nvSpPr>
          <p:spPr>
            <a:xfrm>
              <a:off x="-1559275" y="4365225"/>
              <a:ext cx="72575" cy="72575"/>
            </a:xfrm>
            <a:custGeom>
              <a:rect b="b" l="l" r="r" t="t"/>
              <a:pathLst>
                <a:path extrusionOk="0" h="2903" w="2903">
                  <a:moveTo>
                    <a:pt x="1535" y="1"/>
                  </a:moveTo>
                  <a:lnTo>
                    <a:pt x="1535" y="1"/>
                  </a:lnTo>
                  <a:cubicBezTo>
                    <a:pt x="2069" y="134"/>
                    <a:pt x="2469" y="635"/>
                    <a:pt x="2469" y="1202"/>
                  </a:cubicBezTo>
                  <a:cubicBezTo>
                    <a:pt x="2469" y="1902"/>
                    <a:pt x="1935" y="2436"/>
                    <a:pt x="1235" y="2436"/>
                  </a:cubicBezTo>
                  <a:cubicBezTo>
                    <a:pt x="601" y="2436"/>
                    <a:pt x="67" y="1936"/>
                    <a:pt x="34" y="1335"/>
                  </a:cubicBezTo>
                  <a:cubicBezTo>
                    <a:pt x="0" y="1368"/>
                    <a:pt x="0" y="1402"/>
                    <a:pt x="0" y="1435"/>
                  </a:cubicBezTo>
                  <a:cubicBezTo>
                    <a:pt x="0" y="2236"/>
                    <a:pt x="668" y="2903"/>
                    <a:pt x="1435" y="2903"/>
                  </a:cubicBezTo>
                  <a:cubicBezTo>
                    <a:pt x="2235" y="2903"/>
                    <a:pt x="2903" y="2236"/>
                    <a:pt x="2903" y="1435"/>
                  </a:cubicBezTo>
                  <a:cubicBezTo>
                    <a:pt x="2903" y="668"/>
                    <a:pt x="2269" y="68"/>
                    <a:pt x="1535"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1"/>
            <p:cNvSpPr/>
            <p:nvPr/>
          </p:nvSpPr>
          <p:spPr>
            <a:xfrm>
              <a:off x="2315150" y="4365225"/>
              <a:ext cx="72575" cy="72575"/>
            </a:xfrm>
            <a:custGeom>
              <a:rect b="b" l="l" r="r" t="t"/>
              <a:pathLst>
                <a:path extrusionOk="0" h="2903" w="2903">
                  <a:moveTo>
                    <a:pt x="1535" y="1"/>
                  </a:moveTo>
                  <a:lnTo>
                    <a:pt x="1535" y="1"/>
                  </a:lnTo>
                  <a:cubicBezTo>
                    <a:pt x="2069" y="134"/>
                    <a:pt x="2469" y="635"/>
                    <a:pt x="2469" y="1202"/>
                  </a:cubicBezTo>
                  <a:cubicBezTo>
                    <a:pt x="2469" y="1902"/>
                    <a:pt x="1902" y="2436"/>
                    <a:pt x="1235" y="2436"/>
                  </a:cubicBezTo>
                  <a:cubicBezTo>
                    <a:pt x="601" y="2436"/>
                    <a:pt x="68" y="1936"/>
                    <a:pt x="1" y="1335"/>
                  </a:cubicBezTo>
                  <a:cubicBezTo>
                    <a:pt x="1" y="1368"/>
                    <a:pt x="1" y="1402"/>
                    <a:pt x="1" y="1435"/>
                  </a:cubicBezTo>
                  <a:cubicBezTo>
                    <a:pt x="1" y="2236"/>
                    <a:pt x="668" y="2903"/>
                    <a:pt x="1435" y="2903"/>
                  </a:cubicBezTo>
                  <a:cubicBezTo>
                    <a:pt x="2236" y="2903"/>
                    <a:pt x="2903" y="2236"/>
                    <a:pt x="2903" y="1435"/>
                  </a:cubicBezTo>
                  <a:cubicBezTo>
                    <a:pt x="2903" y="668"/>
                    <a:pt x="2269" y="68"/>
                    <a:pt x="1535"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 name="Google Shape;766;p41"/>
          <p:cNvGrpSpPr/>
          <p:nvPr/>
        </p:nvGrpSpPr>
        <p:grpSpPr>
          <a:xfrm flipH="1">
            <a:off x="7514210" y="3316283"/>
            <a:ext cx="1075232" cy="1847419"/>
            <a:chOff x="4548225" y="1810350"/>
            <a:chExt cx="1612525" cy="2770575"/>
          </a:xfrm>
        </p:grpSpPr>
        <p:sp>
          <p:nvSpPr>
            <p:cNvPr id="767" name="Google Shape;767;p41"/>
            <p:cNvSpPr/>
            <p:nvPr/>
          </p:nvSpPr>
          <p:spPr>
            <a:xfrm>
              <a:off x="5454025" y="2337700"/>
              <a:ext cx="123875" cy="123900"/>
            </a:xfrm>
            <a:custGeom>
              <a:rect b="b" l="l" r="r" t="t"/>
              <a:pathLst>
                <a:path extrusionOk="0" h="4956" w="4955">
                  <a:moveTo>
                    <a:pt x="2614" y="1"/>
                  </a:moveTo>
                  <a:lnTo>
                    <a:pt x="2614" y="1"/>
                  </a:lnTo>
                  <a:cubicBezTo>
                    <a:pt x="3526" y="244"/>
                    <a:pt x="4225" y="1065"/>
                    <a:pt x="4225" y="2068"/>
                  </a:cubicBezTo>
                  <a:cubicBezTo>
                    <a:pt x="4225" y="3253"/>
                    <a:pt x="3283" y="4196"/>
                    <a:pt x="2128" y="4196"/>
                  </a:cubicBezTo>
                  <a:cubicBezTo>
                    <a:pt x="1003" y="4196"/>
                    <a:pt x="122" y="3344"/>
                    <a:pt x="0" y="2281"/>
                  </a:cubicBezTo>
                  <a:cubicBezTo>
                    <a:pt x="0" y="2341"/>
                    <a:pt x="0" y="2402"/>
                    <a:pt x="0" y="2493"/>
                  </a:cubicBezTo>
                  <a:cubicBezTo>
                    <a:pt x="0" y="3861"/>
                    <a:pt x="1094" y="4955"/>
                    <a:pt x="2462" y="4955"/>
                  </a:cubicBezTo>
                  <a:cubicBezTo>
                    <a:pt x="3830" y="4955"/>
                    <a:pt x="4955" y="3861"/>
                    <a:pt x="4955" y="2493"/>
                  </a:cubicBezTo>
                  <a:cubicBezTo>
                    <a:pt x="4955" y="1156"/>
                    <a:pt x="3921" y="62"/>
                    <a:pt x="2614"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1"/>
            <p:cNvSpPr/>
            <p:nvPr/>
          </p:nvSpPr>
          <p:spPr>
            <a:xfrm>
              <a:off x="5045200" y="2337700"/>
              <a:ext cx="123875" cy="123900"/>
            </a:xfrm>
            <a:custGeom>
              <a:rect b="b" l="l" r="r" t="t"/>
              <a:pathLst>
                <a:path extrusionOk="0" h="4956" w="4955">
                  <a:moveTo>
                    <a:pt x="2584" y="1"/>
                  </a:moveTo>
                  <a:lnTo>
                    <a:pt x="2584" y="1"/>
                  </a:lnTo>
                  <a:cubicBezTo>
                    <a:pt x="3526" y="244"/>
                    <a:pt x="4225" y="1065"/>
                    <a:pt x="4225" y="2068"/>
                  </a:cubicBezTo>
                  <a:cubicBezTo>
                    <a:pt x="4225" y="3253"/>
                    <a:pt x="3283" y="4196"/>
                    <a:pt x="2098" y="4196"/>
                  </a:cubicBezTo>
                  <a:cubicBezTo>
                    <a:pt x="1003" y="4196"/>
                    <a:pt x="122" y="3344"/>
                    <a:pt x="0" y="2281"/>
                  </a:cubicBezTo>
                  <a:cubicBezTo>
                    <a:pt x="0" y="2341"/>
                    <a:pt x="0" y="2402"/>
                    <a:pt x="0" y="2493"/>
                  </a:cubicBezTo>
                  <a:cubicBezTo>
                    <a:pt x="0" y="3861"/>
                    <a:pt x="1094" y="4955"/>
                    <a:pt x="2462" y="4955"/>
                  </a:cubicBezTo>
                  <a:cubicBezTo>
                    <a:pt x="3830" y="4955"/>
                    <a:pt x="4955" y="3861"/>
                    <a:pt x="4955" y="2493"/>
                  </a:cubicBezTo>
                  <a:cubicBezTo>
                    <a:pt x="4955" y="1156"/>
                    <a:pt x="3921" y="62"/>
                    <a:pt x="2584"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41"/>
            <p:cNvSpPr/>
            <p:nvPr/>
          </p:nvSpPr>
          <p:spPr>
            <a:xfrm>
              <a:off x="4548225" y="4242750"/>
              <a:ext cx="1612525" cy="338175"/>
            </a:xfrm>
            <a:custGeom>
              <a:rect b="b" l="l" r="r" t="t"/>
              <a:pathLst>
                <a:path extrusionOk="0" h="13527" w="64501">
                  <a:moveTo>
                    <a:pt x="8055" y="1"/>
                  </a:moveTo>
                  <a:cubicBezTo>
                    <a:pt x="8055" y="1"/>
                    <a:pt x="0" y="4803"/>
                    <a:pt x="213" y="13527"/>
                  </a:cubicBezTo>
                  <a:lnTo>
                    <a:pt x="64287" y="13527"/>
                  </a:lnTo>
                  <a:cubicBezTo>
                    <a:pt x="64500" y="4803"/>
                    <a:pt x="56445" y="1"/>
                    <a:pt x="56445" y="1"/>
                  </a:cubicBez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41"/>
            <p:cNvSpPr/>
            <p:nvPr/>
          </p:nvSpPr>
          <p:spPr>
            <a:xfrm>
              <a:off x="4788350" y="4004150"/>
              <a:ext cx="1132275" cy="238625"/>
            </a:xfrm>
            <a:custGeom>
              <a:rect b="b" l="l" r="r" t="t"/>
              <a:pathLst>
                <a:path extrusionOk="0" h="9545" w="45291">
                  <a:moveTo>
                    <a:pt x="4864" y="0"/>
                  </a:moveTo>
                  <a:cubicBezTo>
                    <a:pt x="4651" y="6779"/>
                    <a:pt x="0" y="9545"/>
                    <a:pt x="0" y="9545"/>
                  </a:cubicBezTo>
                  <a:lnTo>
                    <a:pt x="45290" y="9545"/>
                  </a:lnTo>
                  <a:cubicBezTo>
                    <a:pt x="45290" y="9545"/>
                    <a:pt x="40640" y="6779"/>
                    <a:pt x="40427" y="0"/>
                  </a:cubicBezTo>
                  <a:close/>
                </a:path>
              </a:pathLst>
            </a:custGeom>
            <a:solidFill>
              <a:srgbClr val="BB8D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41"/>
            <p:cNvSpPr/>
            <p:nvPr/>
          </p:nvSpPr>
          <p:spPr>
            <a:xfrm>
              <a:off x="4795200" y="2443325"/>
              <a:ext cx="1118575" cy="1560850"/>
            </a:xfrm>
            <a:custGeom>
              <a:rect b="b" l="l" r="r" t="t"/>
              <a:pathLst>
                <a:path extrusionOk="0" h="62434" w="44743">
                  <a:moveTo>
                    <a:pt x="0" y="1"/>
                  </a:moveTo>
                  <a:lnTo>
                    <a:pt x="0" y="62433"/>
                  </a:lnTo>
                  <a:lnTo>
                    <a:pt x="44743" y="62433"/>
                  </a:lnTo>
                  <a:lnTo>
                    <a:pt x="44743" y="1"/>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41"/>
            <p:cNvSpPr/>
            <p:nvPr/>
          </p:nvSpPr>
          <p:spPr>
            <a:xfrm>
              <a:off x="4850650" y="2491200"/>
              <a:ext cx="1007650" cy="1463575"/>
            </a:xfrm>
            <a:custGeom>
              <a:rect b="b" l="l" r="r" t="t"/>
              <a:pathLst>
                <a:path extrusionOk="0" h="58543" w="40306">
                  <a:moveTo>
                    <a:pt x="1" y="1"/>
                  </a:moveTo>
                  <a:lnTo>
                    <a:pt x="1" y="58543"/>
                  </a:lnTo>
                  <a:lnTo>
                    <a:pt x="40306" y="58543"/>
                  </a:lnTo>
                  <a:lnTo>
                    <a:pt x="40306" y="1"/>
                  </a:ln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41"/>
            <p:cNvSpPr/>
            <p:nvPr/>
          </p:nvSpPr>
          <p:spPr>
            <a:xfrm>
              <a:off x="4850650" y="2276150"/>
              <a:ext cx="1007650" cy="167200"/>
            </a:xfrm>
            <a:custGeom>
              <a:rect b="b" l="l" r="r" t="t"/>
              <a:pathLst>
                <a:path extrusionOk="0" h="6688" w="40306">
                  <a:moveTo>
                    <a:pt x="3344" y="1"/>
                  </a:moveTo>
                  <a:cubicBezTo>
                    <a:pt x="3648" y="4256"/>
                    <a:pt x="1" y="6688"/>
                    <a:pt x="1" y="6688"/>
                  </a:cubicBezTo>
                  <a:lnTo>
                    <a:pt x="40306" y="6688"/>
                  </a:lnTo>
                  <a:cubicBezTo>
                    <a:pt x="40306" y="6688"/>
                    <a:pt x="36658" y="4256"/>
                    <a:pt x="36962" y="1"/>
                  </a:cubicBezTo>
                  <a:close/>
                </a:path>
              </a:pathLst>
            </a:custGeom>
            <a:solidFill>
              <a:srgbClr val="BB8D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41"/>
            <p:cNvSpPr/>
            <p:nvPr/>
          </p:nvSpPr>
          <p:spPr>
            <a:xfrm>
              <a:off x="4818750" y="2090750"/>
              <a:ext cx="1071475" cy="185425"/>
            </a:xfrm>
            <a:custGeom>
              <a:rect b="b" l="l" r="r" t="t"/>
              <a:pathLst>
                <a:path extrusionOk="0" h="7417" w="42859">
                  <a:moveTo>
                    <a:pt x="10912" y="0"/>
                  </a:moveTo>
                  <a:cubicBezTo>
                    <a:pt x="2584" y="456"/>
                    <a:pt x="0" y="7417"/>
                    <a:pt x="0" y="7417"/>
                  </a:cubicBezTo>
                  <a:lnTo>
                    <a:pt x="42858" y="7417"/>
                  </a:lnTo>
                  <a:cubicBezTo>
                    <a:pt x="42858" y="7417"/>
                    <a:pt x="40275" y="456"/>
                    <a:pt x="31946" y="0"/>
                  </a:cubicBez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41"/>
            <p:cNvSpPr/>
            <p:nvPr/>
          </p:nvSpPr>
          <p:spPr>
            <a:xfrm>
              <a:off x="5134100" y="1986650"/>
              <a:ext cx="440775" cy="104125"/>
            </a:xfrm>
            <a:custGeom>
              <a:rect b="b" l="l" r="r" t="t"/>
              <a:pathLst>
                <a:path extrusionOk="0" h="4165" w="17631">
                  <a:moveTo>
                    <a:pt x="1763" y="0"/>
                  </a:moveTo>
                  <a:lnTo>
                    <a:pt x="1" y="4164"/>
                  </a:lnTo>
                  <a:lnTo>
                    <a:pt x="17630" y="4164"/>
                  </a:lnTo>
                  <a:lnTo>
                    <a:pt x="15867" y="0"/>
                  </a:lnTo>
                  <a:close/>
                </a:path>
              </a:pathLst>
            </a:custGeom>
            <a:solidFill>
              <a:srgbClr val="BB8D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1"/>
            <p:cNvSpPr/>
            <p:nvPr/>
          </p:nvSpPr>
          <p:spPr>
            <a:xfrm>
              <a:off x="5266325" y="1810350"/>
              <a:ext cx="176325" cy="176325"/>
            </a:xfrm>
            <a:custGeom>
              <a:rect b="b" l="l" r="r" t="t"/>
              <a:pathLst>
                <a:path extrusionOk="0" h="7053" w="7053">
                  <a:moveTo>
                    <a:pt x="3526" y="2037"/>
                  </a:moveTo>
                  <a:cubicBezTo>
                    <a:pt x="4347" y="2037"/>
                    <a:pt x="5016" y="2706"/>
                    <a:pt x="5016" y="3526"/>
                  </a:cubicBezTo>
                  <a:cubicBezTo>
                    <a:pt x="5016" y="4347"/>
                    <a:pt x="4347" y="5016"/>
                    <a:pt x="3526" y="5016"/>
                  </a:cubicBezTo>
                  <a:cubicBezTo>
                    <a:pt x="2706" y="5016"/>
                    <a:pt x="2037" y="4347"/>
                    <a:pt x="2037" y="3526"/>
                  </a:cubicBezTo>
                  <a:cubicBezTo>
                    <a:pt x="2037" y="2706"/>
                    <a:pt x="2706" y="2037"/>
                    <a:pt x="3526" y="2037"/>
                  </a:cubicBezTo>
                  <a:close/>
                  <a:moveTo>
                    <a:pt x="3526" y="0"/>
                  </a:moveTo>
                  <a:cubicBezTo>
                    <a:pt x="1581" y="0"/>
                    <a:pt x="0" y="1581"/>
                    <a:pt x="0" y="3526"/>
                  </a:cubicBezTo>
                  <a:lnTo>
                    <a:pt x="0" y="7052"/>
                  </a:lnTo>
                  <a:lnTo>
                    <a:pt x="7052" y="7052"/>
                  </a:lnTo>
                  <a:lnTo>
                    <a:pt x="7052" y="3526"/>
                  </a:lnTo>
                  <a:cubicBezTo>
                    <a:pt x="7052" y="1581"/>
                    <a:pt x="5472" y="0"/>
                    <a:pt x="3526" y="0"/>
                  </a:cubicBez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1"/>
            <p:cNvSpPr/>
            <p:nvPr/>
          </p:nvSpPr>
          <p:spPr>
            <a:xfrm>
              <a:off x="4552025" y="4411450"/>
              <a:ext cx="1604925" cy="169475"/>
            </a:xfrm>
            <a:custGeom>
              <a:rect b="b" l="l" r="r" t="t"/>
              <a:pathLst>
                <a:path extrusionOk="0" h="6779" w="64197">
                  <a:moveTo>
                    <a:pt x="1672" y="0"/>
                  </a:moveTo>
                  <a:cubicBezTo>
                    <a:pt x="700" y="1885"/>
                    <a:pt x="0" y="4165"/>
                    <a:pt x="61" y="6779"/>
                  </a:cubicBezTo>
                  <a:lnTo>
                    <a:pt x="64135" y="6779"/>
                  </a:lnTo>
                  <a:cubicBezTo>
                    <a:pt x="64196" y="4165"/>
                    <a:pt x="63527" y="1885"/>
                    <a:pt x="62524" y="0"/>
                  </a:cubicBezTo>
                  <a:close/>
                </a:path>
              </a:pathLst>
            </a:custGeom>
            <a:solidFill>
              <a:srgbClr val="BB8D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41"/>
            <p:cNvSpPr/>
            <p:nvPr/>
          </p:nvSpPr>
          <p:spPr>
            <a:xfrm>
              <a:off x="4850650" y="2491200"/>
              <a:ext cx="1008425" cy="1503850"/>
            </a:xfrm>
            <a:custGeom>
              <a:rect b="b" l="l" r="r" t="t"/>
              <a:pathLst>
                <a:path extrusionOk="0" h="60154" w="40337">
                  <a:moveTo>
                    <a:pt x="7417" y="50488"/>
                  </a:moveTo>
                  <a:lnTo>
                    <a:pt x="11825" y="58391"/>
                  </a:lnTo>
                  <a:lnTo>
                    <a:pt x="3010" y="58391"/>
                  </a:lnTo>
                  <a:lnTo>
                    <a:pt x="7417" y="50488"/>
                  </a:lnTo>
                  <a:close/>
                  <a:moveTo>
                    <a:pt x="20153" y="50488"/>
                  </a:moveTo>
                  <a:lnTo>
                    <a:pt x="24561" y="58391"/>
                  </a:lnTo>
                  <a:lnTo>
                    <a:pt x="15746" y="58391"/>
                  </a:lnTo>
                  <a:lnTo>
                    <a:pt x="20153" y="50488"/>
                  </a:lnTo>
                  <a:close/>
                  <a:moveTo>
                    <a:pt x="32889" y="50488"/>
                  </a:moveTo>
                  <a:lnTo>
                    <a:pt x="37296" y="58391"/>
                  </a:lnTo>
                  <a:lnTo>
                    <a:pt x="28482" y="58391"/>
                  </a:lnTo>
                  <a:lnTo>
                    <a:pt x="32889" y="50488"/>
                  </a:lnTo>
                  <a:close/>
                  <a:moveTo>
                    <a:pt x="6536" y="1"/>
                  </a:moveTo>
                  <a:lnTo>
                    <a:pt x="6536" y="48451"/>
                  </a:lnTo>
                  <a:lnTo>
                    <a:pt x="1" y="60154"/>
                  </a:lnTo>
                  <a:lnTo>
                    <a:pt x="40336" y="60154"/>
                  </a:lnTo>
                  <a:lnTo>
                    <a:pt x="33771" y="48451"/>
                  </a:lnTo>
                  <a:lnTo>
                    <a:pt x="33771" y="1"/>
                  </a:lnTo>
                  <a:lnTo>
                    <a:pt x="32008" y="1"/>
                  </a:lnTo>
                  <a:lnTo>
                    <a:pt x="32008" y="48451"/>
                  </a:lnTo>
                  <a:lnTo>
                    <a:pt x="26536" y="58269"/>
                  </a:lnTo>
                  <a:lnTo>
                    <a:pt x="21035" y="48451"/>
                  </a:lnTo>
                  <a:lnTo>
                    <a:pt x="21035" y="1"/>
                  </a:lnTo>
                  <a:lnTo>
                    <a:pt x="19272" y="1"/>
                  </a:lnTo>
                  <a:lnTo>
                    <a:pt x="19272" y="48451"/>
                  </a:lnTo>
                  <a:lnTo>
                    <a:pt x="13770" y="58269"/>
                  </a:lnTo>
                  <a:lnTo>
                    <a:pt x="8299" y="48451"/>
                  </a:lnTo>
                  <a:lnTo>
                    <a:pt x="8299" y="1"/>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 name="Google Shape;779;p41"/>
          <p:cNvGrpSpPr/>
          <p:nvPr/>
        </p:nvGrpSpPr>
        <p:grpSpPr>
          <a:xfrm flipH="1">
            <a:off x="7011576" y="3817648"/>
            <a:ext cx="640478" cy="1353387"/>
            <a:chOff x="5954025" y="2703225"/>
            <a:chExt cx="960525" cy="2029675"/>
          </a:xfrm>
        </p:grpSpPr>
        <p:sp>
          <p:nvSpPr>
            <p:cNvPr id="780" name="Google Shape;780;p41"/>
            <p:cNvSpPr/>
            <p:nvPr/>
          </p:nvSpPr>
          <p:spPr>
            <a:xfrm>
              <a:off x="6034575" y="3150800"/>
              <a:ext cx="798675" cy="871600"/>
            </a:xfrm>
            <a:custGeom>
              <a:rect b="b" l="l" r="r" t="t"/>
              <a:pathLst>
                <a:path extrusionOk="0" h="34864" w="31947">
                  <a:moveTo>
                    <a:pt x="0" y="0"/>
                  </a:moveTo>
                  <a:lnTo>
                    <a:pt x="0" y="34864"/>
                  </a:lnTo>
                  <a:lnTo>
                    <a:pt x="31946" y="34864"/>
                  </a:lnTo>
                  <a:lnTo>
                    <a:pt x="31946" y="0"/>
                  </a:ln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1"/>
            <p:cNvSpPr/>
            <p:nvPr/>
          </p:nvSpPr>
          <p:spPr>
            <a:xfrm>
              <a:off x="6034575" y="4022375"/>
              <a:ext cx="798675" cy="104150"/>
            </a:xfrm>
            <a:custGeom>
              <a:rect b="b" l="l" r="r" t="t"/>
              <a:pathLst>
                <a:path extrusionOk="0" h="4166" w="31947">
                  <a:moveTo>
                    <a:pt x="0" y="1"/>
                  </a:moveTo>
                  <a:lnTo>
                    <a:pt x="3739" y="4165"/>
                  </a:lnTo>
                  <a:lnTo>
                    <a:pt x="28208" y="4165"/>
                  </a:lnTo>
                  <a:lnTo>
                    <a:pt x="31946" y="1"/>
                  </a:lnTo>
                  <a:close/>
                </a:path>
              </a:pathLst>
            </a:custGeom>
            <a:solidFill>
              <a:srgbClr val="BB8D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1"/>
            <p:cNvSpPr/>
            <p:nvPr/>
          </p:nvSpPr>
          <p:spPr>
            <a:xfrm>
              <a:off x="6034575" y="2934225"/>
              <a:ext cx="798675" cy="216600"/>
            </a:xfrm>
            <a:custGeom>
              <a:rect b="b" l="l" r="r" t="t"/>
              <a:pathLst>
                <a:path extrusionOk="0" h="8664" w="31947">
                  <a:moveTo>
                    <a:pt x="9302" y="0"/>
                  </a:moveTo>
                  <a:lnTo>
                    <a:pt x="0" y="8663"/>
                  </a:lnTo>
                  <a:lnTo>
                    <a:pt x="31946" y="8663"/>
                  </a:lnTo>
                  <a:lnTo>
                    <a:pt x="22645" y="0"/>
                  </a:lnTo>
                  <a:close/>
                </a:path>
              </a:pathLst>
            </a:custGeom>
            <a:solidFill>
              <a:srgbClr val="BB8D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1"/>
            <p:cNvSpPr/>
            <p:nvPr/>
          </p:nvSpPr>
          <p:spPr>
            <a:xfrm>
              <a:off x="6307375" y="2852150"/>
              <a:ext cx="253075" cy="82100"/>
            </a:xfrm>
            <a:custGeom>
              <a:rect b="b" l="l" r="r" t="t"/>
              <a:pathLst>
                <a:path extrusionOk="0" h="3284" w="10123">
                  <a:moveTo>
                    <a:pt x="0" y="1"/>
                  </a:moveTo>
                  <a:lnTo>
                    <a:pt x="0" y="3283"/>
                  </a:lnTo>
                  <a:lnTo>
                    <a:pt x="10122" y="3283"/>
                  </a:lnTo>
                  <a:lnTo>
                    <a:pt x="10122"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41"/>
            <p:cNvSpPr/>
            <p:nvPr/>
          </p:nvSpPr>
          <p:spPr>
            <a:xfrm>
              <a:off x="6124250" y="3150800"/>
              <a:ext cx="23575" cy="871600"/>
            </a:xfrm>
            <a:custGeom>
              <a:rect b="b" l="l" r="r" t="t"/>
              <a:pathLst>
                <a:path extrusionOk="0" h="34864" w="943">
                  <a:moveTo>
                    <a:pt x="0" y="0"/>
                  </a:moveTo>
                  <a:lnTo>
                    <a:pt x="0" y="34864"/>
                  </a:lnTo>
                  <a:lnTo>
                    <a:pt x="942" y="34864"/>
                  </a:lnTo>
                  <a:lnTo>
                    <a:pt x="942" y="0"/>
                  </a:lnTo>
                  <a:close/>
                </a:path>
              </a:pathLst>
            </a:custGeom>
            <a:solidFill>
              <a:srgbClr val="BB8D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1"/>
            <p:cNvSpPr/>
            <p:nvPr/>
          </p:nvSpPr>
          <p:spPr>
            <a:xfrm>
              <a:off x="6720000" y="3150800"/>
              <a:ext cx="23575" cy="871600"/>
            </a:xfrm>
            <a:custGeom>
              <a:rect b="b" l="l" r="r" t="t"/>
              <a:pathLst>
                <a:path extrusionOk="0" h="34864" w="943">
                  <a:moveTo>
                    <a:pt x="0" y="0"/>
                  </a:moveTo>
                  <a:lnTo>
                    <a:pt x="0" y="34864"/>
                  </a:lnTo>
                  <a:lnTo>
                    <a:pt x="943" y="34864"/>
                  </a:lnTo>
                  <a:lnTo>
                    <a:pt x="943" y="0"/>
                  </a:lnTo>
                  <a:close/>
                </a:path>
              </a:pathLst>
            </a:custGeom>
            <a:solidFill>
              <a:srgbClr val="BB8D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1"/>
            <p:cNvSpPr/>
            <p:nvPr/>
          </p:nvSpPr>
          <p:spPr>
            <a:xfrm>
              <a:off x="6273175" y="3150800"/>
              <a:ext cx="23575" cy="871600"/>
            </a:xfrm>
            <a:custGeom>
              <a:rect b="b" l="l" r="r" t="t"/>
              <a:pathLst>
                <a:path extrusionOk="0" h="34864" w="943">
                  <a:moveTo>
                    <a:pt x="1" y="0"/>
                  </a:moveTo>
                  <a:lnTo>
                    <a:pt x="1" y="34864"/>
                  </a:lnTo>
                  <a:lnTo>
                    <a:pt x="943" y="34864"/>
                  </a:lnTo>
                  <a:lnTo>
                    <a:pt x="943" y="0"/>
                  </a:lnTo>
                  <a:close/>
                </a:path>
              </a:pathLst>
            </a:custGeom>
            <a:solidFill>
              <a:srgbClr val="BB8D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1"/>
            <p:cNvSpPr/>
            <p:nvPr/>
          </p:nvSpPr>
          <p:spPr>
            <a:xfrm>
              <a:off x="6571050" y="3150800"/>
              <a:ext cx="23600" cy="871600"/>
            </a:xfrm>
            <a:custGeom>
              <a:rect b="b" l="l" r="r" t="t"/>
              <a:pathLst>
                <a:path extrusionOk="0" h="34864" w="944">
                  <a:moveTo>
                    <a:pt x="1" y="0"/>
                  </a:moveTo>
                  <a:lnTo>
                    <a:pt x="1" y="34864"/>
                  </a:lnTo>
                  <a:lnTo>
                    <a:pt x="943" y="34864"/>
                  </a:lnTo>
                  <a:lnTo>
                    <a:pt x="943" y="0"/>
                  </a:lnTo>
                  <a:close/>
                </a:path>
              </a:pathLst>
            </a:custGeom>
            <a:solidFill>
              <a:srgbClr val="BB8D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1"/>
            <p:cNvSpPr/>
            <p:nvPr/>
          </p:nvSpPr>
          <p:spPr>
            <a:xfrm>
              <a:off x="6422125" y="3150800"/>
              <a:ext cx="23575" cy="871600"/>
            </a:xfrm>
            <a:custGeom>
              <a:rect b="b" l="l" r="r" t="t"/>
              <a:pathLst>
                <a:path extrusionOk="0" h="34864" w="943">
                  <a:moveTo>
                    <a:pt x="0" y="0"/>
                  </a:moveTo>
                  <a:lnTo>
                    <a:pt x="0" y="34864"/>
                  </a:lnTo>
                  <a:lnTo>
                    <a:pt x="943" y="34864"/>
                  </a:lnTo>
                  <a:lnTo>
                    <a:pt x="943" y="0"/>
                  </a:lnTo>
                  <a:close/>
                </a:path>
              </a:pathLst>
            </a:custGeom>
            <a:solidFill>
              <a:srgbClr val="BB8D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1"/>
            <p:cNvSpPr/>
            <p:nvPr/>
          </p:nvSpPr>
          <p:spPr>
            <a:xfrm>
              <a:off x="6129550" y="4126500"/>
              <a:ext cx="610225" cy="172500"/>
            </a:xfrm>
            <a:custGeom>
              <a:rect b="b" l="l" r="r" t="t"/>
              <a:pathLst>
                <a:path extrusionOk="0" h="6900" w="24409">
                  <a:moveTo>
                    <a:pt x="1" y="0"/>
                  </a:moveTo>
                  <a:lnTo>
                    <a:pt x="1" y="6900"/>
                  </a:lnTo>
                  <a:lnTo>
                    <a:pt x="24409" y="6900"/>
                  </a:lnTo>
                  <a:lnTo>
                    <a:pt x="24409"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1"/>
            <p:cNvSpPr/>
            <p:nvPr/>
          </p:nvSpPr>
          <p:spPr>
            <a:xfrm>
              <a:off x="5954025" y="4298975"/>
              <a:ext cx="960525" cy="433925"/>
            </a:xfrm>
            <a:custGeom>
              <a:rect b="b" l="l" r="r" t="t"/>
              <a:pathLst>
                <a:path extrusionOk="0" h="17357" w="38421">
                  <a:moveTo>
                    <a:pt x="7113" y="1"/>
                  </a:moveTo>
                  <a:cubicBezTo>
                    <a:pt x="7113" y="1"/>
                    <a:pt x="791" y="7509"/>
                    <a:pt x="0" y="17357"/>
                  </a:cubicBezTo>
                  <a:lnTo>
                    <a:pt x="38421" y="17357"/>
                  </a:lnTo>
                  <a:cubicBezTo>
                    <a:pt x="37661" y="7509"/>
                    <a:pt x="31338" y="1"/>
                    <a:pt x="31338" y="1"/>
                  </a:cubicBezTo>
                  <a:close/>
                </a:path>
              </a:pathLst>
            </a:custGeom>
            <a:solidFill>
              <a:srgbClr val="BB8D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1"/>
            <p:cNvSpPr/>
            <p:nvPr/>
          </p:nvSpPr>
          <p:spPr>
            <a:xfrm>
              <a:off x="5954025" y="4516325"/>
              <a:ext cx="960525" cy="216575"/>
            </a:xfrm>
            <a:custGeom>
              <a:rect b="b" l="l" r="r" t="t"/>
              <a:pathLst>
                <a:path extrusionOk="0" h="8663" w="38421">
                  <a:moveTo>
                    <a:pt x="2128" y="0"/>
                  </a:moveTo>
                  <a:cubicBezTo>
                    <a:pt x="1095" y="2523"/>
                    <a:pt x="274" y="5471"/>
                    <a:pt x="0" y="8663"/>
                  </a:cubicBezTo>
                  <a:lnTo>
                    <a:pt x="38421" y="8663"/>
                  </a:lnTo>
                  <a:cubicBezTo>
                    <a:pt x="38177" y="5471"/>
                    <a:pt x="37326" y="2523"/>
                    <a:pt x="36323" y="0"/>
                  </a:cubicBez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1"/>
            <p:cNvSpPr/>
            <p:nvPr/>
          </p:nvSpPr>
          <p:spPr>
            <a:xfrm>
              <a:off x="6359050" y="2703225"/>
              <a:ext cx="149725" cy="148950"/>
            </a:xfrm>
            <a:custGeom>
              <a:rect b="b" l="l" r="r" t="t"/>
              <a:pathLst>
                <a:path extrusionOk="0" h="5958" w="5989">
                  <a:moveTo>
                    <a:pt x="2979" y="1550"/>
                  </a:moveTo>
                  <a:cubicBezTo>
                    <a:pt x="3769" y="1550"/>
                    <a:pt x="4408" y="2189"/>
                    <a:pt x="4408" y="2979"/>
                  </a:cubicBezTo>
                  <a:cubicBezTo>
                    <a:pt x="4408" y="3769"/>
                    <a:pt x="3769" y="4408"/>
                    <a:pt x="2979" y="4408"/>
                  </a:cubicBezTo>
                  <a:cubicBezTo>
                    <a:pt x="2189" y="4408"/>
                    <a:pt x="1551" y="3769"/>
                    <a:pt x="1551" y="2979"/>
                  </a:cubicBezTo>
                  <a:cubicBezTo>
                    <a:pt x="1551" y="2189"/>
                    <a:pt x="2189" y="1550"/>
                    <a:pt x="2979" y="1550"/>
                  </a:cubicBezTo>
                  <a:close/>
                  <a:moveTo>
                    <a:pt x="2979" y="0"/>
                  </a:moveTo>
                  <a:cubicBezTo>
                    <a:pt x="1338" y="0"/>
                    <a:pt x="0" y="1338"/>
                    <a:pt x="0" y="2979"/>
                  </a:cubicBezTo>
                  <a:lnTo>
                    <a:pt x="0" y="5958"/>
                  </a:lnTo>
                  <a:lnTo>
                    <a:pt x="5988" y="5958"/>
                  </a:lnTo>
                  <a:lnTo>
                    <a:pt x="5988" y="2979"/>
                  </a:lnTo>
                  <a:cubicBezTo>
                    <a:pt x="5988" y="1338"/>
                    <a:pt x="4651" y="0"/>
                    <a:pt x="2979" y="0"/>
                  </a:cubicBez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6" name="Shape 796"/>
        <p:cNvGrpSpPr/>
        <p:nvPr/>
      </p:nvGrpSpPr>
      <p:grpSpPr>
        <a:xfrm>
          <a:off x="0" y="0"/>
          <a:ext cx="0" cy="0"/>
          <a:chOff x="0" y="0"/>
          <a:chExt cx="0" cy="0"/>
        </a:xfrm>
      </p:grpSpPr>
      <p:sp>
        <p:nvSpPr>
          <p:cNvPr id="797" name="Google Shape;797;p42"/>
          <p:cNvSpPr txBox="1"/>
          <p:nvPr>
            <p:ph type="title"/>
          </p:nvPr>
        </p:nvSpPr>
        <p:spPr>
          <a:xfrm>
            <a:off x="1926900" y="539500"/>
            <a:ext cx="5290200" cy="75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April 14</a:t>
            </a:r>
            <a:endParaRPr/>
          </a:p>
        </p:txBody>
      </p:sp>
      <p:sp>
        <p:nvSpPr>
          <p:cNvPr id="798" name="Google Shape;798;p42"/>
          <p:cNvSpPr txBox="1"/>
          <p:nvPr>
            <p:ph idx="1" type="body"/>
          </p:nvPr>
        </p:nvSpPr>
        <p:spPr>
          <a:xfrm>
            <a:off x="1926950" y="1321500"/>
            <a:ext cx="5290200" cy="4629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Virtual conference on the future of technology</a:t>
            </a:r>
            <a:endParaRPr/>
          </a:p>
        </p:txBody>
      </p:sp>
      <p:sp>
        <p:nvSpPr>
          <p:cNvPr id="799" name="Google Shape;799;p42"/>
          <p:cNvSpPr txBox="1"/>
          <p:nvPr>
            <p:ph idx="2" type="title"/>
          </p:nvPr>
        </p:nvSpPr>
        <p:spPr>
          <a:xfrm>
            <a:off x="1926900" y="1947013"/>
            <a:ext cx="5290200" cy="75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June 6</a:t>
            </a:r>
            <a:endParaRPr/>
          </a:p>
        </p:txBody>
      </p:sp>
      <p:sp>
        <p:nvSpPr>
          <p:cNvPr id="800" name="Google Shape;800;p42"/>
          <p:cNvSpPr txBox="1"/>
          <p:nvPr>
            <p:ph idx="3" type="body"/>
          </p:nvPr>
        </p:nvSpPr>
        <p:spPr>
          <a:xfrm>
            <a:off x="1926950" y="2729013"/>
            <a:ext cx="5290200" cy="4629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Product demo day for new features and updates</a:t>
            </a:r>
            <a:endParaRPr/>
          </a:p>
        </p:txBody>
      </p:sp>
      <p:sp>
        <p:nvSpPr>
          <p:cNvPr id="801" name="Google Shape;801;p42"/>
          <p:cNvSpPr txBox="1"/>
          <p:nvPr>
            <p:ph idx="4" type="title"/>
          </p:nvPr>
        </p:nvSpPr>
        <p:spPr>
          <a:xfrm>
            <a:off x="1926900" y="3354525"/>
            <a:ext cx="5290200" cy="75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July 12</a:t>
            </a:r>
            <a:endParaRPr/>
          </a:p>
        </p:txBody>
      </p:sp>
      <p:sp>
        <p:nvSpPr>
          <p:cNvPr id="802" name="Google Shape;802;p42"/>
          <p:cNvSpPr txBox="1"/>
          <p:nvPr>
            <p:ph idx="5" type="body"/>
          </p:nvPr>
        </p:nvSpPr>
        <p:spPr>
          <a:xfrm>
            <a:off x="1926950" y="4136525"/>
            <a:ext cx="5290200" cy="4629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Networking event with industry leaders</a:t>
            </a:r>
            <a:endParaRPr/>
          </a:p>
        </p:txBody>
      </p:sp>
      <p:grpSp>
        <p:nvGrpSpPr>
          <p:cNvPr id="803" name="Google Shape;803;p42"/>
          <p:cNvGrpSpPr/>
          <p:nvPr/>
        </p:nvGrpSpPr>
        <p:grpSpPr>
          <a:xfrm flipH="1">
            <a:off x="8055764" y="3391281"/>
            <a:ext cx="747000" cy="1770023"/>
            <a:chOff x="2372650" y="1731852"/>
            <a:chExt cx="747000" cy="1770023"/>
          </a:xfrm>
        </p:grpSpPr>
        <p:sp>
          <p:nvSpPr>
            <p:cNvPr id="804" name="Google Shape;804;p42"/>
            <p:cNvSpPr/>
            <p:nvPr/>
          </p:nvSpPr>
          <p:spPr>
            <a:xfrm>
              <a:off x="2462325" y="2304275"/>
              <a:ext cx="552450" cy="1197600"/>
            </a:xfrm>
            <a:custGeom>
              <a:rect b="b" l="l" r="r" t="t"/>
              <a:pathLst>
                <a:path extrusionOk="0" h="47904" w="22098">
                  <a:moveTo>
                    <a:pt x="2797" y="1"/>
                  </a:moveTo>
                  <a:lnTo>
                    <a:pt x="0" y="47904"/>
                  </a:lnTo>
                  <a:lnTo>
                    <a:pt x="22098" y="47904"/>
                  </a:lnTo>
                  <a:lnTo>
                    <a:pt x="19301" y="1"/>
                  </a:lnTo>
                  <a:close/>
                </a:path>
              </a:pathLst>
            </a:custGeom>
            <a:solidFill>
              <a:srgbClr val="BB8D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2"/>
            <p:cNvSpPr/>
            <p:nvPr/>
          </p:nvSpPr>
          <p:spPr>
            <a:xfrm>
              <a:off x="2470675" y="2194850"/>
              <a:ext cx="535750" cy="109450"/>
            </a:xfrm>
            <a:custGeom>
              <a:rect b="b" l="l" r="r" t="t"/>
              <a:pathLst>
                <a:path extrusionOk="0" h="4378" w="21430">
                  <a:moveTo>
                    <a:pt x="1" y="1"/>
                  </a:moveTo>
                  <a:lnTo>
                    <a:pt x="1" y="4378"/>
                  </a:lnTo>
                  <a:lnTo>
                    <a:pt x="21430" y="4378"/>
                  </a:lnTo>
                  <a:lnTo>
                    <a:pt x="21430"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2"/>
            <p:cNvSpPr/>
            <p:nvPr/>
          </p:nvSpPr>
          <p:spPr>
            <a:xfrm>
              <a:off x="2372650" y="1731852"/>
              <a:ext cx="747000" cy="469650"/>
            </a:xfrm>
            <a:custGeom>
              <a:rect b="b" l="l" r="r" t="t"/>
              <a:pathLst>
                <a:path extrusionOk="0" h="18786" w="29880">
                  <a:moveTo>
                    <a:pt x="14955" y="1"/>
                  </a:moveTo>
                  <a:cubicBezTo>
                    <a:pt x="14043" y="4803"/>
                    <a:pt x="10700" y="6931"/>
                    <a:pt x="9241" y="7873"/>
                  </a:cubicBezTo>
                  <a:cubicBezTo>
                    <a:pt x="6627" y="9576"/>
                    <a:pt x="1" y="12098"/>
                    <a:pt x="4074" y="18785"/>
                  </a:cubicBezTo>
                  <a:lnTo>
                    <a:pt x="25837" y="18785"/>
                  </a:lnTo>
                  <a:cubicBezTo>
                    <a:pt x="29880" y="12098"/>
                    <a:pt x="23284" y="9576"/>
                    <a:pt x="20670" y="7873"/>
                  </a:cubicBezTo>
                  <a:cubicBezTo>
                    <a:pt x="19211" y="6931"/>
                    <a:pt x="15867" y="4803"/>
                    <a:pt x="14955" y="1"/>
                  </a:cubicBezTo>
                  <a:close/>
                </a:path>
              </a:pathLst>
            </a:custGeom>
            <a:solidFill>
              <a:srgbClr val="BB8D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2"/>
            <p:cNvSpPr/>
            <p:nvPr/>
          </p:nvSpPr>
          <p:spPr>
            <a:xfrm>
              <a:off x="2593775" y="2400775"/>
              <a:ext cx="96525" cy="96525"/>
            </a:xfrm>
            <a:custGeom>
              <a:rect b="b" l="l" r="r" t="t"/>
              <a:pathLst>
                <a:path extrusionOk="0" h="3861" w="3861">
                  <a:moveTo>
                    <a:pt x="1916" y="1"/>
                  </a:moveTo>
                  <a:cubicBezTo>
                    <a:pt x="852" y="1"/>
                    <a:pt x="1" y="852"/>
                    <a:pt x="1" y="1946"/>
                  </a:cubicBezTo>
                  <a:lnTo>
                    <a:pt x="1" y="3861"/>
                  </a:lnTo>
                  <a:lnTo>
                    <a:pt x="3861" y="3861"/>
                  </a:lnTo>
                  <a:lnTo>
                    <a:pt x="3861" y="1946"/>
                  </a:lnTo>
                  <a:cubicBezTo>
                    <a:pt x="3861" y="852"/>
                    <a:pt x="3010" y="1"/>
                    <a:pt x="1916"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2"/>
            <p:cNvSpPr/>
            <p:nvPr/>
          </p:nvSpPr>
          <p:spPr>
            <a:xfrm>
              <a:off x="2786800" y="2400775"/>
              <a:ext cx="96525" cy="96525"/>
            </a:xfrm>
            <a:custGeom>
              <a:rect b="b" l="l" r="r" t="t"/>
              <a:pathLst>
                <a:path extrusionOk="0" h="3861" w="3861">
                  <a:moveTo>
                    <a:pt x="1915" y="1"/>
                  </a:moveTo>
                  <a:cubicBezTo>
                    <a:pt x="851" y="1"/>
                    <a:pt x="0" y="852"/>
                    <a:pt x="0" y="1946"/>
                  </a:cubicBezTo>
                  <a:lnTo>
                    <a:pt x="0" y="3861"/>
                  </a:lnTo>
                  <a:lnTo>
                    <a:pt x="3860" y="3861"/>
                  </a:lnTo>
                  <a:lnTo>
                    <a:pt x="3860" y="1946"/>
                  </a:lnTo>
                  <a:cubicBezTo>
                    <a:pt x="3860" y="852"/>
                    <a:pt x="2979" y="1"/>
                    <a:pt x="1915"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2"/>
            <p:cNvSpPr/>
            <p:nvPr/>
          </p:nvSpPr>
          <p:spPr>
            <a:xfrm>
              <a:off x="2593775" y="2621150"/>
              <a:ext cx="96525" cy="96525"/>
            </a:xfrm>
            <a:custGeom>
              <a:rect b="b" l="l" r="r" t="t"/>
              <a:pathLst>
                <a:path extrusionOk="0" h="3861" w="3861">
                  <a:moveTo>
                    <a:pt x="1916" y="0"/>
                  </a:moveTo>
                  <a:cubicBezTo>
                    <a:pt x="852" y="0"/>
                    <a:pt x="1" y="852"/>
                    <a:pt x="1" y="1915"/>
                  </a:cubicBezTo>
                  <a:lnTo>
                    <a:pt x="1" y="3861"/>
                  </a:lnTo>
                  <a:lnTo>
                    <a:pt x="3861" y="3861"/>
                  </a:lnTo>
                  <a:lnTo>
                    <a:pt x="3861" y="1915"/>
                  </a:lnTo>
                  <a:cubicBezTo>
                    <a:pt x="3861" y="852"/>
                    <a:pt x="3010" y="0"/>
                    <a:pt x="1916" y="0"/>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2"/>
            <p:cNvSpPr/>
            <p:nvPr/>
          </p:nvSpPr>
          <p:spPr>
            <a:xfrm>
              <a:off x="2786800" y="2621150"/>
              <a:ext cx="96525" cy="96525"/>
            </a:xfrm>
            <a:custGeom>
              <a:rect b="b" l="l" r="r" t="t"/>
              <a:pathLst>
                <a:path extrusionOk="0" h="3861" w="3861">
                  <a:moveTo>
                    <a:pt x="1915" y="0"/>
                  </a:moveTo>
                  <a:cubicBezTo>
                    <a:pt x="851" y="0"/>
                    <a:pt x="0" y="852"/>
                    <a:pt x="0" y="1915"/>
                  </a:cubicBezTo>
                  <a:lnTo>
                    <a:pt x="0" y="3861"/>
                  </a:lnTo>
                  <a:lnTo>
                    <a:pt x="3860" y="3861"/>
                  </a:lnTo>
                  <a:lnTo>
                    <a:pt x="3860" y="1915"/>
                  </a:lnTo>
                  <a:cubicBezTo>
                    <a:pt x="3860" y="852"/>
                    <a:pt x="2979" y="0"/>
                    <a:pt x="1915" y="0"/>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2"/>
            <p:cNvSpPr/>
            <p:nvPr/>
          </p:nvSpPr>
          <p:spPr>
            <a:xfrm>
              <a:off x="2593775" y="2840750"/>
              <a:ext cx="96525" cy="96550"/>
            </a:xfrm>
            <a:custGeom>
              <a:rect b="b" l="l" r="r" t="t"/>
              <a:pathLst>
                <a:path extrusionOk="0" h="3862" w="3861">
                  <a:moveTo>
                    <a:pt x="1916" y="1"/>
                  </a:moveTo>
                  <a:cubicBezTo>
                    <a:pt x="852" y="1"/>
                    <a:pt x="1" y="882"/>
                    <a:pt x="1" y="1946"/>
                  </a:cubicBezTo>
                  <a:lnTo>
                    <a:pt x="1" y="3861"/>
                  </a:lnTo>
                  <a:lnTo>
                    <a:pt x="3861" y="3861"/>
                  </a:lnTo>
                  <a:lnTo>
                    <a:pt x="3861" y="1946"/>
                  </a:lnTo>
                  <a:cubicBezTo>
                    <a:pt x="3861" y="882"/>
                    <a:pt x="3010" y="1"/>
                    <a:pt x="1916"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2"/>
            <p:cNvSpPr/>
            <p:nvPr/>
          </p:nvSpPr>
          <p:spPr>
            <a:xfrm>
              <a:off x="2786800" y="2840750"/>
              <a:ext cx="96525" cy="96550"/>
            </a:xfrm>
            <a:custGeom>
              <a:rect b="b" l="l" r="r" t="t"/>
              <a:pathLst>
                <a:path extrusionOk="0" h="3862" w="3861">
                  <a:moveTo>
                    <a:pt x="1915" y="1"/>
                  </a:moveTo>
                  <a:cubicBezTo>
                    <a:pt x="851" y="1"/>
                    <a:pt x="0" y="882"/>
                    <a:pt x="0" y="1946"/>
                  </a:cubicBezTo>
                  <a:lnTo>
                    <a:pt x="0" y="3861"/>
                  </a:lnTo>
                  <a:lnTo>
                    <a:pt x="3860" y="3861"/>
                  </a:lnTo>
                  <a:lnTo>
                    <a:pt x="3860" y="1946"/>
                  </a:lnTo>
                  <a:cubicBezTo>
                    <a:pt x="3860" y="882"/>
                    <a:pt x="2979" y="1"/>
                    <a:pt x="1915"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2"/>
            <p:cNvSpPr/>
            <p:nvPr/>
          </p:nvSpPr>
          <p:spPr>
            <a:xfrm>
              <a:off x="2593775" y="3061125"/>
              <a:ext cx="96525" cy="96525"/>
            </a:xfrm>
            <a:custGeom>
              <a:rect b="b" l="l" r="r" t="t"/>
              <a:pathLst>
                <a:path extrusionOk="0" h="3861" w="3861">
                  <a:moveTo>
                    <a:pt x="1916" y="1"/>
                  </a:moveTo>
                  <a:cubicBezTo>
                    <a:pt x="852" y="1"/>
                    <a:pt x="1" y="852"/>
                    <a:pt x="1" y="1915"/>
                  </a:cubicBezTo>
                  <a:lnTo>
                    <a:pt x="1" y="3861"/>
                  </a:lnTo>
                  <a:lnTo>
                    <a:pt x="3861" y="3861"/>
                  </a:lnTo>
                  <a:lnTo>
                    <a:pt x="3861" y="1915"/>
                  </a:lnTo>
                  <a:cubicBezTo>
                    <a:pt x="3861" y="852"/>
                    <a:pt x="3010" y="1"/>
                    <a:pt x="1916"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2"/>
            <p:cNvSpPr/>
            <p:nvPr/>
          </p:nvSpPr>
          <p:spPr>
            <a:xfrm>
              <a:off x="2786800" y="3061125"/>
              <a:ext cx="96525" cy="96525"/>
            </a:xfrm>
            <a:custGeom>
              <a:rect b="b" l="l" r="r" t="t"/>
              <a:pathLst>
                <a:path extrusionOk="0" h="3861" w="3861">
                  <a:moveTo>
                    <a:pt x="1915" y="1"/>
                  </a:moveTo>
                  <a:cubicBezTo>
                    <a:pt x="851" y="1"/>
                    <a:pt x="0" y="852"/>
                    <a:pt x="0" y="1915"/>
                  </a:cubicBezTo>
                  <a:lnTo>
                    <a:pt x="0" y="3861"/>
                  </a:lnTo>
                  <a:lnTo>
                    <a:pt x="3860" y="3861"/>
                  </a:lnTo>
                  <a:lnTo>
                    <a:pt x="3860" y="1915"/>
                  </a:lnTo>
                  <a:cubicBezTo>
                    <a:pt x="3860" y="852"/>
                    <a:pt x="2979" y="1"/>
                    <a:pt x="1915"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 name="Google Shape;815;p42"/>
          <p:cNvGrpSpPr/>
          <p:nvPr/>
        </p:nvGrpSpPr>
        <p:grpSpPr>
          <a:xfrm flipH="1">
            <a:off x="464351" y="4047094"/>
            <a:ext cx="494725" cy="1168198"/>
            <a:chOff x="3074025" y="2121677"/>
            <a:chExt cx="494725" cy="1168198"/>
          </a:xfrm>
        </p:grpSpPr>
        <p:sp>
          <p:nvSpPr>
            <p:cNvPr id="816" name="Google Shape;816;p42"/>
            <p:cNvSpPr/>
            <p:nvPr/>
          </p:nvSpPr>
          <p:spPr>
            <a:xfrm>
              <a:off x="3133300" y="2497300"/>
              <a:ext cx="361725" cy="792575"/>
            </a:xfrm>
            <a:custGeom>
              <a:rect b="b" l="l" r="r" t="t"/>
              <a:pathLst>
                <a:path extrusionOk="0" h="31703" w="14469">
                  <a:moveTo>
                    <a:pt x="1824" y="0"/>
                  </a:moveTo>
                  <a:lnTo>
                    <a:pt x="1" y="31703"/>
                  </a:lnTo>
                  <a:lnTo>
                    <a:pt x="14469" y="29028"/>
                  </a:lnTo>
                  <a:lnTo>
                    <a:pt x="12767" y="0"/>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2"/>
            <p:cNvSpPr/>
            <p:nvPr/>
          </p:nvSpPr>
          <p:spPr>
            <a:xfrm>
              <a:off x="3138625" y="2425100"/>
              <a:ext cx="354125" cy="72200"/>
            </a:xfrm>
            <a:custGeom>
              <a:rect b="b" l="l" r="r" t="t"/>
              <a:pathLst>
                <a:path extrusionOk="0" h="2888" w="14165">
                  <a:moveTo>
                    <a:pt x="0" y="0"/>
                  </a:moveTo>
                  <a:lnTo>
                    <a:pt x="0" y="2888"/>
                  </a:lnTo>
                  <a:lnTo>
                    <a:pt x="14165" y="2888"/>
                  </a:lnTo>
                  <a:lnTo>
                    <a:pt x="14165"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2"/>
            <p:cNvSpPr/>
            <p:nvPr/>
          </p:nvSpPr>
          <p:spPr>
            <a:xfrm>
              <a:off x="3074025" y="2121677"/>
              <a:ext cx="494725" cy="310825"/>
            </a:xfrm>
            <a:custGeom>
              <a:rect b="b" l="l" r="r" t="t"/>
              <a:pathLst>
                <a:path extrusionOk="0" h="12433" w="19789">
                  <a:moveTo>
                    <a:pt x="9879" y="1"/>
                  </a:moveTo>
                  <a:cubicBezTo>
                    <a:pt x="9271" y="3192"/>
                    <a:pt x="7083" y="4591"/>
                    <a:pt x="6110" y="5198"/>
                  </a:cubicBezTo>
                  <a:cubicBezTo>
                    <a:pt x="4378" y="6354"/>
                    <a:pt x="1" y="8025"/>
                    <a:pt x="2706" y="12433"/>
                  </a:cubicBezTo>
                  <a:lnTo>
                    <a:pt x="17083" y="12433"/>
                  </a:lnTo>
                  <a:cubicBezTo>
                    <a:pt x="19788" y="8025"/>
                    <a:pt x="15381" y="6354"/>
                    <a:pt x="13648" y="5198"/>
                  </a:cubicBezTo>
                  <a:cubicBezTo>
                    <a:pt x="12706" y="4591"/>
                    <a:pt x="10487" y="3192"/>
                    <a:pt x="9879" y="1"/>
                  </a:cubicBez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2"/>
            <p:cNvSpPr/>
            <p:nvPr/>
          </p:nvSpPr>
          <p:spPr>
            <a:xfrm>
              <a:off x="3268575" y="2573275"/>
              <a:ext cx="91200" cy="91225"/>
            </a:xfrm>
            <a:custGeom>
              <a:rect b="b" l="l" r="r" t="t"/>
              <a:pathLst>
                <a:path extrusionOk="0" h="3649" w="3648">
                  <a:moveTo>
                    <a:pt x="1824" y="1"/>
                  </a:moveTo>
                  <a:cubicBezTo>
                    <a:pt x="790" y="1"/>
                    <a:pt x="0" y="821"/>
                    <a:pt x="0" y="1824"/>
                  </a:cubicBezTo>
                  <a:lnTo>
                    <a:pt x="0" y="3648"/>
                  </a:lnTo>
                  <a:lnTo>
                    <a:pt x="3648" y="3648"/>
                  </a:lnTo>
                  <a:lnTo>
                    <a:pt x="3648" y="1824"/>
                  </a:lnTo>
                  <a:cubicBezTo>
                    <a:pt x="3648" y="821"/>
                    <a:pt x="2827" y="1"/>
                    <a:pt x="1824"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2"/>
            <p:cNvSpPr/>
            <p:nvPr/>
          </p:nvSpPr>
          <p:spPr>
            <a:xfrm>
              <a:off x="3268575" y="2731325"/>
              <a:ext cx="91200" cy="91975"/>
            </a:xfrm>
            <a:custGeom>
              <a:rect b="b" l="l" r="r" t="t"/>
              <a:pathLst>
                <a:path extrusionOk="0" h="3679" w="3648">
                  <a:moveTo>
                    <a:pt x="1824" y="1"/>
                  </a:moveTo>
                  <a:cubicBezTo>
                    <a:pt x="790" y="1"/>
                    <a:pt x="0" y="822"/>
                    <a:pt x="0" y="1855"/>
                  </a:cubicBezTo>
                  <a:lnTo>
                    <a:pt x="0" y="3679"/>
                  </a:lnTo>
                  <a:lnTo>
                    <a:pt x="3648" y="3679"/>
                  </a:lnTo>
                  <a:lnTo>
                    <a:pt x="3648" y="1855"/>
                  </a:lnTo>
                  <a:cubicBezTo>
                    <a:pt x="3648" y="822"/>
                    <a:pt x="2827" y="1"/>
                    <a:pt x="1824"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2"/>
            <p:cNvSpPr/>
            <p:nvPr/>
          </p:nvSpPr>
          <p:spPr>
            <a:xfrm>
              <a:off x="3268575" y="2890150"/>
              <a:ext cx="91200" cy="91200"/>
            </a:xfrm>
            <a:custGeom>
              <a:rect b="b" l="l" r="r" t="t"/>
              <a:pathLst>
                <a:path extrusionOk="0" h="3648" w="3648">
                  <a:moveTo>
                    <a:pt x="1824" y="1"/>
                  </a:moveTo>
                  <a:cubicBezTo>
                    <a:pt x="790" y="1"/>
                    <a:pt x="0" y="821"/>
                    <a:pt x="0" y="1824"/>
                  </a:cubicBezTo>
                  <a:lnTo>
                    <a:pt x="0" y="3648"/>
                  </a:lnTo>
                  <a:lnTo>
                    <a:pt x="3648" y="3648"/>
                  </a:lnTo>
                  <a:lnTo>
                    <a:pt x="3648" y="1824"/>
                  </a:lnTo>
                  <a:cubicBezTo>
                    <a:pt x="3648" y="821"/>
                    <a:pt x="2827" y="1"/>
                    <a:pt x="1824"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5" name="Shape 825"/>
        <p:cNvGrpSpPr/>
        <p:nvPr/>
      </p:nvGrpSpPr>
      <p:grpSpPr>
        <a:xfrm>
          <a:off x="0" y="0"/>
          <a:ext cx="0" cy="0"/>
          <a:chOff x="0" y="0"/>
          <a:chExt cx="0" cy="0"/>
        </a:xfrm>
      </p:grpSpPr>
      <p:sp>
        <p:nvSpPr>
          <p:cNvPr id="826" name="Google Shape;826;p43"/>
          <p:cNvSpPr txBox="1"/>
          <p:nvPr>
            <p:ph type="title"/>
          </p:nvPr>
        </p:nvSpPr>
        <p:spPr>
          <a:xfrm>
            <a:off x="1032300" y="691900"/>
            <a:ext cx="7051800" cy="552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What are we going to do?</a:t>
            </a:r>
            <a:endParaRPr/>
          </a:p>
        </p:txBody>
      </p:sp>
      <p:sp>
        <p:nvSpPr>
          <p:cNvPr id="827" name="Google Shape;827;p43"/>
          <p:cNvSpPr txBox="1"/>
          <p:nvPr/>
        </p:nvSpPr>
        <p:spPr>
          <a:xfrm>
            <a:off x="727975" y="4332398"/>
            <a:ext cx="7706700" cy="263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accent6"/>
                </a:solidFill>
                <a:latin typeface="DM Sans"/>
                <a:ea typeface="DM Sans"/>
                <a:cs typeface="DM Sans"/>
                <a:sym typeface="DM Sans"/>
              </a:rPr>
              <a:t>Follow the link in the graph to modify its data and then paste the new one here. </a:t>
            </a:r>
            <a:r>
              <a:rPr b="1" lang="en" sz="1000" u="sng">
                <a:solidFill>
                  <a:schemeClr val="accent6"/>
                </a:solidFill>
                <a:latin typeface="DM Sans"/>
                <a:ea typeface="DM Sans"/>
                <a:cs typeface="DM Sans"/>
                <a:sym typeface="DM Sans"/>
                <a:hlinkClick r:id="rId3">
                  <a:extLst>
                    <a:ext uri="{A12FA001-AC4F-418D-AE19-62706E023703}">
                      <ahyp:hlinkClr val="tx"/>
                    </a:ext>
                  </a:extLst>
                </a:hlinkClick>
              </a:rPr>
              <a:t>For more info, click here</a:t>
            </a:r>
            <a:endParaRPr b="1" sz="1000" u="sng">
              <a:solidFill>
                <a:schemeClr val="accent6"/>
              </a:solidFill>
              <a:latin typeface="DM Sans"/>
              <a:ea typeface="DM Sans"/>
              <a:cs typeface="DM Sans"/>
              <a:sym typeface="DM Sans"/>
            </a:endParaRPr>
          </a:p>
        </p:txBody>
      </p:sp>
      <p:sp>
        <p:nvSpPr>
          <p:cNvPr id="828" name="Google Shape;828;p43"/>
          <p:cNvSpPr txBox="1"/>
          <p:nvPr/>
        </p:nvSpPr>
        <p:spPr>
          <a:xfrm>
            <a:off x="6039682" y="3598060"/>
            <a:ext cx="20352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600">
                <a:solidFill>
                  <a:schemeClr val="accent6"/>
                </a:solidFill>
                <a:latin typeface="Cinzel Decorative"/>
                <a:ea typeface="Cinzel Decorative"/>
                <a:cs typeface="Cinzel Decorative"/>
                <a:sym typeface="Cinzel Decorative"/>
              </a:rPr>
              <a:t>Training</a:t>
            </a:r>
            <a:endParaRPr b="1" sz="1600">
              <a:solidFill>
                <a:schemeClr val="accent6"/>
              </a:solidFill>
              <a:latin typeface="Cinzel Decorative"/>
              <a:ea typeface="Cinzel Decorative"/>
              <a:cs typeface="Cinzel Decorative"/>
              <a:sym typeface="Cinzel Decorative"/>
            </a:endParaRPr>
          </a:p>
        </p:txBody>
      </p:sp>
      <p:sp>
        <p:nvSpPr>
          <p:cNvPr id="829" name="Google Shape;829;p43"/>
          <p:cNvSpPr txBox="1"/>
          <p:nvPr/>
        </p:nvSpPr>
        <p:spPr>
          <a:xfrm>
            <a:off x="6039682" y="2938520"/>
            <a:ext cx="20352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600">
                <a:solidFill>
                  <a:schemeClr val="accent6"/>
                </a:solidFill>
                <a:latin typeface="Cinzel Decorative"/>
                <a:ea typeface="Cinzel Decorative"/>
                <a:cs typeface="Cinzel Decorative"/>
                <a:sym typeface="Cinzel Decorative"/>
              </a:rPr>
              <a:t>Website</a:t>
            </a:r>
            <a:endParaRPr b="1" sz="1600">
              <a:solidFill>
                <a:schemeClr val="accent6"/>
              </a:solidFill>
              <a:latin typeface="Cinzel Decorative"/>
              <a:ea typeface="Cinzel Decorative"/>
              <a:cs typeface="Cinzel Decorative"/>
              <a:sym typeface="Cinzel Decorative"/>
            </a:endParaRPr>
          </a:p>
        </p:txBody>
      </p:sp>
      <p:sp>
        <p:nvSpPr>
          <p:cNvPr id="830" name="Google Shape;830;p43"/>
          <p:cNvSpPr txBox="1"/>
          <p:nvPr/>
        </p:nvSpPr>
        <p:spPr>
          <a:xfrm>
            <a:off x="6039682" y="2278980"/>
            <a:ext cx="20352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600">
                <a:solidFill>
                  <a:schemeClr val="accent6"/>
                </a:solidFill>
                <a:latin typeface="Cinzel Decorative"/>
                <a:ea typeface="Cinzel Decorative"/>
                <a:cs typeface="Cinzel Decorative"/>
                <a:sym typeface="Cinzel Decorative"/>
              </a:rPr>
              <a:t>Social media</a:t>
            </a:r>
            <a:endParaRPr b="1" sz="1600">
              <a:solidFill>
                <a:schemeClr val="accent6"/>
              </a:solidFill>
              <a:latin typeface="Cinzel Decorative"/>
              <a:ea typeface="Cinzel Decorative"/>
              <a:cs typeface="Cinzel Decorative"/>
              <a:sym typeface="Cinzel Decorative"/>
            </a:endParaRPr>
          </a:p>
        </p:txBody>
      </p:sp>
      <p:sp>
        <p:nvSpPr>
          <p:cNvPr id="831" name="Google Shape;831;p43"/>
          <p:cNvSpPr txBox="1"/>
          <p:nvPr/>
        </p:nvSpPr>
        <p:spPr>
          <a:xfrm>
            <a:off x="6039682" y="1619441"/>
            <a:ext cx="20352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600">
                <a:solidFill>
                  <a:schemeClr val="accent6"/>
                </a:solidFill>
                <a:latin typeface="Cinzel Decorative"/>
                <a:ea typeface="Cinzel Decorative"/>
                <a:cs typeface="Cinzel Decorative"/>
                <a:sym typeface="Cinzel Decorative"/>
              </a:rPr>
              <a:t>Launch</a:t>
            </a:r>
            <a:endParaRPr b="1" sz="1600">
              <a:solidFill>
                <a:schemeClr val="accent6"/>
              </a:solidFill>
              <a:latin typeface="Cinzel Decorative"/>
              <a:ea typeface="Cinzel Decorative"/>
              <a:cs typeface="Cinzel Decorative"/>
              <a:sym typeface="Cinzel Decorative"/>
            </a:endParaRPr>
          </a:p>
        </p:txBody>
      </p:sp>
      <p:sp>
        <p:nvSpPr>
          <p:cNvPr id="832" name="Google Shape;832;p43"/>
          <p:cNvSpPr/>
          <p:nvPr/>
        </p:nvSpPr>
        <p:spPr>
          <a:xfrm>
            <a:off x="5815170" y="1660316"/>
            <a:ext cx="183300" cy="183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3"/>
          <p:cNvSpPr/>
          <p:nvPr/>
        </p:nvSpPr>
        <p:spPr>
          <a:xfrm>
            <a:off x="5815170" y="2320455"/>
            <a:ext cx="183300" cy="183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3"/>
          <p:cNvSpPr/>
          <p:nvPr/>
        </p:nvSpPr>
        <p:spPr>
          <a:xfrm>
            <a:off x="5815170" y="2980595"/>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3"/>
          <p:cNvSpPr/>
          <p:nvPr/>
        </p:nvSpPr>
        <p:spPr>
          <a:xfrm>
            <a:off x="5815170" y="3640734"/>
            <a:ext cx="183300" cy="1833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36" name="Google Shape;836;p43" title="Gráfico">
            <a:hlinkClick r:id="rId4"/>
          </p:cNvPr>
          <p:cNvPicPr preferRelativeResize="0"/>
          <p:nvPr/>
        </p:nvPicPr>
        <p:blipFill>
          <a:blip r:embed="rId5">
            <a:alphaModFix/>
          </a:blip>
          <a:stretch>
            <a:fillRect/>
          </a:stretch>
        </p:blipFill>
        <p:spPr>
          <a:xfrm>
            <a:off x="901232" y="1504925"/>
            <a:ext cx="4156203" cy="2566450"/>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0" name="Shape 840"/>
        <p:cNvGrpSpPr/>
        <p:nvPr/>
      </p:nvGrpSpPr>
      <p:grpSpPr>
        <a:xfrm>
          <a:off x="0" y="0"/>
          <a:ext cx="0" cy="0"/>
          <a:chOff x="0" y="0"/>
          <a:chExt cx="0" cy="0"/>
        </a:xfrm>
      </p:grpSpPr>
      <p:sp>
        <p:nvSpPr>
          <p:cNvPr id="841" name="Google Shape;841;p44"/>
          <p:cNvSpPr txBox="1"/>
          <p:nvPr>
            <p:ph type="title"/>
          </p:nvPr>
        </p:nvSpPr>
        <p:spPr>
          <a:xfrm>
            <a:off x="1032300" y="691900"/>
            <a:ext cx="7051800" cy="552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Are our products working?</a:t>
            </a:r>
            <a:endParaRPr/>
          </a:p>
        </p:txBody>
      </p:sp>
      <p:graphicFrame>
        <p:nvGraphicFramePr>
          <p:cNvPr id="842" name="Google Shape;842;p44"/>
          <p:cNvGraphicFramePr/>
          <p:nvPr/>
        </p:nvGraphicFramePr>
        <p:xfrm>
          <a:off x="719963" y="1626694"/>
          <a:ext cx="3000000" cy="3000000"/>
        </p:xfrm>
        <a:graphic>
          <a:graphicData uri="http://schemas.openxmlformats.org/drawingml/2006/table">
            <a:tbl>
              <a:tblPr>
                <a:noFill/>
                <a:tableStyleId>{928D057F-626D-4E3C-B4FD-A6EB7A609273}</a:tableStyleId>
              </a:tblPr>
              <a:tblGrid>
                <a:gridCol w="1508700"/>
                <a:gridCol w="1231825"/>
                <a:gridCol w="1187175"/>
                <a:gridCol w="1276475"/>
                <a:gridCol w="1231825"/>
                <a:gridCol w="1408325"/>
              </a:tblGrid>
              <a:tr h="396850">
                <a:tc>
                  <a:txBody>
                    <a:bodyPr/>
                    <a:lstStyle/>
                    <a:p>
                      <a:pPr indent="0" lvl="0" marL="0" rtl="0" algn="l">
                        <a:spcBef>
                          <a:spcPts val="0"/>
                        </a:spcBef>
                        <a:spcAft>
                          <a:spcPts val="0"/>
                        </a:spcAft>
                        <a:buNone/>
                      </a:pPr>
                      <a:r>
                        <a:rPr b="1" lang="en" sz="1600">
                          <a:solidFill>
                            <a:schemeClr val="dk1"/>
                          </a:solidFill>
                          <a:latin typeface="Cinzel Decorative"/>
                          <a:ea typeface="Cinzel Decorative"/>
                          <a:cs typeface="Cinzel Decorative"/>
                          <a:sym typeface="Cinzel Decorative"/>
                        </a:rPr>
                        <a:t>Product</a:t>
                      </a:r>
                      <a:endParaRPr b="1" sz="1600">
                        <a:solidFill>
                          <a:schemeClr val="dk1"/>
                        </a:solidFill>
                        <a:latin typeface="Cinzel Decorative"/>
                        <a:ea typeface="Cinzel Decorative"/>
                        <a:cs typeface="Cinzel Decorative"/>
                        <a:sym typeface="Cinzel Decorative"/>
                      </a:endParaRPr>
                    </a:p>
                  </a:txBody>
                  <a:tcPr marT="68575" marB="68575"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b="1" lang="en" sz="1200">
                          <a:solidFill>
                            <a:schemeClr val="dk1"/>
                          </a:solidFill>
                          <a:latin typeface="Cinzel Decorative"/>
                          <a:ea typeface="Cinzel Decorative"/>
                          <a:cs typeface="Cinzel Decorative"/>
                          <a:sym typeface="Cinzel Decorative"/>
                        </a:rPr>
                        <a:t>Price</a:t>
                      </a:r>
                      <a:endParaRPr b="1" sz="1200">
                        <a:solidFill>
                          <a:schemeClr val="dk1"/>
                        </a:solidFill>
                        <a:latin typeface="Cinzel Decorative"/>
                        <a:ea typeface="Cinzel Decorative"/>
                        <a:cs typeface="Cinzel Decorative"/>
                        <a:sym typeface="Cinzel Decorative"/>
                      </a:endParaRPr>
                    </a:p>
                  </a:txBody>
                  <a:tcPr marT="68575" marB="68575"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b="1" lang="en" sz="1200">
                          <a:solidFill>
                            <a:schemeClr val="dk1"/>
                          </a:solidFill>
                          <a:latin typeface="Cinzel Decorative"/>
                          <a:ea typeface="Cinzel Decorative"/>
                          <a:cs typeface="Cinzel Decorative"/>
                          <a:sym typeface="Cinzel Decorative"/>
                        </a:rPr>
                        <a:t>Discount</a:t>
                      </a:r>
                      <a:endParaRPr b="1" sz="1200">
                        <a:solidFill>
                          <a:schemeClr val="dk1"/>
                        </a:solidFill>
                        <a:latin typeface="Cinzel Decorative"/>
                        <a:ea typeface="Cinzel Decorative"/>
                        <a:cs typeface="Cinzel Decorative"/>
                        <a:sym typeface="Cinzel Decorative"/>
                      </a:endParaRPr>
                    </a:p>
                  </a:txBody>
                  <a:tcPr marT="68575" marB="68575"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Clr>
                          <a:srgbClr val="000000"/>
                        </a:buClr>
                        <a:buSzPts val="1100"/>
                        <a:buFont typeface="Arial"/>
                        <a:buNone/>
                      </a:pPr>
                      <a:r>
                        <a:rPr b="1" lang="en" sz="1200">
                          <a:solidFill>
                            <a:schemeClr val="dk1"/>
                          </a:solidFill>
                          <a:latin typeface="Cinzel Decorative"/>
                          <a:ea typeface="Cinzel Decorative"/>
                          <a:cs typeface="Cinzel Decorative"/>
                          <a:sym typeface="Cinzel Decorative"/>
                        </a:rPr>
                        <a:t>Availability</a:t>
                      </a:r>
                      <a:endParaRPr b="1" sz="1200">
                        <a:solidFill>
                          <a:schemeClr val="dk1"/>
                        </a:solidFill>
                        <a:latin typeface="Cinzel Decorative"/>
                        <a:ea typeface="Cinzel Decorative"/>
                        <a:cs typeface="Cinzel Decorative"/>
                        <a:sym typeface="Cinzel Decorative"/>
                      </a:endParaRPr>
                    </a:p>
                  </a:txBody>
                  <a:tcPr marT="68575" marB="68575"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b="1" lang="en" sz="1200">
                          <a:solidFill>
                            <a:schemeClr val="dk1"/>
                          </a:solidFill>
                          <a:latin typeface="Cinzel Decorative"/>
                          <a:ea typeface="Cinzel Decorative"/>
                          <a:cs typeface="Cinzel Decorative"/>
                          <a:sym typeface="Cinzel Decorative"/>
                        </a:rPr>
                        <a:t>Comments</a:t>
                      </a:r>
                      <a:endParaRPr b="1" sz="1200">
                        <a:solidFill>
                          <a:schemeClr val="dk1"/>
                        </a:solidFill>
                        <a:latin typeface="Cinzel Decorative"/>
                        <a:ea typeface="Cinzel Decorative"/>
                        <a:cs typeface="Cinzel Decorative"/>
                        <a:sym typeface="Cinzel Decorative"/>
                      </a:endParaRPr>
                    </a:p>
                  </a:txBody>
                  <a:tcPr marT="68575" marB="68575"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b="1" lang="en" sz="1200">
                          <a:solidFill>
                            <a:schemeClr val="dk1"/>
                          </a:solidFill>
                          <a:latin typeface="Cinzel Decorative"/>
                          <a:ea typeface="Cinzel Decorative"/>
                          <a:cs typeface="Cinzel Decorative"/>
                          <a:sym typeface="Cinzel Decorative"/>
                        </a:rPr>
                        <a:t>Rating</a:t>
                      </a:r>
                      <a:endParaRPr b="1" sz="1200">
                        <a:solidFill>
                          <a:schemeClr val="dk1"/>
                        </a:solidFill>
                        <a:latin typeface="Cinzel Decorative"/>
                        <a:ea typeface="Cinzel Decorative"/>
                        <a:cs typeface="Cinzel Decorative"/>
                        <a:sym typeface="Cinzel Decorative"/>
                      </a:endParaRPr>
                    </a:p>
                  </a:txBody>
                  <a:tcPr marT="68575" marB="68575"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r>
              <a:tr h="396850">
                <a:tc>
                  <a:txBody>
                    <a:bodyPr/>
                    <a:lstStyle/>
                    <a:p>
                      <a:pPr indent="0" lvl="0" marL="0" rtl="0" algn="l">
                        <a:spcBef>
                          <a:spcPts val="0"/>
                        </a:spcBef>
                        <a:spcAft>
                          <a:spcPts val="0"/>
                        </a:spcAft>
                        <a:buNone/>
                      </a:pPr>
                      <a:r>
                        <a:rPr b="1" lang="en">
                          <a:solidFill>
                            <a:schemeClr val="accent6"/>
                          </a:solidFill>
                          <a:latin typeface="DM Sans"/>
                          <a:ea typeface="DM Sans"/>
                          <a:cs typeface="DM Sans"/>
                          <a:sym typeface="DM Sans"/>
                        </a:rPr>
                        <a:t>Product 1</a:t>
                      </a:r>
                      <a:endParaRPr b="1">
                        <a:solidFill>
                          <a:schemeClr val="accent6"/>
                        </a:solidFill>
                        <a:latin typeface="DM Sans"/>
                        <a:ea typeface="DM Sans"/>
                        <a:cs typeface="DM Sans"/>
                        <a:sym typeface="DM Sans"/>
                      </a:endParaRPr>
                    </a:p>
                  </a:txBody>
                  <a:tcPr marT="0" marB="0"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100">
                          <a:solidFill>
                            <a:schemeClr val="accent6"/>
                          </a:solidFill>
                          <a:latin typeface="DM Sans"/>
                          <a:ea typeface="DM Sans"/>
                          <a:cs typeface="DM Sans"/>
                          <a:sym typeface="DM Sans"/>
                        </a:rPr>
                        <a:t>$20</a:t>
                      </a:r>
                      <a:endParaRPr sz="1100">
                        <a:solidFill>
                          <a:schemeClr val="accent6"/>
                        </a:solidFill>
                        <a:latin typeface="DM Sans"/>
                        <a:ea typeface="DM Sans"/>
                        <a:cs typeface="DM Sans"/>
                        <a:sym typeface="DM Sans"/>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100">
                          <a:solidFill>
                            <a:schemeClr val="accent6"/>
                          </a:solidFill>
                          <a:latin typeface="DM Sans"/>
                          <a:ea typeface="DM Sans"/>
                          <a:cs typeface="DM Sans"/>
                          <a:sym typeface="DM Sans"/>
                        </a:rPr>
                        <a:t>10% off</a:t>
                      </a:r>
                      <a:endParaRPr sz="1100">
                        <a:solidFill>
                          <a:schemeClr val="accent6"/>
                        </a:solidFill>
                        <a:latin typeface="DM Sans"/>
                        <a:ea typeface="DM Sans"/>
                        <a:cs typeface="DM Sans"/>
                        <a:sym typeface="DM Sans"/>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100">
                          <a:solidFill>
                            <a:schemeClr val="accent6"/>
                          </a:solidFill>
                          <a:latin typeface="DM Sans"/>
                          <a:ea typeface="DM Sans"/>
                          <a:cs typeface="DM Sans"/>
                          <a:sym typeface="DM Sans"/>
                        </a:rPr>
                        <a:t>In stock</a:t>
                      </a:r>
                      <a:endParaRPr sz="1100">
                        <a:solidFill>
                          <a:schemeClr val="accent6"/>
                        </a:solidFill>
                        <a:latin typeface="DM Sans"/>
                        <a:ea typeface="DM Sans"/>
                        <a:cs typeface="DM Sans"/>
                        <a:sym typeface="DM Sans"/>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100">
                          <a:solidFill>
                            <a:schemeClr val="accent6"/>
                          </a:solidFill>
                          <a:latin typeface="DM Sans"/>
                          <a:ea typeface="DM Sans"/>
                          <a:cs typeface="DM Sans"/>
                          <a:sym typeface="DM Sans"/>
                        </a:rPr>
                        <a:t>“Very good”</a:t>
                      </a:r>
                      <a:endParaRPr sz="1100">
                        <a:solidFill>
                          <a:schemeClr val="accent6"/>
                        </a:solidFill>
                        <a:latin typeface="DM Sans"/>
                        <a:ea typeface="DM Sans"/>
                        <a:cs typeface="DM Sans"/>
                        <a:sym typeface="DM Sans"/>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sz="1200">
                          <a:solidFill>
                            <a:schemeClr val="accent6"/>
                          </a:solidFill>
                          <a:latin typeface="DM Sans"/>
                          <a:ea typeface="DM Sans"/>
                          <a:cs typeface="DM Sans"/>
                          <a:sym typeface="DM Sans"/>
                        </a:rPr>
                        <a:t>4/5</a:t>
                      </a:r>
                      <a:endParaRPr b="1" sz="1200">
                        <a:solidFill>
                          <a:schemeClr val="accent6"/>
                        </a:solidFill>
                        <a:latin typeface="DM Sans"/>
                        <a:ea typeface="DM Sans"/>
                        <a:cs typeface="DM Sans"/>
                        <a:sym typeface="DM Sans"/>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r>
              <a:tr h="396850">
                <a:tc>
                  <a:txBody>
                    <a:bodyPr/>
                    <a:lstStyle/>
                    <a:p>
                      <a:pPr indent="0" lvl="0" marL="0" rtl="0" algn="l">
                        <a:spcBef>
                          <a:spcPts val="0"/>
                        </a:spcBef>
                        <a:spcAft>
                          <a:spcPts val="0"/>
                        </a:spcAft>
                        <a:buNone/>
                      </a:pPr>
                      <a:r>
                        <a:rPr b="1" lang="en">
                          <a:solidFill>
                            <a:schemeClr val="accent6"/>
                          </a:solidFill>
                          <a:latin typeface="DM Sans"/>
                          <a:ea typeface="DM Sans"/>
                          <a:cs typeface="DM Sans"/>
                          <a:sym typeface="DM Sans"/>
                        </a:rPr>
                        <a:t>Product 2</a:t>
                      </a:r>
                      <a:endParaRPr b="1">
                        <a:solidFill>
                          <a:schemeClr val="accent6"/>
                        </a:solidFill>
                        <a:latin typeface="DM Sans"/>
                        <a:ea typeface="DM Sans"/>
                        <a:cs typeface="DM Sans"/>
                        <a:sym typeface="DM Sans"/>
                      </a:endParaRPr>
                    </a:p>
                  </a:txBody>
                  <a:tcPr marT="0" marB="0"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100">
                          <a:solidFill>
                            <a:schemeClr val="accent6"/>
                          </a:solidFill>
                          <a:latin typeface="DM Sans"/>
                          <a:ea typeface="DM Sans"/>
                          <a:cs typeface="DM Sans"/>
                          <a:sym typeface="DM Sans"/>
                        </a:rPr>
                        <a:t>$25</a:t>
                      </a:r>
                      <a:endParaRPr sz="1100">
                        <a:solidFill>
                          <a:schemeClr val="accent6"/>
                        </a:solidFill>
                        <a:latin typeface="DM Sans"/>
                        <a:ea typeface="DM Sans"/>
                        <a:cs typeface="DM Sans"/>
                        <a:sym typeface="DM Sans"/>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100">
                          <a:solidFill>
                            <a:schemeClr val="accent6"/>
                          </a:solidFill>
                          <a:latin typeface="DM Sans"/>
                          <a:ea typeface="DM Sans"/>
                          <a:cs typeface="DM Sans"/>
                          <a:sym typeface="DM Sans"/>
                        </a:rPr>
                        <a:t>No discount</a:t>
                      </a:r>
                      <a:endParaRPr sz="1100">
                        <a:solidFill>
                          <a:schemeClr val="accent6"/>
                        </a:solidFill>
                        <a:latin typeface="DM Sans"/>
                        <a:ea typeface="DM Sans"/>
                        <a:cs typeface="DM Sans"/>
                        <a:sym typeface="DM Sans"/>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100">
                          <a:solidFill>
                            <a:schemeClr val="accent6"/>
                          </a:solidFill>
                          <a:latin typeface="DM Sans"/>
                          <a:ea typeface="DM Sans"/>
                          <a:cs typeface="DM Sans"/>
                          <a:sym typeface="DM Sans"/>
                        </a:rPr>
                        <a:t>Out of stock</a:t>
                      </a:r>
                      <a:endParaRPr sz="1100">
                        <a:solidFill>
                          <a:schemeClr val="accent6"/>
                        </a:solidFill>
                        <a:latin typeface="DM Sans"/>
                        <a:ea typeface="DM Sans"/>
                        <a:cs typeface="DM Sans"/>
                        <a:sym typeface="DM Sans"/>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100">
                          <a:solidFill>
                            <a:schemeClr val="accent6"/>
                          </a:solidFill>
                          <a:latin typeface="DM Sans"/>
                          <a:ea typeface="DM Sans"/>
                          <a:cs typeface="DM Sans"/>
                          <a:sym typeface="DM Sans"/>
                        </a:rPr>
                        <a:t>“Could be better”</a:t>
                      </a:r>
                      <a:endParaRPr sz="1100">
                        <a:solidFill>
                          <a:schemeClr val="accent6"/>
                        </a:solidFill>
                        <a:latin typeface="DM Sans"/>
                        <a:ea typeface="DM Sans"/>
                        <a:cs typeface="DM Sans"/>
                        <a:sym typeface="DM Sans"/>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sz="1200">
                          <a:solidFill>
                            <a:schemeClr val="accent6"/>
                          </a:solidFill>
                          <a:latin typeface="DM Sans"/>
                          <a:ea typeface="DM Sans"/>
                          <a:cs typeface="DM Sans"/>
                          <a:sym typeface="DM Sans"/>
                        </a:rPr>
                        <a:t>1/5</a:t>
                      </a:r>
                      <a:endParaRPr b="1" sz="1200">
                        <a:solidFill>
                          <a:schemeClr val="accent6"/>
                        </a:solidFill>
                        <a:latin typeface="DM Sans"/>
                        <a:ea typeface="DM Sans"/>
                        <a:cs typeface="DM Sans"/>
                        <a:sym typeface="DM Sans"/>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r>
              <a:tr h="396850">
                <a:tc>
                  <a:txBody>
                    <a:bodyPr/>
                    <a:lstStyle/>
                    <a:p>
                      <a:pPr indent="0" lvl="0" marL="0" rtl="0" algn="l">
                        <a:spcBef>
                          <a:spcPts val="0"/>
                        </a:spcBef>
                        <a:spcAft>
                          <a:spcPts val="0"/>
                        </a:spcAft>
                        <a:buNone/>
                      </a:pPr>
                      <a:r>
                        <a:rPr b="1" lang="en">
                          <a:solidFill>
                            <a:schemeClr val="accent6"/>
                          </a:solidFill>
                          <a:latin typeface="DM Sans"/>
                          <a:ea typeface="DM Sans"/>
                          <a:cs typeface="DM Sans"/>
                          <a:sym typeface="DM Sans"/>
                        </a:rPr>
                        <a:t>Product 3</a:t>
                      </a:r>
                      <a:endParaRPr b="1">
                        <a:solidFill>
                          <a:schemeClr val="accent6"/>
                        </a:solidFill>
                        <a:latin typeface="DM Sans"/>
                        <a:ea typeface="DM Sans"/>
                        <a:cs typeface="DM Sans"/>
                        <a:sym typeface="DM Sans"/>
                      </a:endParaRPr>
                    </a:p>
                  </a:txBody>
                  <a:tcPr marT="0" marB="0"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100">
                          <a:solidFill>
                            <a:schemeClr val="accent6"/>
                          </a:solidFill>
                          <a:latin typeface="DM Sans"/>
                          <a:ea typeface="DM Sans"/>
                          <a:cs typeface="DM Sans"/>
                          <a:sym typeface="DM Sans"/>
                        </a:rPr>
                        <a:t>$50</a:t>
                      </a:r>
                      <a:endParaRPr sz="1100">
                        <a:solidFill>
                          <a:schemeClr val="accent6"/>
                        </a:solidFill>
                        <a:latin typeface="DM Sans"/>
                        <a:ea typeface="DM Sans"/>
                        <a:cs typeface="DM Sans"/>
                        <a:sym typeface="DM Sans"/>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100">
                          <a:solidFill>
                            <a:schemeClr val="accent6"/>
                          </a:solidFill>
                          <a:latin typeface="DM Sans"/>
                          <a:ea typeface="DM Sans"/>
                          <a:cs typeface="DM Sans"/>
                          <a:sym typeface="DM Sans"/>
                        </a:rPr>
                        <a:t>15% off</a:t>
                      </a:r>
                      <a:endParaRPr sz="1100">
                        <a:solidFill>
                          <a:schemeClr val="accent6"/>
                        </a:solidFill>
                        <a:latin typeface="DM Sans"/>
                        <a:ea typeface="DM Sans"/>
                        <a:cs typeface="DM Sans"/>
                        <a:sym typeface="DM Sans"/>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100">
                          <a:solidFill>
                            <a:schemeClr val="accent6"/>
                          </a:solidFill>
                          <a:latin typeface="DM Sans"/>
                          <a:ea typeface="DM Sans"/>
                          <a:cs typeface="DM Sans"/>
                          <a:sym typeface="DM Sans"/>
                        </a:rPr>
                        <a:t>In stock</a:t>
                      </a:r>
                      <a:endParaRPr sz="1100">
                        <a:solidFill>
                          <a:schemeClr val="accent6"/>
                        </a:solidFill>
                        <a:latin typeface="DM Sans"/>
                        <a:ea typeface="DM Sans"/>
                        <a:cs typeface="DM Sans"/>
                        <a:sym typeface="DM Sans"/>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100">
                          <a:solidFill>
                            <a:schemeClr val="accent6"/>
                          </a:solidFill>
                          <a:latin typeface="DM Sans"/>
                          <a:ea typeface="DM Sans"/>
                          <a:cs typeface="DM Sans"/>
                          <a:sym typeface="DM Sans"/>
                        </a:rPr>
                        <a:t>“Quite satisfied”</a:t>
                      </a:r>
                      <a:endParaRPr sz="1100">
                        <a:solidFill>
                          <a:schemeClr val="accent6"/>
                        </a:solidFill>
                        <a:latin typeface="DM Sans"/>
                        <a:ea typeface="DM Sans"/>
                        <a:cs typeface="DM Sans"/>
                        <a:sym typeface="DM Sans"/>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sz="1200">
                          <a:solidFill>
                            <a:schemeClr val="accent6"/>
                          </a:solidFill>
                          <a:latin typeface="DM Sans"/>
                          <a:ea typeface="DM Sans"/>
                          <a:cs typeface="DM Sans"/>
                          <a:sym typeface="DM Sans"/>
                        </a:rPr>
                        <a:t>3/5</a:t>
                      </a:r>
                      <a:endParaRPr b="1" sz="1200">
                        <a:solidFill>
                          <a:schemeClr val="accent6"/>
                        </a:solidFill>
                        <a:latin typeface="DM Sans"/>
                        <a:ea typeface="DM Sans"/>
                        <a:cs typeface="DM Sans"/>
                        <a:sym typeface="DM Sans"/>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r>
              <a:tr h="396850">
                <a:tc>
                  <a:txBody>
                    <a:bodyPr/>
                    <a:lstStyle/>
                    <a:p>
                      <a:pPr indent="0" lvl="0" marL="0" rtl="0" algn="l">
                        <a:spcBef>
                          <a:spcPts val="0"/>
                        </a:spcBef>
                        <a:spcAft>
                          <a:spcPts val="0"/>
                        </a:spcAft>
                        <a:buNone/>
                      </a:pPr>
                      <a:r>
                        <a:rPr b="1" lang="en">
                          <a:solidFill>
                            <a:schemeClr val="accent6"/>
                          </a:solidFill>
                          <a:latin typeface="DM Sans"/>
                          <a:ea typeface="DM Sans"/>
                          <a:cs typeface="DM Sans"/>
                          <a:sym typeface="DM Sans"/>
                        </a:rPr>
                        <a:t>Product 4</a:t>
                      </a:r>
                      <a:endParaRPr b="1">
                        <a:solidFill>
                          <a:schemeClr val="accent6"/>
                        </a:solidFill>
                        <a:latin typeface="DM Sans"/>
                        <a:ea typeface="DM Sans"/>
                        <a:cs typeface="DM Sans"/>
                        <a:sym typeface="DM Sans"/>
                      </a:endParaRPr>
                    </a:p>
                  </a:txBody>
                  <a:tcPr marT="0" marB="0"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100">
                          <a:solidFill>
                            <a:schemeClr val="accent6"/>
                          </a:solidFill>
                          <a:latin typeface="DM Sans"/>
                          <a:ea typeface="DM Sans"/>
                          <a:cs typeface="DM Sans"/>
                          <a:sym typeface="DM Sans"/>
                        </a:rPr>
                        <a:t>$30</a:t>
                      </a:r>
                      <a:endParaRPr sz="1100">
                        <a:solidFill>
                          <a:schemeClr val="accent6"/>
                        </a:solidFill>
                        <a:latin typeface="DM Sans"/>
                        <a:ea typeface="DM Sans"/>
                        <a:cs typeface="DM Sans"/>
                        <a:sym typeface="DM Sans"/>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100">
                          <a:solidFill>
                            <a:schemeClr val="accent6"/>
                          </a:solidFill>
                          <a:latin typeface="DM Sans"/>
                          <a:ea typeface="DM Sans"/>
                          <a:cs typeface="DM Sans"/>
                          <a:sym typeface="DM Sans"/>
                        </a:rPr>
                        <a:t>No discount</a:t>
                      </a:r>
                      <a:endParaRPr sz="1100">
                        <a:solidFill>
                          <a:schemeClr val="accent6"/>
                        </a:solidFill>
                        <a:latin typeface="DM Sans"/>
                        <a:ea typeface="DM Sans"/>
                        <a:cs typeface="DM Sans"/>
                        <a:sym typeface="DM Sans"/>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100">
                          <a:solidFill>
                            <a:schemeClr val="accent6"/>
                          </a:solidFill>
                          <a:latin typeface="DM Sans"/>
                          <a:ea typeface="DM Sans"/>
                          <a:cs typeface="DM Sans"/>
                          <a:sym typeface="DM Sans"/>
                        </a:rPr>
                        <a:t>In stock</a:t>
                      </a:r>
                      <a:endParaRPr sz="1100">
                        <a:solidFill>
                          <a:schemeClr val="accent6"/>
                        </a:solidFill>
                        <a:latin typeface="DM Sans"/>
                        <a:ea typeface="DM Sans"/>
                        <a:cs typeface="DM Sans"/>
                        <a:sym typeface="DM Sans"/>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100">
                          <a:solidFill>
                            <a:schemeClr val="accent6"/>
                          </a:solidFill>
                          <a:latin typeface="DM Sans"/>
                          <a:ea typeface="DM Sans"/>
                          <a:cs typeface="DM Sans"/>
                          <a:sym typeface="DM Sans"/>
                        </a:rPr>
                        <a:t>“Useful”</a:t>
                      </a:r>
                      <a:endParaRPr sz="1100">
                        <a:solidFill>
                          <a:schemeClr val="accent6"/>
                        </a:solidFill>
                        <a:latin typeface="DM Sans"/>
                        <a:ea typeface="DM Sans"/>
                        <a:cs typeface="DM Sans"/>
                        <a:sym typeface="DM Sans"/>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sz="1200">
                          <a:solidFill>
                            <a:schemeClr val="accent6"/>
                          </a:solidFill>
                          <a:latin typeface="DM Sans"/>
                          <a:ea typeface="DM Sans"/>
                          <a:cs typeface="DM Sans"/>
                          <a:sym typeface="DM Sans"/>
                        </a:rPr>
                        <a:t>2/5</a:t>
                      </a:r>
                      <a:endParaRPr b="1" sz="1200">
                        <a:solidFill>
                          <a:schemeClr val="accent6"/>
                        </a:solidFill>
                        <a:latin typeface="DM Sans"/>
                        <a:ea typeface="DM Sans"/>
                        <a:cs typeface="DM Sans"/>
                        <a:sym typeface="DM Sans"/>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r>
              <a:tr h="396850">
                <a:tc>
                  <a:txBody>
                    <a:bodyPr/>
                    <a:lstStyle/>
                    <a:p>
                      <a:pPr indent="0" lvl="0" marL="0" rtl="0" algn="l">
                        <a:spcBef>
                          <a:spcPts val="0"/>
                        </a:spcBef>
                        <a:spcAft>
                          <a:spcPts val="0"/>
                        </a:spcAft>
                        <a:buNone/>
                      </a:pPr>
                      <a:r>
                        <a:rPr b="1" lang="en">
                          <a:solidFill>
                            <a:schemeClr val="accent6"/>
                          </a:solidFill>
                          <a:latin typeface="DM Sans"/>
                          <a:ea typeface="DM Sans"/>
                          <a:cs typeface="DM Sans"/>
                          <a:sym typeface="DM Sans"/>
                        </a:rPr>
                        <a:t>Product 5</a:t>
                      </a:r>
                      <a:endParaRPr b="1">
                        <a:solidFill>
                          <a:schemeClr val="accent6"/>
                        </a:solidFill>
                        <a:latin typeface="DM Sans"/>
                        <a:ea typeface="DM Sans"/>
                        <a:cs typeface="DM Sans"/>
                        <a:sym typeface="DM Sans"/>
                      </a:endParaRPr>
                    </a:p>
                  </a:txBody>
                  <a:tcPr marT="0" marB="0"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100">
                          <a:solidFill>
                            <a:schemeClr val="accent6"/>
                          </a:solidFill>
                          <a:latin typeface="DM Sans"/>
                          <a:ea typeface="DM Sans"/>
                          <a:cs typeface="DM Sans"/>
                          <a:sym typeface="DM Sans"/>
                        </a:rPr>
                        <a:t>$40</a:t>
                      </a:r>
                      <a:endParaRPr sz="1100">
                        <a:solidFill>
                          <a:schemeClr val="accent6"/>
                        </a:solidFill>
                        <a:latin typeface="DM Sans"/>
                        <a:ea typeface="DM Sans"/>
                        <a:cs typeface="DM Sans"/>
                        <a:sym typeface="DM Sans"/>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100">
                          <a:solidFill>
                            <a:schemeClr val="accent6"/>
                          </a:solidFill>
                          <a:latin typeface="DM Sans"/>
                          <a:ea typeface="DM Sans"/>
                          <a:cs typeface="DM Sans"/>
                          <a:sym typeface="DM Sans"/>
                        </a:rPr>
                        <a:t>20% off</a:t>
                      </a:r>
                      <a:endParaRPr sz="1100">
                        <a:solidFill>
                          <a:schemeClr val="accent6"/>
                        </a:solidFill>
                        <a:latin typeface="DM Sans"/>
                        <a:ea typeface="DM Sans"/>
                        <a:cs typeface="DM Sans"/>
                        <a:sym typeface="DM Sans"/>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100">
                          <a:solidFill>
                            <a:schemeClr val="accent6"/>
                          </a:solidFill>
                          <a:latin typeface="DM Sans"/>
                          <a:ea typeface="DM Sans"/>
                          <a:cs typeface="DM Sans"/>
                          <a:sym typeface="DM Sans"/>
                        </a:rPr>
                        <a:t>In stock</a:t>
                      </a:r>
                      <a:endParaRPr sz="1100">
                        <a:solidFill>
                          <a:schemeClr val="accent6"/>
                        </a:solidFill>
                        <a:latin typeface="DM Sans"/>
                        <a:ea typeface="DM Sans"/>
                        <a:cs typeface="DM Sans"/>
                        <a:sym typeface="DM Sans"/>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100">
                          <a:solidFill>
                            <a:schemeClr val="accent6"/>
                          </a:solidFill>
                          <a:latin typeface="DM Sans"/>
                          <a:ea typeface="DM Sans"/>
                          <a:cs typeface="DM Sans"/>
                          <a:sym typeface="DM Sans"/>
                        </a:rPr>
                        <a:t>“Amazing!”</a:t>
                      </a:r>
                      <a:endParaRPr sz="1100">
                        <a:solidFill>
                          <a:schemeClr val="accent6"/>
                        </a:solidFill>
                        <a:latin typeface="DM Sans"/>
                        <a:ea typeface="DM Sans"/>
                        <a:cs typeface="DM Sans"/>
                        <a:sym typeface="DM Sans"/>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sz="1200">
                          <a:solidFill>
                            <a:schemeClr val="accent6"/>
                          </a:solidFill>
                          <a:latin typeface="DM Sans"/>
                          <a:ea typeface="DM Sans"/>
                          <a:cs typeface="DM Sans"/>
                          <a:sym typeface="DM Sans"/>
                        </a:rPr>
                        <a:t>5/5</a:t>
                      </a:r>
                      <a:endParaRPr b="1" sz="1200">
                        <a:solidFill>
                          <a:schemeClr val="accent6"/>
                        </a:solidFill>
                        <a:latin typeface="DM Sans"/>
                        <a:ea typeface="DM Sans"/>
                        <a:cs typeface="DM Sans"/>
                        <a:sym typeface="DM Sans"/>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r>
              <a:tr h="396850">
                <a:tc>
                  <a:txBody>
                    <a:bodyPr/>
                    <a:lstStyle/>
                    <a:p>
                      <a:pPr indent="0" lvl="0" marL="0" rtl="0" algn="l">
                        <a:spcBef>
                          <a:spcPts val="0"/>
                        </a:spcBef>
                        <a:spcAft>
                          <a:spcPts val="0"/>
                        </a:spcAft>
                        <a:buNone/>
                      </a:pPr>
                      <a:r>
                        <a:rPr b="1" lang="en">
                          <a:solidFill>
                            <a:schemeClr val="accent6"/>
                          </a:solidFill>
                          <a:latin typeface="DM Sans"/>
                          <a:ea typeface="DM Sans"/>
                          <a:cs typeface="DM Sans"/>
                          <a:sym typeface="DM Sans"/>
                        </a:rPr>
                        <a:t>Product 6</a:t>
                      </a:r>
                      <a:endParaRPr b="1">
                        <a:solidFill>
                          <a:schemeClr val="accent6"/>
                        </a:solidFill>
                        <a:latin typeface="DM Sans"/>
                        <a:ea typeface="DM Sans"/>
                        <a:cs typeface="DM Sans"/>
                        <a:sym typeface="DM Sans"/>
                      </a:endParaRPr>
                    </a:p>
                  </a:txBody>
                  <a:tcPr marT="0" marB="0" marR="91425" marL="91425"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100">
                          <a:solidFill>
                            <a:schemeClr val="accent6"/>
                          </a:solidFill>
                          <a:latin typeface="DM Sans"/>
                          <a:ea typeface="DM Sans"/>
                          <a:cs typeface="DM Sans"/>
                          <a:sym typeface="DM Sans"/>
                        </a:rPr>
                        <a:t>$15</a:t>
                      </a:r>
                      <a:endParaRPr sz="1100">
                        <a:solidFill>
                          <a:schemeClr val="accent6"/>
                        </a:solidFill>
                        <a:latin typeface="DM Sans"/>
                        <a:ea typeface="DM Sans"/>
                        <a:cs typeface="DM Sans"/>
                        <a:sym typeface="DM Sans"/>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100">
                          <a:solidFill>
                            <a:schemeClr val="accent6"/>
                          </a:solidFill>
                          <a:latin typeface="DM Sans"/>
                          <a:ea typeface="DM Sans"/>
                          <a:cs typeface="DM Sans"/>
                          <a:sym typeface="DM Sans"/>
                        </a:rPr>
                        <a:t>5% off</a:t>
                      </a:r>
                      <a:endParaRPr sz="1100">
                        <a:solidFill>
                          <a:schemeClr val="accent6"/>
                        </a:solidFill>
                        <a:latin typeface="DM Sans"/>
                        <a:ea typeface="DM Sans"/>
                        <a:cs typeface="DM Sans"/>
                        <a:sym typeface="DM Sans"/>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100">
                          <a:solidFill>
                            <a:schemeClr val="accent6"/>
                          </a:solidFill>
                          <a:latin typeface="DM Sans"/>
                          <a:ea typeface="DM Sans"/>
                          <a:cs typeface="DM Sans"/>
                          <a:sym typeface="DM Sans"/>
                        </a:rPr>
                        <a:t>In stock</a:t>
                      </a:r>
                      <a:endParaRPr sz="1100">
                        <a:solidFill>
                          <a:schemeClr val="accent6"/>
                        </a:solidFill>
                        <a:latin typeface="DM Sans"/>
                        <a:ea typeface="DM Sans"/>
                        <a:cs typeface="DM Sans"/>
                        <a:sym typeface="DM Sans"/>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lang="en" sz="1100">
                          <a:solidFill>
                            <a:schemeClr val="accent6"/>
                          </a:solidFill>
                          <a:latin typeface="DM Sans"/>
                          <a:ea typeface="DM Sans"/>
                          <a:cs typeface="DM Sans"/>
                          <a:sym typeface="DM Sans"/>
                        </a:rPr>
                        <a:t>“Practical”</a:t>
                      </a:r>
                      <a:endParaRPr sz="1100">
                        <a:solidFill>
                          <a:schemeClr val="accent6"/>
                        </a:solidFill>
                        <a:latin typeface="DM Sans"/>
                        <a:ea typeface="DM Sans"/>
                        <a:cs typeface="DM Sans"/>
                        <a:sym typeface="DM Sans"/>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sz="1200">
                          <a:solidFill>
                            <a:schemeClr val="accent6"/>
                          </a:solidFill>
                          <a:latin typeface="DM Sans"/>
                          <a:ea typeface="DM Sans"/>
                          <a:cs typeface="DM Sans"/>
                          <a:sym typeface="DM Sans"/>
                        </a:rPr>
                        <a:t>4/5</a:t>
                      </a:r>
                      <a:endParaRPr b="1" sz="1200">
                        <a:solidFill>
                          <a:schemeClr val="accent6"/>
                        </a:solidFill>
                        <a:latin typeface="DM Sans"/>
                        <a:ea typeface="DM Sans"/>
                        <a:cs typeface="DM Sans"/>
                        <a:sym typeface="DM Sans"/>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dk1"/>
                    </a:solidFill>
                  </a:tcPr>
                </a:tc>
              </a:tr>
            </a:tbl>
          </a:graphicData>
        </a:graphic>
      </p:graphicFrame>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6" name="Shape 846"/>
        <p:cNvGrpSpPr/>
        <p:nvPr/>
      </p:nvGrpSpPr>
      <p:grpSpPr>
        <a:xfrm>
          <a:off x="0" y="0"/>
          <a:ext cx="0" cy="0"/>
          <a:chOff x="0" y="0"/>
          <a:chExt cx="0" cy="0"/>
        </a:xfrm>
      </p:grpSpPr>
      <p:sp>
        <p:nvSpPr>
          <p:cNvPr id="847" name="Google Shape;847;p45"/>
          <p:cNvSpPr txBox="1"/>
          <p:nvPr>
            <p:ph type="title"/>
          </p:nvPr>
        </p:nvSpPr>
        <p:spPr>
          <a:xfrm>
            <a:off x="2053975" y="898175"/>
            <a:ext cx="6376800" cy="194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“Exclusive</a:t>
            </a:r>
            <a:endParaRPr/>
          </a:p>
          <a:p>
            <a:pPr indent="0" lvl="0" marL="0" rtl="0" algn="ctr">
              <a:spcBef>
                <a:spcPts val="0"/>
              </a:spcBef>
              <a:spcAft>
                <a:spcPts val="0"/>
              </a:spcAft>
              <a:buNone/>
            </a:pPr>
            <a:r>
              <a:rPr lang="en"/>
              <a:t>and inspiring”</a:t>
            </a:r>
            <a:endParaRPr/>
          </a:p>
        </p:txBody>
      </p:sp>
      <p:grpSp>
        <p:nvGrpSpPr>
          <p:cNvPr id="848" name="Google Shape;848;p45"/>
          <p:cNvGrpSpPr/>
          <p:nvPr/>
        </p:nvGrpSpPr>
        <p:grpSpPr>
          <a:xfrm>
            <a:off x="0" y="2773375"/>
            <a:ext cx="2369375" cy="2370125"/>
            <a:chOff x="1277650" y="1435725"/>
            <a:chExt cx="2369375" cy="2370125"/>
          </a:xfrm>
        </p:grpSpPr>
        <p:grpSp>
          <p:nvGrpSpPr>
            <p:cNvPr id="849" name="Google Shape;849;p45"/>
            <p:cNvGrpSpPr/>
            <p:nvPr/>
          </p:nvGrpSpPr>
          <p:grpSpPr>
            <a:xfrm>
              <a:off x="2372650" y="1722950"/>
              <a:ext cx="747000" cy="1778925"/>
              <a:chOff x="2372650" y="1722950"/>
              <a:chExt cx="747000" cy="1778925"/>
            </a:xfrm>
          </p:grpSpPr>
          <p:sp>
            <p:nvSpPr>
              <p:cNvPr id="850" name="Google Shape;850;p45"/>
              <p:cNvSpPr/>
              <p:nvPr/>
            </p:nvSpPr>
            <p:spPr>
              <a:xfrm>
                <a:off x="2462325" y="2304275"/>
                <a:ext cx="552450" cy="1197600"/>
              </a:xfrm>
              <a:custGeom>
                <a:rect b="b" l="l" r="r" t="t"/>
                <a:pathLst>
                  <a:path extrusionOk="0" h="47904" w="22098">
                    <a:moveTo>
                      <a:pt x="2797" y="1"/>
                    </a:moveTo>
                    <a:lnTo>
                      <a:pt x="0" y="47904"/>
                    </a:lnTo>
                    <a:lnTo>
                      <a:pt x="22098" y="47904"/>
                    </a:lnTo>
                    <a:lnTo>
                      <a:pt x="19301" y="1"/>
                    </a:lnTo>
                    <a:close/>
                  </a:path>
                </a:pathLst>
              </a:custGeom>
              <a:solidFill>
                <a:srgbClr val="BB8D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45"/>
              <p:cNvSpPr/>
              <p:nvPr/>
            </p:nvSpPr>
            <p:spPr>
              <a:xfrm>
                <a:off x="2470675" y="2194850"/>
                <a:ext cx="535750" cy="109450"/>
              </a:xfrm>
              <a:custGeom>
                <a:rect b="b" l="l" r="r" t="t"/>
                <a:pathLst>
                  <a:path extrusionOk="0" h="4378" w="21430">
                    <a:moveTo>
                      <a:pt x="1" y="1"/>
                    </a:moveTo>
                    <a:lnTo>
                      <a:pt x="1" y="4378"/>
                    </a:lnTo>
                    <a:lnTo>
                      <a:pt x="21430" y="4378"/>
                    </a:lnTo>
                    <a:lnTo>
                      <a:pt x="21430"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5"/>
              <p:cNvSpPr/>
              <p:nvPr/>
            </p:nvSpPr>
            <p:spPr>
              <a:xfrm>
                <a:off x="2372650" y="1722950"/>
                <a:ext cx="747000" cy="469650"/>
              </a:xfrm>
              <a:custGeom>
                <a:rect b="b" l="l" r="r" t="t"/>
                <a:pathLst>
                  <a:path extrusionOk="0" h="18786" w="29880">
                    <a:moveTo>
                      <a:pt x="14955" y="1"/>
                    </a:moveTo>
                    <a:cubicBezTo>
                      <a:pt x="14043" y="4803"/>
                      <a:pt x="10700" y="6931"/>
                      <a:pt x="9241" y="7873"/>
                    </a:cubicBezTo>
                    <a:cubicBezTo>
                      <a:pt x="6627" y="9576"/>
                      <a:pt x="1" y="12098"/>
                      <a:pt x="4074" y="18785"/>
                    </a:cubicBezTo>
                    <a:lnTo>
                      <a:pt x="25837" y="18785"/>
                    </a:lnTo>
                    <a:cubicBezTo>
                      <a:pt x="29880" y="12098"/>
                      <a:pt x="23284" y="9576"/>
                      <a:pt x="20670" y="7873"/>
                    </a:cubicBezTo>
                    <a:cubicBezTo>
                      <a:pt x="19211" y="6931"/>
                      <a:pt x="15867" y="4803"/>
                      <a:pt x="14955" y="1"/>
                    </a:cubicBezTo>
                    <a:close/>
                  </a:path>
                </a:pathLst>
              </a:custGeom>
              <a:solidFill>
                <a:srgbClr val="BB8D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5"/>
              <p:cNvSpPr/>
              <p:nvPr/>
            </p:nvSpPr>
            <p:spPr>
              <a:xfrm>
                <a:off x="2593775" y="2400775"/>
                <a:ext cx="96525" cy="96525"/>
              </a:xfrm>
              <a:custGeom>
                <a:rect b="b" l="l" r="r" t="t"/>
                <a:pathLst>
                  <a:path extrusionOk="0" h="3861" w="3861">
                    <a:moveTo>
                      <a:pt x="1916" y="1"/>
                    </a:moveTo>
                    <a:cubicBezTo>
                      <a:pt x="852" y="1"/>
                      <a:pt x="1" y="852"/>
                      <a:pt x="1" y="1946"/>
                    </a:cubicBezTo>
                    <a:lnTo>
                      <a:pt x="1" y="3861"/>
                    </a:lnTo>
                    <a:lnTo>
                      <a:pt x="3861" y="3861"/>
                    </a:lnTo>
                    <a:lnTo>
                      <a:pt x="3861" y="1946"/>
                    </a:lnTo>
                    <a:cubicBezTo>
                      <a:pt x="3861" y="852"/>
                      <a:pt x="3010" y="1"/>
                      <a:pt x="1916"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5"/>
              <p:cNvSpPr/>
              <p:nvPr/>
            </p:nvSpPr>
            <p:spPr>
              <a:xfrm>
                <a:off x="2786800" y="2400775"/>
                <a:ext cx="96525" cy="96525"/>
              </a:xfrm>
              <a:custGeom>
                <a:rect b="b" l="l" r="r" t="t"/>
                <a:pathLst>
                  <a:path extrusionOk="0" h="3861" w="3861">
                    <a:moveTo>
                      <a:pt x="1915" y="1"/>
                    </a:moveTo>
                    <a:cubicBezTo>
                      <a:pt x="851" y="1"/>
                      <a:pt x="0" y="852"/>
                      <a:pt x="0" y="1946"/>
                    </a:cubicBezTo>
                    <a:lnTo>
                      <a:pt x="0" y="3861"/>
                    </a:lnTo>
                    <a:lnTo>
                      <a:pt x="3860" y="3861"/>
                    </a:lnTo>
                    <a:lnTo>
                      <a:pt x="3860" y="1946"/>
                    </a:lnTo>
                    <a:cubicBezTo>
                      <a:pt x="3860" y="852"/>
                      <a:pt x="2979" y="1"/>
                      <a:pt x="1915"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5"/>
              <p:cNvSpPr/>
              <p:nvPr/>
            </p:nvSpPr>
            <p:spPr>
              <a:xfrm>
                <a:off x="2593775" y="2621150"/>
                <a:ext cx="96525" cy="96525"/>
              </a:xfrm>
              <a:custGeom>
                <a:rect b="b" l="l" r="r" t="t"/>
                <a:pathLst>
                  <a:path extrusionOk="0" h="3861" w="3861">
                    <a:moveTo>
                      <a:pt x="1916" y="0"/>
                    </a:moveTo>
                    <a:cubicBezTo>
                      <a:pt x="852" y="0"/>
                      <a:pt x="1" y="852"/>
                      <a:pt x="1" y="1915"/>
                    </a:cubicBezTo>
                    <a:lnTo>
                      <a:pt x="1" y="3861"/>
                    </a:lnTo>
                    <a:lnTo>
                      <a:pt x="3861" y="3861"/>
                    </a:lnTo>
                    <a:lnTo>
                      <a:pt x="3861" y="1915"/>
                    </a:lnTo>
                    <a:cubicBezTo>
                      <a:pt x="3861" y="852"/>
                      <a:pt x="3010" y="0"/>
                      <a:pt x="1916" y="0"/>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5"/>
              <p:cNvSpPr/>
              <p:nvPr/>
            </p:nvSpPr>
            <p:spPr>
              <a:xfrm>
                <a:off x="2786800" y="2621150"/>
                <a:ext cx="96525" cy="96525"/>
              </a:xfrm>
              <a:custGeom>
                <a:rect b="b" l="l" r="r" t="t"/>
                <a:pathLst>
                  <a:path extrusionOk="0" h="3861" w="3861">
                    <a:moveTo>
                      <a:pt x="1915" y="0"/>
                    </a:moveTo>
                    <a:cubicBezTo>
                      <a:pt x="851" y="0"/>
                      <a:pt x="0" y="852"/>
                      <a:pt x="0" y="1915"/>
                    </a:cubicBezTo>
                    <a:lnTo>
                      <a:pt x="0" y="3861"/>
                    </a:lnTo>
                    <a:lnTo>
                      <a:pt x="3860" y="3861"/>
                    </a:lnTo>
                    <a:lnTo>
                      <a:pt x="3860" y="1915"/>
                    </a:lnTo>
                    <a:cubicBezTo>
                      <a:pt x="3860" y="852"/>
                      <a:pt x="2979" y="0"/>
                      <a:pt x="1915" y="0"/>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5"/>
              <p:cNvSpPr/>
              <p:nvPr/>
            </p:nvSpPr>
            <p:spPr>
              <a:xfrm>
                <a:off x="2593775" y="2840750"/>
                <a:ext cx="96525" cy="96550"/>
              </a:xfrm>
              <a:custGeom>
                <a:rect b="b" l="l" r="r" t="t"/>
                <a:pathLst>
                  <a:path extrusionOk="0" h="3862" w="3861">
                    <a:moveTo>
                      <a:pt x="1916" y="1"/>
                    </a:moveTo>
                    <a:cubicBezTo>
                      <a:pt x="852" y="1"/>
                      <a:pt x="1" y="882"/>
                      <a:pt x="1" y="1946"/>
                    </a:cubicBezTo>
                    <a:lnTo>
                      <a:pt x="1" y="3861"/>
                    </a:lnTo>
                    <a:lnTo>
                      <a:pt x="3861" y="3861"/>
                    </a:lnTo>
                    <a:lnTo>
                      <a:pt x="3861" y="1946"/>
                    </a:lnTo>
                    <a:cubicBezTo>
                      <a:pt x="3861" y="882"/>
                      <a:pt x="3010" y="1"/>
                      <a:pt x="1916"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5"/>
              <p:cNvSpPr/>
              <p:nvPr/>
            </p:nvSpPr>
            <p:spPr>
              <a:xfrm>
                <a:off x="2786800" y="2840750"/>
                <a:ext cx="96525" cy="96550"/>
              </a:xfrm>
              <a:custGeom>
                <a:rect b="b" l="l" r="r" t="t"/>
                <a:pathLst>
                  <a:path extrusionOk="0" h="3862" w="3861">
                    <a:moveTo>
                      <a:pt x="1915" y="1"/>
                    </a:moveTo>
                    <a:cubicBezTo>
                      <a:pt x="851" y="1"/>
                      <a:pt x="0" y="882"/>
                      <a:pt x="0" y="1946"/>
                    </a:cubicBezTo>
                    <a:lnTo>
                      <a:pt x="0" y="3861"/>
                    </a:lnTo>
                    <a:lnTo>
                      <a:pt x="3860" y="3861"/>
                    </a:lnTo>
                    <a:lnTo>
                      <a:pt x="3860" y="1946"/>
                    </a:lnTo>
                    <a:cubicBezTo>
                      <a:pt x="3860" y="882"/>
                      <a:pt x="2979" y="1"/>
                      <a:pt x="1915"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5"/>
              <p:cNvSpPr/>
              <p:nvPr/>
            </p:nvSpPr>
            <p:spPr>
              <a:xfrm>
                <a:off x="2593775" y="3061125"/>
                <a:ext cx="96525" cy="96525"/>
              </a:xfrm>
              <a:custGeom>
                <a:rect b="b" l="l" r="r" t="t"/>
                <a:pathLst>
                  <a:path extrusionOk="0" h="3861" w="3861">
                    <a:moveTo>
                      <a:pt x="1916" y="1"/>
                    </a:moveTo>
                    <a:cubicBezTo>
                      <a:pt x="852" y="1"/>
                      <a:pt x="1" y="852"/>
                      <a:pt x="1" y="1915"/>
                    </a:cubicBezTo>
                    <a:lnTo>
                      <a:pt x="1" y="3861"/>
                    </a:lnTo>
                    <a:lnTo>
                      <a:pt x="3861" y="3861"/>
                    </a:lnTo>
                    <a:lnTo>
                      <a:pt x="3861" y="1915"/>
                    </a:lnTo>
                    <a:cubicBezTo>
                      <a:pt x="3861" y="852"/>
                      <a:pt x="3010" y="1"/>
                      <a:pt x="1916"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5"/>
              <p:cNvSpPr/>
              <p:nvPr/>
            </p:nvSpPr>
            <p:spPr>
              <a:xfrm>
                <a:off x="2786800" y="3061125"/>
                <a:ext cx="96525" cy="96525"/>
              </a:xfrm>
              <a:custGeom>
                <a:rect b="b" l="l" r="r" t="t"/>
                <a:pathLst>
                  <a:path extrusionOk="0" h="3861" w="3861">
                    <a:moveTo>
                      <a:pt x="1915" y="1"/>
                    </a:moveTo>
                    <a:cubicBezTo>
                      <a:pt x="851" y="1"/>
                      <a:pt x="0" y="852"/>
                      <a:pt x="0" y="1915"/>
                    </a:cubicBezTo>
                    <a:lnTo>
                      <a:pt x="0" y="3861"/>
                    </a:lnTo>
                    <a:lnTo>
                      <a:pt x="3860" y="3861"/>
                    </a:lnTo>
                    <a:lnTo>
                      <a:pt x="3860" y="1915"/>
                    </a:lnTo>
                    <a:cubicBezTo>
                      <a:pt x="3860" y="852"/>
                      <a:pt x="2979" y="1"/>
                      <a:pt x="1915"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 name="Google Shape;861;p45"/>
            <p:cNvGrpSpPr/>
            <p:nvPr/>
          </p:nvGrpSpPr>
          <p:grpSpPr>
            <a:xfrm>
              <a:off x="1864275" y="1884825"/>
              <a:ext cx="494725" cy="1278150"/>
              <a:chOff x="1864275" y="1808625"/>
              <a:chExt cx="494725" cy="1278150"/>
            </a:xfrm>
          </p:grpSpPr>
          <p:sp>
            <p:nvSpPr>
              <p:cNvPr id="862" name="Google Shape;862;p45"/>
              <p:cNvSpPr/>
              <p:nvPr/>
            </p:nvSpPr>
            <p:spPr>
              <a:xfrm>
                <a:off x="1923550" y="2193125"/>
                <a:ext cx="371625" cy="893650"/>
              </a:xfrm>
              <a:custGeom>
                <a:rect b="b" l="l" r="r" t="t"/>
                <a:pathLst>
                  <a:path extrusionOk="0" h="35746" w="14865">
                    <a:moveTo>
                      <a:pt x="1855" y="0"/>
                    </a:moveTo>
                    <a:lnTo>
                      <a:pt x="1" y="31703"/>
                    </a:lnTo>
                    <a:lnTo>
                      <a:pt x="14864" y="35746"/>
                    </a:lnTo>
                    <a:lnTo>
                      <a:pt x="14864" y="35746"/>
                    </a:lnTo>
                    <a:lnTo>
                      <a:pt x="12767" y="0"/>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5"/>
              <p:cNvSpPr/>
              <p:nvPr/>
            </p:nvSpPr>
            <p:spPr>
              <a:xfrm>
                <a:off x="1928875" y="2120925"/>
                <a:ext cx="354900" cy="72225"/>
              </a:xfrm>
              <a:custGeom>
                <a:rect b="b" l="l" r="r" t="t"/>
                <a:pathLst>
                  <a:path extrusionOk="0" h="2889" w="14196">
                    <a:moveTo>
                      <a:pt x="0" y="1"/>
                    </a:moveTo>
                    <a:lnTo>
                      <a:pt x="0" y="2888"/>
                    </a:lnTo>
                    <a:lnTo>
                      <a:pt x="14195" y="2888"/>
                    </a:lnTo>
                    <a:lnTo>
                      <a:pt x="14195"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5"/>
              <p:cNvSpPr/>
              <p:nvPr/>
            </p:nvSpPr>
            <p:spPr>
              <a:xfrm>
                <a:off x="1864275" y="1808625"/>
                <a:ext cx="494725" cy="310800"/>
              </a:xfrm>
              <a:custGeom>
                <a:rect b="b" l="l" r="r" t="t"/>
                <a:pathLst>
                  <a:path extrusionOk="0" h="12432" w="19789">
                    <a:moveTo>
                      <a:pt x="9879" y="0"/>
                    </a:moveTo>
                    <a:cubicBezTo>
                      <a:pt x="9302" y="3192"/>
                      <a:pt x="7083" y="4590"/>
                      <a:pt x="6110" y="5198"/>
                    </a:cubicBezTo>
                    <a:cubicBezTo>
                      <a:pt x="4378" y="6322"/>
                      <a:pt x="1" y="8025"/>
                      <a:pt x="2706" y="12432"/>
                    </a:cubicBezTo>
                    <a:lnTo>
                      <a:pt x="17083" y="12432"/>
                    </a:lnTo>
                    <a:cubicBezTo>
                      <a:pt x="19788" y="8025"/>
                      <a:pt x="15411" y="6322"/>
                      <a:pt x="13679" y="5198"/>
                    </a:cubicBezTo>
                    <a:cubicBezTo>
                      <a:pt x="12706" y="4590"/>
                      <a:pt x="10487" y="3192"/>
                      <a:pt x="9879" y="0"/>
                    </a:cubicBez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5"/>
              <p:cNvSpPr/>
              <p:nvPr/>
            </p:nvSpPr>
            <p:spPr>
              <a:xfrm>
                <a:off x="2054250" y="2273675"/>
                <a:ext cx="91225" cy="91200"/>
              </a:xfrm>
              <a:custGeom>
                <a:rect b="b" l="l" r="r" t="t"/>
                <a:pathLst>
                  <a:path extrusionOk="0" h="3648" w="3649">
                    <a:moveTo>
                      <a:pt x="1824" y="0"/>
                    </a:moveTo>
                    <a:cubicBezTo>
                      <a:pt x="821" y="0"/>
                      <a:pt x="1" y="821"/>
                      <a:pt x="1" y="1824"/>
                    </a:cubicBezTo>
                    <a:lnTo>
                      <a:pt x="1" y="3648"/>
                    </a:lnTo>
                    <a:lnTo>
                      <a:pt x="3648" y="3648"/>
                    </a:lnTo>
                    <a:lnTo>
                      <a:pt x="3648" y="1824"/>
                    </a:lnTo>
                    <a:cubicBezTo>
                      <a:pt x="3648" y="821"/>
                      <a:pt x="2828" y="0"/>
                      <a:pt x="1824" y="0"/>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5"/>
              <p:cNvSpPr/>
              <p:nvPr/>
            </p:nvSpPr>
            <p:spPr>
              <a:xfrm>
                <a:off x="2054250" y="2431725"/>
                <a:ext cx="91225" cy="91225"/>
              </a:xfrm>
              <a:custGeom>
                <a:rect b="b" l="l" r="r" t="t"/>
                <a:pathLst>
                  <a:path extrusionOk="0" h="3649" w="3649">
                    <a:moveTo>
                      <a:pt x="1824" y="1"/>
                    </a:moveTo>
                    <a:cubicBezTo>
                      <a:pt x="821" y="1"/>
                      <a:pt x="1" y="821"/>
                      <a:pt x="1" y="1824"/>
                    </a:cubicBezTo>
                    <a:lnTo>
                      <a:pt x="1" y="3648"/>
                    </a:lnTo>
                    <a:lnTo>
                      <a:pt x="3648" y="3648"/>
                    </a:lnTo>
                    <a:lnTo>
                      <a:pt x="3648" y="1824"/>
                    </a:lnTo>
                    <a:cubicBezTo>
                      <a:pt x="3648" y="821"/>
                      <a:pt x="2828" y="1"/>
                      <a:pt x="1824"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5"/>
              <p:cNvSpPr/>
              <p:nvPr/>
            </p:nvSpPr>
            <p:spPr>
              <a:xfrm>
                <a:off x="2054250" y="2589775"/>
                <a:ext cx="91225" cy="91975"/>
              </a:xfrm>
              <a:custGeom>
                <a:rect b="b" l="l" r="r" t="t"/>
                <a:pathLst>
                  <a:path extrusionOk="0" h="3679" w="3649">
                    <a:moveTo>
                      <a:pt x="1824" y="1"/>
                    </a:moveTo>
                    <a:cubicBezTo>
                      <a:pt x="821" y="1"/>
                      <a:pt x="1" y="821"/>
                      <a:pt x="1" y="1855"/>
                    </a:cubicBezTo>
                    <a:lnTo>
                      <a:pt x="1" y="3679"/>
                    </a:lnTo>
                    <a:lnTo>
                      <a:pt x="3648" y="3679"/>
                    </a:lnTo>
                    <a:lnTo>
                      <a:pt x="3648" y="1855"/>
                    </a:lnTo>
                    <a:cubicBezTo>
                      <a:pt x="3648" y="821"/>
                      <a:pt x="2828" y="1"/>
                      <a:pt x="1824"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 name="Google Shape;868;p45"/>
            <p:cNvGrpSpPr/>
            <p:nvPr/>
          </p:nvGrpSpPr>
          <p:grpSpPr>
            <a:xfrm>
              <a:off x="3074025" y="2112775"/>
              <a:ext cx="494725" cy="1177100"/>
              <a:chOff x="3074025" y="2112775"/>
              <a:chExt cx="494725" cy="1177100"/>
            </a:xfrm>
          </p:grpSpPr>
          <p:sp>
            <p:nvSpPr>
              <p:cNvPr id="869" name="Google Shape;869;p45"/>
              <p:cNvSpPr/>
              <p:nvPr/>
            </p:nvSpPr>
            <p:spPr>
              <a:xfrm>
                <a:off x="3133300" y="2497300"/>
                <a:ext cx="361725" cy="792575"/>
              </a:xfrm>
              <a:custGeom>
                <a:rect b="b" l="l" r="r" t="t"/>
                <a:pathLst>
                  <a:path extrusionOk="0" h="31703" w="14469">
                    <a:moveTo>
                      <a:pt x="1824" y="0"/>
                    </a:moveTo>
                    <a:lnTo>
                      <a:pt x="1" y="31703"/>
                    </a:lnTo>
                    <a:lnTo>
                      <a:pt x="14469" y="29028"/>
                    </a:lnTo>
                    <a:lnTo>
                      <a:pt x="12767" y="0"/>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5"/>
              <p:cNvSpPr/>
              <p:nvPr/>
            </p:nvSpPr>
            <p:spPr>
              <a:xfrm>
                <a:off x="3138625" y="2425100"/>
                <a:ext cx="354125" cy="72200"/>
              </a:xfrm>
              <a:custGeom>
                <a:rect b="b" l="l" r="r" t="t"/>
                <a:pathLst>
                  <a:path extrusionOk="0" h="2888" w="14165">
                    <a:moveTo>
                      <a:pt x="0" y="0"/>
                    </a:moveTo>
                    <a:lnTo>
                      <a:pt x="0" y="2888"/>
                    </a:lnTo>
                    <a:lnTo>
                      <a:pt x="14165" y="2888"/>
                    </a:lnTo>
                    <a:lnTo>
                      <a:pt x="14165"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5"/>
              <p:cNvSpPr/>
              <p:nvPr/>
            </p:nvSpPr>
            <p:spPr>
              <a:xfrm>
                <a:off x="3074025" y="2112775"/>
                <a:ext cx="494725" cy="310825"/>
              </a:xfrm>
              <a:custGeom>
                <a:rect b="b" l="l" r="r" t="t"/>
                <a:pathLst>
                  <a:path extrusionOk="0" h="12433" w="19789">
                    <a:moveTo>
                      <a:pt x="9879" y="1"/>
                    </a:moveTo>
                    <a:cubicBezTo>
                      <a:pt x="9271" y="3192"/>
                      <a:pt x="7083" y="4591"/>
                      <a:pt x="6110" y="5198"/>
                    </a:cubicBezTo>
                    <a:cubicBezTo>
                      <a:pt x="4378" y="6354"/>
                      <a:pt x="1" y="8025"/>
                      <a:pt x="2706" y="12433"/>
                    </a:cubicBezTo>
                    <a:lnTo>
                      <a:pt x="17083" y="12433"/>
                    </a:lnTo>
                    <a:cubicBezTo>
                      <a:pt x="19788" y="8025"/>
                      <a:pt x="15381" y="6354"/>
                      <a:pt x="13648" y="5198"/>
                    </a:cubicBezTo>
                    <a:cubicBezTo>
                      <a:pt x="12706" y="4591"/>
                      <a:pt x="10487" y="3192"/>
                      <a:pt x="9879" y="1"/>
                    </a:cubicBez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5"/>
              <p:cNvSpPr/>
              <p:nvPr/>
            </p:nvSpPr>
            <p:spPr>
              <a:xfrm>
                <a:off x="3268575" y="2573275"/>
                <a:ext cx="91200" cy="91225"/>
              </a:xfrm>
              <a:custGeom>
                <a:rect b="b" l="l" r="r" t="t"/>
                <a:pathLst>
                  <a:path extrusionOk="0" h="3649" w="3648">
                    <a:moveTo>
                      <a:pt x="1824" y="1"/>
                    </a:moveTo>
                    <a:cubicBezTo>
                      <a:pt x="790" y="1"/>
                      <a:pt x="0" y="821"/>
                      <a:pt x="0" y="1824"/>
                    </a:cubicBezTo>
                    <a:lnTo>
                      <a:pt x="0" y="3648"/>
                    </a:lnTo>
                    <a:lnTo>
                      <a:pt x="3648" y="3648"/>
                    </a:lnTo>
                    <a:lnTo>
                      <a:pt x="3648" y="1824"/>
                    </a:lnTo>
                    <a:cubicBezTo>
                      <a:pt x="3648" y="821"/>
                      <a:pt x="2827" y="1"/>
                      <a:pt x="1824"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5"/>
              <p:cNvSpPr/>
              <p:nvPr/>
            </p:nvSpPr>
            <p:spPr>
              <a:xfrm>
                <a:off x="3268575" y="2731325"/>
                <a:ext cx="91200" cy="91975"/>
              </a:xfrm>
              <a:custGeom>
                <a:rect b="b" l="l" r="r" t="t"/>
                <a:pathLst>
                  <a:path extrusionOk="0" h="3679" w="3648">
                    <a:moveTo>
                      <a:pt x="1824" y="1"/>
                    </a:moveTo>
                    <a:cubicBezTo>
                      <a:pt x="790" y="1"/>
                      <a:pt x="0" y="822"/>
                      <a:pt x="0" y="1855"/>
                    </a:cubicBezTo>
                    <a:lnTo>
                      <a:pt x="0" y="3679"/>
                    </a:lnTo>
                    <a:lnTo>
                      <a:pt x="3648" y="3679"/>
                    </a:lnTo>
                    <a:lnTo>
                      <a:pt x="3648" y="1855"/>
                    </a:lnTo>
                    <a:cubicBezTo>
                      <a:pt x="3648" y="822"/>
                      <a:pt x="2827" y="1"/>
                      <a:pt x="1824"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5"/>
              <p:cNvSpPr/>
              <p:nvPr/>
            </p:nvSpPr>
            <p:spPr>
              <a:xfrm>
                <a:off x="3268575" y="2890150"/>
                <a:ext cx="91200" cy="91200"/>
              </a:xfrm>
              <a:custGeom>
                <a:rect b="b" l="l" r="r" t="t"/>
                <a:pathLst>
                  <a:path extrusionOk="0" h="3648" w="3648">
                    <a:moveTo>
                      <a:pt x="1824" y="1"/>
                    </a:moveTo>
                    <a:cubicBezTo>
                      <a:pt x="790" y="1"/>
                      <a:pt x="0" y="821"/>
                      <a:pt x="0" y="1824"/>
                    </a:cubicBezTo>
                    <a:lnTo>
                      <a:pt x="0" y="3648"/>
                    </a:lnTo>
                    <a:lnTo>
                      <a:pt x="3648" y="3648"/>
                    </a:lnTo>
                    <a:lnTo>
                      <a:pt x="3648" y="1824"/>
                    </a:lnTo>
                    <a:cubicBezTo>
                      <a:pt x="3648" y="821"/>
                      <a:pt x="2827" y="1"/>
                      <a:pt x="1824"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 name="Google Shape;875;p45"/>
            <p:cNvGrpSpPr/>
            <p:nvPr/>
          </p:nvGrpSpPr>
          <p:grpSpPr>
            <a:xfrm>
              <a:off x="1277650" y="1435725"/>
              <a:ext cx="2369375" cy="2370125"/>
              <a:chOff x="1277650" y="1435725"/>
              <a:chExt cx="2369375" cy="2370125"/>
            </a:xfrm>
          </p:grpSpPr>
          <p:sp>
            <p:nvSpPr>
              <p:cNvPr id="876" name="Google Shape;876;p45"/>
              <p:cNvSpPr/>
              <p:nvPr/>
            </p:nvSpPr>
            <p:spPr>
              <a:xfrm>
                <a:off x="1277650" y="1435725"/>
                <a:ext cx="2369375" cy="2370125"/>
              </a:xfrm>
              <a:custGeom>
                <a:rect b="b" l="l" r="r" t="t"/>
                <a:pathLst>
                  <a:path extrusionOk="0" h="94805" w="94775">
                    <a:moveTo>
                      <a:pt x="35290" y="0"/>
                    </a:moveTo>
                    <a:lnTo>
                      <a:pt x="35290" y="0"/>
                    </a:lnTo>
                    <a:cubicBezTo>
                      <a:pt x="14925" y="5684"/>
                      <a:pt x="0" y="24347"/>
                      <a:pt x="0" y="46506"/>
                    </a:cubicBezTo>
                    <a:cubicBezTo>
                      <a:pt x="0" y="73193"/>
                      <a:pt x="21612" y="94804"/>
                      <a:pt x="48269" y="94804"/>
                    </a:cubicBezTo>
                    <a:cubicBezTo>
                      <a:pt x="70427" y="94804"/>
                      <a:pt x="89090" y="79850"/>
                      <a:pt x="94774" y="59515"/>
                    </a:cubicBezTo>
                    <a:lnTo>
                      <a:pt x="94774" y="59515"/>
                    </a:lnTo>
                    <a:cubicBezTo>
                      <a:pt x="87054" y="68269"/>
                      <a:pt x="75777" y="73831"/>
                      <a:pt x="63163" y="73831"/>
                    </a:cubicBezTo>
                    <a:cubicBezTo>
                      <a:pt x="39849" y="73831"/>
                      <a:pt x="20973" y="54925"/>
                      <a:pt x="20973" y="31612"/>
                    </a:cubicBezTo>
                    <a:cubicBezTo>
                      <a:pt x="20973" y="19028"/>
                      <a:pt x="26536" y="7751"/>
                      <a:pt x="35290" y="0"/>
                    </a:cubicBez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5"/>
              <p:cNvSpPr/>
              <p:nvPr/>
            </p:nvSpPr>
            <p:spPr>
              <a:xfrm>
                <a:off x="1277650" y="1798950"/>
                <a:ext cx="2243225" cy="2006900"/>
              </a:xfrm>
              <a:custGeom>
                <a:rect b="b" l="l" r="r" t="t"/>
                <a:pathLst>
                  <a:path extrusionOk="0" h="80276" w="89729">
                    <a:moveTo>
                      <a:pt x="12128" y="0"/>
                    </a:moveTo>
                    <a:cubicBezTo>
                      <a:pt x="4590" y="8511"/>
                      <a:pt x="0" y="19697"/>
                      <a:pt x="0" y="31977"/>
                    </a:cubicBezTo>
                    <a:cubicBezTo>
                      <a:pt x="0" y="58664"/>
                      <a:pt x="21612" y="80275"/>
                      <a:pt x="48269" y="80275"/>
                    </a:cubicBezTo>
                    <a:cubicBezTo>
                      <a:pt x="65929" y="80275"/>
                      <a:pt x="81309" y="70792"/>
                      <a:pt x="89728" y="56658"/>
                    </a:cubicBezTo>
                    <a:lnTo>
                      <a:pt x="89728" y="56658"/>
                    </a:lnTo>
                    <a:cubicBezTo>
                      <a:pt x="80883" y="66719"/>
                      <a:pt x="67965" y="73071"/>
                      <a:pt x="53527" y="73071"/>
                    </a:cubicBezTo>
                    <a:cubicBezTo>
                      <a:pt x="26870" y="73071"/>
                      <a:pt x="5259" y="51460"/>
                      <a:pt x="5259" y="24773"/>
                    </a:cubicBezTo>
                    <a:cubicBezTo>
                      <a:pt x="5259" y="15715"/>
                      <a:pt x="7782" y="7265"/>
                      <a:pt x="12128" y="0"/>
                    </a:cubicBezTo>
                    <a:close/>
                  </a:path>
                </a:pathLst>
              </a:custGeom>
              <a:solidFill>
                <a:srgbClr val="BB8D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8" name="Google Shape;878;p45"/>
          <p:cNvGrpSpPr/>
          <p:nvPr/>
        </p:nvGrpSpPr>
        <p:grpSpPr>
          <a:xfrm>
            <a:off x="4862925" y="3140800"/>
            <a:ext cx="6271175" cy="2044825"/>
            <a:chOff x="-2720100" y="3405375"/>
            <a:chExt cx="6271175" cy="2044825"/>
          </a:xfrm>
        </p:grpSpPr>
        <p:sp>
          <p:nvSpPr>
            <p:cNvPr id="879" name="Google Shape;879;p45"/>
            <p:cNvSpPr/>
            <p:nvPr/>
          </p:nvSpPr>
          <p:spPr>
            <a:xfrm>
              <a:off x="-2720100" y="3578825"/>
              <a:ext cx="6271175" cy="1871375"/>
            </a:xfrm>
            <a:custGeom>
              <a:rect b="b" l="l" r="r" t="t"/>
              <a:pathLst>
                <a:path extrusionOk="0" h="74855" w="250847">
                  <a:moveTo>
                    <a:pt x="125423" y="1"/>
                  </a:moveTo>
                  <a:lnTo>
                    <a:pt x="124056" y="10375"/>
                  </a:lnTo>
                  <a:lnTo>
                    <a:pt x="122554" y="10375"/>
                  </a:lnTo>
                  <a:cubicBezTo>
                    <a:pt x="122554" y="10375"/>
                    <a:pt x="119452" y="15245"/>
                    <a:pt x="114048" y="17847"/>
                  </a:cubicBezTo>
                  <a:cubicBezTo>
                    <a:pt x="111313" y="19148"/>
                    <a:pt x="106877" y="22150"/>
                    <a:pt x="103874" y="26453"/>
                  </a:cubicBezTo>
                  <a:lnTo>
                    <a:pt x="103874" y="20316"/>
                  </a:lnTo>
                  <a:lnTo>
                    <a:pt x="104008" y="20182"/>
                  </a:lnTo>
                  <a:lnTo>
                    <a:pt x="104008" y="16413"/>
                  </a:lnTo>
                  <a:lnTo>
                    <a:pt x="103674" y="16413"/>
                  </a:lnTo>
                  <a:lnTo>
                    <a:pt x="103674" y="15979"/>
                  </a:lnTo>
                  <a:lnTo>
                    <a:pt x="103207" y="15979"/>
                  </a:lnTo>
                  <a:lnTo>
                    <a:pt x="103207" y="11809"/>
                  </a:lnTo>
                  <a:lnTo>
                    <a:pt x="103574" y="11443"/>
                  </a:lnTo>
                  <a:lnTo>
                    <a:pt x="103574" y="10909"/>
                  </a:lnTo>
                  <a:lnTo>
                    <a:pt x="103674" y="10775"/>
                  </a:lnTo>
                  <a:lnTo>
                    <a:pt x="103674" y="10375"/>
                  </a:lnTo>
                  <a:lnTo>
                    <a:pt x="103508" y="10375"/>
                  </a:lnTo>
                  <a:cubicBezTo>
                    <a:pt x="103508" y="8407"/>
                    <a:pt x="102340" y="7740"/>
                    <a:pt x="102340" y="7740"/>
                  </a:cubicBezTo>
                  <a:lnTo>
                    <a:pt x="102340" y="7039"/>
                  </a:lnTo>
                  <a:lnTo>
                    <a:pt x="100472" y="5105"/>
                  </a:lnTo>
                  <a:lnTo>
                    <a:pt x="100472" y="4771"/>
                  </a:lnTo>
                  <a:lnTo>
                    <a:pt x="100405" y="4771"/>
                  </a:lnTo>
                  <a:lnTo>
                    <a:pt x="100339" y="3270"/>
                  </a:lnTo>
                  <a:lnTo>
                    <a:pt x="100239" y="4771"/>
                  </a:lnTo>
                  <a:lnTo>
                    <a:pt x="100172" y="4771"/>
                  </a:lnTo>
                  <a:lnTo>
                    <a:pt x="100172" y="5105"/>
                  </a:lnTo>
                  <a:lnTo>
                    <a:pt x="98304" y="7039"/>
                  </a:lnTo>
                  <a:lnTo>
                    <a:pt x="98304" y="7740"/>
                  </a:lnTo>
                  <a:cubicBezTo>
                    <a:pt x="98304" y="7740"/>
                    <a:pt x="97136" y="8407"/>
                    <a:pt x="97136" y="10375"/>
                  </a:cubicBezTo>
                  <a:lnTo>
                    <a:pt x="96970" y="10375"/>
                  </a:lnTo>
                  <a:lnTo>
                    <a:pt x="96970" y="10775"/>
                  </a:lnTo>
                  <a:lnTo>
                    <a:pt x="97070" y="10909"/>
                  </a:lnTo>
                  <a:lnTo>
                    <a:pt x="97070" y="11443"/>
                  </a:lnTo>
                  <a:lnTo>
                    <a:pt x="97437" y="11809"/>
                  </a:lnTo>
                  <a:lnTo>
                    <a:pt x="97437" y="15979"/>
                  </a:lnTo>
                  <a:lnTo>
                    <a:pt x="96970" y="15979"/>
                  </a:lnTo>
                  <a:lnTo>
                    <a:pt x="96970" y="16413"/>
                  </a:lnTo>
                  <a:lnTo>
                    <a:pt x="96636" y="16413"/>
                  </a:lnTo>
                  <a:lnTo>
                    <a:pt x="96636" y="20182"/>
                  </a:lnTo>
                  <a:lnTo>
                    <a:pt x="96769" y="20316"/>
                  </a:lnTo>
                  <a:lnTo>
                    <a:pt x="96769" y="36761"/>
                  </a:lnTo>
                  <a:cubicBezTo>
                    <a:pt x="91666" y="34492"/>
                    <a:pt x="90798" y="31724"/>
                    <a:pt x="90798" y="31724"/>
                  </a:cubicBezTo>
                  <a:lnTo>
                    <a:pt x="90798" y="30423"/>
                  </a:lnTo>
                  <a:lnTo>
                    <a:pt x="90165" y="30423"/>
                  </a:lnTo>
                  <a:lnTo>
                    <a:pt x="89097" y="19415"/>
                  </a:lnTo>
                  <a:lnTo>
                    <a:pt x="88030" y="30423"/>
                  </a:lnTo>
                  <a:lnTo>
                    <a:pt x="87396" y="30423"/>
                  </a:lnTo>
                  <a:lnTo>
                    <a:pt x="87396" y="31724"/>
                  </a:lnTo>
                  <a:cubicBezTo>
                    <a:pt x="87396" y="31724"/>
                    <a:pt x="86295" y="35193"/>
                    <a:pt x="79424" y="37528"/>
                  </a:cubicBezTo>
                  <a:cubicBezTo>
                    <a:pt x="77189" y="38295"/>
                    <a:pt x="75254" y="39396"/>
                    <a:pt x="73686" y="40864"/>
                  </a:cubicBezTo>
                  <a:lnTo>
                    <a:pt x="73686" y="38629"/>
                  </a:lnTo>
                  <a:lnTo>
                    <a:pt x="73353" y="38629"/>
                  </a:lnTo>
                  <a:lnTo>
                    <a:pt x="73353" y="38195"/>
                  </a:lnTo>
                  <a:lnTo>
                    <a:pt x="72886" y="38195"/>
                  </a:lnTo>
                  <a:lnTo>
                    <a:pt x="72886" y="34025"/>
                  </a:lnTo>
                  <a:lnTo>
                    <a:pt x="73253" y="33658"/>
                  </a:lnTo>
                  <a:lnTo>
                    <a:pt x="73253" y="33125"/>
                  </a:lnTo>
                  <a:lnTo>
                    <a:pt x="73353" y="33025"/>
                  </a:lnTo>
                  <a:lnTo>
                    <a:pt x="73353" y="32591"/>
                  </a:lnTo>
                  <a:lnTo>
                    <a:pt x="73186" y="32591"/>
                  </a:lnTo>
                  <a:cubicBezTo>
                    <a:pt x="73186" y="30623"/>
                    <a:pt x="72018" y="29956"/>
                    <a:pt x="72018" y="29956"/>
                  </a:cubicBezTo>
                  <a:lnTo>
                    <a:pt x="72018" y="29255"/>
                  </a:lnTo>
                  <a:lnTo>
                    <a:pt x="70150" y="27321"/>
                  </a:lnTo>
                  <a:lnTo>
                    <a:pt x="70150" y="27020"/>
                  </a:lnTo>
                  <a:lnTo>
                    <a:pt x="70084" y="27020"/>
                  </a:lnTo>
                  <a:lnTo>
                    <a:pt x="70017" y="25486"/>
                  </a:lnTo>
                  <a:lnTo>
                    <a:pt x="69917" y="27020"/>
                  </a:lnTo>
                  <a:lnTo>
                    <a:pt x="69850" y="27020"/>
                  </a:lnTo>
                  <a:lnTo>
                    <a:pt x="69850" y="27321"/>
                  </a:lnTo>
                  <a:lnTo>
                    <a:pt x="67982" y="29255"/>
                  </a:lnTo>
                  <a:lnTo>
                    <a:pt x="67982" y="29956"/>
                  </a:lnTo>
                  <a:cubicBezTo>
                    <a:pt x="67982" y="29956"/>
                    <a:pt x="66815" y="30623"/>
                    <a:pt x="66815" y="32591"/>
                  </a:cubicBezTo>
                  <a:lnTo>
                    <a:pt x="66648" y="32591"/>
                  </a:lnTo>
                  <a:lnTo>
                    <a:pt x="66648" y="33025"/>
                  </a:lnTo>
                  <a:lnTo>
                    <a:pt x="66748" y="33125"/>
                  </a:lnTo>
                  <a:lnTo>
                    <a:pt x="66748" y="33658"/>
                  </a:lnTo>
                  <a:lnTo>
                    <a:pt x="67115" y="34025"/>
                  </a:lnTo>
                  <a:lnTo>
                    <a:pt x="67115" y="38195"/>
                  </a:lnTo>
                  <a:lnTo>
                    <a:pt x="66648" y="38195"/>
                  </a:lnTo>
                  <a:lnTo>
                    <a:pt x="66648" y="38629"/>
                  </a:lnTo>
                  <a:lnTo>
                    <a:pt x="66314" y="38629"/>
                  </a:lnTo>
                  <a:lnTo>
                    <a:pt x="66314" y="42398"/>
                  </a:lnTo>
                  <a:lnTo>
                    <a:pt x="66448" y="42531"/>
                  </a:lnTo>
                  <a:lnTo>
                    <a:pt x="66448" y="65348"/>
                  </a:lnTo>
                  <a:lnTo>
                    <a:pt x="64179" y="65348"/>
                  </a:lnTo>
                  <a:lnTo>
                    <a:pt x="64179" y="69351"/>
                  </a:lnTo>
                  <a:lnTo>
                    <a:pt x="61077" y="69351"/>
                  </a:lnTo>
                  <a:lnTo>
                    <a:pt x="61077" y="63546"/>
                  </a:lnTo>
                  <a:lnTo>
                    <a:pt x="61844" y="63546"/>
                  </a:lnTo>
                  <a:lnTo>
                    <a:pt x="61844" y="62612"/>
                  </a:lnTo>
                  <a:lnTo>
                    <a:pt x="62645" y="62612"/>
                  </a:lnTo>
                  <a:lnTo>
                    <a:pt x="62645" y="59544"/>
                  </a:lnTo>
                  <a:lnTo>
                    <a:pt x="61945" y="59544"/>
                  </a:lnTo>
                  <a:cubicBezTo>
                    <a:pt x="63479" y="53172"/>
                    <a:pt x="60377" y="48936"/>
                    <a:pt x="55273" y="47201"/>
                  </a:cubicBezTo>
                  <a:cubicBezTo>
                    <a:pt x="50169" y="45467"/>
                    <a:pt x="49369" y="42932"/>
                    <a:pt x="49369" y="42932"/>
                  </a:cubicBezTo>
                  <a:lnTo>
                    <a:pt x="49369" y="41931"/>
                  </a:lnTo>
                  <a:lnTo>
                    <a:pt x="48902" y="41931"/>
                  </a:lnTo>
                  <a:lnTo>
                    <a:pt x="48101" y="33792"/>
                  </a:lnTo>
                  <a:lnTo>
                    <a:pt x="47301" y="41931"/>
                  </a:lnTo>
                  <a:lnTo>
                    <a:pt x="46867" y="41931"/>
                  </a:lnTo>
                  <a:lnTo>
                    <a:pt x="46867" y="42932"/>
                  </a:lnTo>
                  <a:cubicBezTo>
                    <a:pt x="46867" y="42932"/>
                    <a:pt x="46033" y="45467"/>
                    <a:pt x="40930" y="47201"/>
                  </a:cubicBezTo>
                  <a:cubicBezTo>
                    <a:pt x="35826" y="48936"/>
                    <a:pt x="32724" y="53172"/>
                    <a:pt x="34258" y="59544"/>
                  </a:cubicBezTo>
                  <a:lnTo>
                    <a:pt x="33558" y="59544"/>
                  </a:lnTo>
                  <a:lnTo>
                    <a:pt x="33558" y="62612"/>
                  </a:lnTo>
                  <a:lnTo>
                    <a:pt x="34358" y="62612"/>
                  </a:lnTo>
                  <a:lnTo>
                    <a:pt x="34358" y="63546"/>
                  </a:lnTo>
                  <a:lnTo>
                    <a:pt x="35125" y="63546"/>
                  </a:lnTo>
                  <a:lnTo>
                    <a:pt x="35125" y="69351"/>
                  </a:lnTo>
                  <a:lnTo>
                    <a:pt x="31923" y="69351"/>
                  </a:lnTo>
                  <a:lnTo>
                    <a:pt x="31923" y="70652"/>
                  </a:lnTo>
                  <a:lnTo>
                    <a:pt x="29188" y="70652"/>
                  </a:lnTo>
                  <a:lnTo>
                    <a:pt x="29188" y="54440"/>
                  </a:lnTo>
                  <a:lnTo>
                    <a:pt x="29321" y="54340"/>
                  </a:lnTo>
                  <a:lnTo>
                    <a:pt x="29321" y="51238"/>
                  </a:lnTo>
                  <a:lnTo>
                    <a:pt x="29054" y="51238"/>
                  </a:lnTo>
                  <a:lnTo>
                    <a:pt x="29054" y="50871"/>
                  </a:lnTo>
                  <a:lnTo>
                    <a:pt x="28654" y="50871"/>
                  </a:lnTo>
                  <a:lnTo>
                    <a:pt x="28654" y="47435"/>
                  </a:lnTo>
                  <a:lnTo>
                    <a:pt x="28954" y="47135"/>
                  </a:lnTo>
                  <a:lnTo>
                    <a:pt x="28954" y="46701"/>
                  </a:lnTo>
                  <a:lnTo>
                    <a:pt x="29054" y="46601"/>
                  </a:lnTo>
                  <a:lnTo>
                    <a:pt x="29054" y="46267"/>
                  </a:lnTo>
                  <a:lnTo>
                    <a:pt x="28921" y="46267"/>
                  </a:lnTo>
                  <a:cubicBezTo>
                    <a:pt x="28921" y="44633"/>
                    <a:pt x="27954" y="44066"/>
                    <a:pt x="27954" y="44066"/>
                  </a:cubicBezTo>
                  <a:lnTo>
                    <a:pt x="27954" y="43499"/>
                  </a:lnTo>
                  <a:lnTo>
                    <a:pt x="26419" y="41931"/>
                  </a:lnTo>
                  <a:lnTo>
                    <a:pt x="26419" y="41664"/>
                  </a:lnTo>
                  <a:lnTo>
                    <a:pt x="26352" y="41664"/>
                  </a:lnTo>
                  <a:lnTo>
                    <a:pt x="26286" y="40397"/>
                  </a:lnTo>
                  <a:lnTo>
                    <a:pt x="26219" y="41664"/>
                  </a:lnTo>
                  <a:lnTo>
                    <a:pt x="26152" y="41664"/>
                  </a:lnTo>
                  <a:lnTo>
                    <a:pt x="26152" y="41931"/>
                  </a:lnTo>
                  <a:lnTo>
                    <a:pt x="24618" y="43499"/>
                  </a:lnTo>
                  <a:lnTo>
                    <a:pt x="24618" y="44066"/>
                  </a:lnTo>
                  <a:cubicBezTo>
                    <a:pt x="24618" y="44066"/>
                    <a:pt x="23651" y="44633"/>
                    <a:pt x="23651" y="46267"/>
                  </a:cubicBezTo>
                  <a:lnTo>
                    <a:pt x="23517" y="46267"/>
                  </a:lnTo>
                  <a:lnTo>
                    <a:pt x="23517" y="46601"/>
                  </a:lnTo>
                  <a:lnTo>
                    <a:pt x="23617" y="46701"/>
                  </a:lnTo>
                  <a:lnTo>
                    <a:pt x="23617" y="47135"/>
                  </a:lnTo>
                  <a:lnTo>
                    <a:pt x="23917" y="47435"/>
                  </a:lnTo>
                  <a:lnTo>
                    <a:pt x="23917" y="50871"/>
                  </a:lnTo>
                  <a:lnTo>
                    <a:pt x="23517" y="50871"/>
                  </a:lnTo>
                  <a:lnTo>
                    <a:pt x="23517" y="51238"/>
                  </a:lnTo>
                  <a:lnTo>
                    <a:pt x="23250" y="51238"/>
                  </a:lnTo>
                  <a:lnTo>
                    <a:pt x="23250" y="54340"/>
                  </a:lnTo>
                  <a:lnTo>
                    <a:pt x="23350" y="54440"/>
                  </a:lnTo>
                  <a:lnTo>
                    <a:pt x="23350" y="70652"/>
                  </a:lnTo>
                  <a:lnTo>
                    <a:pt x="20882" y="70652"/>
                  </a:lnTo>
                  <a:lnTo>
                    <a:pt x="20882" y="72920"/>
                  </a:lnTo>
                  <a:lnTo>
                    <a:pt x="0" y="74855"/>
                  </a:lnTo>
                  <a:lnTo>
                    <a:pt x="250846" y="74855"/>
                  </a:lnTo>
                  <a:lnTo>
                    <a:pt x="229998" y="72920"/>
                  </a:lnTo>
                  <a:lnTo>
                    <a:pt x="229998" y="70652"/>
                  </a:lnTo>
                  <a:lnTo>
                    <a:pt x="227496" y="70652"/>
                  </a:lnTo>
                  <a:lnTo>
                    <a:pt x="227496" y="54440"/>
                  </a:lnTo>
                  <a:lnTo>
                    <a:pt x="227630" y="54340"/>
                  </a:lnTo>
                  <a:lnTo>
                    <a:pt x="227630" y="51238"/>
                  </a:lnTo>
                  <a:lnTo>
                    <a:pt x="227329" y="51238"/>
                  </a:lnTo>
                  <a:lnTo>
                    <a:pt x="227329" y="50871"/>
                  </a:lnTo>
                  <a:lnTo>
                    <a:pt x="226962" y="50871"/>
                  </a:lnTo>
                  <a:lnTo>
                    <a:pt x="226962" y="47435"/>
                  </a:lnTo>
                  <a:lnTo>
                    <a:pt x="227263" y="47135"/>
                  </a:lnTo>
                  <a:lnTo>
                    <a:pt x="227263" y="46701"/>
                  </a:lnTo>
                  <a:lnTo>
                    <a:pt x="227329" y="46601"/>
                  </a:lnTo>
                  <a:lnTo>
                    <a:pt x="227329" y="46267"/>
                  </a:lnTo>
                  <a:lnTo>
                    <a:pt x="227196" y="46267"/>
                  </a:lnTo>
                  <a:cubicBezTo>
                    <a:pt x="227196" y="44633"/>
                    <a:pt x="226229" y="44066"/>
                    <a:pt x="226229" y="44066"/>
                  </a:cubicBezTo>
                  <a:lnTo>
                    <a:pt x="226229" y="43499"/>
                  </a:lnTo>
                  <a:lnTo>
                    <a:pt x="224694" y="41931"/>
                  </a:lnTo>
                  <a:lnTo>
                    <a:pt x="224694" y="41664"/>
                  </a:lnTo>
                  <a:lnTo>
                    <a:pt x="224661" y="41664"/>
                  </a:lnTo>
                  <a:lnTo>
                    <a:pt x="224561" y="40397"/>
                  </a:lnTo>
                  <a:lnTo>
                    <a:pt x="224494" y="41664"/>
                  </a:lnTo>
                  <a:lnTo>
                    <a:pt x="224461" y="41664"/>
                  </a:lnTo>
                  <a:lnTo>
                    <a:pt x="224461" y="41931"/>
                  </a:lnTo>
                  <a:lnTo>
                    <a:pt x="222926" y="43499"/>
                  </a:lnTo>
                  <a:lnTo>
                    <a:pt x="222926" y="44066"/>
                  </a:lnTo>
                  <a:cubicBezTo>
                    <a:pt x="222926" y="44066"/>
                    <a:pt x="221959" y="44633"/>
                    <a:pt x="221959" y="46267"/>
                  </a:cubicBezTo>
                  <a:lnTo>
                    <a:pt x="221825" y="46267"/>
                  </a:lnTo>
                  <a:lnTo>
                    <a:pt x="221825" y="46601"/>
                  </a:lnTo>
                  <a:lnTo>
                    <a:pt x="221892" y="46701"/>
                  </a:lnTo>
                  <a:lnTo>
                    <a:pt x="221892" y="47135"/>
                  </a:lnTo>
                  <a:lnTo>
                    <a:pt x="222192" y="47435"/>
                  </a:lnTo>
                  <a:lnTo>
                    <a:pt x="222192" y="50871"/>
                  </a:lnTo>
                  <a:lnTo>
                    <a:pt x="221825" y="50871"/>
                  </a:lnTo>
                  <a:lnTo>
                    <a:pt x="221825" y="51238"/>
                  </a:lnTo>
                  <a:lnTo>
                    <a:pt x="221525" y="51238"/>
                  </a:lnTo>
                  <a:lnTo>
                    <a:pt x="221525" y="54340"/>
                  </a:lnTo>
                  <a:lnTo>
                    <a:pt x="221659" y="54440"/>
                  </a:lnTo>
                  <a:lnTo>
                    <a:pt x="221659" y="70652"/>
                  </a:lnTo>
                  <a:lnTo>
                    <a:pt x="218923" y="70652"/>
                  </a:lnTo>
                  <a:lnTo>
                    <a:pt x="218923" y="69351"/>
                  </a:lnTo>
                  <a:lnTo>
                    <a:pt x="215721" y="69351"/>
                  </a:lnTo>
                  <a:lnTo>
                    <a:pt x="215721" y="63546"/>
                  </a:lnTo>
                  <a:lnTo>
                    <a:pt x="216488" y="63546"/>
                  </a:lnTo>
                  <a:lnTo>
                    <a:pt x="216488" y="62612"/>
                  </a:lnTo>
                  <a:lnTo>
                    <a:pt x="217289" y="62612"/>
                  </a:lnTo>
                  <a:lnTo>
                    <a:pt x="217289" y="59544"/>
                  </a:lnTo>
                  <a:lnTo>
                    <a:pt x="216588" y="59544"/>
                  </a:lnTo>
                  <a:cubicBezTo>
                    <a:pt x="218123" y="53172"/>
                    <a:pt x="215021" y="48936"/>
                    <a:pt x="209917" y="47201"/>
                  </a:cubicBezTo>
                  <a:cubicBezTo>
                    <a:pt x="204813" y="45467"/>
                    <a:pt x="204013" y="42932"/>
                    <a:pt x="204013" y="42932"/>
                  </a:cubicBezTo>
                  <a:lnTo>
                    <a:pt x="204013" y="41931"/>
                  </a:lnTo>
                  <a:lnTo>
                    <a:pt x="203546" y="41931"/>
                  </a:lnTo>
                  <a:lnTo>
                    <a:pt x="202745" y="33792"/>
                  </a:lnTo>
                  <a:lnTo>
                    <a:pt x="201978" y="41931"/>
                  </a:lnTo>
                  <a:lnTo>
                    <a:pt x="201511" y="41931"/>
                  </a:lnTo>
                  <a:lnTo>
                    <a:pt x="201511" y="42932"/>
                  </a:lnTo>
                  <a:cubicBezTo>
                    <a:pt x="201511" y="42932"/>
                    <a:pt x="200677" y="45467"/>
                    <a:pt x="195573" y="47201"/>
                  </a:cubicBezTo>
                  <a:cubicBezTo>
                    <a:pt x="190470" y="48936"/>
                    <a:pt x="187401" y="53172"/>
                    <a:pt x="188902" y="59544"/>
                  </a:cubicBezTo>
                  <a:lnTo>
                    <a:pt x="188201" y="59544"/>
                  </a:lnTo>
                  <a:lnTo>
                    <a:pt x="188201" y="62612"/>
                  </a:lnTo>
                  <a:lnTo>
                    <a:pt x="189035" y="62612"/>
                  </a:lnTo>
                  <a:lnTo>
                    <a:pt x="189035" y="63546"/>
                  </a:lnTo>
                  <a:lnTo>
                    <a:pt x="189769" y="63546"/>
                  </a:lnTo>
                  <a:lnTo>
                    <a:pt x="189769" y="69351"/>
                  </a:lnTo>
                  <a:lnTo>
                    <a:pt x="186667" y="69351"/>
                  </a:lnTo>
                  <a:lnTo>
                    <a:pt x="186667" y="65348"/>
                  </a:lnTo>
                  <a:lnTo>
                    <a:pt x="184399" y="65348"/>
                  </a:lnTo>
                  <a:lnTo>
                    <a:pt x="184399" y="42531"/>
                  </a:lnTo>
                  <a:lnTo>
                    <a:pt x="184532" y="42398"/>
                  </a:lnTo>
                  <a:lnTo>
                    <a:pt x="184532" y="38629"/>
                  </a:lnTo>
                  <a:lnTo>
                    <a:pt x="184232" y="38629"/>
                  </a:lnTo>
                  <a:lnTo>
                    <a:pt x="184232" y="38195"/>
                  </a:lnTo>
                  <a:lnTo>
                    <a:pt x="183732" y="38195"/>
                  </a:lnTo>
                  <a:lnTo>
                    <a:pt x="183732" y="34025"/>
                  </a:lnTo>
                  <a:lnTo>
                    <a:pt x="184098" y="33658"/>
                  </a:lnTo>
                  <a:lnTo>
                    <a:pt x="184098" y="33125"/>
                  </a:lnTo>
                  <a:lnTo>
                    <a:pt x="184232" y="33025"/>
                  </a:lnTo>
                  <a:lnTo>
                    <a:pt x="184232" y="32591"/>
                  </a:lnTo>
                  <a:lnTo>
                    <a:pt x="184032" y="32591"/>
                  </a:lnTo>
                  <a:cubicBezTo>
                    <a:pt x="184032" y="30623"/>
                    <a:pt x="182864" y="29956"/>
                    <a:pt x="182864" y="29956"/>
                  </a:cubicBezTo>
                  <a:lnTo>
                    <a:pt x="182864" y="29255"/>
                  </a:lnTo>
                  <a:lnTo>
                    <a:pt x="180996" y="27321"/>
                  </a:lnTo>
                  <a:lnTo>
                    <a:pt x="180996" y="27020"/>
                  </a:lnTo>
                  <a:lnTo>
                    <a:pt x="180930" y="27020"/>
                  </a:lnTo>
                  <a:lnTo>
                    <a:pt x="180863" y="25486"/>
                  </a:lnTo>
                  <a:lnTo>
                    <a:pt x="180763" y="27020"/>
                  </a:lnTo>
                  <a:lnTo>
                    <a:pt x="180696" y="27020"/>
                  </a:lnTo>
                  <a:lnTo>
                    <a:pt x="180696" y="27321"/>
                  </a:lnTo>
                  <a:lnTo>
                    <a:pt x="178828" y="29255"/>
                  </a:lnTo>
                  <a:lnTo>
                    <a:pt x="178828" y="29956"/>
                  </a:lnTo>
                  <a:cubicBezTo>
                    <a:pt x="178828" y="29956"/>
                    <a:pt x="177661" y="30623"/>
                    <a:pt x="177661" y="32591"/>
                  </a:cubicBezTo>
                  <a:lnTo>
                    <a:pt x="177494" y="32591"/>
                  </a:lnTo>
                  <a:lnTo>
                    <a:pt x="177494" y="33025"/>
                  </a:lnTo>
                  <a:lnTo>
                    <a:pt x="177627" y="33125"/>
                  </a:lnTo>
                  <a:lnTo>
                    <a:pt x="177627" y="33658"/>
                  </a:lnTo>
                  <a:lnTo>
                    <a:pt x="177961" y="34025"/>
                  </a:lnTo>
                  <a:lnTo>
                    <a:pt x="177961" y="38195"/>
                  </a:lnTo>
                  <a:lnTo>
                    <a:pt x="177494" y="38195"/>
                  </a:lnTo>
                  <a:lnTo>
                    <a:pt x="177494" y="38629"/>
                  </a:lnTo>
                  <a:lnTo>
                    <a:pt x="177160" y="38629"/>
                  </a:lnTo>
                  <a:lnTo>
                    <a:pt x="177160" y="40864"/>
                  </a:lnTo>
                  <a:cubicBezTo>
                    <a:pt x="175626" y="39396"/>
                    <a:pt x="173691" y="38295"/>
                    <a:pt x="171456" y="37528"/>
                  </a:cubicBezTo>
                  <a:cubicBezTo>
                    <a:pt x="164551" y="35193"/>
                    <a:pt x="163450" y="31724"/>
                    <a:pt x="163450" y="31724"/>
                  </a:cubicBezTo>
                  <a:lnTo>
                    <a:pt x="163450" y="30423"/>
                  </a:lnTo>
                  <a:lnTo>
                    <a:pt x="162817" y="30423"/>
                  </a:lnTo>
                  <a:lnTo>
                    <a:pt x="161749" y="19415"/>
                  </a:lnTo>
                  <a:lnTo>
                    <a:pt x="160715" y="30423"/>
                  </a:lnTo>
                  <a:lnTo>
                    <a:pt x="160081" y="30423"/>
                  </a:lnTo>
                  <a:lnTo>
                    <a:pt x="160081" y="31724"/>
                  </a:lnTo>
                  <a:cubicBezTo>
                    <a:pt x="160081" y="31724"/>
                    <a:pt x="159181" y="34492"/>
                    <a:pt x="154077" y="36761"/>
                  </a:cubicBezTo>
                  <a:lnTo>
                    <a:pt x="154077" y="20316"/>
                  </a:lnTo>
                  <a:lnTo>
                    <a:pt x="154210" y="20182"/>
                  </a:lnTo>
                  <a:lnTo>
                    <a:pt x="154210" y="16413"/>
                  </a:lnTo>
                  <a:lnTo>
                    <a:pt x="153910" y="16413"/>
                  </a:lnTo>
                  <a:lnTo>
                    <a:pt x="153910" y="15979"/>
                  </a:lnTo>
                  <a:lnTo>
                    <a:pt x="153410" y="15979"/>
                  </a:lnTo>
                  <a:lnTo>
                    <a:pt x="153410" y="11809"/>
                  </a:lnTo>
                  <a:lnTo>
                    <a:pt x="153777" y="11443"/>
                  </a:lnTo>
                  <a:lnTo>
                    <a:pt x="153777" y="10909"/>
                  </a:lnTo>
                  <a:lnTo>
                    <a:pt x="153910" y="10775"/>
                  </a:lnTo>
                  <a:lnTo>
                    <a:pt x="153910" y="10375"/>
                  </a:lnTo>
                  <a:lnTo>
                    <a:pt x="153710" y="10375"/>
                  </a:lnTo>
                  <a:cubicBezTo>
                    <a:pt x="153710" y="8407"/>
                    <a:pt x="152543" y="7740"/>
                    <a:pt x="152543" y="7740"/>
                  </a:cubicBezTo>
                  <a:lnTo>
                    <a:pt x="152543" y="7039"/>
                  </a:lnTo>
                  <a:lnTo>
                    <a:pt x="150708" y="5105"/>
                  </a:lnTo>
                  <a:lnTo>
                    <a:pt x="150708" y="4771"/>
                  </a:lnTo>
                  <a:lnTo>
                    <a:pt x="150608" y="4771"/>
                  </a:lnTo>
                  <a:lnTo>
                    <a:pt x="150541" y="3270"/>
                  </a:lnTo>
                  <a:lnTo>
                    <a:pt x="150441" y="4771"/>
                  </a:lnTo>
                  <a:lnTo>
                    <a:pt x="150374" y="4771"/>
                  </a:lnTo>
                  <a:lnTo>
                    <a:pt x="150374" y="5105"/>
                  </a:lnTo>
                  <a:lnTo>
                    <a:pt x="148506" y="7039"/>
                  </a:lnTo>
                  <a:lnTo>
                    <a:pt x="148506" y="7740"/>
                  </a:lnTo>
                  <a:cubicBezTo>
                    <a:pt x="148506" y="7740"/>
                    <a:pt x="147339" y="8407"/>
                    <a:pt x="147339" y="10375"/>
                  </a:cubicBezTo>
                  <a:lnTo>
                    <a:pt x="147172" y="10375"/>
                  </a:lnTo>
                  <a:lnTo>
                    <a:pt x="147172" y="10775"/>
                  </a:lnTo>
                  <a:lnTo>
                    <a:pt x="147306" y="10909"/>
                  </a:lnTo>
                  <a:lnTo>
                    <a:pt x="147306" y="11443"/>
                  </a:lnTo>
                  <a:lnTo>
                    <a:pt x="147639" y="11809"/>
                  </a:lnTo>
                  <a:lnTo>
                    <a:pt x="147639" y="15979"/>
                  </a:lnTo>
                  <a:lnTo>
                    <a:pt x="147172" y="15979"/>
                  </a:lnTo>
                  <a:lnTo>
                    <a:pt x="147172" y="16413"/>
                  </a:lnTo>
                  <a:lnTo>
                    <a:pt x="146839" y="16413"/>
                  </a:lnTo>
                  <a:lnTo>
                    <a:pt x="146839" y="20182"/>
                  </a:lnTo>
                  <a:lnTo>
                    <a:pt x="146972" y="20316"/>
                  </a:lnTo>
                  <a:lnTo>
                    <a:pt x="146972" y="26453"/>
                  </a:lnTo>
                  <a:cubicBezTo>
                    <a:pt x="143970" y="22150"/>
                    <a:pt x="139567" y="19148"/>
                    <a:pt x="136798" y="17847"/>
                  </a:cubicBezTo>
                  <a:cubicBezTo>
                    <a:pt x="131394" y="15245"/>
                    <a:pt x="128292" y="10375"/>
                    <a:pt x="128292" y="10375"/>
                  </a:cubicBezTo>
                  <a:lnTo>
                    <a:pt x="126791" y="10375"/>
                  </a:lnTo>
                  <a:lnTo>
                    <a:pt x="125423" y="1"/>
                  </a:ln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5"/>
            <p:cNvSpPr/>
            <p:nvPr/>
          </p:nvSpPr>
          <p:spPr>
            <a:xfrm>
              <a:off x="308725" y="3405375"/>
              <a:ext cx="211000" cy="211025"/>
            </a:xfrm>
            <a:custGeom>
              <a:rect b="b" l="l" r="r" t="t"/>
              <a:pathLst>
                <a:path extrusionOk="0" h="8441" w="8440">
                  <a:moveTo>
                    <a:pt x="4437" y="1"/>
                  </a:moveTo>
                  <a:lnTo>
                    <a:pt x="4437" y="1"/>
                  </a:lnTo>
                  <a:cubicBezTo>
                    <a:pt x="6038" y="368"/>
                    <a:pt x="7206" y="1802"/>
                    <a:pt x="7206" y="3503"/>
                  </a:cubicBezTo>
                  <a:cubicBezTo>
                    <a:pt x="7206" y="5505"/>
                    <a:pt x="5604" y="7139"/>
                    <a:pt x="3603" y="7139"/>
                  </a:cubicBezTo>
                  <a:cubicBezTo>
                    <a:pt x="1735" y="7139"/>
                    <a:pt x="201" y="5705"/>
                    <a:pt x="0" y="3870"/>
                  </a:cubicBezTo>
                  <a:cubicBezTo>
                    <a:pt x="0" y="3970"/>
                    <a:pt x="0" y="4104"/>
                    <a:pt x="0" y="4237"/>
                  </a:cubicBezTo>
                  <a:cubicBezTo>
                    <a:pt x="0" y="6539"/>
                    <a:pt x="1902" y="8440"/>
                    <a:pt x="4237" y="8440"/>
                  </a:cubicBezTo>
                  <a:cubicBezTo>
                    <a:pt x="6572" y="8440"/>
                    <a:pt x="8440" y="6539"/>
                    <a:pt x="8440" y="4237"/>
                  </a:cubicBezTo>
                  <a:cubicBezTo>
                    <a:pt x="8440" y="1969"/>
                    <a:pt x="6672" y="101"/>
                    <a:pt x="4437"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5"/>
            <p:cNvSpPr/>
            <p:nvPr/>
          </p:nvSpPr>
          <p:spPr>
            <a:xfrm>
              <a:off x="-531875" y="4001650"/>
              <a:ext cx="72575" cy="71725"/>
            </a:xfrm>
            <a:custGeom>
              <a:rect b="b" l="l" r="r" t="t"/>
              <a:pathLst>
                <a:path extrusionOk="0" h="2869" w="2903">
                  <a:moveTo>
                    <a:pt x="1535" y="0"/>
                  </a:moveTo>
                  <a:lnTo>
                    <a:pt x="1535" y="0"/>
                  </a:lnTo>
                  <a:cubicBezTo>
                    <a:pt x="2069" y="134"/>
                    <a:pt x="2469" y="634"/>
                    <a:pt x="2469" y="1201"/>
                  </a:cubicBezTo>
                  <a:cubicBezTo>
                    <a:pt x="2469" y="1868"/>
                    <a:pt x="1935" y="2435"/>
                    <a:pt x="1235" y="2435"/>
                  </a:cubicBezTo>
                  <a:cubicBezTo>
                    <a:pt x="601" y="2435"/>
                    <a:pt x="67" y="1935"/>
                    <a:pt x="34" y="1334"/>
                  </a:cubicBezTo>
                  <a:cubicBezTo>
                    <a:pt x="0" y="1368"/>
                    <a:pt x="0" y="1401"/>
                    <a:pt x="0" y="1434"/>
                  </a:cubicBezTo>
                  <a:cubicBezTo>
                    <a:pt x="0" y="2235"/>
                    <a:pt x="668" y="2869"/>
                    <a:pt x="1468" y="2869"/>
                  </a:cubicBezTo>
                  <a:cubicBezTo>
                    <a:pt x="2235" y="2869"/>
                    <a:pt x="2903" y="2235"/>
                    <a:pt x="2903" y="1434"/>
                  </a:cubicBezTo>
                  <a:cubicBezTo>
                    <a:pt x="2903" y="667"/>
                    <a:pt x="2269" y="33"/>
                    <a:pt x="1535" y="0"/>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5"/>
            <p:cNvSpPr/>
            <p:nvPr/>
          </p:nvSpPr>
          <p:spPr>
            <a:xfrm>
              <a:off x="1287750" y="4001650"/>
              <a:ext cx="72575" cy="71725"/>
            </a:xfrm>
            <a:custGeom>
              <a:rect b="b" l="l" r="r" t="t"/>
              <a:pathLst>
                <a:path extrusionOk="0" h="2869" w="2903">
                  <a:moveTo>
                    <a:pt x="1535" y="0"/>
                  </a:moveTo>
                  <a:lnTo>
                    <a:pt x="1535" y="0"/>
                  </a:lnTo>
                  <a:cubicBezTo>
                    <a:pt x="2069" y="134"/>
                    <a:pt x="2469" y="634"/>
                    <a:pt x="2469" y="1201"/>
                  </a:cubicBezTo>
                  <a:cubicBezTo>
                    <a:pt x="2469" y="1868"/>
                    <a:pt x="1902" y="2435"/>
                    <a:pt x="1235" y="2435"/>
                  </a:cubicBezTo>
                  <a:cubicBezTo>
                    <a:pt x="601" y="2435"/>
                    <a:pt x="68" y="1935"/>
                    <a:pt x="1" y="1334"/>
                  </a:cubicBezTo>
                  <a:cubicBezTo>
                    <a:pt x="1" y="1368"/>
                    <a:pt x="1" y="1401"/>
                    <a:pt x="1" y="1434"/>
                  </a:cubicBezTo>
                  <a:cubicBezTo>
                    <a:pt x="1" y="2235"/>
                    <a:pt x="668" y="2869"/>
                    <a:pt x="1435" y="2869"/>
                  </a:cubicBezTo>
                  <a:cubicBezTo>
                    <a:pt x="2236" y="2869"/>
                    <a:pt x="2903" y="2235"/>
                    <a:pt x="2903" y="1434"/>
                  </a:cubicBezTo>
                  <a:cubicBezTo>
                    <a:pt x="2903" y="667"/>
                    <a:pt x="2269" y="33"/>
                    <a:pt x="1535" y="0"/>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5"/>
            <p:cNvSpPr/>
            <p:nvPr/>
          </p:nvSpPr>
          <p:spPr>
            <a:xfrm>
              <a:off x="-1559275" y="4365225"/>
              <a:ext cx="72575" cy="72575"/>
            </a:xfrm>
            <a:custGeom>
              <a:rect b="b" l="l" r="r" t="t"/>
              <a:pathLst>
                <a:path extrusionOk="0" h="2903" w="2903">
                  <a:moveTo>
                    <a:pt x="1535" y="1"/>
                  </a:moveTo>
                  <a:lnTo>
                    <a:pt x="1535" y="1"/>
                  </a:lnTo>
                  <a:cubicBezTo>
                    <a:pt x="2069" y="134"/>
                    <a:pt x="2469" y="635"/>
                    <a:pt x="2469" y="1202"/>
                  </a:cubicBezTo>
                  <a:cubicBezTo>
                    <a:pt x="2469" y="1902"/>
                    <a:pt x="1935" y="2436"/>
                    <a:pt x="1235" y="2436"/>
                  </a:cubicBezTo>
                  <a:cubicBezTo>
                    <a:pt x="601" y="2436"/>
                    <a:pt x="67" y="1936"/>
                    <a:pt x="34" y="1335"/>
                  </a:cubicBezTo>
                  <a:cubicBezTo>
                    <a:pt x="0" y="1368"/>
                    <a:pt x="0" y="1402"/>
                    <a:pt x="0" y="1435"/>
                  </a:cubicBezTo>
                  <a:cubicBezTo>
                    <a:pt x="0" y="2236"/>
                    <a:pt x="668" y="2903"/>
                    <a:pt x="1435" y="2903"/>
                  </a:cubicBezTo>
                  <a:cubicBezTo>
                    <a:pt x="2235" y="2903"/>
                    <a:pt x="2903" y="2236"/>
                    <a:pt x="2903" y="1435"/>
                  </a:cubicBezTo>
                  <a:cubicBezTo>
                    <a:pt x="2903" y="668"/>
                    <a:pt x="2269" y="68"/>
                    <a:pt x="1535"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5"/>
            <p:cNvSpPr/>
            <p:nvPr/>
          </p:nvSpPr>
          <p:spPr>
            <a:xfrm>
              <a:off x="2315150" y="4365225"/>
              <a:ext cx="72575" cy="72575"/>
            </a:xfrm>
            <a:custGeom>
              <a:rect b="b" l="l" r="r" t="t"/>
              <a:pathLst>
                <a:path extrusionOk="0" h="2903" w="2903">
                  <a:moveTo>
                    <a:pt x="1535" y="1"/>
                  </a:moveTo>
                  <a:lnTo>
                    <a:pt x="1535" y="1"/>
                  </a:lnTo>
                  <a:cubicBezTo>
                    <a:pt x="2069" y="134"/>
                    <a:pt x="2469" y="635"/>
                    <a:pt x="2469" y="1202"/>
                  </a:cubicBezTo>
                  <a:cubicBezTo>
                    <a:pt x="2469" y="1902"/>
                    <a:pt x="1902" y="2436"/>
                    <a:pt x="1235" y="2436"/>
                  </a:cubicBezTo>
                  <a:cubicBezTo>
                    <a:pt x="601" y="2436"/>
                    <a:pt x="68" y="1936"/>
                    <a:pt x="1" y="1335"/>
                  </a:cubicBezTo>
                  <a:cubicBezTo>
                    <a:pt x="1" y="1368"/>
                    <a:pt x="1" y="1402"/>
                    <a:pt x="1" y="1435"/>
                  </a:cubicBezTo>
                  <a:cubicBezTo>
                    <a:pt x="1" y="2236"/>
                    <a:pt x="668" y="2903"/>
                    <a:pt x="1435" y="2903"/>
                  </a:cubicBezTo>
                  <a:cubicBezTo>
                    <a:pt x="2236" y="2903"/>
                    <a:pt x="2903" y="2236"/>
                    <a:pt x="2903" y="1435"/>
                  </a:cubicBezTo>
                  <a:cubicBezTo>
                    <a:pt x="2903" y="668"/>
                    <a:pt x="2269" y="68"/>
                    <a:pt x="1535"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 name="Google Shape;885;p45"/>
          <p:cNvGrpSpPr/>
          <p:nvPr/>
        </p:nvGrpSpPr>
        <p:grpSpPr>
          <a:xfrm flipH="1">
            <a:off x="6412338" y="3532463"/>
            <a:ext cx="120850" cy="347400"/>
            <a:chOff x="512575" y="3217700"/>
            <a:chExt cx="120850" cy="347400"/>
          </a:xfrm>
        </p:grpSpPr>
        <p:sp>
          <p:nvSpPr>
            <p:cNvPr id="886" name="Google Shape;886;p45"/>
            <p:cNvSpPr/>
            <p:nvPr/>
          </p:nvSpPr>
          <p:spPr>
            <a:xfrm>
              <a:off x="547913" y="3217700"/>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5"/>
            <p:cNvSpPr/>
            <p:nvPr/>
          </p:nvSpPr>
          <p:spPr>
            <a:xfrm>
              <a:off x="512575" y="344347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1" name="Shape 891"/>
        <p:cNvGrpSpPr/>
        <p:nvPr/>
      </p:nvGrpSpPr>
      <p:grpSpPr>
        <a:xfrm>
          <a:off x="0" y="0"/>
          <a:ext cx="0" cy="0"/>
          <a:chOff x="0" y="0"/>
          <a:chExt cx="0" cy="0"/>
        </a:xfrm>
      </p:grpSpPr>
      <p:sp>
        <p:nvSpPr>
          <p:cNvPr id="892" name="Google Shape;892;p46"/>
          <p:cNvSpPr txBox="1"/>
          <p:nvPr>
            <p:ph type="title"/>
          </p:nvPr>
        </p:nvSpPr>
        <p:spPr>
          <a:xfrm>
            <a:off x="1032300" y="691900"/>
            <a:ext cx="7051800" cy="552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Process for the next launch</a:t>
            </a:r>
            <a:endParaRPr/>
          </a:p>
        </p:txBody>
      </p:sp>
      <p:sp>
        <p:nvSpPr>
          <p:cNvPr id="893" name="Google Shape;893;p46"/>
          <p:cNvSpPr/>
          <p:nvPr/>
        </p:nvSpPr>
        <p:spPr>
          <a:xfrm>
            <a:off x="1531125" y="1818900"/>
            <a:ext cx="176400" cy="176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6"/>
          <p:cNvSpPr/>
          <p:nvPr/>
        </p:nvSpPr>
        <p:spPr>
          <a:xfrm>
            <a:off x="3495025" y="1818900"/>
            <a:ext cx="176400" cy="176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6"/>
          <p:cNvSpPr/>
          <p:nvPr/>
        </p:nvSpPr>
        <p:spPr>
          <a:xfrm>
            <a:off x="5458925" y="1818900"/>
            <a:ext cx="176400" cy="176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6"/>
          <p:cNvSpPr/>
          <p:nvPr/>
        </p:nvSpPr>
        <p:spPr>
          <a:xfrm>
            <a:off x="7422825" y="1818900"/>
            <a:ext cx="176400" cy="176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6"/>
          <p:cNvSpPr txBox="1"/>
          <p:nvPr/>
        </p:nvSpPr>
        <p:spPr>
          <a:xfrm flipH="1">
            <a:off x="713175" y="2339276"/>
            <a:ext cx="1812300" cy="397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accent6"/>
                </a:solidFill>
                <a:latin typeface="DM Sans"/>
                <a:ea typeface="DM Sans"/>
                <a:cs typeface="DM Sans"/>
                <a:sym typeface="DM Sans"/>
              </a:rPr>
              <a:t>Planning phase</a:t>
            </a:r>
            <a:endParaRPr sz="1200">
              <a:solidFill>
                <a:schemeClr val="accent6"/>
              </a:solidFill>
              <a:latin typeface="DM Sans"/>
              <a:ea typeface="DM Sans"/>
              <a:cs typeface="DM Sans"/>
              <a:sym typeface="DM Sans"/>
            </a:endParaRPr>
          </a:p>
        </p:txBody>
      </p:sp>
      <p:sp>
        <p:nvSpPr>
          <p:cNvPr id="898" name="Google Shape;898;p46"/>
          <p:cNvSpPr txBox="1"/>
          <p:nvPr/>
        </p:nvSpPr>
        <p:spPr>
          <a:xfrm flipH="1">
            <a:off x="2677075" y="2339276"/>
            <a:ext cx="1812300" cy="397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accent6"/>
                </a:solidFill>
                <a:latin typeface="DM Sans"/>
                <a:ea typeface="DM Sans"/>
                <a:cs typeface="DM Sans"/>
                <a:sym typeface="DM Sans"/>
              </a:rPr>
              <a:t>Product development</a:t>
            </a:r>
            <a:endParaRPr sz="1200">
              <a:solidFill>
                <a:schemeClr val="accent6"/>
              </a:solidFill>
              <a:latin typeface="DM Sans"/>
              <a:ea typeface="DM Sans"/>
              <a:cs typeface="DM Sans"/>
              <a:sym typeface="DM Sans"/>
            </a:endParaRPr>
          </a:p>
        </p:txBody>
      </p:sp>
      <p:sp>
        <p:nvSpPr>
          <p:cNvPr id="899" name="Google Shape;899;p46"/>
          <p:cNvSpPr txBox="1"/>
          <p:nvPr/>
        </p:nvSpPr>
        <p:spPr>
          <a:xfrm flipH="1">
            <a:off x="4640975" y="2339276"/>
            <a:ext cx="1812300" cy="397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accent6"/>
                </a:solidFill>
                <a:latin typeface="DM Sans"/>
                <a:ea typeface="DM Sans"/>
                <a:cs typeface="DM Sans"/>
                <a:sym typeface="DM Sans"/>
              </a:rPr>
              <a:t>Testing</a:t>
            </a:r>
            <a:endParaRPr sz="1200">
              <a:solidFill>
                <a:schemeClr val="accent6"/>
              </a:solidFill>
              <a:latin typeface="DM Sans"/>
              <a:ea typeface="DM Sans"/>
              <a:cs typeface="DM Sans"/>
              <a:sym typeface="DM Sans"/>
            </a:endParaRPr>
          </a:p>
        </p:txBody>
      </p:sp>
      <p:sp>
        <p:nvSpPr>
          <p:cNvPr id="900" name="Google Shape;900;p46"/>
          <p:cNvSpPr txBox="1"/>
          <p:nvPr/>
        </p:nvSpPr>
        <p:spPr>
          <a:xfrm flipH="1">
            <a:off x="6604875" y="2339276"/>
            <a:ext cx="1812300" cy="397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accent6"/>
                </a:solidFill>
                <a:latin typeface="DM Sans"/>
                <a:ea typeface="DM Sans"/>
                <a:cs typeface="DM Sans"/>
                <a:sym typeface="DM Sans"/>
              </a:rPr>
              <a:t>Content creation</a:t>
            </a:r>
            <a:endParaRPr sz="1200">
              <a:solidFill>
                <a:schemeClr val="accent6"/>
              </a:solidFill>
              <a:latin typeface="DM Sans"/>
              <a:ea typeface="DM Sans"/>
              <a:cs typeface="DM Sans"/>
              <a:sym typeface="DM Sans"/>
            </a:endParaRPr>
          </a:p>
        </p:txBody>
      </p:sp>
      <p:cxnSp>
        <p:nvCxnSpPr>
          <p:cNvPr id="901" name="Google Shape;901;p46"/>
          <p:cNvCxnSpPr>
            <a:stCxn id="893" idx="3"/>
            <a:endCxn id="894" idx="1"/>
          </p:cNvCxnSpPr>
          <p:nvPr/>
        </p:nvCxnSpPr>
        <p:spPr>
          <a:xfrm>
            <a:off x="1707525" y="1907100"/>
            <a:ext cx="1787400" cy="0"/>
          </a:xfrm>
          <a:prstGeom prst="straightConnector1">
            <a:avLst/>
          </a:prstGeom>
          <a:noFill/>
          <a:ln cap="flat" cmpd="sng" w="9525">
            <a:solidFill>
              <a:schemeClr val="accent6"/>
            </a:solidFill>
            <a:prstDash val="solid"/>
            <a:round/>
            <a:headEnd len="med" w="med" type="none"/>
            <a:tailEnd len="med" w="med" type="none"/>
          </a:ln>
        </p:spPr>
      </p:cxnSp>
      <p:cxnSp>
        <p:nvCxnSpPr>
          <p:cNvPr id="902" name="Google Shape;902;p46"/>
          <p:cNvCxnSpPr>
            <a:stCxn id="894" idx="3"/>
            <a:endCxn id="895" idx="1"/>
          </p:cNvCxnSpPr>
          <p:nvPr/>
        </p:nvCxnSpPr>
        <p:spPr>
          <a:xfrm>
            <a:off x="3671425" y="1907100"/>
            <a:ext cx="1787400" cy="0"/>
          </a:xfrm>
          <a:prstGeom prst="straightConnector1">
            <a:avLst/>
          </a:prstGeom>
          <a:noFill/>
          <a:ln cap="flat" cmpd="sng" w="9525">
            <a:solidFill>
              <a:schemeClr val="accent6"/>
            </a:solidFill>
            <a:prstDash val="solid"/>
            <a:round/>
            <a:headEnd len="med" w="med" type="none"/>
            <a:tailEnd len="med" w="med" type="none"/>
          </a:ln>
        </p:spPr>
      </p:cxnSp>
      <p:cxnSp>
        <p:nvCxnSpPr>
          <p:cNvPr id="903" name="Google Shape;903;p46"/>
          <p:cNvCxnSpPr>
            <a:stCxn id="895" idx="3"/>
            <a:endCxn id="896" idx="1"/>
          </p:cNvCxnSpPr>
          <p:nvPr/>
        </p:nvCxnSpPr>
        <p:spPr>
          <a:xfrm>
            <a:off x="5635325" y="1907100"/>
            <a:ext cx="1787400" cy="0"/>
          </a:xfrm>
          <a:prstGeom prst="straightConnector1">
            <a:avLst/>
          </a:prstGeom>
          <a:noFill/>
          <a:ln cap="flat" cmpd="sng" w="9525">
            <a:solidFill>
              <a:schemeClr val="accent6"/>
            </a:solidFill>
            <a:prstDash val="solid"/>
            <a:round/>
            <a:headEnd len="med" w="med" type="none"/>
            <a:tailEnd len="med" w="med" type="none"/>
          </a:ln>
        </p:spPr>
      </p:cxnSp>
      <p:cxnSp>
        <p:nvCxnSpPr>
          <p:cNvPr id="904" name="Google Shape;904;p46"/>
          <p:cNvCxnSpPr>
            <a:stCxn id="893" idx="2"/>
            <a:endCxn id="897" idx="0"/>
          </p:cNvCxnSpPr>
          <p:nvPr/>
        </p:nvCxnSpPr>
        <p:spPr>
          <a:xfrm>
            <a:off x="1619325" y="1995300"/>
            <a:ext cx="0" cy="344100"/>
          </a:xfrm>
          <a:prstGeom prst="straightConnector1">
            <a:avLst/>
          </a:prstGeom>
          <a:noFill/>
          <a:ln cap="flat" cmpd="sng" w="9525">
            <a:solidFill>
              <a:schemeClr val="accent6"/>
            </a:solidFill>
            <a:prstDash val="solid"/>
            <a:round/>
            <a:headEnd len="med" w="med" type="none"/>
            <a:tailEnd len="med" w="med" type="none"/>
          </a:ln>
        </p:spPr>
      </p:cxnSp>
      <p:cxnSp>
        <p:nvCxnSpPr>
          <p:cNvPr id="905" name="Google Shape;905;p46"/>
          <p:cNvCxnSpPr>
            <a:stCxn id="894" idx="2"/>
            <a:endCxn id="898" idx="0"/>
          </p:cNvCxnSpPr>
          <p:nvPr/>
        </p:nvCxnSpPr>
        <p:spPr>
          <a:xfrm>
            <a:off x="3583225" y="1995300"/>
            <a:ext cx="0" cy="344100"/>
          </a:xfrm>
          <a:prstGeom prst="straightConnector1">
            <a:avLst/>
          </a:prstGeom>
          <a:noFill/>
          <a:ln cap="flat" cmpd="sng" w="9525">
            <a:solidFill>
              <a:schemeClr val="accent6"/>
            </a:solidFill>
            <a:prstDash val="solid"/>
            <a:round/>
            <a:headEnd len="med" w="med" type="none"/>
            <a:tailEnd len="med" w="med" type="none"/>
          </a:ln>
        </p:spPr>
      </p:cxnSp>
      <p:cxnSp>
        <p:nvCxnSpPr>
          <p:cNvPr id="906" name="Google Shape;906;p46"/>
          <p:cNvCxnSpPr>
            <a:stCxn id="895" idx="2"/>
            <a:endCxn id="899" idx="0"/>
          </p:cNvCxnSpPr>
          <p:nvPr/>
        </p:nvCxnSpPr>
        <p:spPr>
          <a:xfrm>
            <a:off x="5547125" y="1995300"/>
            <a:ext cx="0" cy="344100"/>
          </a:xfrm>
          <a:prstGeom prst="straightConnector1">
            <a:avLst/>
          </a:prstGeom>
          <a:noFill/>
          <a:ln cap="flat" cmpd="sng" w="9525">
            <a:solidFill>
              <a:schemeClr val="accent6"/>
            </a:solidFill>
            <a:prstDash val="solid"/>
            <a:round/>
            <a:headEnd len="med" w="med" type="none"/>
            <a:tailEnd len="med" w="med" type="none"/>
          </a:ln>
        </p:spPr>
      </p:cxnSp>
      <p:cxnSp>
        <p:nvCxnSpPr>
          <p:cNvPr id="907" name="Google Shape;907;p46"/>
          <p:cNvCxnSpPr>
            <a:stCxn id="896" idx="2"/>
            <a:endCxn id="900" idx="0"/>
          </p:cNvCxnSpPr>
          <p:nvPr/>
        </p:nvCxnSpPr>
        <p:spPr>
          <a:xfrm>
            <a:off x="7511025" y="1995300"/>
            <a:ext cx="0" cy="344100"/>
          </a:xfrm>
          <a:prstGeom prst="straightConnector1">
            <a:avLst/>
          </a:prstGeom>
          <a:noFill/>
          <a:ln cap="flat" cmpd="sng" w="9525">
            <a:solidFill>
              <a:schemeClr val="accent6"/>
            </a:solidFill>
            <a:prstDash val="solid"/>
            <a:round/>
            <a:headEnd len="med" w="med" type="none"/>
            <a:tailEnd len="med" w="med" type="none"/>
          </a:ln>
        </p:spPr>
      </p:cxnSp>
      <p:sp>
        <p:nvSpPr>
          <p:cNvPr id="908" name="Google Shape;908;p46"/>
          <p:cNvSpPr/>
          <p:nvPr/>
        </p:nvSpPr>
        <p:spPr>
          <a:xfrm>
            <a:off x="1531125" y="3424750"/>
            <a:ext cx="176400" cy="176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6"/>
          <p:cNvSpPr/>
          <p:nvPr/>
        </p:nvSpPr>
        <p:spPr>
          <a:xfrm>
            <a:off x="3495025" y="3424750"/>
            <a:ext cx="176400" cy="176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6"/>
          <p:cNvSpPr/>
          <p:nvPr/>
        </p:nvSpPr>
        <p:spPr>
          <a:xfrm>
            <a:off x="5458925" y="3424750"/>
            <a:ext cx="176400" cy="176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6"/>
          <p:cNvSpPr/>
          <p:nvPr/>
        </p:nvSpPr>
        <p:spPr>
          <a:xfrm>
            <a:off x="7422825" y="3424750"/>
            <a:ext cx="176400" cy="176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6"/>
          <p:cNvSpPr txBox="1"/>
          <p:nvPr/>
        </p:nvSpPr>
        <p:spPr>
          <a:xfrm flipH="1">
            <a:off x="713175" y="3945126"/>
            <a:ext cx="1812300" cy="397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accent6"/>
                </a:solidFill>
                <a:latin typeface="DM Sans"/>
                <a:ea typeface="DM Sans"/>
                <a:cs typeface="DM Sans"/>
                <a:sym typeface="DM Sans"/>
              </a:rPr>
              <a:t>Pre-launch</a:t>
            </a:r>
            <a:endParaRPr sz="1200">
              <a:solidFill>
                <a:schemeClr val="accent6"/>
              </a:solidFill>
              <a:latin typeface="DM Sans"/>
              <a:ea typeface="DM Sans"/>
              <a:cs typeface="DM Sans"/>
              <a:sym typeface="DM Sans"/>
            </a:endParaRPr>
          </a:p>
        </p:txBody>
      </p:sp>
      <p:sp>
        <p:nvSpPr>
          <p:cNvPr id="913" name="Google Shape;913;p46"/>
          <p:cNvSpPr txBox="1"/>
          <p:nvPr/>
        </p:nvSpPr>
        <p:spPr>
          <a:xfrm flipH="1">
            <a:off x="2677075" y="3945126"/>
            <a:ext cx="1812300" cy="397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accent6"/>
                </a:solidFill>
                <a:latin typeface="DM Sans"/>
                <a:ea typeface="DM Sans"/>
                <a:cs typeface="DM Sans"/>
                <a:sym typeface="DM Sans"/>
              </a:rPr>
              <a:t>Launch</a:t>
            </a:r>
            <a:endParaRPr sz="1200">
              <a:solidFill>
                <a:schemeClr val="accent6"/>
              </a:solidFill>
              <a:latin typeface="DM Sans"/>
              <a:ea typeface="DM Sans"/>
              <a:cs typeface="DM Sans"/>
              <a:sym typeface="DM Sans"/>
            </a:endParaRPr>
          </a:p>
        </p:txBody>
      </p:sp>
      <p:sp>
        <p:nvSpPr>
          <p:cNvPr id="914" name="Google Shape;914;p46"/>
          <p:cNvSpPr txBox="1"/>
          <p:nvPr/>
        </p:nvSpPr>
        <p:spPr>
          <a:xfrm flipH="1">
            <a:off x="4640975" y="3945126"/>
            <a:ext cx="1812300" cy="397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accent6"/>
                </a:solidFill>
                <a:latin typeface="DM Sans"/>
                <a:ea typeface="DM Sans"/>
                <a:cs typeface="DM Sans"/>
                <a:sym typeface="DM Sans"/>
              </a:rPr>
              <a:t>Post-launch follow-up</a:t>
            </a:r>
            <a:endParaRPr sz="1200">
              <a:solidFill>
                <a:schemeClr val="accent6"/>
              </a:solidFill>
              <a:latin typeface="DM Sans"/>
              <a:ea typeface="DM Sans"/>
              <a:cs typeface="DM Sans"/>
              <a:sym typeface="DM Sans"/>
            </a:endParaRPr>
          </a:p>
        </p:txBody>
      </p:sp>
      <p:sp>
        <p:nvSpPr>
          <p:cNvPr id="915" name="Google Shape;915;p46"/>
          <p:cNvSpPr txBox="1"/>
          <p:nvPr/>
        </p:nvSpPr>
        <p:spPr>
          <a:xfrm flipH="1">
            <a:off x="6604875" y="3945126"/>
            <a:ext cx="1812300" cy="397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accent6"/>
                </a:solidFill>
                <a:latin typeface="DM Sans"/>
                <a:ea typeface="DM Sans"/>
                <a:cs typeface="DM Sans"/>
                <a:sym typeface="DM Sans"/>
              </a:rPr>
              <a:t>Evaluation</a:t>
            </a:r>
            <a:endParaRPr sz="1200">
              <a:solidFill>
                <a:schemeClr val="accent6"/>
              </a:solidFill>
              <a:latin typeface="DM Sans"/>
              <a:ea typeface="DM Sans"/>
              <a:cs typeface="DM Sans"/>
              <a:sym typeface="DM Sans"/>
            </a:endParaRPr>
          </a:p>
        </p:txBody>
      </p:sp>
      <p:cxnSp>
        <p:nvCxnSpPr>
          <p:cNvPr id="916" name="Google Shape;916;p46"/>
          <p:cNvCxnSpPr>
            <a:stCxn id="908" idx="3"/>
            <a:endCxn id="909" idx="1"/>
          </p:cNvCxnSpPr>
          <p:nvPr/>
        </p:nvCxnSpPr>
        <p:spPr>
          <a:xfrm>
            <a:off x="1707525" y="3512950"/>
            <a:ext cx="1787400" cy="0"/>
          </a:xfrm>
          <a:prstGeom prst="straightConnector1">
            <a:avLst/>
          </a:prstGeom>
          <a:noFill/>
          <a:ln cap="flat" cmpd="sng" w="9525">
            <a:solidFill>
              <a:schemeClr val="accent6"/>
            </a:solidFill>
            <a:prstDash val="solid"/>
            <a:round/>
            <a:headEnd len="med" w="med" type="none"/>
            <a:tailEnd len="med" w="med" type="none"/>
          </a:ln>
        </p:spPr>
      </p:cxnSp>
      <p:cxnSp>
        <p:nvCxnSpPr>
          <p:cNvPr id="917" name="Google Shape;917;p46"/>
          <p:cNvCxnSpPr>
            <a:stCxn id="909" idx="3"/>
            <a:endCxn id="910" idx="1"/>
          </p:cNvCxnSpPr>
          <p:nvPr/>
        </p:nvCxnSpPr>
        <p:spPr>
          <a:xfrm>
            <a:off x="3671425" y="3512950"/>
            <a:ext cx="1787400" cy="0"/>
          </a:xfrm>
          <a:prstGeom prst="straightConnector1">
            <a:avLst/>
          </a:prstGeom>
          <a:noFill/>
          <a:ln cap="flat" cmpd="sng" w="9525">
            <a:solidFill>
              <a:schemeClr val="accent6"/>
            </a:solidFill>
            <a:prstDash val="solid"/>
            <a:round/>
            <a:headEnd len="med" w="med" type="none"/>
            <a:tailEnd len="med" w="med" type="none"/>
          </a:ln>
        </p:spPr>
      </p:cxnSp>
      <p:cxnSp>
        <p:nvCxnSpPr>
          <p:cNvPr id="918" name="Google Shape;918;p46"/>
          <p:cNvCxnSpPr>
            <a:stCxn id="910" idx="3"/>
            <a:endCxn id="911" idx="1"/>
          </p:cNvCxnSpPr>
          <p:nvPr/>
        </p:nvCxnSpPr>
        <p:spPr>
          <a:xfrm>
            <a:off x="5635325" y="3512950"/>
            <a:ext cx="1787400" cy="0"/>
          </a:xfrm>
          <a:prstGeom prst="straightConnector1">
            <a:avLst/>
          </a:prstGeom>
          <a:noFill/>
          <a:ln cap="flat" cmpd="sng" w="9525">
            <a:solidFill>
              <a:schemeClr val="accent6"/>
            </a:solidFill>
            <a:prstDash val="solid"/>
            <a:round/>
            <a:headEnd len="med" w="med" type="none"/>
            <a:tailEnd len="med" w="med" type="none"/>
          </a:ln>
        </p:spPr>
      </p:cxnSp>
      <p:cxnSp>
        <p:nvCxnSpPr>
          <p:cNvPr id="919" name="Google Shape;919;p46"/>
          <p:cNvCxnSpPr>
            <a:stCxn id="908" idx="2"/>
            <a:endCxn id="912" idx="0"/>
          </p:cNvCxnSpPr>
          <p:nvPr/>
        </p:nvCxnSpPr>
        <p:spPr>
          <a:xfrm>
            <a:off x="1619325" y="3601150"/>
            <a:ext cx="0" cy="344100"/>
          </a:xfrm>
          <a:prstGeom prst="straightConnector1">
            <a:avLst/>
          </a:prstGeom>
          <a:noFill/>
          <a:ln cap="flat" cmpd="sng" w="9525">
            <a:solidFill>
              <a:schemeClr val="accent6"/>
            </a:solidFill>
            <a:prstDash val="solid"/>
            <a:round/>
            <a:headEnd len="med" w="med" type="none"/>
            <a:tailEnd len="med" w="med" type="none"/>
          </a:ln>
        </p:spPr>
      </p:cxnSp>
      <p:cxnSp>
        <p:nvCxnSpPr>
          <p:cNvPr id="920" name="Google Shape;920;p46"/>
          <p:cNvCxnSpPr>
            <a:stCxn id="909" idx="2"/>
            <a:endCxn id="913" idx="0"/>
          </p:cNvCxnSpPr>
          <p:nvPr/>
        </p:nvCxnSpPr>
        <p:spPr>
          <a:xfrm>
            <a:off x="3583225" y="3601150"/>
            <a:ext cx="0" cy="344100"/>
          </a:xfrm>
          <a:prstGeom prst="straightConnector1">
            <a:avLst/>
          </a:prstGeom>
          <a:noFill/>
          <a:ln cap="flat" cmpd="sng" w="9525">
            <a:solidFill>
              <a:schemeClr val="accent6"/>
            </a:solidFill>
            <a:prstDash val="solid"/>
            <a:round/>
            <a:headEnd len="med" w="med" type="none"/>
            <a:tailEnd len="med" w="med" type="none"/>
          </a:ln>
        </p:spPr>
      </p:cxnSp>
      <p:cxnSp>
        <p:nvCxnSpPr>
          <p:cNvPr id="921" name="Google Shape;921;p46"/>
          <p:cNvCxnSpPr>
            <a:stCxn id="910" idx="2"/>
            <a:endCxn id="914" idx="0"/>
          </p:cNvCxnSpPr>
          <p:nvPr/>
        </p:nvCxnSpPr>
        <p:spPr>
          <a:xfrm>
            <a:off x="5547125" y="3601150"/>
            <a:ext cx="0" cy="344100"/>
          </a:xfrm>
          <a:prstGeom prst="straightConnector1">
            <a:avLst/>
          </a:prstGeom>
          <a:noFill/>
          <a:ln cap="flat" cmpd="sng" w="9525">
            <a:solidFill>
              <a:schemeClr val="accent6"/>
            </a:solidFill>
            <a:prstDash val="solid"/>
            <a:round/>
            <a:headEnd len="med" w="med" type="none"/>
            <a:tailEnd len="med" w="med" type="none"/>
          </a:ln>
        </p:spPr>
      </p:cxnSp>
      <p:cxnSp>
        <p:nvCxnSpPr>
          <p:cNvPr id="922" name="Google Shape;922;p46"/>
          <p:cNvCxnSpPr>
            <a:stCxn id="911" idx="2"/>
            <a:endCxn id="915" idx="0"/>
          </p:cNvCxnSpPr>
          <p:nvPr/>
        </p:nvCxnSpPr>
        <p:spPr>
          <a:xfrm>
            <a:off x="7511025" y="3601150"/>
            <a:ext cx="0" cy="344100"/>
          </a:xfrm>
          <a:prstGeom prst="straightConnector1">
            <a:avLst/>
          </a:prstGeom>
          <a:noFill/>
          <a:ln cap="flat" cmpd="sng" w="9525">
            <a:solidFill>
              <a:schemeClr val="accent6"/>
            </a:solidFill>
            <a:prstDash val="solid"/>
            <a:round/>
            <a:headEnd len="med" w="med" type="none"/>
            <a:tailEnd len="med" w="med" type="none"/>
          </a:ln>
        </p:spPr>
      </p:cxnSp>
      <p:cxnSp>
        <p:nvCxnSpPr>
          <p:cNvPr id="923" name="Google Shape;923;p46"/>
          <p:cNvCxnSpPr>
            <a:stCxn id="896" idx="3"/>
            <a:endCxn id="908" idx="1"/>
          </p:cNvCxnSpPr>
          <p:nvPr/>
        </p:nvCxnSpPr>
        <p:spPr>
          <a:xfrm flipH="1">
            <a:off x="1531125" y="1907100"/>
            <a:ext cx="6068100" cy="1605900"/>
          </a:xfrm>
          <a:prstGeom prst="bentConnector5">
            <a:avLst>
              <a:gd fmla="val -13802" name="adj1"/>
              <a:gd fmla="val 69192" name="adj2"/>
              <a:gd fmla="val 108105" name="adj3"/>
            </a:avLst>
          </a:prstGeom>
          <a:noFill/>
          <a:ln cap="flat" cmpd="sng" w="9525">
            <a:solidFill>
              <a:schemeClr val="accent6"/>
            </a:solidFill>
            <a:prstDash val="solid"/>
            <a:round/>
            <a:headEnd len="med" w="med" type="none"/>
            <a:tailEnd len="med" w="med" type="none"/>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7" name="Shape 927"/>
        <p:cNvGrpSpPr/>
        <p:nvPr/>
      </p:nvGrpSpPr>
      <p:grpSpPr>
        <a:xfrm>
          <a:off x="0" y="0"/>
          <a:ext cx="0" cy="0"/>
          <a:chOff x="0" y="0"/>
          <a:chExt cx="0" cy="0"/>
        </a:xfrm>
      </p:grpSpPr>
      <p:sp>
        <p:nvSpPr>
          <p:cNvPr id="928" name="Google Shape;928;p47"/>
          <p:cNvSpPr txBox="1"/>
          <p:nvPr>
            <p:ph type="title"/>
          </p:nvPr>
        </p:nvSpPr>
        <p:spPr>
          <a:xfrm>
            <a:off x="1032300" y="691900"/>
            <a:ext cx="7051800" cy="552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Organizational chart</a:t>
            </a:r>
            <a:endParaRPr/>
          </a:p>
        </p:txBody>
      </p:sp>
      <p:cxnSp>
        <p:nvCxnSpPr>
          <p:cNvPr id="929" name="Google Shape;929;p47"/>
          <p:cNvCxnSpPr>
            <a:stCxn id="930" idx="2"/>
            <a:endCxn id="931" idx="0"/>
          </p:cNvCxnSpPr>
          <p:nvPr/>
        </p:nvCxnSpPr>
        <p:spPr>
          <a:xfrm flipH="1" rot="-5400000">
            <a:off x="5100697" y="1323050"/>
            <a:ext cx="489600" cy="1546200"/>
          </a:xfrm>
          <a:prstGeom prst="bentConnector3">
            <a:avLst>
              <a:gd fmla="val 49997" name="adj1"/>
            </a:avLst>
          </a:prstGeom>
          <a:noFill/>
          <a:ln cap="flat" cmpd="sng" w="9525">
            <a:solidFill>
              <a:schemeClr val="accent6"/>
            </a:solidFill>
            <a:prstDash val="solid"/>
            <a:miter lim="8000"/>
            <a:headEnd len="sm" w="sm" type="none"/>
            <a:tailEnd len="sm" w="sm" type="none"/>
          </a:ln>
        </p:spPr>
      </p:cxnSp>
      <p:cxnSp>
        <p:nvCxnSpPr>
          <p:cNvPr id="932" name="Google Shape;932;p47"/>
          <p:cNvCxnSpPr>
            <a:stCxn id="933" idx="0"/>
            <a:endCxn id="930" idx="2"/>
          </p:cNvCxnSpPr>
          <p:nvPr/>
        </p:nvCxnSpPr>
        <p:spPr>
          <a:xfrm rot="-5400000">
            <a:off x="3554608" y="1323016"/>
            <a:ext cx="489600" cy="1546200"/>
          </a:xfrm>
          <a:prstGeom prst="bentConnector3">
            <a:avLst>
              <a:gd fmla="val 49997" name="adj1"/>
            </a:avLst>
          </a:prstGeom>
          <a:noFill/>
          <a:ln cap="flat" cmpd="sng" w="9525">
            <a:solidFill>
              <a:schemeClr val="accent6"/>
            </a:solidFill>
            <a:prstDash val="solid"/>
            <a:miter lim="8000"/>
            <a:headEnd len="sm" w="sm" type="none"/>
            <a:tailEnd len="sm" w="sm" type="none"/>
          </a:ln>
        </p:spPr>
      </p:cxnSp>
      <p:cxnSp>
        <p:nvCxnSpPr>
          <p:cNvPr id="934" name="Google Shape;934;p47"/>
          <p:cNvCxnSpPr>
            <a:stCxn id="933" idx="2"/>
            <a:endCxn id="935" idx="0"/>
          </p:cNvCxnSpPr>
          <p:nvPr/>
        </p:nvCxnSpPr>
        <p:spPr>
          <a:xfrm flipH="1" rot="-5400000">
            <a:off x="3131308" y="2606716"/>
            <a:ext cx="528000" cy="738000"/>
          </a:xfrm>
          <a:prstGeom prst="bentConnector3">
            <a:avLst>
              <a:gd fmla="val 50003" name="adj1"/>
            </a:avLst>
          </a:prstGeom>
          <a:noFill/>
          <a:ln cap="flat" cmpd="sng" w="9525">
            <a:solidFill>
              <a:schemeClr val="accent6"/>
            </a:solidFill>
            <a:prstDash val="solid"/>
            <a:miter lim="8000"/>
            <a:headEnd len="sm" w="sm" type="none"/>
            <a:tailEnd len="sm" w="sm" type="none"/>
          </a:ln>
        </p:spPr>
      </p:cxnSp>
      <p:cxnSp>
        <p:nvCxnSpPr>
          <p:cNvPr id="936" name="Google Shape;936;p47"/>
          <p:cNvCxnSpPr>
            <a:stCxn id="937" idx="0"/>
            <a:endCxn id="933" idx="2"/>
          </p:cNvCxnSpPr>
          <p:nvPr/>
        </p:nvCxnSpPr>
        <p:spPr>
          <a:xfrm rot="-5400000">
            <a:off x="2393179" y="2606600"/>
            <a:ext cx="528000" cy="738300"/>
          </a:xfrm>
          <a:prstGeom prst="bentConnector3">
            <a:avLst>
              <a:gd fmla="val 50003" name="adj1"/>
            </a:avLst>
          </a:prstGeom>
          <a:noFill/>
          <a:ln cap="flat" cmpd="sng" w="9525">
            <a:solidFill>
              <a:schemeClr val="accent6"/>
            </a:solidFill>
            <a:prstDash val="solid"/>
            <a:miter lim="8000"/>
            <a:headEnd len="sm" w="sm" type="none"/>
            <a:tailEnd len="sm" w="sm" type="none"/>
          </a:ln>
        </p:spPr>
      </p:cxnSp>
      <p:cxnSp>
        <p:nvCxnSpPr>
          <p:cNvPr id="938" name="Google Shape;938;p47"/>
          <p:cNvCxnSpPr>
            <a:stCxn id="931" idx="2"/>
            <a:endCxn id="939" idx="0"/>
          </p:cNvCxnSpPr>
          <p:nvPr/>
        </p:nvCxnSpPr>
        <p:spPr>
          <a:xfrm flipH="1" rot="-5400000">
            <a:off x="6223482" y="2606716"/>
            <a:ext cx="528000" cy="738000"/>
          </a:xfrm>
          <a:prstGeom prst="bentConnector3">
            <a:avLst>
              <a:gd fmla="val 50003" name="adj1"/>
            </a:avLst>
          </a:prstGeom>
          <a:noFill/>
          <a:ln cap="flat" cmpd="sng" w="9525">
            <a:solidFill>
              <a:schemeClr val="accent6"/>
            </a:solidFill>
            <a:prstDash val="solid"/>
            <a:miter lim="8000"/>
            <a:headEnd len="sm" w="sm" type="none"/>
            <a:tailEnd len="sm" w="sm" type="none"/>
          </a:ln>
        </p:spPr>
      </p:cxnSp>
      <p:cxnSp>
        <p:nvCxnSpPr>
          <p:cNvPr id="940" name="Google Shape;940;p47"/>
          <p:cNvCxnSpPr>
            <a:stCxn id="941" idx="0"/>
            <a:endCxn id="931" idx="2"/>
          </p:cNvCxnSpPr>
          <p:nvPr/>
        </p:nvCxnSpPr>
        <p:spPr>
          <a:xfrm rot="-5400000">
            <a:off x="5485352" y="2606600"/>
            <a:ext cx="528000" cy="738300"/>
          </a:xfrm>
          <a:prstGeom prst="bentConnector3">
            <a:avLst>
              <a:gd fmla="val 50003" name="adj1"/>
            </a:avLst>
          </a:prstGeom>
          <a:noFill/>
          <a:ln cap="flat" cmpd="sng" w="9525">
            <a:solidFill>
              <a:schemeClr val="accent6"/>
            </a:solidFill>
            <a:prstDash val="solid"/>
            <a:miter lim="8000"/>
            <a:headEnd len="sm" w="sm" type="none"/>
            <a:tailEnd len="sm" w="sm" type="none"/>
          </a:ln>
        </p:spPr>
      </p:cxnSp>
      <p:cxnSp>
        <p:nvCxnSpPr>
          <p:cNvPr id="942" name="Google Shape;942;p47"/>
          <p:cNvCxnSpPr>
            <a:stCxn id="943" idx="0"/>
            <a:endCxn id="937" idx="2"/>
          </p:cNvCxnSpPr>
          <p:nvPr/>
        </p:nvCxnSpPr>
        <p:spPr>
          <a:xfrm rot="-5400000">
            <a:off x="1688600" y="3539183"/>
            <a:ext cx="528000" cy="670800"/>
          </a:xfrm>
          <a:prstGeom prst="bentConnector3">
            <a:avLst>
              <a:gd fmla="val 50003" name="adj1"/>
            </a:avLst>
          </a:prstGeom>
          <a:noFill/>
          <a:ln cap="flat" cmpd="sng" w="9525">
            <a:solidFill>
              <a:schemeClr val="accent6"/>
            </a:solidFill>
            <a:prstDash val="solid"/>
            <a:miter lim="8000"/>
            <a:headEnd len="sm" w="sm" type="none"/>
            <a:tailEnd len="sm" w="sm" type="none"/>
          </a:ln>
        </p:spPr>
      </p:cxnSp>
      <p:cxnSp>
        <p:nvCxnSpPr>
          <p:cNvPr id="944" name="Google Shape;944;p47"/>
          <p:cNvCxnSpPr>
            <a:stCxn id="945" idx="0"/>
            <a:endCxn id="937" idx="2"/>
          </p:cNvCxnSpPr>
          <p:nvPr/>
        </p:nvCxnSpPr>
        <p:spPr>
          <a:xfrm flipH="1" rot="5400000">
            <a:off x="2426844" y="3471833"/>
            <a:ext cx="528000" cy="805500"/>
          </a:xfrm>
          <a:prstGeom prst="bentConnector3">
            <a:avLst>
              <a:gd fmla="val 50003" name="adj1"/>
            </a:avLst>
          </a:prstGeom>
          <a:noFill/>
          <a:ln cap="flat" cmpd="sng" w="9525">
            <a:solidFill>
              <a:schemeClr val="accent6"/>
            </a:solidFill>
            <a:prstDash val="solid"/>
            <a:miter lim="8000"/>
            <a:headEnd len="sm" w="sm" type="none"/>
            <a:tailEnd len="sm" w="sm" type="none"/>
          </a:ln>
        </p:spPr>
      </p:cxnSp>
      <p:cxnSp>
        <p:nvCxnSpPr>
          <p:cNvPr id="946" name="Google Shape;946;p47"/>
          <p:cNvCxnSpPr>
            <a:stCxn id="947" idx="0"/>
            <a:endCxn id="941" idx="2"/>
          </p:cNvCxnSpPr>
          <p:nvPr/>
        </p:nvCxnSpPr>
        <p:spPr>
          <a:xfrm rot="-5400000">
            <a:off x="4713388" y="3471833"/>
            <a:ext cx="528000" cy="805500"/>
          </a:xfrm>
          <a:prstGeom prst="bentConnector3">
            <a:avLst>
              <a:gd fmla="val 50003" name="adj1"/>
            </a:avLst>
          </a:prstGeom>
          <a:noFill/>
          <a:ln cap="flat" cmpd="sng" w="9525">
            <a:solidFill>
              <a:schemeClr val="accent6"/>
            </a:solidFill>
            <a:prstDash val="solid"/>
            <a:miter lim="8000"/>
            <a:headEnd len="sm" w="sm" type="none"/>
            <a:tailEnd len="sm" w="sm" type="none"/>
          </a:ln>
        </p:spPr>
      </p:cxnSp>
      <p:cxnSp>
        <p:nvCxnSpPr>
          <p:cNvPr id="948" name="Google Shape;948;p47"/>
          <p:cNvCxnSpPr>
            <a:stCxn id="949" idx="0"/>
            <a:endCxn id="941" idx="2"/>
          </p:cNvCxnSpPr>
          <p:nvPr/>
        </p:nvCxnSpPr>
        <p:spPr>
          <a:xfrm flipH="1" rot="5400000">
            <a:off x="5451631" y="3539183"/>
            <a:ext cx="528000" cy="670800"/>
          </a:xfrm>
          <a:prstGeom prst="bentConnector3">
            <a:avLst>
              <a:gd fmla="val 50003" name="adj1"/>
            </a:avLst>
          </a:prstGeom>
          <a:noFill/>
          <a:ln cap="flat" cmpd="sng" w="9525">
            <a:solidFill>
              <a:schemeClr val="accent6"/>
            </a:solidFill>
            <a:prstDash val="solid"/>
            <a:miter lim="8000"/>
            <a:headEnd len="sm" w="sm" type="none"/>
            <a:tailEnd len="sm" w="sm" type="none"/>
          </a:ln>
        </p:spPr>
      </p:cxnSp>
      <p:cxnSp>
        <p:nvCxnSpPr>
          <p:cNvPr id="950" name="Google Shape;950;p47"/>
          <p:cNvCxnSpPr>
            <a:stCxn id="951" idx="0"/>
            <a:endCxn id="941" idx="2"/>
          </p:cNvCxnSpPr>
          <p:nvPr/>
        </p:nvCxnSpPr>
        <p:spPr>
          <a:xfrm flipH="1" rot="5400000">
            <a:off x="6189875" y="2801033"/>
            <a:ext cx="528000" cy="2147100"/>
          </a:xfrm>
          <a:prstGeom prst="bentConnector3">
            <a:avLst>
              <a:gd fmla="val 50003" name="adj1"/>
            </a:avLst>
          </a:prstGeom>
          <a:noFill/>
          <a:ln cap="flat" cmpd="sng" w="9525">
            <a:solidFill>
              <a:schemeClr val="accent6"/>
            </a:solidFill>
            <a:prstDash val="solid"/>
            <a:miter lim="8000"/>
            <a:headEnd len="sm" w="sm" type="none"/>
            <a:tailEnd len="sm" w="sm" type="none"/>
          </a:ln>
        </p:spPr>
      </p:cxnSp>
      <p:sp>
        <p:nvSpPr>
          <p:cNvPr id="930" name="Google Shape;930;p47"/>
          <p:cNvSpPr txBox="1"/>
          <p:nvPr/>
        </p:nvSpPr>
        <p:spPr>
          <a:xfrm>
            <a:off x="3899647" y="1480550"/>
            <a:ext cx="1345500" cy="370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Cinzel Decorative"/>
                <a:ea typeface="Cinzel Decorative"/>
                <a:cs typeface="Cinzel Decorative"/>
                <a:sym typeface="Cinzel Decorative"/>
              </a:rPr>
              <a:t>CEO</a:t>
            </a:r>
            <a:endParaRPr b="1">
              <a:solidFill>
                <a:schemeClr val="dk1"/>
              </a:solidFill>
              <a:latin typeface="Cinzel Decorative"/>
              <a:ea typeface="Cinzel Decorative"/>
              <a:cs typeface="Cinzel Decorative"/>
              <a:sym typeface="Cinzel Decorative"/>
            </a:endParaRPr>
          </a:p>
        </p:txBody>
      </p:sp>
      <p:sp>
        <p:nvSpPr>
          <p:cNvPr id="933" name="Google Shape;933;p47"/>
          <p:cNvSpPr txBox="1"/>
          <p:nvPr/>
        </p:nvSpPr>
        <p:spPr>
          <a:xfrm>
            <a:off x="2354608" y="2340916"/>
            <a:ext cx="1343400" cy="3708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accent6"/>
                </a:solidFill>
                <a:latin typeface="DM Sans"/>
                <a:ea typeface="DM Sans"/>
                <a:cs typeface="DM Sans"/>
                <a:sym typeface="DM Sans"/>
              </a:rPr>
              <a:t>VP of Sales</a:t>
            </a:r>
            <a:endParaRPr b="1" sz="1000">
              <a:solidFill>
                <a:schemeClr val="accent6"/>
              </a:solidFill>
              <a:latin typeface="DM Sans"/>
              <a:ea typeface="DM Sans"/>
              <a:cs typeface="DM Sans"/>
              <a:sym typeface="DM Sans"/>
            </a:endParaRPr>
          </a:p>
        </p:txBody>
      </p:sp>
      <p:sp>
        <p:nvSpPr>
          <p:cNvPr id="931" name="Google Shape;931;p47"/>
          <p:cNvSpPr txBox="1"/>
          <p:nvPr/>
        </p:nvSpPr>
        <p:spPr>
          <a:xfrm>
            <a:off x="5446782" y="2340916"/>
            <a:ext cx="1343400" cy="3708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accent6"/>
                </a:solidFill>
                <a:latin typeface="DM Sans"/>
                <a:ea typeface="DM Sans"/>
                <a:cs typeface="DM Sans"/>
                <a:sym typeface="DM Sans"/>
              </a:rPr>
              <a:t>VP of Operations</a:t>
            </a:r>
            <a:endParaRPr b="1" sz="1000">
              <a:solidFill>
                <a:schemeClr val="accent6"/>
              </a:solidFill>
              <a:latin typeface="DM Sans"/>
              <a:ea typeface="DM Sans"/>
              <a:cs typeface="DM Sans"/>
              <a:sym typeface="DM Sans"/>
            </a:endParaRPr>
          </a:p>
        </p:txBody>
      </p:sp>
      <p:sp>
        <p:nvSpPr>
          <p:cNvPr id="939" name="Google Shape;939;p47"/>
          <p:cNvSpPr txBox="1"/>
          <p:nvPr/>
        </p:nvSpPr>
        <p:spPr>
          <a:xfrm>
            <a:off x="6268296" y="3239750"/>
            <a:ext cx="1176600" cy="3708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accent6"/>
                </a:solidFill>
                <a:latin typeface="DM Sans"/>
                <a:ea typeface="DM Sans"/>
                <a:cs typeface="DM Sans"/>
                <a:sym typeface="DM Sans"/>
              </a:rPr>
              <a:t>Product Manager</a:t>
            </a:r>
            <a:endParaRPr b="1" sz="1000">
              <a:solidFill>
                <a:schemeClr val="accent6"/>
              </a:solidFill>
              <a:latin typeface="DM Sans"/>
              <a:ea typeface="DM Sans"/>
              <a:cs typeface="DM Sans"/>
              <a:sym typeface="DM Sans"/>
            </a:endParaRPr>
          </a:p>
        </p:txBody>
      </p:sp>
      <p:sp>
        <p:nvSpPr>
          <p:cNvPr id="941" name="Google Shape;941;p47"/>
          <p:cNvSpPr txBox="1"/>
          <p:nvPr/>
        </p:nvSpPr>
        <p:spPr>
          <a:xfrm>
            <a:off x="4791902" y="3239750"/>
            <a:ext cx="1176600" cy="3708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accent6"/>
                </a:solidFill>
                <a:latin typeface="DM Sans"/>
                <a:ea typeface="DM Sans"/>
                <a:cs typeface="DM Sans"/>
                <a:sym typeface="DM Sans"/>
              </a:rPr>
              <a:t>Product Manager</a:t>
            </a:r>
            <a:endParaRPr b="1" sz="1000">
              <a:solidFill>
                <a:schemeClr val="accent6"/>
              </a:solidFill>
              <a:latin typeface="DM Sans"/>
              <a:ea typeface="DM Sans"/>
              <a:cs typeface="DM Sans"/>
              <a:sym typeface="DM Sans"/>
            </a:endParaRPr>
          </a:p>
        </p:txBody>
      </p:sp>
      <p:sp>
        <p:nvSpPr>
          <p:cNvPr id="935" name="Google Shape;935;p47"/>
          <p:cNvSpPr txBox="1"/>
          <p:nvPr/>
        </p:nvSpPr>
        <p:spPr>
          <a:xfrm>
            <a:off x="3176123" y="3239750"/>
            <a:ext cx="1176600" cy="3708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accent6"/>
                </a:solidFill>
                <a:latin typeface="DM Sans"/>
                <a:ea typeface="DM Sans"/>
                <a:cs typeface="DM Sans"/>
                <a:sym typeface="DM Sans"/>
              </a:rPr>
              <a:t>IT </a:t>
            </a:r>
            <a:endParaRPr b="1" sz="1000">
              <a:solidFill>
                <a:schemeClr val="accent6"/>
              </a:solidFill>
              <a:latin typeface="DM Sans"/>
              <a:ea typeface="DM Sans"/>
              <a:cs typeface="DM Sans"/>
              <a:sym typeface="DM Sans"/>
            </a:endParaRPr>
          </a:p>
          <a:p>
            <a:pPr indent="0" lvl="0" marL="0" rtl="0" algn="ctr">
              <a:spcBef>
                <a:spcPts val="0"/>
              </a:spcBef>
              <a:spcAft>
                <a:spcPts val="0"/>
              </a:spcAft>
              <a:buNone/>
            </a:pPr>
            <a:r>
              <a:rPr b="1" lang="en" sz="1000">
                <a:solidFill>
                  <a:schemeClr val="accent6"/>
                </a:solidFill>
                <a:latin typeface="DM Sans"/>
                <a:ea typeface="DM Sans"/>
                <a:cs typeface="DM Sans"/>
                <a:sym typeface="DM Sans"/>
              </a:rPr>
              <a:t>Manager</a:t>
            </a:r>
            <a:endParaRPr b="1" sz="1000">
              <a:solidFill>
                <a:schemeClr val="accent6"/>
              </a:solidFill>
              <a:latin typeface="DM Sans"/>
              <a:ea typeface="DM Sans"/>
              <a:cs typeface="DM Sans"/>
              <a:sym typeface="DM Sans"/>
            </a:endParaRPr>
          </a:p>
        </p:txBody>
      </p:sp>
      <p:sp>
        <p:nvSpPr>
          <p:cNvPr id="937" name="Google Shape;937;p47"/>
          <p:cNvSpPr txBox="1"/>
          <p:nvPr/>
        </p:nvSpPr>
        <p:spPr>
          <a:xfrm>
            <a:off x="1699729" y="3239750"/>
            <a:ext cx="1176600" cy="3708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accent6"/>
                </a:solidFill>
                <a:latin typeface="DM Sans"/>
                <a:ea typeface="DM Sans"/>
                <a:cs typeface="DM Sans"/>
                <a:sym typeface="DM Sans"/>
              </a:rPr>
              <a:t>Nation Sales Manager</a:t>
            </a:r>
            <a:endParaRPr b="1" sz="1000">
              <a:solidFill>
                <a:schemeClr val="accent6"/>
              </a:solidFill>
              <a:latin typeface="DM Sans"/>
              <a:ea typeface="DM Sans"/>
              <a:cs typeface="DM Sans"/>
              <a:sym typeface="DM Sans"/>
            </a:endParaRPr>
          </a:p>
        </p:txBody>
      </p:sp>
      <p:sp>
        <p:nvSpPr>
          <p:cNvPr id="949" name="Google Shape;949;p47"/>
          <p:cNvSpPr txBox="1"/>
          <p:nvPr/>
        </p:nvSpPr>
        <p:spPr>
          <a:xfrm>
            <a:off x="5462731" y="4138583"/>
            <a:ext cx="1176600" cy="3708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accent6"/>
                </a:solidFill>
                <a:latin typeface="DM Sans"/>
                <a:ea typeface="DM Sans"/>
                <a:cs typeface="DM Sans"/>
                <a:sym typeface="DM Sans"/>
              </a:rPr>
              <a:t>Designer</a:t>
            </a:r>
            <a:endParaRPr b="1" sz="1000">
              <a:solidFill>
                <a:schemeClr val="accent6"/>
              </a:solidFill>
              <a:latin typeface="DM Sans"/>
              <a:ea typeface="DM Sans"/>
              <a:cs typeface="DM Sans"/>
              <a:sym typeface="DM Sans"/>
            </a:endParaRPr>
          </a:p>
        </p:txBody>
      </p:sp>
      <p:sp>
        <p:nvSpPr>
          <p:cNvPr id="947" name="Google Shape;947;p47"/>
          <p:cNvSpPr txBox="1"/>
          <p:nvPr/>
        </p:nvSpPr>
        <p:spPr>
          <a:xfrm>
            <a:off x="3986338" y="4138583"/>
            <a:ext cx="1176600" cy="3708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accent6"/>
                </a:solidFill>
                <a:latin typeface="DM Sans"/>
                <a:ea typeface="DM Sans"/>
                <a:cs typeface="DM Sans"/>
                <a:sym typeface="DM Sans"/>
              </a:rPr>
              <a:t>Designer</a:t>
            </a:r>
            <a:endParaRPr b="1" sz="1000">
              <a:solidFill>
                <a:schemeClr val="accent6"/>
              </a:solidFill>
              <a:latin typeface="DM Sans"/>
              <a:ea typeface="DM Sans"/>
              <a:cs typeface="DM Sans"/>
              <a:sym typeface="DM Sans"/>
            </a:endParaRPr>
          </a:p>
        </p:txBody>
      </p:sp>
      <p:sp>
        <p:nvSpPr>
          <p:cNvPr id="945" name="Google Shape;945;p47"/>
          <p:cNvSpPr txBox="1"/>
          <p:nvPr/>
        </p:nvSpPr>
        <p:spPr>
          <a:xfrm>
            <a:off x="2505294" y="4138583"/>
            <a:ext cx="1176600" cy="3708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accent6"/>
                </a:solidFill>
                <a:latin typeface="DM Sans"/>
                <a:ea typeface="DM Sans"/>
                <a:cs typeface="DM Sans"/>
                <a:sym typeface="DM Sans"/>
              </a:rPr>
              <a:t>Sales Rep.</a:t>
            </a:r>
            <a:endParaRPr b="1" sz="1000">
              <a:solidFill>
                <a:schemeClr val="accent6"/>
              </a:solidFill>
              <a:latin typeface="DM Sans"/>
              <a:ea typeface="DM Sans"/>
              <a:cs typeface="DM Sans"/>
              <a:sym typeface="DM Sans"/>
            </a:endParaRPr>
          </a:p>
        </p:txBody>
      </p:sp>
      <p:sp>
        <p:nvSpPr>
          <p:cNvPr id="943" name="Google Shape;943;p47"/>
          <p:cNvSpPr txBox="1"/>
          <p:nvPr/>
        </p:nvSpPr>
        <p:spPr>
          <a:xfrm>
            <a:off x="1028900" y="4138583"/>
            <a:ext cx="1176600" cy="3708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accent6"/>
                </a:solidFill>
                <a:latin typeface="DM Sans"/>
                <a:ea typeface="DM Sans"/>
                <a:cs typeface="DM Sans"/>
                <a:sym typeface="DM Sans"/>
              </a:rPr>
              <a:t>Sales Coordinator</a:t>
            </a:r>
            <a:endParaRPr b="1" sz="1000">
              <a:solidFill>
                <a:schemeClr val="accent6"/>
              </a:solidFill>
              <a:latin typeface="DM Sans"/>
              <a:ea typeface="DM Sans"/>
              <a:cs typeface="DM Sans"/>
              <a:sym typeface="DM Sans"/>
            </a:endParaRPr>
          </a:p>
        </p:txBody>
      </p:sp>
      <p:sp>
        <p:nvSpPr>
          <p:cNvPr id="951" name="Google Shape;951;p47"/>
          <p:cNvSpPr txBox="1"/>
          <p:nvPr/>
        </p:nvSpPr>
        <p:spPr>
          <a:xfrm>
            <a:off x="6939125" y="4138583"/>
            <a:ext cx="1176600" cy="3708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accent6"/>
                </a:solidFill>
                <a:latin typeface="DM Sans"/>
                <a:ea typeface="DM Sans"/>
                <a:cs typeface="DM Sans"/>
                <a:sym typeface="DM Sans"/>
              </a:rPr>
              <a:t>Designer</a:t>
            </a:r>
            <a:endParaRPr b="1" sz="1000">
              <a:solidFill>
                <a:schemeClr val="accent6"/>
              </a:solidFill>
              <a:latin typeface="DM Sans"/>
              <a:ea typeface="DM Sans"/>
              <a:cs typeface="DM Sans"/>
              <a:sym typeface="DM Sans"/>
            </a:endParaRPr>
          </a:p>
        </p:txBody>
      </p:sp>
      <p:grpSp>
        <p:nvGrpSpPr>
          <p:cNvPr id="952" name="Google Shape;952;p47"/>
          <p:cNvGrpSpPr/>
          <p:nvPr/>
        </p:nvGrpSpPr>
        <p:grpSpPr>
          <a:xfrm>
            <a:off x="1331188" y="1376550"/>
            <a:ext cx="286013" cy="278250"/>
            <a:chOff x="2106450" y="417900"/>
            <a:chExt cx="286013" cy="278250"/>
          </a:xfrm>
        </p:grpSpPr>
        <p:sp>
          <p:nvSpPr>
            <p:cNvPr id="953" name="Google Shape;953;p47"/>
            <p:cNvSpPr/>
            <p:nvPr/>
          </p:nvSpPr>
          <p:spPr>
            <a:xfrm>
              <a:off x="2272363" y="417900"/>
              <a:ext cx="120100" cy="121600"/>
            </a:xfrm>
            <a:custGeom>
              <a:rect b="b" l="l" r="r" t="t"/>
              <a:pathLst>
                <a:path extrusionOk="0" h="4864" w="4804">
                  <a:moveTo>
                    <a:pt x="2402" y="0"/>
                  </a:moveTo>
                  <a:cubicBezTo>
                    <a:pt x="2402" y="31"/>
                    <a:pt x="2402" y="61"/>
                    <a:pt x="2372" y="92"/>
                  </a:cubicBezTo>
                  <a:cubicBezTo>
                    <a:pt x="2311" y="426"/>
                    <a:pt x="2250" y="730"/>
                    <a:pt x="2159" y="1034"/>
                  </a:cubicBezTo>
                  <a:cubicBezTo>
                    <a:pt x="2037" y="1399"/>
                    <a:pt x="1855" y="1733"/>
                    <a:pt x="1521" y="1946"/>
                  </a:cubicBezTo>
                  <a:cubicBezTo>
                    <a:pt x="1217" y="2128"/>
                    <a:pt x="852" y="2219"/>
                    <a:pt x="487" y="2311"/>
                  </a:cubicBezTo>
                  <a:cubicBezTo>
                    <a:pt x="335" y="2341"/>
                    <a:pt x="153" y="2371"/>
                    <a:pt x="1" y="2402"/>
                  </a:cubicBezTo>
                  <a:cubicBezTo>
                    <a:pt x="335" y="2493"/>
                    <a:pt x="700" y="2584"/>
                    <a:pt x="1034" y="2675"/>
                  </a:cubicBezTo>
                  <a:cubicBezTo>
                    <a:pt x="1551" y="2827"/>
                    <a:pt x="1946" y="3162"/>
                    <a:pt x="2098" y="3678"/>
                  </a:cubicBezTo>
                  <a:cubicBezTo>
                    <a:pt x="2189" y="3952"/>
                    <a:pt x="2250" y="4195"/>
                    <a:pt x="2311" y="4438"/>
                  </a:cubicBezTo>
                  <a:cubicBezTo>
                    <a:pt x="2341" y="4560"/>
                    <a:pt x="2372" y="4712"/>
                    <a:pt x="2402" y="4864"/>
                  </a:cubicBezTo>
                  <a:cubicBezTo>
                    <a:pt x="2463" y="4560"/>
                    <a:pt x="2524" y="4317"/>
                    <a:pt x="2584" y="4043"/>
                  </a:cubicBezTo>
                  <a:cubicBezTo>
                    <a:pt x="2676" y="3770"/>
                    <a:pt x="2767" y="3496"/>
                    <a:pt x="2949" y="3253"/>
                  </a:cubicBezTo>
                  <a:cubicBezTo>
                    <a:pt x="3162" y="2949"/>
                    <a:pt x="3436" y="2766"/>
                    <a:pt x="3800" y="2675"/>
                  </a:cubicBezTo>
                  <a:cubicBezTo>
                    <a:pt x="4135" y="2584"/>
                    <a:pt x="4469" y="2493"/>
                    <a:pt x="4803" y="2402"/>
                  </a:cubicBezTo>
                  <a:lnTo>
                    <a:pt x="4712" y="2402"/>
                  </a:lnTo>
                  <a:cubicBezTo>
                    <a:pt x="4499" y="2341"/>
                    <a:pt x="4287" y="2311"/>
                    <a:pt x="4074" y="2250"/>
                  </a:cubicBezTo>
                  <a:cubicBezTo>
                    <a:pt x="3831" y="2159"/>
                    <a:pt x="3588" y="2067"/>
                    <a:pt x="3344" y="1946"/>
                  </a:cubicBezTo>
                  <a:cubicBezTo>
                    <a:pt x="2980" y="1763"/>
                    <a:pt x="2797" y="1429"/>
                    <a:pt x="2676" y="1034"/>
                  </a:cubicBezTo>
                  <a:cubicBezTo>
                    <a:pt x="2554" y="700"/>
                    <a:pt x="2493" y="365"/>
                    <a:pt x="24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7"/>
            <p:cNvSpPr/>
            <p:nvPr/>
          </p:nvSpPr>
          <p:spPr>
            <a:xfrm>
              <a:off x="2106450" y="645975"/>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 name="Google Shape;955;p47"/>
          <p:cNvGrpSpPr/>
          <p:nvPr/>
        </p:nvGrpSpPr>
        <p:grpSpPr>
          <a:xfrm flipH="1">
            <a:off x="543423" y="-131732"/>
            <a:ext cx="340450" cy="1786525"/>
            <a:chOff x="7820595" y="-400925"/>
            <a:chExt cx="340450" cy="1786525"/>
          </a:xfrm>
        </p:grpSpPr>
        <p:sp>
          <p:nvSpPr>
            <p:cNvPr id="956" name="Google Shape;956;p47"/>
            <p:cNvSpPr/>
            <p:nvPr/>
          </p:nvSpPr>
          <p:spPr>
            <a:xfrm>
              <a:off x="7969545" y="762450"/>
              <a:ext cx="41050" cy="85900"/>
            </a:xfrm>
            <a:custGeom>
              <a:rect b="b" l="l" r="r" t="t"/>
              <a:pathLst>
                <a:path extrusionOk="0" h="3436" w="1642">
                  <a:moveTo>
                    <a:pt x="821" y="122"/>
                  </a:moveTo>
                  <a:cubicBezTo>
                    <a:pt x="1216" y="122"/>
                    <a:pt x="1520" y="457"/>
                    <a:pt x="1520" y="822"/>
                  </a:cubicBezTo>
                  <a:lnTo>
                    <a:pt x="1520" y="2615"/>
                  </a:lnTo>
                  <a:cubicBezTo>
                    <a:pt x="1520" y="2980"/>
                    <a:pt x="1216" y="3314"/>
                    <a:pt x="821" y="3314"/>
                  </a:cubicBezTo>
                  <a:cubicBezTo>
                    <a:pt x="426" y="3314"/>
                    <a:pt x="122" y="2980"/>
                    <a:pt x="122" y="2615"/>
                  </a:cubicBezTo>
                  <a:lnTo>
                    <a:pt x="122" y="822"/>
                  </a:lnTo>
                  <a:cubicBezTo>
                    <a:pt x="122" y="457"/>
                    <a:pt x="426" y="122"/>
                    <a:pt x="821" y="122"/>
                  </a:cubicBezTo>
                  <a:close/>
                  <a:moveTo>
                    <a:pt x="821" y="1"/>
                  </a:moveTo>
                  <a:cubicBezTo>
                    <a:pt x="365" y="1"/>
                    <a:pt x="0" y="366"/>
                    <a:pt x="0" y="822"/>
                  </a:cubicBezTo>
                  <a:lnTo>
                    <a:pt x="0" y="2615"/>
                  </a:lnTo>
                  <a:cubicBezTo>
                    <a:pt x="0" y="3071"/>
                    <a:pt x="365" y="3436"/>
                    <a:pt x="821" y="3436"/>
                  </a:cubicBezTo>
                  <a:cubicBezTo>
                    <a:pt x="1277" y="3436"/>
                    <a:pt x="1642" y="3071"/>
                    <a:pt x="1642" y="2615"/>
                  </a:cubicBezTo>
                  <a:lnTo>
                    <a:pt x="1642" y="822"/>
                  </a:lnTo>
                  <a:cubicBezTo>
                    <a:pt x="1642" y="366"/>
                    <a:pt x="1277" y="1"/>
                    <a:pt x="821" y="1"/>
                  </a:cubicBez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7"/>
            <p:cNvSpPr/>
            <p:nvPr/>
          </p:nvSpPr>
          <p:spPr>
            <a:xfrm>
              <a:off x="7820595" y="836175"/>
              <a:ext cx="340450" cy="549425"/>
            </a:xfrm>
            <a:custGeom>
              <a:rect b="b" l="l" r="r" t="t"/>
              <a:pathLst>
                <a:path extrusionOk="0" h="21977" w="13618">
                  <a:moveTo>
                    <a:pt x="3253" y="10365"/>
                  </a:moveTo>
                  <a:cubicBezTo>
                    <a:pt x="3983" y="10365"/>
                    <a:pt x="4590" y="10973"/>
                    <a:pt x="4590" y="11703"/>
                  </a:cubicBezTo>
                  <a:lnTo>
                    <a:pt x="4590" y="16931"/>
                  </a:lnTo>
                  <a:cubicBezTo>
                    <a:pt x="4590" y="17660"/>
                    <a:pt x="3983" y="18268"/>
                    <a:pt x="3253" y="18268"/>
                  </a:cubicBezTo>
                  <a:cubicBezTo>
                    <a:pt x="2524" y="18268"/>
                    <a:pt x="1916" y="17660"/>
                    <a:pt x="1916" y="16931"/>
                  </a:cubicBezTo>
                  <a:lnTo>
                    <a:pt x="1916" y="11703"/>
                  </a:lnTo>
                  <a:cubicBezTo>
                    <a:pt x="1916" y="10973"/>
                    <a:pt x="2524" y="10365"/>
                    <a:pt x="3253" y="10365"/>
                  </a:cubicBezTo>
                  <a:close/>
                  <a:moveTo>
                    <a:pt x="6809" y="10365"/>
                  </a:moveTo>
                  <a:cubicBezTo>
                    <a:pt x="7539" y="10365"/>
                    <a:pt x="8147" y="10973"/>
                    <a:pt x="8147" y="11703"/>
                  </a:cubicBezTo>
                  <a:lnTo>
                    <a:pt x="8147" y="16931"/>
                  </a:lnTo>
                  <a:cubicBezTo>
                    <a:pt x="8147" y="17660"/>
                    <a:pt x="7539" y="18268"/>
                    <a:pt x="6809" y="18268"/>
                  </a:cubicBezTo>
                  <a:cubicBezTo>
                    <a:pt x="6080" y="18268"/>
                    <a:pt x="5472" y="17660"/>
                    <a:pt x="5472" y="16931"/>
                  </a:cubicBezTo>
                  <a:lnTo>
                    <a:pt x="5472" y="11703"/>
                  </a:lnTo>
                  <a:cubicBezTo>
                    <a:pt x="5472" y="10973"/>
                    <a:pt x="6080" y="10365"/>
                    <a:pt x="6809" y="10365"/>
                  </a:cubicBezTo>
                  <a:close/>
                  <a:moveTo>
                    <a:pt x="10366" y="10365"/>
                  </a:moveTo>
                  <a:cubicBezTo>
                    <a:pt x="11126" y="10365"/>
                    <a:pt x="11703" y="10973"/>
                    <a:pt x="11703" y="11703"/>
                  </a:cubicBezTo>
                  <a:lnTo>
                    <a:pt x="11703" y="16931"/>
                  </a:lnTo>
                  <a:cubicBezTo>
                    <a:pt x="11703" y="17660"/>
                    <a:pt x="11126" y="18268"/>
                    <a:pt x="10366" y="18268"/>
                  </a:cubicBezTo>
                  <a:cubicBezTo>
                    <a:pt x="9636" y="18268"/>
                    <a:pt x="9028" y="17660"/>
                    <a:pt x="9028" y="16931"/>
                  </a:cubicBezTo>
                  <a:lnTo>
                    <a:pt x="9028" y="11703"/>
                  </a:lnTo>
                  <a:cubicBezTo>
                    <a:pt x="9028" y="10973"/>
                    <a:pt x="9636" y="10365"/>
                    <a:pt x="10366" y="10365"/>
                  </a:cubicBezTo>
                  <a:close/>
                  <a:moveTo>
                    <a:pt x="6293" y="0"/>
                  </a:moveTo>
                  <a:lnTo>
                    <a:pt x="6293" y="821"/>
                  </a:lnTo>
                  <a:lnTo>
                    <a:pt x="2676" y="2857"/>
                  </a:lnTo>
                  <a:lnTo>
                    <a:pt x="2676" y="3891"/>
                  </a:lnTo>
                  <a:lnTo>
                    <a:pt x="3253" y="3891"/>
                  </a:lnTo>
                  <a:lnTo>
                    <a:pt x="3253" y="5380"/>
                  </a:lnTo>
                  <a:cubicBezTo>
                    <a:pt x="3253" y="5380"/>
                    <a:pt x="791" y="5775"/>
                    <a:pt x="791" y="7873"/>
                  </a:cubicBezTo>
                  <a:lnTo>
                    <a:pt x="1" y="7873"/>
                  </a:lnTo>
                  <a:lnTo>
                    <a:pt x="1" y="9149"/>
                  </a:lnTo>
                  <a:lnTo>
                    <a:pt x="882" y="9149"/>
                  </a:lnTo>
                  <a:lnTo>
                    <a:pt x="882" y="19423"/>
                  </a:lnTo>
                  <a:lnTo>
                    <a:pt x="1" y="19423"/>
                  </a:lnTo>
                  <a:lnTo>
                    <a:pt x="1" y="20943"/>
                  </a:lnTo>
                  <a:lnTo>
                    <a:pt x="2372" y="21976"/>
                  </a:lnTo>
                  <a:lnTo>
                    <a:pt x="11247" y="21976"/>
                  </a:lnTo>
                  <a:lnTo>
                    <a:pt x="13618" y="20943"/>
                  </a:lnTo>
                  <a:lnTo>
                    <a:pt x="13618" y="19423"/>
                  </a:lnTo>
                  <a:lnTo>
                    <a:pt x="12736" y="19423"/>
                  </a:lnTo>
                  <a:lnTo>
                    <a:pt x="12736" y="9149"/>
                  </a:lnTo>
                  <a:lnTo>
                    <a:pt x="13618" y="9149"/>
                  </a:lnTo>
                  <a:lnTo>
                    <a:pt x="13618" y="7873"/>
                  </a:lnTo>
                  <a:lnTo>
                    <a:pt x="12858" y="7873"/>
                  </a:lnTo>
                  <a:cubicBezTo>
                    <a:pt x="12858" y="5775"/>
                    <a:pt x="10366" y="5380"/>
                    <a:pt x="10366" y="5380"/>
                  </a:cubicBezTo>
                  <a:lnTo>
                    <a:pt x="10366" y="3891"/>
                  </a:lnTo>
                  <a:lnTo>
                    <a:pt x="10943" y="3891"/>
                  </a:lnTo>
                  <a:lnTo>
                    <a:pt x="10943" y="2857"/>
                  </a:lnTo>
                  <a:lnTo>
                    <a:pt x="7326" y="821"/>
                  </a:lnTo>
                  <a:lnTo>
                    <a:pt x="7326" y="0"/>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7"/>
            <p:cNvSpPr/>
            <p:nvPr/>
          </p:nvSpPr>
          <p:spPr>
            <a:xfrm>
              <a:off x="7842645" y="1064900"/>
              <a:ext cx="296375" cy="15975"/>
            </a:xfrm>
            <a:custGeom>
              <a:rect b="b" l="l" r="r" t="t"/>
              <a:pathLst>
                <a:path extrusionOk="0" h="639" w="11855">
                  <a:moveTo>
                    <a:pt x="0" y="0"/>
                  </a:moveTo>
                  <a:lnTo>
                    <a:pt x="0" y="639"/>
                  </a:lnTo>
                  <a:lnTo>
                    <a:pt x="11854" y="639"/>
                  </a:lnTo>
                  <a:lnTo>
                    <a:pt x="11854"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7"/>
            <p:cNvSpPr/>
            <p:nvPr/>
          </p:nvSpPr>
          <p:spPr>
            <a:xfrm>
              <a:off x="7840345" y="1018550"/>
              <a:ext cx="301725" cy="14450"/>
            </a:xfrm>
            <a:custGeom>
              <a:rect b="b" l="l" r="r" t="t"/>
              <a:pathLst>
                <a:path extrusionOk="0" h="578" w="12069">
                  <a:moveTo>
                    <a:pt x="62" y="0"/>
                  </a:moveTo>
                  <a:lnTo>
                    <a:pt x="1" y="578"/>
                  </a:lnTo>
                  <a:lnTo>
                    <a:pt x="12068" y="578"/>
                  </a:lnTo>
                  <a:lnTo>
                    <a:pt x="12007"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7"/>
            <p:cNvSpPr/>
            <p:nvPr/>
          </p:nvSpPr>
          <p:spPr>
            <a:xfrm>
              <a:off x="7901920" y="933425"/>
              <a:ext cx="177825" cy="37275"/>
            </a:xfrm>
            <a:custGeom>
              <a:rect b="b" l="l" r="r" t="t"/>
              <a:pathLst>
                <a:path extrusionOk="0" h="1491" w="7113">
                  <a:moveTo>
                    <a:pt x="0" y="1"/>
                  </a:moveTo>
                  <a:lnTo>
                    <a:pt x="0" y="1490"/>
                  </a:lnTo>
                  <a:lnTo>
                    <a:pt x="7113" y="1490"/>
                  </a:lnTo>
                  <a:lnTo>
                    <a:pt x="7113"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7"/>
            <p:cNvSpPr/>
            <p:nvPr/>
          </p:nvSpPr>
          <p:spPr>
            <a:xfrm>
              <a:off x="7977895" y="846800"/>
              <a:ext cx="25875" cy="9900"/>
            </a:xfrm>
            <a:custGeom>
              <a:rect b="b" l="l" r="r" t="t"/>
              <a:pathLst>
                <a:path extrusionOk="0" h="396" w="1035">
                  <a:moveTo>
                    <a:pt x="1" y="1"/>
                  </a:moveTo>
                  <a:lnTo>
                    <a:pt x="1" y="396"/>
                  </a:lnTo>
                  <a:lnTo>
                    <a:pt x="1034" y="396"/>
                  </a:lnTo>
                  <a:lnTo>
                    <a:pt x="1034"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7"/>
            <p:cNvSpPr/>
            <p:nvPr/>
          </p:nvSpPr>
          <p:spPr>
            <a:xfrm>
              <a:off x="7990045" y="-400925"/>
              <a:ext cx="25" cy="1163400"/>
            </a:xfrm>
            <a:custGeom>
              <a:rect b="b" l="l" r="r" t="t"/>
              <a:pathLst>
                <a:path extrusionOk="0" fill="none" h="46536" w="1">
                  <a:moveTo>
                    <a:pt x="1" y="46536"/>
                  </a:moveTo>
                  <a:lnTo>
                    <a:pt x="1" y="0"/>
                  </a:lnTo>
                </a:path>
              </a:pathLst>
            </a:custGeom>
            <a:noFill/>
            <a:ln cap="flat" cmpd="sng" w="6850">
              <a:solidFill>
                <a:srgbClr val="FFFFFF"/>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 name="Google Shape;963;p47"/>
          <p:cNvGrpSpPr/>
          <p:nvPr/>
        </p:nvGrpSpPr>
        <p:grpSpPr>
          <a:xfrm flipH="1">
            <a:off x="8302212" y="-2607"/>
            <a:ext cx="280425" cy="1471175"/>
            <a:chOff x="933325" y="-271800"/>
            <a:chExt cx="280425" cy="1471175"/>
          </a:xfrm>
        </p:grpSpPr>
        <p:sp>
          <p:nvSpPr>
            <p:cNvPr id="964" name="Google Shape;964;p47"/>
            <p:cNvSpPr/>
            <p:nvPr/>
          </p:nvSpPr>
          <p:spPr>
            <a:xfrm>
              <a:off x="1057950" y="686425"/>
              <a:ext cx="33450" cy="70700"/>
            </a:xfrm>
            <a:custGeom>
              <a:rect b="b" l="l" r="r" t="t"/>
              <a:pathLst>
                <a:path extrusionOk="0" h="2828" w="1338">
                  <a:moveTo>
                    <a:pt x="669" y="92"/>
                  </a:moveTo>
                  <a:cubicBezTo>
                    <a:pt x="973" y="92"/>
                    <a:pt x="1246" y="366"/>
                    <a:pt x="1246" y="669"/>
                  </a:cubicBezTo>
                  <a:lnTo>
                    <a:pt x="1246" y="2128"/>
                  </a:lnTo>
                  <a:cubicBezTo>
                    <a:pt x="1246" y="2463"/>
                    <a:pt x="973" y="2706"/>
                    <a:pt x="669" y="2706"/>
                  </a:cubicBezTo>
                  <a:cubicBezTo>
                    <a:pt x="335" y="2706"/>
                    <a:pt x="91" y="2463"/>
                    <a:pt x="91" y="2128"/>
                  </a:cubicBezTo>
                  <a:lnTo>
                    <a:pt x="91" y="669"/>
                  </a:lnTo>
                  <a:cubicBezTo>
                    <a:pt x="91" y="366"/>
                    <a:pt x="335" y="92"/>
                    <a:pt x="669" y="92"/>
                  </a:cubicBezTo>
                  <a:close/>
                  <a:moveTo>
                    <a:pt x="669" y="1"/>
                  </a:moveTo>
                  <a:cubicBezTo>
                    <a:pt x="304" y="1"/>
                    <a:pt x="0" y="305"/>
                    <a:pt x="0" y="669"/>
                  </a:cubicBezTo>
                  <a:lnTo>
                    <a:pt x="0" y="2128"/>
                  </a:lnTo>
                  <a:cubicBezTo>
                    <a:pt x="0" y="2524"/>
                    <a:pt x="304" y="2828"/>
                    <a:pt x="669" y="2828"/>
                  </a:cubicBezTo>
                  <a:cubicBezTo>
                    <a:pt x="1034" y="2828"/>
                    <a:pt x="1338" y="2524"/>
                    <a:pt x="1338" y="2128"/>
                  </a:cubicBezTo>
                  <a:lnTo>
                    <a:pt x="1338" y="669"/>
                  </a:lnTo>
                  <a:cubicBezTo>
                    <a:pt x="1338" y="305"/>
                    <a:pt x="1034" y="1"/>
                    <a:pt x="669" y="1"/>
                  </a:cubicBez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7"/>
            <p:cNvSpPr/>
            <p:nvPr/>
          </p:nvSpPr>
          <p:spPr>
            <a:xfrm>
              <a:off x="933325" y="746475"/>
              <a:ext cx="280425" cy="452900"/>
            </a:xfrm>
            <a:custGeom>
              <a:rect b="b" l="l" r="r" t="t"/>
              <a:pathLst>
                <a:path extrusionOk="0" h="18116" w="11217">
                  <a:moveTo>
                    <a:pt x="2675" y="8572"/>
                  </a:moveTo>
                  <a:cubicBezTo>
                    <a:pt x="3283" y="8572"/>
                    <a:pt x="3769" y="9058"/>
                    <a:pt x="3769" y="9666"/>
                  </a:cubicBezTo>
                  <a:lnTo>
                    <a:pt x="3769" y="13952"/>
                  </a:lnTo>
                  <a:cubicBezTo>
                    <a:pt x="3769" y="14560"/>
                    <a:pt x="3283" y="15076"/>
                    <a:pt x="2675" y="15076"/>
                  </a:cubicBezTo>
                  <a:cubicBezTo>
                    <a:pt x="2067" y="15076"/>
                    <a:pt x="1581" y="14560"/>
                    <a:pt x="1581" y="13952"/>
                  </a:cubicBezTo>
                  <a:lnTo>
                    <a:pt x="1581" y="9666"/>
                  </a:lnTo>
                  <a:cubicBezTo>
                    <a:pt x="1581" y="9058"/>
                    <a:pt x="2067" y="8572"/>
                    <a:pt x="2675" y="8572"/>
                  </a:cubicBezTo>
                  <a:close/>
                  <a:moveTo>
                    <a:pt x="5623" y="8572"/>
                  </a:moveTo>
                  <a:cubicBezTo>
                    <a:pt x="6231" y="8572"/>
                    <a:pt x="6718" y="9058"/>
                    <a:pt x="6718" y="9666"/>
                  </a:cubicBezTo>
                  <a:lnTo>
                    <a:pt x="6718" y="13952"/>
                  </a:lnTo>
                  <a:cubicBezTo>
                    <a:pt x="6718" y="14560"/>
                    <a:pt x="6231" y="15076"/>
                    <a:pt x="5623" y="15076"/>
                  </a:cubicBezTo>
                  <a:cubicBezTo>
                    <a:pt x="5016" y="15076"/>
                    <a:pt x="4499" y="14560"/>
                    <a:pt x="4499" y="13952"/>
                  </a:cubicBezTo>
                  <a:lnTo>
                    <a:pt x="4499" y="9666"/>
                  </a:lnTo>
                  <a:cubicBezTo>
                    <a:pt x="4499" y="9058"/>
                    <a:pt x="5016" y="8572"/>
                    <a:pt x="5623" y="8572"/>
                  </a:cubicBezTo>
                  <a:close/>
                  <a:moveTo>
                    <a:pt x="8541" y="8572"/>
                  </a:moveTo>
                  <a:cubicBezTo>
                    <a:pt x="9149" y="8572"/>
                    <a:pt x="9666" y="9058"/>
                    <a:pt x="9666" y="9666"/>
                  </a:cubicBezTo>
                  <a:lnTo>
                    <a:pt x="9666" y="13952"/>
                  </a:lnTo>
                  <a:cubicBezTo>
                    <a:pt x="9666" y="14560"/>
                    <a:pt x="9149" y="15076"/>
                    <a:pt x="8541" y="15076"/>
                  </a:cubicBezTo>
                  <a:cubicBezTo>
                    <a:pt x="7934" y="15076"/>
                    <a:pt x="7447" y="14560"/>
                    <a:pt x="7447" y="13952"/>
                  </a:cubicBezTo>
                  <a:lnTo>
                    <a:pt x="7447" y="9666"/>
                  </a:lnTo>
                  <a:cubicBezTo>
                    <a:pt x="7447" y="9058"/>
                    <a:pt x="7934" y="8572"/>
                    <a:pt x="8541" y="8572"/>
                  </a:cubicBezTo>
                  <a:close/>
                  <a:moveTo>
                    <a:pt x="5198" y="0"/>
                  </a:moveTo>
                  <a:lnTo>
                    <a:pt x="5198" y="699"/>
                  </a:lnTo>
                  <a:lnTo>
                    <a:pt x="2219" y="2371"/>
                  </a:lnTo>
                  <a:lnTo>
                    <a:pt x="2219" y="3222"/>
                  </a:lnTo>
                  <a:lnTo>
                    <a:pt x="2675" y="3222"/>
                  </a:lnTo>
                  <a:lnTo>
                    <a:pt x="2675" y="4468"/>
                  </a:lnTo>
                  <a:cubicBezTo>
                    <a:pt x="2675" y="4468"/>
                    <a:pt x="639" y="4772"/>
                    <a:pt x="639" y="6505"/>
                  </a:cubicBezTo>
                  <a:lnTo>
                    <a:pt x="0" y="6505"/>
                  </a:lnTo>
                  <a:lnTo>
                    <a:pt x="0" y="7569"/>
                  </a:lnTo>
                  <a:lnTo>
                    <a:pt x="730" y="7569"/>
                  </a:lnTo>
                  <a:lnTo>
                    <a:pt x="730" y="16019"/>
                  </a:lnTo>
                  <a:lnTo>
                    <a:pt x="0" y="16019"/>
                  </a:lnTo>
                  <a:lnTo>
                    <a:pt x="0" y="17265"/>
                  </a:lnTo>
                  <a:lnTo>
                    <a:pt x="1946" y="18116"/>
                  </a:lnTo>
                  <a:lnTo>
                    <a:pt x="9271" y="18116"/>
                  </a:lnTo>
                  <a:lnTo>
                    <a:pt x="11216" y="17265"/>
                  </a:lnTo>
                  <a:lnTo>
                    <a:pt x="11216" y="16019"/>
                  </a:lnTo>
                  <a:lnTo>
                    <a:pt x="10487" y="16019"/>
                  </a:lnTo>
                  <a:lnTo>
                    <a:pt x="10487" y="7569"/>
                  </a:lnTo>
                  <a:lnTo>
                    <a:pt x="11216" y="7569"/>
                  </a:lnTo>
                  <a:lnTo>
                    <a:pt x="11216" y="6505"/>
                  </a:lnTo>
                  <a:lnTo>
                    <a:pt x="10578" y="6505"/>
                  </a:lnTo>
                  <a:cubicBezTo>
                    <a:pt x="10578" y="4772"/>
                    <a:pt x="8541" y="4468"/>
                    <a:pt x="8541" y="4468"/>
                  </a:cubicBezTo>
                  <a:lnTo>
                    <a:pt x="8541" y="3222"/>
                  </a:lnTo>
                  <a:lnTo>
                    <a:pt x="9028" y="3222"/>
                  </a:lnTo>
                  <a:lnTo>
                    <a:pt x="9028" y="2371"/>
                  </a:lnTo>
                  <a:lnTo>
                    <a:pt x="6049" y="699"/>
                  </a:lnTo>
                  <a:lnTo>
                    <a:pt x="6049" y="0"/>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7"/>
            <p:cNvSpPr/>
            <p:nvPr/>
          </p:nvSpPr>
          <p:spPr>
            <a:xfrm>
              <a:off x="951550" y="935675"/>
              <a:ext cx="243950" cy="12950"/>
            </a:xfrm>
            <a:custGeom>
              <a:rect b="b" l="l" r="r" t="t"/>
              <a:pathLst>
                <a:path extrusionOk="0" h="518" w="9758">
                  <a:moveTo>
                    <a:pt x="1" y="1"/>
                  </a:moveTo>
                  <a:lnTo>
                    <a:pt x="1" y="517"/>
                  </a:lnTo>
                  <a:lnTo>
                    <a:pt x="9758" y="517"/>
                  </a:lnTo>
                  <a:lnTo>
                    <a:pt x="9758"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7"/>
            <p:cNvSpPr/>
            <p:nvPr/>
          </p:nvSpPr>
          <p:spPr>
            <a:xfrm>
              <a:off x="949275" y="896925"/>
              <a:ext cx="248500" cy="12175"/>
            </a:xfrm>
            <a:custGeom>
              <a:rect b="b" l="l" r="r" t="t"/>
              <a:pathLst>
                <a:path extrusionOk="0" h="487" w="9940">
                  <a:moveTo>
                    <a:pt x="31" y="0"/>
                  </a:moveTo>
                  <a:lnTo>
                    <a:pt x="1" y="487"/>
                  </a:lnTo>
                  <a:lnTo>
                    <a:pt x="9940" y="487"/>
                  </a:lnTo>
                  <a:lnTo>
                    <a:pt x="9879"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7"/>
            <p:cNvSpPr/>
            <p:nvPr/>
          </p:nvSpPr>
          <p:spPr>
            <a:xfrm>
              <a:off x="1000200" y="827000"/>
              <a:ext cx="146675" cy="31200"/>
            </a:xfrm>
            <a:custGeom>
              <a:rect b="b" l="l" r="r" t="t"/>
              <a:pathLst>
                <a:path extrusionOk="0" h="1248" w="5867">
                  <a:moveTo>
                    <a:pt x="0" y="1"/>
                  </a:moveTo>
                  <a:lnTo>
                    <a:pt x="0" y="1247"/>
                  </a:lnTo>
                  <a:lnTo>
                    <a:pt x="5866" y="1247"/>
                  </a:lnTo>
                  <a:lnTo>
                    <a:pt x="5866"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7"/>
            <p:cNvSpPr/>
            <p:nvPr/>
          </p:nvSpPr>
          <p:spPr>
            <a:xfrm>
              <a:off x="951550" y="1136275"/>
              <a:ext cx="243950" cy="10675"/>
            </a:xfrm>
            <a:custGeom>
              <a:rect b="b" l="l" r="r" t="t"/>
              <a:pathLst>
                <a:path extrusionOk="0" h="427" w="9758">
                  <a:moveTo>
                    <a:pt x="1" y="1"/>
                  </a:moveTo>
                  <a:lnTo>
                    <a:pt x="1" y="427"/>
                  </a:lnTo>
                  <a:lnTo>
                    <a:pt x="9758" y="427"/>
                  </a:lnTo>
                  <a:lnTo>
                    <a:pt x="9758"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7"/>
            <p:cNvSpPr/>
            <p:nvPr/>
          </p:nvSpPr>
          <p:spPr>
            <a:xfrm>
              <a:off x="1063250" y="755575"/>
              <a:ext cx="21300" cy="8400"/>
            </a:xfrm>
            <a:custGeom>
              <a:rect b="b" l="l" r="r" t="t"/>
              <a:pathLst>
                <a:path extrusionOk="0" h="336" w="852">
                  <a:moveTo>
                    <a:pt x="1" y="1"/>
                  </a:moveTo>
                  <a:lnTo>
                    <a:pt x="1" y="335"/>
                  </a:lnTo>
                  <a:lnTo>
                    <a:pt x="852" y="335"/>
                  </a:lnTo>
                  <a:lnTo>
                    <a:pt x="852"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7"/>
            <p:cNvSpPr/>
            <p:nvPr/>
          </p:nvSpPr>
          <p:spPr>
            <a:xfrm>
              <a:off x="1074650" y="-271800"/>
              <a:ext cx="25" cy="958250"/>
            </a:xfrm>
            <a:custGeom>
              <a:rect b="b" l="l" r="r" t="t"/>
              <a:pathLst>
                <a:path extrusionOk="0" fill="none" h="38330" w="1">
                  <a:moveTo>
                    <a:pt x="1" y="38330"/>
                  </a:moveTo>
                  <a:lnTo>
                    <a:pt x="1" y="1"/>
                  </a:lnTo>
                </a:path>
              </a:pathLst>
            </a:custGeom>
            <a:noFill/>
            <a:ln cap="flat" cmpd="sng" w="6075">
              <a:solidFill>
                <a:srgbClr val="FFFFFF"/>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5" name="Shape 975"/>
        <p:cNvGrpSpPr/>
        <p:nvPr/>
      </p:nvGrpSpPr>
      <p:grpSpPr>
        <a:xfrm>
          <a:off x="0" y="0"/>
          <a:ext cx="0" cy="0"/>
          <a:chOff x="0" y="0"/>
          <a:chExt cx="0" cy="0"/>
        </a:xfrm>
      </p:grpSpPr>
      <p:pic>
        <p:nvPicPr>
          <p:cNvPr id="976" name="Google Shape;976;p48"/>
          <p:cNvPicPr preferRelativeResize="0"/>
          <p:nvPr>
            <p:ph idx="4" type="pic"/>
          </p:nvPr>
        </p:nvPicPr>
        <p:blipFill rotWithShape="1">
          <a:blip r:embed="rId3">
            <a:alphaModFix/>
          </a:blip>
          <a:srcRect b="0" l="3651" r="31832" t="0"/>
          <a:stretch/>
        </p:blipFill>
        <p:spPr>
          <a:xfrm>
            <a:off x="6335950" y="539500"/>
            <a:ext cx="2094900" cy="4059899"/>
          </a:xfrm>
          <a:prstGeom prst="rect">
            <a:avLst/>
          </a:prstGeom>
        </p:spPr>
      </p:pic>
      <p:sp>
        <p:nvSpPr>
          <p:cNvPr id="977" name="Google Shape;977;p48"/>
          <p:cNvSpPr/>
          <p:nvPr/>
        </p:nvSpPr>
        <p:spPr>
          <a:xfrm>
            <a:off x="7202575" y="0"/>
            <a:ext cx="1941425" cy="1431875"/>
          </a:xfrm>
          <a:custGeom>
            <a:rect b="b" l="l" r="r" t="t"/>
            <a:pathLst>
              <a:path extrusionOk="0" h="57275" w="77657">
                <a:moveTo>
                  <a:pt x="1" y="0"/>
                </a:moveTo>
                <a:cubicBezTo>
                  <a:pt x="2903" y="1701"/>
                  <a:pt x="6272" y="2702"/>
                  <a:pt x="9841" y="2735"/>
                </a:cubicBezTo>
                <a:cubicBezTo>
                  <a:pt x="13177" y="9407"/>
                  <a:pt x="20082" y="13977"/>
                  <a:pt x="28021" y="13977"/>
                </a:cubicBezTo>
                <a:lnTo>
                  <a:pt x="28921" y="13977"/>
                </a:lnTo>
                <a:cubicBezTo>
                  <a:pt x="30523" y="16178"/>
                  <a:pt x="32691" y="17980"/>
                  <a:pt x="35226" y="19147"/>
                </a:cubicBezTo>
                <a:cubicBezTo>
                  <a:pt x="37794" y="27420"/>
                  <a:pt x="45500" y="33424"/>
                  <a:pt x="54606" y="33424"/>
                </a:cubicBezTo>
                <a:cubicBezTo>
                  <a:pt x="56975" y="33424"/>
                  <a:pt x="59243" y="33024"/>
                  <a:pt x="61378" y="32256"/>
                </a:cubicBezTo>
                <a:cubicBezTo>
                  <a:pt x="61678" y="32723"/>
                  <a:pt x="62045" y="33190"/>
                  <a:pt x="62412" y="33624"/>
                </a:cubicBezTo>
                <a:cubicBezTo>
                  <a:pt x="62179" y="34658"/>
                  <a:pt x="62078" y="35759"/>
                  <a:pt x="62078" y="36893"/>
                </a:cubicBezTo>
                <a:cubicBezTo>
                  <a:pt x="62078" y="44432"/>
                  <a:pt x="67082" y="50803"/>
                  <a:pt x="73954" y="52838"/>
                </a:cubicBezTo>
                <a:cubicBezTo>
                  <a:pt x="74921" y="54539"/>
                  <a:pt x="76189" y="56040"/>
                  <a:pt x="77656" y="57274"/>
                </a:cubicBezTo>
                <a:lnTo>
                  <a:pt x="77656" y="0"/>
                </a:ln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8"/>
          <p:cNvSpPr/>
          <p:nvPr/>
        </p:nvSpPr>
        <p:spPr>
          <a:xfrm flipH="1" rot="10800000">
            <a:off x="7202575" y="3704660"/>
            <a:ext cx="1941425" cy="1431875"/>
          </a:xfrm>
          <a:custGeom>
            <a:rect b="b" l="l" r="r" t="t"/>
            <a:pathLst>
              <a:path extrusionOk="0" h="57275" w="77657">
                <a:moveTo>
                  <a:pt x="1" y="0"/>
                </a:moveTo>
                <a:cubicBezTo>
                  <a:pt x="2903" y="1701"/>
                  <a:pt x="6272" y="2702"/>
                  <a:pt x="9841" y="2735"/>
                </a:cubicBezTo>
                <a:cubicBezTo>
                  <a:pt x="13177" y="9407"/>
                  <a:pt x="20082" y="13977"/>
                  <a:pt x="28021" y="13977"/>
                </a:cubicBezTo>
                <a:lnTo>
                  <a:pt x="28921" y="13977"/>
                </a:lnTo>
                <a:cubicBezTo>
                  <a:pt x="30523" y="16178"/>
                  <a:pt x="32691" y="17980"/>
                  <a:pt x="35226" y="19147"/>
                </a:cubicBezTo>
                <a:cubicBezTo>
                  <a:pt x="37794" y="27420"/>
                  <a:pt x="45500" y="33424"/>
                  <a:pt x="54606" y="33424"/>
                </a:cubicBezTo>
                <a:cubicBezTo>
                  <a:pt x="56975" y="33424"/>
                  <a:pt x="59243" y="33024"/>
                  <a:pt x="61378" y="32256"/>
                </a:cubicBezTo>
                <a:cubicBezTo>
                  <a:pt x="61678" y="32723"/>
                  <a:pt x="62045" y="33190"/>
                  <a:pt x="62412" y="33624"/>
                </a:cubicBezTo>
                <a:cubicBezTo>
                  <a:pt x="62179" y="34658"/>
                  <a:pt x="62078" y="35759"/>
                  <a:pt x="62078" y="36893"/>
                </a:cubicBezTo>
                <a:cubicBezTo>
                  <a:pt x="62078" y="44432"/>
                  <a:pt x="67082" y="50803"/>
                  <a:pt x="73954" y="52838"/>
                </a:cubicBezTo>
                <a:cubicBezTo>
                  <a:pt x="74921" y="54539"/>
                  <a:pt x="76189" y="56040"/>
                  <a:pt x="77656" y="57274"/>
                </a:cubicBezTo>
                <a:lnTo>
                  <a:pt x="77656" y="0"/>
                </a:ln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8"/>
          <p:cNvSpPr/>
          <p:nvPr/>
        </p:nvSpPr>
        <p:spPr>
          <a:xfrm>
            <a:off x="254250" y="253650"/>
            <a:ext cx="8635500" cy="4636200"/>
          </a:xfrm>
          <a:prstGeom prst="rect">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8"/>
          <p:cNvSpPr txBox="1"/>
          <p:nvPr>
            <p:ph type="title"/>
          </p:nvPr>
        </p:nvSpPr>
        <p:spPr>
          <a:xfrm>
            <a:off x="713225" y="539500"/>
            <a:ext cx="3578400" cy="753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Life's moments</a:t>
            </a:r>
            <a:endParaRPr/>
          </a:p>
        </p:txBody>
      </p:sp>
      <p:sp>
        <p:nvSpPr>
          <p:cNvPr id="981" name="Google Shape;981;p48"/>
          <p:cNvSpPr txBox="1"/>
          <p:nvPr>
            <p:ph idx="1" type="subTitle"/>
          </p:nvPr>
        </p:nvSpPr>
        <p:spPr>
          <a:xfrm>
            <a:off x="713225" y="1404400"/>
            <a:ext cx="3578400" cy="8802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Don't let life's special moments slip away - capture and preserve them through photographs. In this newsletter we want to show you these special moments!</a:t>
            </a:r>
            <a:endParaRPr/>
          </a:p>
        </p:txBody>
      </p:sp>
      <p:pic>
        <p:nvPicPr>
          <p:cNvPr id="982" name="Google Shape;982;p48"/>
          <p:cNvPicPr preferRelativeResize="0"/>
          <p:nvPr>
            <p:ph idx="2" type="pic"/>
          </p:nvPr>
        </p:nvPicPr>
        <p:blipFill rotWithShape="1">
          <a:blip r:embed="rId4">
            <a:alphaModFix/>
          </a:blip>
          <a:srcRect b="34918" l="0" r="0" t="13948"/>
          <a:stretch/>
        </p:blipFill>
        <p:spPr>
          <a:xfrm>
            <a:off x="713225" y="2740075"/>
            <a:ext cx="5455800" cy="1859376"/>
          </a:xfrm>
          <a:prstGeom prst="rect">
            <a:avLst/>
          </a:prstGeom>
        </p:spPr>
      </p:pic>
      <p:pic>
        <p:nvPicPr>
          <p:cNvPr id="983" name="Google Shape;983;p48"/>
          <p:cNvPicPr preferRelativeResize="0"/>
          <p:nvPr>
            <p:ph idx="3" type="pic"/>
          </p:nvPr>
        </p:nvPicPr>
        <p:blipFill rotWithShape="1">
          <a:blip r:embed="rId5">
            <a:alphaModFix/>
          </a:blip>
          <a:srcRect b="0" l="3483" r="33528" t="0"/>
          <a:stretch/>
        </p:blipFill>
        <p:spPr>
          <a:xfrm>
            <a:off x="4572000" y="539500"/>
            <a:ext cx="1596902" cy="2027701"/>
          </a:xfrm>
          <a:prstGeom prst="rect">
            <a:avLst/>
          </a:prstGeom>
        </p:spPr>
      </p:pic>
      <p:grpSp>
        <p:nvGrpSpPr>
          <p:cNvPr id="984" name="Google Shape;984;p48"/>
          <p:cNvGrpSpPr/>
          <p:nvPr/>
        </p:nvGrpSpPr>
        <p:grpSpPr>
          <a:xfrm>
            <a:off x="8405963" y="4408525"/>
            <a:ext cx="286013" cy="278250"/>
            <a:chOff x="2106450" y="417900"/>
            <a:chExt cx="286013" cy="278250"/>
          </a:xfrm>
        </p:grpSpPr>
        <p:sp>
          <p:nvSpPr>
            <p:cNvPr id="985" name="Google Shape;985;p48"/>
            <p:cNvSpPr/>
            <p:nvPr/>
          </p:nvSpPr>
          <p:spPr>
            <a:xfrm>
              <a:off x="2272363" y="417900"/>
              <a:ext cx="120100" cy="121600"/>
            </a:xfrm>
            <a:custGeom>
              <a:rect b="b" l="l" r="r" t="t"/>
              <a:pathLst>
                <a:path extrusionOk="0" h="4864" w="4804">
                  <a:moveTo>
                    <a:pt x="2402" y="0"/>
                  </a:moveTo>
                  <a:cubicBezTo>
                    <a:pt x="2402" y="31"/>
                    <a:pt x="2402" y="61"/>
                    <a:pt x="2372" y="92"/>
                  </a:cubicBezTo>
                  <a:cubicBezTo>
                    <a:pt x="2311" y="426"/>
                    <a:pt x="2250" y="730"/>
                    <a:pt x="2159" y="1034"/>
                  </a:cubicBezTo>
                  <a:cubicBezTo>
                    <a:pt x="2037" y="1399"/>
                    <a:pt x="1855" y="1733"/>
                    <a:pt x="1521" y="1946"/>
                  </a:cubicBezTo>
                  <a:cubicBezTo>
                    <a:pt x="1217" y="2128"/>
                    <a:pt x="852" y="2219"/>
                    <a:pt x="487" y="2311"/>
                  </a:cubicBezTo>
                  <a:cubicBezTo>
                    <a:pt x="335" y="2341"/>
                    <a:pt x="153" y="2371"/>
                    <a:pt x="1" y="2402"/>
                  </a:cubicBezTo>
                  <a:cubicBezTo>
                    <a:pt x="335" y="2493"/>
                    <a:pt x="700" y="2584"/>
                    <a:pt x="1034" y="2675"/>
                  </a:cubicBezTo>
                  <a:cubicBezTo>
                    <a:pt x="1551" y="2827"/>
                    <a:pt x="1946" y="3162"/>
                    <a:pt x="2098" y="3678"/>
                  </a:cubicBezTo>
                  <a:cubicBezTo>
                    <a:pt x="2189" y="3952"/>
                    <a:pt x="2250" y="4195"/>
                    <a:pt x="2311" y="4438"/>
                  </a:cubicBezTo>
                  <a:cubicBezTo>
                    <a:pt x="2341" y="4560"/>
                    <a:pt x="2372" y="4712"/>
                    <a:pt x="2402" y="4864"/>
                  </a:cubicBezTo>
                  <a:cubicBezTo>
                    <a:pt x="2463" y="4560"/>
                    <a:pt x="2524" y="4317"/>
                    <a:pt x="2584" y="4043"/>
                  </a:cubicBezTo>
                  <a:cubicBezTo>
                    <a:pt x="2676" y="3770"/>
                    <a:pt x="2767" y="3496"/>
                    <a:pt x="2949" y="3253"/>
                  </a:cubicBezTo>
                  <a:cubicBezTo>
                    <a:pt x="3162" y="2949"/>
                    <a:pt x="3436" y="2766"/>
                    <a:pt x="3800" y="2675"/>
                  </a:cubicBezTo>
                  <a:cubicBezTo>
                    <a:pt x="4135" y="2584"/>
                    <a:pt x="4469" y="2493"/>
                    <a:pt x="4803" y="2402"/>
                  </a:cubicBezTo>
                  <a:lnTo>
                    <a:pt x="4712" y="2402"/>
                  </a:lnTo>
                  <a:cubicBezTo>
                    <a:pt x="4499" y="2341"/>
                    <a:pt x="4287" y="2311"/>
                    <a:pt x="4074" y="2250"/>
                  </a:cubicBezTo>
                  <a:cubicBezTo>
                    <a:pt x="3831" y="2159"/>
                    <a:pt x="3588" y="2067"/>
                    <a:pt x="3344" y="1946"/>
                  </a:cubicBezTo>
                  <a:cubicBezTo>
                    <a:pt x="2980" y="1763"/>
                    <a:pt x="2797" y="1429"/>
                    <a:pt x="2676" y="1034"/>
                  </a:cubicBezTo>
                  <a:cubicBezTo>
                    <a:pt x="2554" y="700"/>
                    <a:pt x="2493" y="365"/>
                    <a:pt x="24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8"/>
            <p:cNvSpPr/>
            <p:nvPr/>
          </p:nvSpPr>
          <p:spPr>
            <a:xfrm>
              <a:off x="2106450" y="645975"/>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 name="Google Shape;987;p48"/>
          <p:cNvGrpSpPr/>
          <p:nvPr/>
        </p:nvGrpSpPr>
        <p:grpSpPr>
          <a:xfrm flipH="1">
            <a:off x="397974" y="3817648"/>
            <a:ext cx="640478" cy="1353387"/>
            <a:chOff x="5954025" y="2703225"/>
            <a:chExt cx="960525" cy="2029675"/>
          </a:xfrm>
        </p:grpSpPr>
        <p:sp>
          <p:nvSpPr>
            <p:cNvPr id="988" name="Google Shape;988;p48"/>
            <p:cNvSpPr/>
            <p:nvPr/>
          </p:nvSpPr>
          <p:spPr>
            <a:xfrm>
              <a:off x="6034575" y="3150800"/>
              <a:ext cx="798675" cy="871600"/>
            </a:xfrm>
            <a:custGeom>
              <a:rect b="b" l="l" r="r" t="t"/>
              <a:pathLst>
                <a:path extrusionOk="0" h="34864" w="31947">
                  <a:moveTo>
                    <a:pt x="0" y="0"/>
                  </a:moveTo>
                  <a:lnTo>
                    <a:pt x="0" y="34864"/>
                  </a:lnTo>
                  <a:lnTo>
                    <a:pt x="31946" y="34864"/>
                  </a:lnTo>
                  <a:lnTo>
                    <a:pt x="31946" y="0"/>
                  </a:ln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8"/>
            <p:cNvSpPr/>
            <p:nvPr/>
          </p:nvSpPr>
          <p:spPr>
            <a:xfrm>
              <a:off x="6034575" y="4022375"/>
              <a:ext cx="798675" cy="104150"/>
            </a:xfrm>
            <a:custGeom>
              <a:rect b="b" l="l" r="r" t="t"/>
              <a:pathLst>
                <a:path extrusionOk="0" h="4166" w="31947">
                  <a:moveTo>
                    <a:pt x="0" y="1"/>
                  </a:moveTo>
                  <a:lnTo>
                    <a:pt x="3739" y="4165"/>
                  </a:lnTo>
                  <a:lnTo>
                    <a:pt x="28208" y="4165"/>
                  </a:lnTo>
                  <a:lnTo>
                    <a:pt x="31946" y="1"/>
                  </a:lnTo>
                  <a:close/>
                </a:path>
              </a:pathLst>
            </a:custGeom>
            <a:solidFill>
              <a:srgbClr val="BB8D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8"/>
            <p:cNvSpPr/>
            <p:nvPr/>
          </p:nvSpPr>
          <p:spPr>
            <a:xfrm>
              <a:off x="6034575" y="2934225"/>
              <a:ext cx="798675" cy="216600"/>
            </a:xfrm>
            <a:custGeom>
              <a:rect b="b" l="l" r="r" t="t"/>
              <a:pathLst>
                <a:path extrusionOk="0" h="8664" w="31947">
                  <a:moveTo>
                    <a:pt x="9302" y="0"/>
                  </a:moveTo>
                  <a:lnTo>
                    <a:pt x="0" y="8663"/>
                  </a:lnTo>
                  <a:lnTo>
                    <a:pt x="31946" y="8663"/>
                  </a:lnTo>
                  <a:lnTo>
                    <a:pt x="22645" y="0"/>
                  </a:lnTo>
                  <a:close/>
                </a:path>
              </a:pathLst>
            </a:custGeom>
            <a:solidFill>
              <a:srgbClr val="BB8D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8"/>
            <p:cNvSpPr/>
            <p:nvPr/>
          </p:nvSpPr>
          <p:spPr>
            <a:xfrm>
              <a:off x="6307375" y="2852150"/>
              <a:ext cx="253075" cy="82100"/>
            </a:xfrm>
            <a:custGeom>
              <a:rect b="b" l="l" r="r" t="t"/>
              <a:pathLst>
                <a:path extrusionOk="0" h="3284" w="10123">
                  <a:moveTo>
                    <a:pt x="0" y="1"/>
                  </a:moveTo>
                  <a:lnTo>
                    <a:pt x="0" y="3283"/>
                  </a:lnTo>
                  <a:lnTo>
                    <a:pt x="10122" y="3283"/>
                  </a:lnTo>
                  <a:lnTo>
                    <a:pt x="10122"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8"/>
            <p:cNvSpPr/>
            <p:nvPr/>
          </p:nvSpPr>
          <p:spPr>
            <a:xfrm>
              <a:off x="6124250" y="3150800"/>
              <a:ext cx="23575" cy="871600"/>
            </a:xfrm>
            <a:custGeom>
              <a:rect b="b" l="l" r="r" t="t"/>
              <a:pathLst>
                <a:path extrusionOk="0" h="34864" w="943">
                  <a:moveTo>
                    <a:pt x="0" y="0"/>
                  </a:moveTo>
                  <a:lnTo>
                    <a:pt x="0" y="34864"/>
                  </a:lnTo>
                  <a:lnTo>
                    <a:pt x="942" y="34864"/>
                  </a:lnTo>
                  <a:lnTo>
                    <a:pt x="942" y="0"/>
                  </a:lnTo>
                  <a:close/>
                </a:path>
              </a:pathLst>
            </a:custGeom>
            <a:solidFill>
              <a:srgbClr val="BB8D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8"/>
            <p:cNvSpPr/>
            <p:nvPr/>
          </p:nvSpPr>
          <p:spPr>
            <a:xfrm>
              <a:off x="6720000" y="3150800"/>
              <a:ext cx="23575" cy="871600"/>
            </a:xfrm>
            <a:custGeom>
              <a:rect b="b" l="l" r="r" t="t"/>
              <a:pathLst>
                <a:path extrusionOk="0" h="34864" w="943">
                  <a:moveTo>
                    <a:pt x="0" y="0"/>
                  </a:moveTo>
                  <a:lnTo>
                    <a:pt x="0" y="34864"/>
                  </a:lnTo>
                  <a:lnTo>
                    <a:pt x="943" y="34864"/>
                  </a:lnTo>
                  <a:lnTo>
                    <a:pt x="943" y="0"/>
                  </a:lnTo>
                  <a:close/>
                </a:path>
              </a:pathLst>
            </a:custGeom>
            <a:solidFill>
              <a:srgbClr val="BB8D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8"/>
            <p:cNvSpPr/>
            <p:nvPr/>
          </p:nvSpPr>
          <p:spPr>
            <a:xfrm>
              <a:off x="6273175" y="3150800"/>
              <a:ext cx="23575" cy="871600"/>
            </a:xfrm>
            <a:custGeom>
              <a:rect b="b" l="l" r="r" t="t"/>
              <a:pathLst>
                <a:path extrusionOk="0" h="34864" w="943">
                  <a:moveTo>
                    <a:pt x="1" y="0"/>
                  </a:moveTo>
                  <a:lnTo>
                    <a:pt x="1" y="34864"/>
                  </a:lnTo>
                  <a:lnTo>
                    <a:pt x="943" y="34864"/>
                  </a:lnTo>
                  <a:lnTo>
                    <a:pt x="943" y="0"/>
                  </a:lnTo>
                  <a:close/>
                </a:path>
              </a:pathLst>
            </a:custGeom>
            <a:solidFill>
              <a:srgbClr val="BB8D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8"/>
            <p:cNvSpPr/>
            <p:nvPr/>
          </p:nvSpPr>
          <p:spPr>
            <a:xfrm>
              <a:off x="6571050" y="3150800"/>
              <a:ext cx="23600" cy="871600"/>
            </a:xfrm>
            <a:custGeom>
              <a:rect b="b" l="l" r="r" t="t"/>
              <a:pathLst>
                <a:path extrusionOk="0" h="34864" w="944">
                  <a:moveTo>
                    <a:pt x="1" y="0"/>
                  </a:moveTo>
                  <a:lnTo>
                    <a:pt x="1" y="34864"/>
                  </a:lnTo>
                  <a:lnTo>
                    <a:pt x="943" y="34864"/>
                  </a:lnTo>
                  <a:lnTo>
                    <a:pt x="943" y="0"/>
                  </a:lnTo>
                  <a:close/>
                </a:path>
              </a:pathLst>
            </a:custGeom>
            <a:solidFill>
              <a:srgbClr val="BB8D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8"/>
            <p:cNvSpPr/>
            <p:nvPr/>
          </p:nvSpPr>
          <p:spPr>
            <a:xfrm>
              <a:off x="6422125" y="3150800"/>
              <a:ext cx="23575" cy="871600"/>
            </a:xfrm>
            <a:custGeom>
              <a:rect b="b" l="l" r="r" t="t"/>
              <a:pathLst>
                <a:path extrusionOk="0" h="34864" w="943">
                  <a:moveTo>
                    <a:pt x="0" y="0"/>
                  </a:moveTo>
                  <a:lnTo>
                    <a:pt x="0" y="34864"/>
                  </a:lnTo>
                  <a:lnTo>
                    <a:pt x="943" y="34864"/>
                  </a:lnTo>
                  <a:lnTo>
                    <a:pt x="943" y="0"/>
                  </a:lnTo>
                  <a:close/>
                </a:path>
              </a:pathLst>
            </a:custGeom>
            <a:solidFill>
              <a:srgbClr val="BB8D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8"/>
            <p:cNvSpPr/>
            <p:nvPr/>
          </p:nvSpPr>
          <p:spPr>
            <a:xfrm>
              <a:off x="6129550" y="4126500"/>
              <a:ext cx="610225" cy="172500"/>
            </a:xfrm>
            <a:custGeom>
              <a:rect b="b" l="l" r="r" t="t"/>
              <a:pathLst>
                <a:path extrusionOk="0" h="6900" w="24409">
                  <a:moveTo>
                    <a:pt x="1" y="0"/>
                  </a:moveTo>
                  <a:lnTo>
                    <a:pt x="1" y="6900"/>
                  </a:lnTo>
                  <a:lnTo>
                    <a:pt x="24409" y="6900"/>
                  </a:lnTo>
                  <a:lnTo>
                    <a:pt x="24409"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8"/>
            <p:cNvSpPr/>
            <p:nvPr/>
          </p:nvSpPr>
          <p:spPr>
            <a:xfrm>
              <a:off x="5954025" y="4298975"/>
              <a:ext cx="960525" cy="433925"/>
            </a:xfrm>
            <a:custGeom>
              <a:rect b="b" l="l" r="r" t="t"/>
              <a:pathLst>
                <a:path extrusionOk="0" h="17357" w="38421">
                  <a:moveTo>
                    <a:pt x="7113" y="1"/>
                  </a:moveTo>
                  <a:cubicBezTo>
                    <a:pt x="7113" y="1"/>
                    <a:pt x="791" y="7509"/>
                    <a:pt x="0" y="17357"/>
                  </a:cubicBezTo>
                  <a:lnTo>
                    <a:pt x="38421" y="17357"/>
                  </a:lnTo>
                  <a:cubicBezTo>
                    <a:pt x="37661" y="7509"/>
                    <a:pt x="31338" y="1"/>
                    <a:pt x="31338" y="1"/>
                  </a:cubicBezTo>
                  <a:close/>
                </a:path>
              </a:pathLst>
            </a:custGeom>
            <a:solidFill>
              <a:srgbClr val="BB8D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8"/>
            <p:cNvSpPr/>
            <p:nvPr/>
          </p:nvSpPr>
          <p:spPr>
            <a:xfrm>
              <a:off x="5954025" y="4516325"/>
              <a:ext cx="960525" cy="216575"/>
            </a:xfrm>
            <a:custGeom>
              <a:rect b="b" l="l" r="r" t="t"/>
              <a:pathLst>
                <a:path extrusionOk="0" h="8663" w="38421">
                  <a:moveTo>
                    <a:pt x="2128" y="0"/>
                  </a:moveTo>
                  <a:cubicBezTo>
                    <a:pt x="1095" y="2523"/>
                    <a:pt x="274" y="5471"/>
                    <a:pt x="0" y="8663"/>
                  </a:cubicBezTo>
                  <a:lnTo>
                    <a:pt x="38421" y="8663"/>
                  </a:lnTo>
                  <a:cubicBezTo>
                    <a:pt x="38177" y="5471"/>
                    <a:pt x="37326" y="2523"/>
                    <a:pt x="36323" y="0"/>
                  </a:cubicBez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8"/>
            <p:cNvSpPr/>
            <p:nvPr/>
          </p:nvSpPr>
          <p:spPr>
            <a:xfrm>
              <a:off x="6359050" y="2703225"/>
              <a:ext cx="149725" cy="148950"/>
            </a:xfrm>
            <a:custGeom>
              <a:rect b="b" l="l" r="r" t="t"/>
              <a:pathLst>
                <a:path extrusionOk="0" h="5958" w="5989">
                  <a:moveTo>
                    <a:pt x="2979" y="1550"/>
                  </a:moveTo>
                  <a:cubicBezTo>
                    <a:pt x="3769" y="1550"/>
                    <a:pt x="4408" y="2189"/>
                    <a:pt x="4408" y="2979"/>
                  </a:cubicBezTo>
                  <a:cubicBezTo>
                    <a:pt x="4408" y="3769"/>
                    <a:pt x="3769" y="4408"/>
                    <a:pt x="2979" y="4408"/>
                  </a:cubicBezTo>
                  <a:cubicBezTo>
                    <a:pt x="2189" y="4408"/>
                    <a:pt x="1551" y="3769"/>
                    <a:pt x="1551" y="2979"/>
                  </a:cubicBezTo>
                  <a:cubicBezTo>
                    <a:pt x="1551" y="2189"/>
                    <a:pt x="2189" y="1550"/>
                    <a:pt x="2979" y="1550"/>
                  </a:cubicBezTo>
                  <a:close/>
                  <a:moveTo>
                    <a:pt x="2979" y="0"/>
                  </a:moveTo>
                  <a:cubicBezTo>
                    <a:pt x="1338" y="0"/>
                    <a:pt x="0" y="1338"/>
                    <a:pt x="0" y="2979"/>
                  </a:cubicBezTo>
                  <a:lnTo>
                    <a:pt x="0" y="5958"/>
                  </a:lnTo>
                  <a:lnTo>
                    <a:pt x="5988" y="5958"/>
                  </a:lnTo>
                  <a:lnTo>
                    <a:pt x="5988" y="2979"/>
                  </a:lnTo>
                  <a:cubicBezTo>
                    <a:pt x="5988" y="1338"/>
                    <a:pt x="4651" y="0"/>
                    <a:pt x="2979" y="0"/>
                  </a:cubicBez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4" name="Shape 1004"/>
        <p:cNvGrpSpPr/>
        <p:nvPr/>
      </p:nvGrpSpPr>
      <p:grpSpPr>
        <a:xfrm>
          <a:off x="0" y="0"/>
          <a:ext cx="0" cy="0"/>
          <a:chOff x="0" y="0"/>
          <a:chExt cx="0" cy="0"/>
        </a:xfrm>
      </p:grpSpPr>
      <p:sp>
        <p:nvSpPr>
          <p:cNvPr id="1005" name="Google Shape;1005;p49"/>
          <p:cNvSpPr txBox="1"/>
          <p:nvPr>
            <p:ph idx="3" type="subTitle"/>
          </p:nvPr>
        </p:nvSpPr>
        <p:spPr>
          <a:xfrm>
            <a:off x="2991176" y="1879160"/>
            <a:ext cx="4423800" cy="552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 was blown away by the exceptional customer service I received from this company”</a:t>
            </a:r>
            <a:endParaRPr/>
          </a:p>
        </p:txBody>
      </p:sp>
      <p:sp>
        <p:nvSpPr>
          <p:cNvPr id="1006" name="Google Shape;1006;p49"/>
          <p:cNvSpPr txBox="1"/>
          <p:nvPr>
            <p:ph idx="4" type="title"/>
          </p:nvPr>
        </p:nvSpPr>
        <p:spPr>
          <a:xfrm>
            <a:off x="2991176" y="1424810"/>
            <a:ext cx="4423800" cy="502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—Laura Patterson</a:t>
            </a:r>
            <a:endParaRPr/>
          </a:p>
        </p:txBody>
      </p:sp>
      <p:sp>
        <p:nvSpPr>
          <p:cNvPr id="1007" name="Google Shape;1007;p49"/>
          <p:cNvSpPr txBox="1"/>
          <p:nvPr>
            <p:ph idx="1" type="subTitle"/>
          </p:nvPr>
        </p:nvSpPr>
        <p:spPr>
          <a:xfrm>
            <a:off x="2991176" y="3825210"/>
            <a:ext cx="4423800" cy="552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 love how easy it is to navigate this company's website and place an order. Everything is simple and easy”</a:t>
            </a:r>
            <a:endParaRPr/>
          </a:p>
        </p:txBody>
      </p:sp>
      <p:sp>
        <p:nvSpPr>
          <p:cNvPr id="1008" name="Google Shape;1008;p49"/>
          <p:cNvSpPr txBox="1"/>
          <p:nvPr>
            <p:ph idx="2" type="title"/>
          </p:nvPr>
        </p:nvSpPr>
        <p:spPr>
          <a:xfrm>
            <a:off x="2991176" y="3370960"/>
            <a:ext cx="4423800" cy="502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—SARAH James</a:t>
            </a:r>
            <a:endParaRPr/>
          </a:p>
        </p:txBody>
      </p:sp>
      <p:sp>
        <p:nvSpPr>
          <p:cNvPr id="1009" name="Google Shape;1009;p49"/>
          <p:cNvSpPr txBox="1"/>
          <p:nvPr>
            <p:ph type="title"/>
          </p:nvPr>
        </p:nvSpPr>
        <p:spPr>
          <a:xfrm>
            <a:off x="1032300" y="691900"/>
            <a:ext cx="7051800" cy="552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Testimonials</a:t>
            </a:r>
            <a:endParaRPr/>
          </a:p>
        </p:txBody>
      </p:sp>
      <p:sp>
        <p:nvSpPr>
          <p:cNvPr id="1010" name="Google Shape;1010;p49"/>
          <p:cNvSpPr txBox="1"/>
          <p:nvPr>
            <p:ph idx="5" type="subTitle"/>
          </p:nvPr>
        </p:nvSpPr>
        <p:spPr>
          <a:xfrm>
            <a:off x="2991176" y="2852185"/>
            <a:ext cx="4423800" cy="552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quality of the products I received from this company exceeded my expectations by a lot”</a:t>
            </a:r>
            <a:endParaRPr/>
          </a:p>
        </p:txBody>
      </p:sp>
      <p:sp>
        <p:nvSpPr>
          <p:cNvPr id="1011" name="Google Shape;1011;p49"/>
          <p:cNvSpPr txBox="1"/>
          <p:nvPr>
            <p:ph idx="6" type="title"/>
          </p:nvPr>
        </p:nvSpPr>
        <p:spPr>
          <a:xfrm>
            <a:off x="2991176" y="2397935"/>
            <a:ext cx="4423800" cy="502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—John Nelson</a:t>
            </a:r>
            <a:endParaRPr/>
          </a:p>
        </p:txBody>
      </p:sp>
      <p:pic>
        <p:nvPicPr>
          <p:cNvPr id="1012" name="Google Shape;1012;p49"/>
          <p:cNvPicPr preferRelativeResize="0"/>
          <p:nvPr>
            <p:ph idx="7" type="pic"/>
          </p:nvPr>
        </p:nvPicPr>
        <p:blipFill rotWithShape="1">
          <a:blip r:embed="rId3">
            <a:alphaModFix/>
          </a:blip>
          <a:srcRect b="56101" l="31859" r="30500" t="21988"/>
          <a:stretch/>
        </p:blipFill>
        <p:spPr>
          <a:xfrm>
            <a:off x="1724264" y="1485010"/>
            <a:ext cx="988676" cy="863401"/>
          </a:xfrm>
          <a:prstGeom prst="rect">
            <a:avLst/>
          </a:prstGeom>
        </p:spPr>
      </p:pic>
      <p:pic>
        <p:nvPicPr>
          <p:cNvPr id="1013" name="Google Shape;1013;p49"/>
          <p:cNvPicPr preferRelativeResize="0"/>
          <p:nvPr>
            <p:ph idx="8" type="pic"/>
          </p:nvPr>
        </p:nvPicPr>
        <p:blipFill rotWithShape="1">
          <a:blip r:embed="rId4">
            <a:alphaModFix/>
          </a:blip>
          <a:srcRect b="33203" l="31945" r="28356" t="14859"/>
          <a:stretch/>
        </p:blipFill>
        <p:spPr>
          <a:xfrm>
            <a:off x="1724264" y="3451260"/>
            <a:ext cx="988677" cy="863401"/>
          </a:xfrm>
          <a:prstGeom prst="rect">
            <a:avLst/>
          </a:prstGeom>
        </p:spPr>
      </p:pic>
      <p:pic>
        <p:nvPicPr>
          <p:cNvPr id="1014" name="Google Shape;1014;p49"/>
          <p:cNvPicPr preferRelativeResize="0"/>
          <p:nvPr>
            <p:ph idx="9" type="pic"/>
          </p:nvPr>
        </p:nvPicPr>
        <p:blipFill rotWithShape="1">
          <a:blip r:embed="rId5">
            <a:alphaModFix/>
          </a:blip>
          <a:srcRect b="31997" l="35144" r="29728" t="21977"/>
          <a:stretch/>
        </p:blipFill>
        <p:spPr>
          <a:xfrm>
            <a:off x="1724264" y="2468135"/>
            <a:ext cx="988677" cy="863400"/>
          </a:xfrm>
          <a:prstGeom prst="rect">
            <a:avLst/>
          </a:prstGeom>
        </p:spPr>
      </p:pic>
      <p:grpSp>
        <p:nvGrpSpPr>
          <p:cNvPr id="1015" name="Google Shape;1015;p49"/>
          <p:cNvGrpSpPr/>
          <p:nvPr/>
        </p:nvGrpSpPr>
        <p:grpSpPr>
          <a:xfrm>
            <a:off x="7414963" y="567963"/>
            <a:ext cx="286013" cy="278250"/>
            <a:chOff x="2106450" y="417900"/>
            <a:chExt cx="286013" cy="278250"/>
          </a:xfrm>
        </p:grpSpPr>
        <p:sp>
          <p:nvSpPr>
            <p:cNvPr id="1016" name="Google Shape;1016;p49"/>
            <p:cNvSpPr/>
            <p:nvPr/>
          </p:nvSpPr>
          <p:spPr>
            <a:xfrm>
              <a:off x="2272363" y="417900"/>
              <a:ext cx="120100" cy="121600"/>
            </a:xfrm>
            <a:custGeom>
              <a:rect b="b" l="l" r="r" t="t"/>
              <a:pathLst>
                <a:path extrusionOk="0" h="4864" w="4804">
                  <a:moveTo>
                    <a:pt x="2402" y="0"/>
                  </a:moveTo>
                  <a:cubicBezTo>
                    <a:pt x="2402" y="31"/>
                    <a:pt x="2402" y="61"/>
                    <a:pt x="2372" y="92"/>
                  </a:cubicBezTo>
                  <a:cubicBezTo>
                    <a:pt x="2311" y="426"/>
                    <a:pt x="2250" y="730"/>
                    <a:pt x="2159" y="1034"/>
                  </a:cubicBezTo>
                  <a:cubicBezTo>
                    <a:pt x="2037" y="1399"/>
                    <a:pt x="1855" y="1733"/>
                    <a:pt x="1521" y="1946"/>
                  </a:cubicBezTo>
                  <a:cubicBezTo>
                    <a:pt x="1217" y="2128"/>
                    <a:pt x="852" y="2219"/>
                    <a:pt x="487" y="2311"/>
                  </a:cubicBezTo>
                  <a:cubicBezTo>
                    <a:pt x="335" y="2341"/>
                    <a:pt x="153" y="2371"/>
                    <a:pt x="1" y="2402"/>
                  </a:cubicBezTo>
                  <a:cubicBezTo>
                    <a:pt x="335" y="2493"/>
                    <a:pt x="700" y="2584"/>
                    <a:pt x="1034" y="2675"/>
                  </a:cubicBezTo>
                  <a:cubicBezTo>
                    <a:pt x="1551" y="2827"/>
                    <a:pt x="1946" y="3162"/>
                    <a:pt x="2098" y="3678"/>
                  </a:cubicBezTo>
                  <a:cubicBezTo>
                    <a:pt x="2189" y="3952"/>
                    <a:pt x="2250" y="4195"/>
                    <a:pt x="2311" y="4438"/>
                  </a:cubicBezTo>
                  <a:cubicBezTo>
                    <a:pt x="2341" y="4560"/>
                    <a:pt x="2372" y="4712"/>
                    <a:pt x="2402" y="4864"/>
                  </a:cubicBezTo>
                  <a:cubicBezTo>
                    <a:pt x="2463" y="4560"/>
                    <a:pt x="2524" y="4317"/>
                    <a:pt x="2584" y="4043"/>
                  </a:cubicBezTo>
                  <a:cubicBezTo>
                    <a:pt x="2676" y="3770"/>
                    <a:pt x="2767" y="3496"/>
                    <a:pt x="2949" y="3253"/>
                  </a:cubicBezTo>
                  <a:cubicBezTo>
                    <a:pt x="3162" y="2949"/>
                    <a:pt x="3436" y="2766"/>
                    <a:pt x="3800" y="2675"/>
                  </a:cubicBezTo>
                  <a:cubicBezTo>
                    <a:pt x="4135" y="2584"/>
                    <a:pt x="4469" y="2493"/>
                    <a:pt x="4803" y="2402"/>
                  </a:cubicBezTo>
                  <a:lnTo>
                    <a:pt x="4712" y="2402"/>
                  </a:lnTo>
                  <a:cubicBezTo>
                    <a:pt x="4499" y="2341"/>
                    <a:pt x="4287" y="2311"/>
                    <a:pt x="4074" y="2250"/>
                  </a:cubicBezTo>
                  <a:cubicBezTo>
                    <a:pt x="3831" y="2159"/>
                    <a:pt x="3588" y="2067"/>
                    <a:pt x="3344" y="1946"/>
                  </a:cubicBezTo>
                  <a:cubicBezTo>
                    <a:pt x="2980" y="1763"/>
                    <a:pt x="2797" y="1429"/>
                    <a:pt x="2676" y="1034"/>
                  </a:cubicBezTo>
                  <a:cubicBezTo>
                    <a:pt x="2554" y="700"/>
                    <a:pt x="2493" y="365"/>
                    <a:pt x="24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9"/>
            <p:cNvSpPr/>
            <p:nvPr/>
          </p:nvSpPr>
          <p:spPr>
            <a:xfrm>
              <a:off x="2106450" y="645975"/>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 name="Google Shape;1018;p49"/>
          <p:cNvGrpSpPr/>
          <p:nvPr/>
        </p:nvGrpSpPr>
        <p:grpSpPr>
          <a:xfrm flipH="1">
            <a:off x="8192188" y="-709808"/>
            <a:ext cx="477225" cy="2429125"/>
            <a:chOff x="738125" y="652550"/>
            <a:chExt cx="477225" cy="2429125"/>
          </a:xfrm>
        </p:grpSpPr>
        <p:sp>
          <p:nvSpPr>
            <p:cNvPr id="1019" name="Google Shape;1019;p49"/>
            <p:cNvSpPr/>
            <p:nvPr/>
          </p:nvSpPr>
          <p:spPr>
            <a:xfrm>
              <a:off x="976725" y="652550"/>
              <a:ext cx="25" cy="1474200"/>
            </a:xfrm>
            <a:custGeom>
              <a:rect b="b" l="l" r="r" t="t"/>
              <a:pathLst>
                <a:path extrusionOk="0" fill="none" h="58968" w="1">
                  <a:moveTo>
                    <a:pt x="0" y="58968"/>
                  </a:moveTo>
                  <a:lnTo>
                    <a:pt x="0" y="0"/>
                  </a:lnTo>
                </a:path>
              </a:pathLst>
            </a:custGeom>
            <a:noFill/>
            <a:ln cap="flat" cmpd="sng" w="9125">
              <a:solidFill>
                <a:srgbClr val="FFFFFF"/>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 name="Google Shape;1020;p49"/>
            <p:cNvGrpSpPr/>
            <p:nvPr/>
          </p:nvGrpSpPr>
          <p:grpSpPr>
            <a:xfrm>
              <a:off x="738125" y="2080875"/>
              <a:ext cx="477225" cy="1000800"/>
              <a:chOff x="738125" y="2080875"/>
              <a:chExt cx="477225" cy="1000800"/>
            </a:xfrm>
          </p:grpSpPr>
          <p:sp>
            <p:nvSpPr>
              <p:cNvPr id="1021" name="Google Shape;1021;p49"/>
              <p:cNvSpPr/>
              <p:nvPr/>
            </p:nvSpPr>
            <p:spPr>
              <a:xfrm>
                <a:off x="905300" y="2080875"/>
                <a:ext cx="142875" cy="171000"/>
              </a:xfrm>
              <a:custGeom>
                <a:rect b="b" l="l" r="r" t="t"/>
                <a:pathLst>
                  <a:path extrusionOk="0" h="6840" w="5715">
                    <a:moveTo>
                      <a:pt x="2858" y="0"/>
                    </a:moveTo>
                    <a:cubicBezTo>
                      <a:pt x="1277" y="0"/>
                      <a:pt x="0" y="1277"/>
                      <a:pt x="0" y="2857"/>
                    </a:cubicBezTo>
                    <a:lnTo>
                      <a:pt x="0" y="6839"/>
                    </a:lnTo>
                    <a:lnTo>
                      <a:pt x="5715" y="6839"/>
                    </a:lnTo>
                    <a:lnTo>
                      <a:pt x="5715" y="2857"/>
                    </a:lnTo>
                    <a:cubicBezTo>
                      <a:pt x="5715" y="1277"/>
                      <a:pt x="4438" y="0"/>
                      <a:pt x="2858" y="0"/>
                    </a:cubicBez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9"/>
              <p:cNvSpPr/>
              <p:nvPr/>
            </p:nvSpPr>
            <p:spPr>
              <a:xfrm>
                <a:off x="790550" y="2165975"/>
                <a:ext cx="371625" cy="191525"/>
              </a:xfrm>
              <a:custGeom>
                <a:rect b="b" l="l" r="r" t="t"/>
                <a:pathLst>
                  <a:path extrusionOk="0" h="7661" w="14865">
                    <a:moveTo>
                      <a:pt x="7448" y="1"/>
                    </a:moveTo>
                    <a:cubicBezTo>
                      <a:pt x="3344" y="1"/>
                      <a:pt x="1" y="3344"/>
                      <a:pt x="1" y="7447"/>
                    </a:cubicBezTo>
                    <a:lnTo>
                      <a:pt x="1" y="7660"/>
                    </a:lnTo>
                    <a:lnTo>
                      <a:pt x="14864" y="7660"/>
                    </a:lnTo>
                    <a:lnTo>
                      <a:pt x="14864" y="7447"/>
                    </a:lnTo>
                    <a:cubicBezTo>
                      <a:pt x="14864" y="3344"/>
                      <a:pt x="11551" y="1"/>
                      <a:pt x="7448" y="1"/>
                    </a:cubicBez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9"/>
              <p:cNvSpPr/>
              <p:nvPr/>
            </p:nvSpPr>
            <p:spPr>
              <a:xfrm>
                <a:off x="821700" y="2357475"/>
                <a:ext cx="310075" cy="487875"/>
              </a:xfrm>
              <a:custGeom>
                <a:rect b="b" l="l" r="r" t="t"/>
                <a:pathLst>
                  <a:path extrusionOk="0" h="19515" w="12403">
                    <a:moveTo>
                      <a:pt x="1" y="0"/>
                    </a:moveTo>
                    <a:lnTo>
                      <a:pt x="1" y="19514"/>
                    </a:lnTo>
                    <a:lnTo>
                      <a:pt x="12402" y="19514"/>
                    </a:lnTo>
                    <a:lnTo>
                      <a:pt x="12402" y="0"/>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9"/>
              <p:cNvSpPr/>
              <p:nvPr/>
            </p:nvSpPr>
            <p:spPr>
              <a:xfrm>
                <a:off x="849825" y="2357475"/>
                <a:ext cx="12175" cy="487875"/>
              </a:xfrm>
              <a:custGeom>
                <a:rect b="b" l="l" r="r" t="t"/>
                <a:pathLst>
                  <a:path extrusionOk="0" h="19515" w="487">
                    <a:moveTo>
                      <a:pt x="1" y="0"/>
                    </a:moveTo>
                    <a:lnTo>
                      <a:pt x="1" y="19514"/>
                    </a:lnTo>
                    <a:lnTo>
                      <a:pt x="487" y="19514"/>
                    </a:lnTo>
                    <a:lnTo>
                      <a:pt x="487" y="0"/>
                    </a:ln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9"/>
              <p:cNvSpPr/>
              <p:nvPr/>
            </p:nvSpPr>
            <p:spPr>
              <a:xfrm>
                <a:off x="898450" y="2357475"/>
                <a:ext cx="12200" cy="487875"/>
              </a:xfrm>
              <a:custGeom>
                <a:rect b="b" l="l" r="r" t="t"/>
                <a:pathLst>
                  <a:path extrusionOk="0" h="19515" w="488">
                    <a:moveTo>
                      <a:pt x="1" y="0"/>
                    </a:moveTo>
                    <a:lnTo>
                      <a:pt x="1" y="19514"/>
                    </a:lnTo>
                    <a:lnTo>
                      <a:pt x="487" y="19514"/>
                    </a:lnTo>
                    <a:lnTo>
                      <a:pt x="487" y="0"/>
                    </a:ln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9"/>
              <p:cNvSpPr/>
              <p:nvPr/>
            </p:nvSpPr>
            <p:spPr>
              <a:xfrm>
                <a:off x="946325" y="2357475"/>
                <a:ext cx="12200" cy="487875"/>
              </a:xfrm>
              <a:custGeom>
                <a:rect b="b" l="l" r="r" t="t"/>
                <a:pathLst>
                  <a:path extrusionOk="0" h="19515" w="488">
                    <a:moveTo>
                      <a:pt x="1" y="0"/>
                    </a:moveTo>
                    <a:lnTo>
                      <a:pt x="1" y="19514"/>
                    </a:lnTo>
                    <a:lnTo>
                      <a:pt x="487" y="19514"/>
                    </a:lnTo>
                    <a:lnTo>
                      <a:pt x="487" y="0"/>
                    </a:ln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9"/>
              <p:cNvSpPr/>
              <p:nvPr/>
            </p:nvSpPr>
            <p:spPr>
              <a:xfrm>
                <a:off x="994200" y="2357475"/>
                <a:ext cx="12950" cy="487875"/>
              </a:xfrm>
              <a:custGeom>
                <a:rect b="b" l="l" r="r" t="t"/>
                <a:pathLst>
                  <a:path extrusionOk="0" h="19515" w="518">
                    <a:moveTo>
                      <a:pt x="1" y="0"/>
                    </a:moveTo>
                    <a:lnTo>
                      <a:pt x="1" y="19514"/>
                    </a:lnTo>
                    <a:lnTo>
                      <a:pt x="517" y="19514"/>
                    </a:lnTo>
                    <a:lnTo>
                      <a:pt x="517" y="0"/>
                    </a:ln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9"/>
              <p:cNvSpPr/>
              <p:nvPr/>
            </p:nvSpPr>
            <p:spPr>
              <a:xfrm>
                <a:off x="1042850" y="2357475"/>
                <a:ext cx="12175" cy="487875"/>
              </a:xfrm>
              <a:custGeom>
                <a:rect b="b" l="l" r="r" t="t"/>
                <a:pathLst>
                  <a:path extrusionOk="0" h="19515" w="487">
                    <a:moveTo>
                      <a:pt x="0" y="0"/>
                    </a:moveTo>
                    <a:lnTo>
                      <a:pt x="0" y="19514"/>
                    </a:lnTo>
                    <a:lnTo>
                      <a:pt x="486" y="19514"/>
                    </a:lnTo>
                    <a:lnTo>
                      <a:pt x="486" y="0"/>
                    </a:ln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9"/>
              <p:cNvSpPr/>
              <p:nvPr/>
            </p:nvSpPr>
            <p:spPr>
              <a:xfrm>
                <a:off x="1090700" y="2357475"/>
                <a:ext cx="12950" cy="487875"/>
              </a:xfrm>
              <a:custGeom>
                <a:rect b="b" l="l" r="r" t="t"/>
                <a:pathLst>
                  <a:path extrusionOk="0" h="19515" w="518">
                    <a:moveTo>
                      <a:pt x="1" y="0"/>
                    </a:moveTo>
                    <a:lnTo>
                      <a:pt x="1" y="19514"/>
                    </a:lnTo>
                    <a:lnTo>
                      <a:pt x="518" y="19514"/>
                    </a:lnTo>
                    <a:lnTo>
                      <a:pt x="518" y="0"/>
                    </a:ln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9"/>
              <p:cNvSpPr/>
              <p:nvPr/>
            </p:nvSpPr>
            <p:spPr>
              <a:xfrm>
                <a:off x="738125" y="2845325"/>
                <a:ext cx="477225" cy="65375"/>
              </a:xfrm>
              <a:custGeom>
                <a:rect b="b" l="l" r="r" t="t"/>
                <a:pathLst>
                  <a:path extrusionOk="0" h="2615" w="19089">
                    <a:moveTo>
                      <a:pt x="0" y="0"/>
                    </a:moveTo>
                    <a:lnTo>
                      <a:pt x="0" y="2614"/>
                    </a:lnTo>
                    <a:lnTo>
                      <a:pt x="19089" y="2614"/>
                    </a:lnTo>
                    <a:lnTo>
                      <a:pt x="19089"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9"/>
              <p:cNvSpPr/>
              <p:nvPr/>
            </p:nvSpPr>
            <p:spPr>
              <a:xfrm>
                <a:off x="821700" y="2910675"/>
                <a:ext cx="310075" cy="91975"/>
              </a:xfrm>
              <a:custGeom>
                <a:rect b="b" l="l" r="r" t="t"/>
                <a:pathLst>
                  <a:path extrusionOk="0" h="3679" w="12403">
                    <a:moveTo>
                      <a:pt x="1" y="0"/>
                    </a:moveTo>
                    <a:lnTo>
                      <a:pt x="1977" y="3678"/>
                    </a:lnTo>
                    <a:lnTo>
                      <a:pt x="10427" y="3678"/>
                    </a:lnTo>
                    <a:lnTo>
                      <a:pt x="12402" y="0"/>
                    </a:lnTo>
                    <a:close/>
                  </a:path>
                </a:pathLst>
              </a:custGeom>
              <a:solidFill>
                <a:srgbClr val="BB8D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9"/>
              <p:cNvSpPr/>
              <p:nvPr/>
            </p:nvSpPr>
            <p:spPr>
              <a:xfrm>
                <a:off x="923525" y="3002625"/>
                <a:ext cx="105650" cy="79050"/>
              </a:xfrm>
              <a:custGeom>
                <a:rect b="b" l="l" r="r" t="t"/>
                <a:pathLst>
                  <a:path extrusionOk="0" h="3162" w="4226">
                    <a:moveTo>
                      <a:pt x="1" y="0"/>
                    </a:moveTo>
                    <a:lnTo>
                      <a:pt x="1" y="1034"/>
                    </a:lnTo>
                    <a:cubicBezTo>
                      <a:pt x="1" y="2219"/>
                      <a:pt x="974" y="3161"/>
                      <a:pt x="2129" y="3161"/>
                    </a:cubicBezTo>
                    <a:cubicBezTo>
                      <a:pt x="3284" y="3161"/>
                      <a:pt x="4226" y="2219"/>
                      <a:pt x="4226" y="1034"/>
                    </a:cubicBezTo>
                    <a:lnTo>
                      <a:pt x="4226" y="0"/>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3" name="Google Shape;1033;p49"/>
          <p:cNvGrpSpPr/>
          <p:nvPr/>
        </p:nvGrpSpPr>
        <p:grpSpPr>
          <a:xfrm flipH="1">
            <a:off x="474613" y="-415635"/>
            <a:ext cx="477250" cy="2440572"/>
            <a:chOff x="3611275" y="-156022"/>
            <a:chExt cx="477250" cy="2440572"/>
          </a:xfrm>
        </p:grpSpPr>
        <p:sp>
          <p:nvSpPr>
            <p:cNvPr id="1034" name="Google Shape;1034;p49"/>
            <p:cNvSpPr/>
            <p:nvPr/>
          </p:nvSpPr>
          <p:spPr>
            <a:xfrm>
              <a:off x="3849888" y="-156022"/>
              <a:ext cx="25" cy="1474200"/>
            </a:xfrm>
            <a:custGeom>
              <a:rect b="b" l="l" r="r" t="t"/>
              <a:pathLst>
                <a:path extrusionOk="0" fill="none" h="58968" w="1">
                  <a:moveTo>
                    <a:pt x="0" y="58968"/>
                  </a:moveTo>
                  <a:lnTo>
                    <a:pt x="0" y="0"/>
                  </a:lnTo>
                </a:path>
              </a:pathLst>
            </a:custGeom>
            <a:noFill/>
            <a:ln cap="flat" cmpd="sng" w="9125">
              <a:solidFill>
                <a:srgbClr val="FFFFFF"/>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 name="Google Shape;1035;p49"/>
            <p:cNvGrpSpPr/>
            <p:nvPr/>
          </p:nvGrpSpPr>
          <p:grpSpPr>
            <a:xfrm>
              <a:off x="3611275" y="1283750"/>
              <a:ext cx="477250" cy="1000800"/>
              <a:chOff x="3611275" y="1283750"/>
              <a:chExt cx="477250" cy="1000800"/>
            </a:xfrm>
          </p:grpSpPr>
          <p:sp>
            <p:nvSpPr>
              <p:cNvPr id="1036" name="Google Shape;1036;p49"/>
              <p:cNvSpPr/>
              <p:nvPr/>
            </p:nvSpPr>
            <p:spPr>
              <a:xfrm>
                <a:off x="3778450" y="1283750"/>
                <a:ext cx="142125" cy="170225"/>
              </a:xfrm>
              <a:custGeom>
                <a:rect b="b" l="l" r="r" t="t"/>
                <a:pathLst>
                  <a:path extrusionOk="0" h="6809" w="5685">
                    <a:moveTo>
                      <a:pt x="2858" y="0"/>
                    </a:moveTo>
                    <a:cubicBezTo>
                      <a:pt x="1277" y="0"/>
                      <a:pt x="1" y="1277"/>
                      <a:pt x="1" y="2857"/>
                    </a:cubicBezTo>
                    <a:lnTo>
                      <a:pt x="1" y="6809"/>
                    </a:lnTo>
                    <a:lnTo>
                      <a:pt x="5685" y="6809"/>
                    </a:lnTo>
                    <a:lnTo>
                      <a:pt x="5685" y="2857"/>
                    </a:lnTo>
                    <a:cubicBezTo>
                      <a:pt x="5685" y="1277"/>
                      <a:pt x="4408" y="0"/>
                      <a:pt x="2858" y="0"/>
                    </a:cubicBez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9"/>
              <p:cNvSpPr/>
              <p:nvPr/>
            </p:nvSpPr>
            <p:spPr>
              <a:xfrm>
                <a:off x="3663700" y="1368850"/>
                <a:ext cx="371625" cy="191525"/>
              </a:xfrm>
              <a:custGeom>
                <a:rect b="b" l="l" r="r" t="t"/>
                <a:pathLst>
                  <a:path extrusionOk="0" h="7661" w="14865">
                    <a:moveTo>
                      <a:pt x="7448" y="1"/>
                    </a:moveTo>
                    <a:cubicBezTo>
                      <a:pt x="3344" y="1"/>
                      <a:pt x="1" y="3344"/>
                      <a:pt x="1" y="7417"/>
                    </a:cubicBezTo>
                    <a:lnTo>
                      <a:pt x="1" y="7660"/>
                    </a:lnTo>
                    <a:lnTo>
                      <a:pt x="14864" y="7660"/>
                    </a:lnTo>
                    <a:lnTo>
                      <a:pt x="14864" y="7417"/>
                    </a:lnTo>
                    <a:cubicBezTo>
                      <a:pt x="14864" y="3344"/>
                      <a:pt x="11551" y="1"/>
                      <a:pt x="7448" y="1"/>
                    </a:cubicBez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9"/>
              <p:cNvSpPr/>
              <p:nvPr/>
            </p:nvSpPr>
            <p:spPr>
              <a:xfrm>
                <a:off x="3694875" y="1560350"/>
                <a:ext cx="309300" cy="487875"/>
              </a:xfrm>
              <a:custGeom>
                <a:rect b="b" l="l" r="r" t="t"/>
                <a:pathLst>
                  <a:path extrusionOk="0" h="19515" w="12372">
                    <a:moveTo>
                      <a:pt x="0" y="0"/>
                    </a:moveTo>
                    <a:lnTo>
                      <a:pt x="0" y="19514"/>
                    </a:lnTo>
                    <a:lnTo>
                      <a:pt x="12371" y="19514"/>
                    </a:lnTo>
                    <a:lnTo>
                      <a:pt x="12371" y="0"/>
                    </a:ln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9"/>
              <p:cNvSpPr/>
              <p:nvPr/>
            </p:nvSpPr>
            <p:spPr>
              <a:xfrm>
                <a:off x="3722975" y="1560350"/>
                <a:ext cx="12200" cy="487875"/>
              </a:xfrm>
              <a:custGeom>
                <a:rect b="b" l="l" r="r" t="t"/>
                <a:pathLst>
                  <a:path extrusionOk="0" h="19515" w="488">
                    <a:moveTo>
                      <a:pt x="1" y="0"/>
                    </a:moveTo>
                    <a:lnTo>
                      <a:pt x="1" y="19514"/>
                    </a:lnTo>
                    <a:lnTo>
                      <a:pt x="487" y="19514"/>
                    </a:lnTo>
                    <a:lnTo>
                      <a:pt x="487" y="0"/>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9"/>
              <p:cNvSpPr/>
              <p:nvPr/>
            </p:nvSpPr>
            <p:spPr>
              <a:xfrm>
                <a:off x="3770850" y="1560350"/>
                <a:ext cx="12950" cy="487875"/>
              </a:xfrm>
              <a:custGeom>
                <a:rect b="b" l="l" r="r" t="t"/>
                <a:pathLst>
                  <a:path extrusionOk="0" h="19515" w="518">
                    <a:moveTo>
                      <a:pt x="1" y="0"/>
                    </a:moveTo>
                    <a:lnTo>
                      <a:pt x="1" y="19514"/>
                    </a:lnTo>
                    <a:lnTo>
                      <a:pt x="517" y="19514"/>
                    </a:lnTo>
                    <a:lnTo>
                      <a:pt x="517" y="0"/>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9"/>
              <p:cNvSpPr/>
              <p:nvPr/>
            </p:nvSpPr>
            <p:spPr>
              <a:xfrm>
                <a:off x="3819475" y="1560350"/>
                <a:ext cx="12200" cy="487875"/>
              </a:xfrm>
              <a:custGeom>
                <a:rect b="b" l="l" r="r" t="t"/>
                <a:pathLst>
                  <a:path extrusionOk="0" h="19515" w="488">
                    <a:moveTo>
                      <a:pt x="1" y="0"/>
                    </a:moveTo>
                    <a:lnTo>
                      <a:pt x="1" y="19514"/>
                    </a:lnTo>
                    <a:lnTo>
                      <a:pt x="487" y="19514"/>
                    </a:lnTo>
                    <a:lnTo>
                      <a:pt x="487" y="0"/>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9"/>
              <p:cNvSpPr/>
              <p:nvPr/>
            </p:nvSpPr>
            <p:spPr>
              <a:xfrm>
                <a:off x="3867350" y="1560350"/>
                <a:ext cx="12950" cy="487875"/>
              </a:xfrm>
              <a:custGeom>
                <a:rect b="b" l="l" r="r" t="t"/>
                <a:pathLst>
                  <a:path extrusionOk="0" h="19515" w="518">
                    <a:moveTo>
                      <a:pt x="1" y="0"/>
                    </a:moveTo>
                    <a:lnTo>
                      <a:pt x="1" y="19514"/>
                    </a:lnTo>
                    <a:lnTo>
                      <a:pt x="518" y="19514"/>
                    </a:lnTo>
                    <a:lnTo>
                      <a:pt x="518" y="0"/>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9"/>
              <p:cNvSpPr/>
              <p:nvPr/>
            </p:nvSpPr>
            <p:spPr>
              <a:xfrm>
                <a:off x="3916000" y="1560350"/>
                <a:ext cx="12175" cy="487875"/>
              </a:xfrm>
              <a:custGeom>
                <a:rect b="b" l="l" r="r" t="t"/>
                <a:pathLst>
                  <a:path extrusionOk="0" h="19515" w="487">
                    <a:moveTo>
                      <a:pt x="0" y="0"/>
                    </a:moveTo>
                    <a:lnTo>
                      <a:pt x="0" y="19514"/>
                    </a:lnTo>
                    <a:lnTo>
                      <a:pt x="487" y="19514"/>
                    </a:lnTo>
                    <a:lnTo>
                      <a:pt x="487" y="0"/>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9"/>
              <p:cNvSpPr/>
              <p:nvPr/>
            </p:nvSpPr>
            <p:spPr>
              <a:xfrm>
                <a:off x="3963875" y="1560350"/>
                <a:ext cx="12175" cy="487875"/>
              </a:xfrm>
              <a:custGeom>
                <a:rect b="b" l="l" r="r" t="t"/>
                <a:pathLst>
                  <a:path extrusionOk="0" h="19515" w="487">
                    <a:moveTo>
                      <a:pt x="0" y="0"/>
                    </a:moveTo>
                    <a:lnTo>
                      <a:pt x="0" y="19514"/>
                    </a:lnTo>
                    <a:lnTo>
                      <a:pt x="486" y="19514"/>
                    </a:lnTo>
                    <a:lnTo>
                      <a:pt x="486" y="0"/>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9"/>
              <p:cNvSpPr/>
              <p:nvPr/>
            </p:nvSpPr>
            <p:spPr>
              <a:xfrm>
                <a:off x="3611275" y="2048200"/>
                <a:ext cx="477250" cy="65375"/>
              </a:xfrm>
              <a:custGeom>
                <a:rect b="b" l="l" r="r" t="t"/>
                <a:pathLst>
                  <a:path extrusionOk="0" h="2615" w="19090">
                    <a:moveTo>
                      <a:pt x="1" y="0"/>
                    </a:moveTo>
                    <a:lnTo>
                      <a:pt x="1" y="2614"/>
                    </a:lnTo>
                    <a:lnTo>
                      <a:pt x="19089" y="2614"/>
                    </a:lnTo>
                    <a:lnTo>
                      <a:pt x="19089"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9"/>
              <p:cNvSpPr/>
              <p:nvPr/>
            </p:nvSpPr>
            <p:spPr>
              <a:xfrm>
                <a:off x="3694875" y="2113550"/>
                <a:ext cx="309300" cy="91200"/>
              </a:xfrm>
              <a:custGeom>
                <a:rect b="b" l="l" r="r" t="t"/>
                <a:pathLst>
                  <a:path extrusionOk="0" h="3648" w="12372">
                    <a:moveTo>
                      <a:pt x="0" y="0"/>
                    </a:moveTo>
                    <a:lnTo>
                      <a:pt x="1976" y="3648"/>
                    </a:lnTo>
                    <a:lnTo>
                      <a:pt x="10395" y="3648"/>
                    </a:lnTo>
                    <a:lnTo>
                      <a:pt x="12371" y="0"/>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9"/>
              <p:cNvSpPr/>
              <p:nvPr/>
            </p:nvSpPr>
            <p:spPr>
              <a:xfrm>
                <a:off x="3796700" y="2204725"/>
                <a:ext cx="105650" cy="79825"/>
              </a:xfrm>
              <a:custGeom>
                <a:rect b="b" l="l" r="r" t="t"/>
                <a:pathLst>
                  <a:path extrusionOk="0" h="3193" w="4226">
                    <a:moveTo>
                      <a:pt x="0" y="1"/>
                    </a:moveTo>
                    <a:lnTo>
                      <a:pt x="0" y="1065"/>
                    </a:lnTo>
                    <a:cubicBezTo>
                      <a:pt x="0" y="2220"/>
                      <a:pt x="942" y="3192"/>
                      <a:pt x="2128" y="3192"/>
                    </a:cubicBezTo>
                    <a:cubicBezTo>
                      <a:pt x="3283" y="3192"/>
                      <a:pt x="4225" y="2220"/>
                      <a:pt x="4225" y="1065"/>
                    </a:cubicBezTo>
                    <a:lnTo>
                      <a:pt x="4225" y="1"/>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1" name="Shape 1051"/>
        <p:cNvGrpSpPr/>
        <p:nvPr/>
      </p:nvGrpSpPr>
      <p:grpSpPr>
        <a:xfrm>
          <a:off x="0" y="0"/>
          <a:ext cx="0" cy="0"/>
          <a:chOff x="0" y="0"/>
          <a:chExt cx="0" cy="0"/>
        </a:xfrm>
      </p:grpSpPr>
      <p:sp>
        <p:nvSpPr>
          <p:cNvPr id="1052" name="Google Shape;1052;p50"/>
          <p:cNvSpPr txBox="1"/>
          <p:nvPr>
            <p:ph type="title"/>
          </p:nvPr>
        </p:nvSpPr>
        <p:spPr>
          <a:xfrm>
            <a:off x="1032300" y="691900"/>
            <a:ext cx="7051800" cy="552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Case studies</a:t>
            </a:r>
            <a:endParaRPr/>
          </a:p>
        </p:txBody>
      </p:sp>
      <p:sp>
        <p:nvSpPr>
          <p:cNvPr id="1053" name="Google Shape;1053;p50"/>
          <p:cNvSpPr txBox="1"/>
          <p:nvPr>
            <p:ph idx="4294967295" type="subTitle"/>
          </p:nvPr>
        </p:nvSpPr>
        <p:spPr>
          <a:xfrm>
            <a:off x="1449425" y="1391325"/>
            <a:ext cx="2292000" cy="684900"/>
          </a:xfrm>
          <a:prstGeom prst="rect">
            <a:avLst/>
          </a:prstGeom>
        </p:spPr>
        <p:txBody>
          <a:bodyPr anchorCtr="0" anchor="b" bIns="91425" lIns="91425" spcFirstLastPara="1" rIns="91425" wrap="square" tIns="91425">
            <a:noAutofit/>
          </a:bodyPr>
          <a:lstStyle/>
          <a:p>
            <a:pPr indent="0" lvl="0" marL="0" rtl="0" algn="l">
              <a:spcBef>
                <a:spcPts val="0"/>
              </a:spcBef>
              <a:spcAft>
                <a:spcPts val="1200"/>
              </a:spcAft>
              <a:buNone/>
            </a:pPr>
            <a:r>
              <a:rPr b="1" lang="en" sz="1600">
                <a:latin typeface="Cinzel Decorative"/>
                <a:ea typeface="Cinzel Decorative"/>
                <a:cs typeface="Cinzel Decorative"/>
                <a:sym typeface="Cinzel Decorative"/>
              </a:rPr>
              <a:t>Campaign objective</a:t>
            </a:r>
            <a:endParaRPr b="1" sz="1600">
              <a:latin typeface="Cinzel Decorative"/>
              <a:ea typeface="Cinzel Decorative"/>
              <a:cs typeface="Cinzel Decorative"/>
              <a:sym typeface="Cinzel Decorative"/>
            </a:endParaRPr>
          </a:p>
        </p:txBody>
      </p:sp>
      <p:sp>
        <p:nvSpPr>
          <p:cNvPr id="1054" name="Google Shape;1054;p50"/>
          <p:cNvSpPr txBox="1"/>
          <p:nvPr>
            <p:ph idx="4294967295" type="subTitle"/>
          </p:nvPr>
        </p:nvSpPr>
        <p:spPr>
          <a:xfrm>
            <a:off x="1449425" y="2076225"/>
            <a:ext cx="2292000" cy="6849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1200"/>
              <a:t>Increase brand awareness and drive sales for a new line of eco-friendly products</a:t>
            </a:r>
            <a:endParaRPr sz="1200"/>
          </a:p>
        </p:txBody>
      </p:sp>
      <p:sp>
        <p:nvSpPr>
          <p:cNvPr id="1055" name="Google Shape;1055;p50"/>
          <p:cNvSpPr txBox="1"/>
          <p:nvPr>
            <p:ph idx="4294967295" type="subTitle"/>
          </p:nvPr>
        </p:nvSpPr>
        <p:spPr>
          <a:xfrm>
            <a:off x="796700" y="2884725"/>
            <a:ext cx="3329100" cy="487500"/>
          </a:xfrm>
          <a:prstGeom prst="rect">
            <a:avLst/>
          </a:prstGeom>
        </p:spPr>
        <p:txBody>
          <a:bodyPr anchorCtr="0" anchor="b" bIns="91425" lIns="91425" spcFirstLastPara="1" rIns="91425" wrap="square" tIns="91425">
            <a:noAutofit/>
          </a:bodyPr>
          <a:lstStyle/>
          <a:p>
            <a:pPr indent="0" lvl="0" marL="0" rtl="0" algn="l">
              <a:spcBef>
                <a:spcPts val="0"/>
              </a:spcBef>
              <a:spcAft>
                <a:spcPts val="1200"/>
              </a:spcAft>
              <a:buNone/>
            </a:pPr>
            <a:r>
              <a:rPr b="1" lang="en" sz="1600">
                <a:latin typeface="Cinzel Decorative"/>
                <a:ea typeface="Cinzel Decorative"/>
                <a:cs typeface="Cinzel Decorative"/>
                <a:sym typeface="Cinzel Decorative"/>
              </a:rPr>
              <a:t>Approach</a:t>
            </a:r>
            <a:endParaRPr b="1" sz="1600">
              <a:latin typeface="Cinzel Decorative"/>
              <a:ea typeface="Cinzel Decorative"/>
              <a:cs typeface="Cinzel Decorative"/>
              <a:sym typeface="Cinzel Decorative"/>
            </a:endParaRPr>
          </a:p>
        </p:txBody>
      </p:sp>
      <p:sp>
        <p:nvSpPr>
          <p:cNvPr id="1056" name="Google Shape;1056;p50"/>
          <p:cNvSpPr txBox="1"/>
          <p:nvPr>
            <p:ph idx="4294967295" type="subTitle"/>
          </p:nvPr>
        </p:nvSpPr>
        <p:spPr>
          <a:xfrm>
            <a:off x="796700" y="3361925"/>
            <a:ext cx="3329100" cy="1237500"/>
          </a:xfrm>
          <a:prstGeom prst="rect">
            <a:avLst/>
          </a:prstGeom>
        </p:spPr>
        <p:txBody>
          <a:bodyPr anchorCtr="0" anchor="t" bIns="91425" lIns="91425" spcFirstLastPara="1" rIns="91425" wrap="square" tIns="91425">
            <a:noAutofit/>
          </a:bodyPr>
          <a:lstStyle/>
          <a:p>
            <a:pPr indent="-304800" lvl="0" marL="342900" rtl="0" algn="l">
              <a:spcBef>
                <a:spcPts val="0"/>
              </a:spcBef>
              <a:spcAft>
                <a:spcPts val="0"/>
              </a:spcAft>
              <a:buClr>
                <a:schemeClr val="accent2"/>
              </a:buClr>
              <a:buSzPts val="1200"/>
              <a:buChar char="●"/>
            </a:pPr>
            <a:r>
              <a:rPr lang="en" sz="1200"/>
              <a:t>A social media campaign that focused on showcasing the sustainability and quality of our products</a:t>
            </a:r>
            <a:endParaRPr sz="1200"/>
          </a:p>
          <a:p>
            <a:pPr indent="-304800" lvl="0" marL="342900" rtl="0" algn="l">
              <a:spcBef>
                <a:spcPts val="0"/>
              </a:spcBef>
              <a:spcAft>
                <a:spcPts val="0"/>
              </a:spcAft>
              <a:buClr>
                <a:schemeClr val="accent2"/>
              </a:buClr>
              <a:buSzPts val="1200"/>
              <a:buChar char="●"/>
            </a:pPr>
            <a:r>
              <a:rPr lang="en" sz="1200"/>
              <a:t>Collaboration with influencers</a:t>
            </a:r>
            <a:endParaRPr sz="1200"/>
          </a:p>
          <a:p>
            <a:pPr indent="-304800" lvl="0" marL="342900" rtl="0" algn="l">
              <a:spcBef>
                <a:spcPts val="0"/>
              </a:spcBef>
              <a:spcAft>
                <a:spcPts val="0"/>
              </a:spcAft>
              <a:buClr>
                <a:schemeClr val="accent2"/>
              </a:buClr>
              <a:buSzPts val="1200"/>
              <a:buChar char="●"/>
            </a:pPr>
            <a:r>
              <a:rPr lang="en" sz="1200"/>
              <a:t>Encourage their followers to make more environmentally conscious choices</a:t>
            </a:r>
            <a:endParaRPr sz="1200"/>
          </a:p>
        </p:txBody>
      </p:sp>
      <p:sp>
        <p:nvSpPr>
          <p:cNvPr id="1057" name="Google Shape;1057;p50"/>
          <p:cNvSpPr txBox="1"/>
          <p:nvPr>
            <p:ph idx="4294967295" type="subTitle"/>
          </p:nvPr>
        </p:nvSpPr>
        <p:spPr>
          <a:xfrm>
            <a:off x="4463991" y="1326290"/>
            <a:ext cx="2516400" cy="441900"/>
          </a:xfrm>
          <a:prstGeom prst="rect">
            <a:avLst/>
          </a:prstGeom>
        </p:spPr>
        <p:txBody>
          <a:bodyPr anchorCtr="0" anchor="b" bIns="91425" lIns="91425" spcFirstLastPara="1" rIns="91425" wrap="square" tIns="91425">
            <a:noAutofit/>
          </a:bodyPr>
          <a:lstStyle/>
          <a:p>
            <a:pPr indent="0" lvl="0" marL="0" rtl="0" algn="l">
              <a:spcBef>
                <a:spcPts val="0"/>
              </a:spcBef>
              <a:spcAft>
                <a:spcPts val="1200"/>
              </a:spcAft>
              <a:buNone/>
            </a:pPr>
            <a:r>
              <a:rPr b="1" lang="en" sz="1600">
                <a:latin typeface="Cinzel Decorative"/>
                <a:ea typeface="Cinzel Decorative"/>
                <a:cs typeface="Cinzel Decorative"/>
                <a:sym typeface="Cinzel Decorative"/>
              </a:rPr>
              <a:t>Results</a:t>
            </a:r>
            <a:endParaRPr b="1" sz="1600">
              <a:latin typeface="Cinzel Decorative"/>
              <a:ea typeface="Cinzel Decorative"/>
              <a:cs typeface="Cinzel Decorative"/>
              <a:sym typeface="Cinzel Decorative"/>
            </a:endParaRPr>
          </a:p>
        </p:txBody>
      </p:sp>
      <p:sp>
        <p:nvSpPr>
          <p:cNvPr id="1058" name="Google Shape;1058;p50"/>
          <p:cNvSpPr txBox="1"/>
          <p:nvPr>
            <p:ph idx="4294967295" type="subTitle"/>
          </p:nvPr>
        </p:nvSpPr>
        <p:spPr>
          <a:xfrm>
            <a:off x="4464010" y="2463076"/>
            <a:ext cx="1287000" cy="441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t>Increase in website traffic</a:t>
            </a:r>
            <a:endParaRPr sz="1200"/>
          </a:p>
        </p:txBody>
      </p:sp>
      <p:sp>
        <p:nvSpPr>
          <p:cNvPr id="1059" name="Google Shape;1059;p50"/>
          <p:cNvSpPr txBox="1"/>
          <p:nvPr>
            <p:ph idx="4294967295" type="subTitle"/>
          </p:nvPr>
        </p:nvSpPr>
        <p:spPr>
          <a:xfrm>
            <a:off x="5751114" y="2463076"/>
            <a:ext cx="1287000" cy="441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t>Increase</a:t>
            </a:r>
            <a:endParaRPr sz="1200"/>
          </a:p>
          <a:p>
            <a:pPr indent="0" lvl="0" marL="0" rtl="0" algn="ctr">
              <a:spcBef>
                <a:spcPts val="0"/>
              </a:spcBef>
              <a:spcAft>
                <a:spcPts val="0"/>
              </a:spcAft>
              <a:buNone/>
            </a:pPr>
            <a:r>
              <a:rPr lang="en" sz="1200"/>
              <a:t>in sales</a:t>
            </a:r>
            <a:endParaRPr sz="1200"/>
          </a:p>
        </p:txBody>
      </p:sp>
      <p:sp>
        <p:nvSpPr>
          <p:cNvPr id="1060" name="Google Shape;1060;p50"/>
          <p:cNvSpPr txBox="1"/>
          <p:nvPr>
            <p:ph idx="4294967295" type="subTitle"/>
          </p:nvPr>
        </p:nvSpPr>
        <p:spPr>
          <a:xfrm>
            <a:off x="7038219" y="2463076"/>
            <a:ext cx="1287000" cy="441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t>Increase</a:t>
            </a:r>
            <a:endParaRPr sz="1200"/>
          </a:p>
          <a:p>
            <a:pPr indent="0" lvl="0" marL="0" rtl="0" algn="ctr">
              <a:spcBef>
                <a:spcPts val="0"/>
              </a:spcBef>
              <a:spcAft>
                <a:spcPts val="0"/>
              </a:spcAft>
              <a:buNone/>
            </a:pPr>
            <a:r>
              <a:rPr lang="en" sz="1200"/>
              <a:t>in clicks</a:t>
            </a:r>
            <a:endParaRPr sz="1200"/>
          </a:p>
        </p:txBody>
      </p:sp>
      <p:sp>
        <p:nvSpPr>
          <p:cNvPr id="1061" name="Google Shape;1061;p50"/>
          <p:cNvSpPr/>
          <p:nvPr/>
        </p:nvSpPr>
        <p:spPr>
          <a:xfrm>
            <a:off x="4705150" y="1884040"/>
            <a:ext cx="804600" cy="5520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Cinzel Decorative"/>
                <a:ea typeface="Cinzel Decorative"/>
                <a:cs typeface="Cinzel Decorative"/>
                <a:sym typeface="Cinzel Decorative"/>
              </a:rPr>
              <a:t>23%</a:t>
            </a:r>
            <a:endParaRPr b="1" sz="1800">
              <a:solidFill>
                <a:schemeClr val="dk1"/>
              </a:solidFill>
              <a:latin typeface="Cinzel Decorative"/>
              <a:ea typeface="Cinzel Decorative"/>
              <a:cs typeface="Cinzel Decorative"/>
              <a:sym typeface="Cinzel Decorative"/>
            </a:endParaRPr>
          </a:p>
        </p:txBody>
      </p:sp>
      <p:sp>
        <p:nvSpPr>
          <p:cNvPr id="1062" name="Google Shape;1062;p50"/>
          <p:cNvSpPr/>
          <p:nvPr/>
        </p:nvSpPr>
        <p:spPr>
          <a:xfrm>
            <a:off x="5992325" y="1884080"/>
            <a:ext cx="804600" cy="5520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Cinzel Decorative"/>
                <a:ea typeface="Cinzel Decorative"/>
                <a:cs typeface="Cinzel Decorative"/>
                <a:sym typeface="Cinzel Decorative"/>
              </a:rPr>
              <a:t>80%</a:t>
            </a:r>
            <a:endParaRPr b="1" sz="1800">
              <a:solidFill>
                <a:schemeClr val="dk1"/>
              </a:solidFill>
              <a:latin typeface="Cinzel Decorative"/>
              <a:ea typeface="Cinzel Decorative"/>
              <a:cs typeface="Cinzel Decorative"/>
              <a:sym typeface="Cinzel Decorative"/>
            </a:endParaRPr>
          </a:p>
        </p:txBody>
      </p:sp>
      <p:sp>
        <p:nvSpPr>
          <p:cNvPr id="1063" name="Google Shape;1063;p50"/>
          <p:cNvSpPr/>
          <p:nvPr/>
        </p:nvSpPr>
        <p:spPr>
          <a:xfrm>
            <a:off x="7279400" y="1884080"/>
            <a:ext cx="804600" cy="5520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Cinzel Decorative"/>
                <a:ea typeface="Cinzel Decorative"/>
                <a:cs typeface="Cinzel Decorative"/>
                <a:sym typeface="Cinzel Decorative"/>
              </a:rPr>
              <a:t>+10%</a:t>
            </a:r>
            <a:endParaRPr b="1" sz="1800">
              <a:solidFill>
                <a:schemeClr val="dk1"/>
              </a:solidFill>
              <a:latin typeface="Cinzel Decorative"/>
              <a:ea typeface="Cinzel Decorative"/>
              <a:cs typeface="Cinzel Decorative"/>
              <a:sym typeface="Cinzel Decorative"/>
            </a:endParaRPr>
          </a:p>
        </p:txBody>
      </p:sp>
      <p:sp>
        <p:nvSpPr>
          <p:cNvPr id="1064" name="Google Shape;1064;p50"/>
          <p:cNvSpPr txBox="1"/>
          <p:nvPr>
            <p:ph idx="4294967295" type="subTitle"/>
          </p:nvPr>
        </p:nvSpPr>
        <p:spPr>
          <a:xfrm>
            <a:off x="4463997" y="3148525"/>
            <a:ext cx="1780200" cy="4419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b="1" lang="en" sz="1400">
                <a:latin typeface="Cinzel Decorative"/>
                <a:ea typeface="Cinzel Decorative"/>
                <a:cs typeface="Cinzel Decorative"/>
                <a:sym typeface="Cinzel Decorative"/>
              </a:rPr>
              <a:t>Key takeaway 1</a:t>
            </a:r>
            <a:endParaRPr b="1" sz="1400">
              <a:latin typeface="Cinzel Decorative"/>
              <a:ea typeface="Cinzel Decorative"/>
              <a:cs typeface="Cinzel Decorative"/>
              <a:sym typeface="Cinzel Decorative"/>
            </a:endParaRPr>
          </a:p>
        </p:txBody>
      </p:sp>
      <p:sp>
        <p:nvSpPr>
          <p:cNvPr id="1065" name="Google Shape;1065;p50"/>
          <p:cNvSpPr txBox="1"/>
          <p:nvPr>
            <p:ph idx="4294967295" type="subTitle"/>
          </p:nvPr>
        </p:nvSpPr>
        <p:spPr>
          <a:xfrm>
            <a:off x="4463997" y="3919600"/>
            <a:ext cx="1780200" cy="4419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b="1" lang="en" sz="1400">
                <a:latin typeface="Cinzel Decorative"/>
                <a:ea typeface="Cinzel Decorative"/>
                <a:cs typeface="Cinzel Decorative"/>
                <a:sym typeface="Cinzel Decorative"/>
              </a:rPr>
              <a:t>Key takeaway 2</a:t>
            </a:r>
            <a:endParaRPr b="1" sz="1400">
              <a:latin typeface="Cinzel Decorative"/>
              <a:ea typeface="Cinzel Decorative"/>
              <a:cs typeface="Cinzel Decorative"/>
              <a:sym typeface="Cinzel Decorative"/>
            </a:endParaRPr>
          </a:p>
        </p:txBody>
      </p:sp>
      <p:sp>
        <p:nvSpPr>
          <p:cNvPr id="1066" name="Google Shape;1066;p50"/>
          <p:cNvSpPr txBox="1"/>
          <p:nvPr>
            <p:ph idx="4294967295" type="subTitle"/>
          </p:nvPr>
        </p:nvSpPr>
        <p:spPr>
          <a:xfrm>
            <a:off x="6244200" y="3148525"/>
            <a:ext cx="2081100" cy="6849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1200"/>
              <a:t>Partnering with influencers who align with the same brand values</a:t>
            </a:r>
            <a:endParaRPr sz="1200"/>
          </a:p>
        </p:txBody>
      </p:sp>
      <p:sp>
        <p:nvSpPr>
          <p:cNvPr id="1067" name="Google Shape;1067;p50"/>
          <p:cNvSpPr txBox="1"/>
          <p:nvPr>
            <p:ph idx="4294967295" type="subTitle"/>
          </p:nvPr>
        </p:nvSpPr>
        <p:spPr>
          <a:xfrm>
            <a:off x="6244200" y="3919600"/>
            <a:ext cx="2081100" cy="6849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1200"/>
              <a:t>Highlighting the unique qualities of your product, such as sustainability</a:t>
            </a:r>
            <a:endParaRPr sz="1200"/>
          </a:p>
        </p:txBody>
      </p:sp>
      <p:grpSp>
        <p:nvGrpSpPr>
          <p:cNvPr id="1068" name="Google Shape;1068;p50"/>
          <p:cNvGrpSpPr/>
          <p:nvPr/>
        </p:nvGrpSpPr>
        <p:grpSpPr>
          <a:xfrm>
            <a:off x="803692" y="1505185"/>
            <a:ext cx="457207" cy="457198"/>
            <a:chOff x="-6329100" y="3632100"/>
            <a:chExt cx="293025" cy="291450"/>
          </a:xfrm>
        </p:grpSpPr>
        <p:sp>
          <p:nvSpPr>
            <p:cNvPr id="1069" name="Google Shape;1069;p50"/>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0"/>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0"/>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5" name="Shape 1075"/>
        <p:cNvGrpSpPr/>
        <p:nvPr/>
      </p:nvGrpSpPr>
      <p:grpSpPr>
        <a:xfrm>
          <a:off x="0" y="0"/>
          <a:ext cx="0" cy="0"/>
          <a:chOff x="0" y="0"/>
          <a:chExt cx="0" cy="0"/>
        </a:xfrm>
      </p:grpSpPr>
      <p:sp>
        <p:nvSpPr>
          <p:cNvPr id="1076" name="Google Shape;1076;p51"/>
          <p:cNvSpPr txBox="1"/>
          <p:nvPr>
            <p:ph type="ctrTitle"/>
          </p:nvPr>
        </p:nvSpPr>
        <p:spPr>
          <a:xfrm>
            <a:off x="2418000" y="595950"/>
            <a:ext cx="4308000" cy="90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077" name="Google Shape;1077;p51"/>
          <p:cNvSpPr txBox="1"/>
          <p:nvPr>
            <p:ph idx="1" type="subTitle"/>
          </p:nvPr>
        </p:nvSpPr>
        <p:spPr>
          <a:xfrm>
            <a:off x="2729550" y="1590325"/>
            <a:ext cx="3684900" cy="995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a:t>Do you have any questions?</a:t>
            </a:r>
            <a:endParaRPr b="1"/>
          </a:p>
          <a:p>
            <a:pPr indent="0" lvl="0" marL="0" rtl="0" algn="ctr">
              <a:spcBef>
                <a:spcPts val="0"/>
              </a:spcBef>
              <a:spcAft>
                <a:spcPts val="0"/>
              </a:spcAft>
              <a:buClr>
                <a:schemeClr val="dk1"/>
              </a:buClr>
              <a:buSzPts val="1100"/>
              <a:buFont typeface="Arial"/>
              <a:buNone/>
            </a:pPr>
            <a:r>
              <a:rPr lang="en" sz="1200"/>
              <a:t>addyouremail@freepik.com</a:t>
            </a:r>
            <a:endParaRPr sz="1200"/>
          </a:p>
          <a:p>
            <a:pPr indent="0" lvl="0" marL="0" rtl="0" algn="ctr">
              <a:spcBef>
                <a:spcPts val="0"/>
              </a:spcBef>
              <a:spcAft>
                <a:spcPts val="0"/>
              </a:spcAft>
              <a:buClr>
                <a:schemeClr val="dk1"/>
              </a:buClr>
              <a:buSzPts val="1100"/>
              <a:buFont typeface="Arial"/>
              <a:buNone/>
            </a:pPr>
            <a:r>
              <a:rPr lang="en" sz="1200"/>
              <a:t>+91  620 421 838 </a:t>
            </a:r>
            <a:endParaRPr sz="1200"/>
          </a:p>
          <a:p>
            <a:pPr indent="0" lvl="0" marL="0" rtl="0" algn="ctr">
              <a:spcBef>
                <a:spcPts val="0"/>
              </a:spcBef>
              <a:spcAft>
                <a:spcPts val="0"/>
              </a:spcAft>
              <a:buNone/>
            </a:pPr>
            <a:r>
              <a:rPr lang="en" sz="1200"/>
              <a:t>yourwebsite.com</a:t>
            </a:r>
            <a:endParaRPr sz="1200"/>
          </a:p>
        </p:txBody>
      </p:sp>
      <p:sp>
        <p:nvSpPr>
          <p:cNvPr id="1078" name="Google Shape;1078;p51"/>
          <p:cNvSpPr txBox="1"/>
          <p:nvPr/>
        </p:nvSpPr>
        <p:spPr>
          <a:xfrm>
            <a:off x="2729550" y="4081875"/>
            <a:ext cx="3684900" cy="34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200">
                <a:solidFill>
                  <a:schemeClr val="accent6"/>
                </a:solidFill>
                <a:latin typeface="DM Sans"/>
                <a:ea typeface="DM Sans"/>
                <a:cs typeface="DM Sans"/>
                <a:sym typeface="DM Sans"/>
              </a:rPr>
              <a:t>Please keep this slide for attribution</a:t>
            </a:r>
            <a:endParaRPr b="1" sz="1200">
              <a:solidFill>
                <a:schemeClr val="accent6"/>
              </a:solidFill>
              <a:latin typeface="DM Sans"/>
              <a:ea typeface="DM Sans"/>
              <a:cs typeface="DM Sans"/>
              <a:sym typeface="DM Sans"/>
            </a:endParaRPr>
          </a:p>
        </p:txBody>
      </p:sp>
      <p:grpSp>
        <p:nvGrpSpPr>
          <p:cNvPr id="1079" name="Google Shape;1079;p51"/>
          <p:cNvGrpSpPr/>
          <p:nvPr/>
        </p:nvGrpSpPr>
        <p:grpSpPr>
          <a:xfrm>
            <a:off x="3848824" y="2684575"/>
            <a:ext cx="387681" cy="387661"/>
            <a:chOff x="266768" y="1721375"/>
            <a:chExt cx="397907" cy="397887"/>
          </a:xfrm>
        </p:grpSpPr>
        <p:sp>
          <p:nvSpPr>
            <p:cNvPr id="1080" name="Google Shape;1080;p51"/>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1"/>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 name="Google Shape;1082;p51"/>
          <p:cNvGrpSpPr/>
          <p:nvPr/>
        </p:nvGrpSpPr>
        <p:grpSpPr>
          <a:xfrm>
            <a:off x="4907520" y="2684337"/>
            <a:ext cx="387661" cy="387661"/>
            <a:chOff x="1379798" y="1723250"/>
            <a:chExt cx="397887" cy="397887"/>
          </a:xfrm>
        </p:grpSpPr>
        <p:sp>
          <p:nvSpPr>
            <p:cNvPr id="1083" name="Google Shape;1083;p51"/>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1"/>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1"/>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1"/>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 name="Google Shape;1087;p51"/>
          <p:cNvGrpSpPr/>
          <p:nvPr/>
        </p:nvGrpSpPr>
        <p:grpSpPr>
          <a:xfrm>
            <a:off x="4376480" y="2684337"/>
            <a:ext cx="387641" cy="387661"/>
            <a:chOff x="864491" y="1723250"/>
            <a:chExt cx="397866" cy="397887"/>
          </a:xfrm>
        </p:grpSpPr>
        <p:sp>
          <p:nvSpPr>
            <p:cNvPr id="1088" name="Google Shape;1088;p51"/>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1"/>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1"/>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 name="Google Shape;1091;p51"/>
          <p:cNvGrpSpPr/>
          <p:nvPr/>
        </p:nvGrpSpPr>
        <p:grpSpPr>
          <a:xfrm>
            <a:off x="-2884208" y="3140800"/>
            <a:ext cx="6271175" cy="2044825"/>
            <a:chOff x="-2720100" y="3405375"/>
            <a:chExt cx="6271175" cy="2044825"/>
          </a:xfrm>
        </p:grpSpPr>
        <p:sp>
          <p:nvSpPr>
            <p:cNvPr id="1092" name="Google Shape;1092;p51"/>
            <p:cNvSpPr/>
            <p:nvPr/>
          </p:nvSpPr>
          <p:spPr>
            <a:xfrm>
              <a:off x="-2720100" y="3578825"/>
              <a:ext cx="6271175" cy="1871375"/>
            </a:xfrm>
            <a:custGeom>
              <a:rect b="b" l="l" r="r" t="t"/>
              <a:pathLst>
                <a:path extrusionOk="0" h="74855" w="250847">
                  <a:moveTo>
                    <a:pt x="125423" y="1"/>
                  </a:moveTo>
                  <a:lnTo>
                    <a:pt x="124056" y="10375"/>
                  </a:lnTo>
                  <a:lnTo>
                    <a:pt x="122554" y="10375"/>
                  </a:lnTo>
                  <a:cubicBezTo>
                    <a:pt x="122554" y="10375"/>
                    <a:pt x="119452" y="15245"/>
                    <a:pt x="114048" y="17847"/>
                  </a:cubicBezTo>
                  <a:cubicBezTo>
                    <a:pt x="111313" y="19148"/>
                    <a:pt x="106877" y="22150"/>
                    <a:pt x="103874" y="26453"/>
                  </a:cubicBezTo>
                  <a:lnTo>
                    <a:pt x="103874" y="20316"/>
                  </a:lnTo>
                  <a:lnTo>
                    <a:pt x="104008" y="20182"/>
                  </a:lnTo>
                  <a:lnTo>
                    <a:pt x="104008" y="16413"/>
                  </a:lnTo>
                  <a:lnTo>
                    <a:pt x="103674" y="16413"/>
                  </a:lnTo>
                  <a:lnTo>
                    <a:pt x="103674" y="15979"/>
                  </a:lnTo>
                  <a:lnTo>
                    <a:pt x="103207" y="15979"/>
                  </a:lnTo>
                  <a:lnTo>
                    <a:pt x="103207" y="11809"/>
                  </a:lnTo>
                  <a:lnTo>
                    <a:pt x="103574" y="11443"/>
                  </a:lnTo>
                  <a:lnTo>
                    <a:pt x="103574" y="10909"/>
                  </a:lnTo>
                  <a:lnTo>
                    <a:pt x="103674" y="10775"/>
                  </a:lnTo>
                  <a:lnTo>
                    <a:pt x="103674" y="10375"/>
                  </a:lnTo>
                  <a:lnTo>
                    <a:pt x="103508" y="10375"/>
                  </a:lnTo>
                  <a:cubicBezTo>
                    <a:pt x="103508" y="8407"/>
                    <a:pt x="102340" y="7740"/>
                    <a:pt x="102340" y="7740"/>
                  </a:cubicBezTo>
                  <a:lnTo>
                    <a:pt x="102340" y="7039"/>
                  </a:lnTo>
                  <a:lnTo>
                    <a:pt x="100472" y="5105"/>
                  </a:lnTo>
                  <a:lnTo>
                    <a:pt x="100472" y="4771"/>
                  </a:lnTo>
                  <a:lnTo>
                    <a:pt x="100405" y="4771"/>
                  </a:lnTo>
                  <a:lnTo>
                    <a:pt x="100339" y="3270"/>
                  </a:lnTo>
                  <a:lnTo>
                    <a:pt x="100239" y="4771"/>
                  </a:lnTo>
                  <a:lnTo>
                    <a:pt x="100172" y="4771"/>
                  </a:lnTo>
                  <a:lnTo>
                    <a:pt x="100172" y="5105"/>
                  </a:lnTo>
                  <a:lnTo>
                    <a:pt x="98304" y="7039"/>
                  </a:lnTo>
                  <a:lnTo>
                    <a:pt x="98304" y="7740"/>
                  </a:lnTo>
                  <a:cubicBezTo>
                    <a:pt x="98304" y="7740"/>
                    <a:pt x="97136" y="8407"/>
                    <a:pt x="97136" y="10375"/>
                  </a:cubicBezTo>
                  <a:lnTo>
                    <a:pt x="96970" y="10375"/>
                  </a:lnTo>
                  <a:lnTo>
                    <a:pt x="96970" y="10775"/>
                  </a:lnTo>
                  <a:lnTo>
                    <a:pt x="97070" y="10909"/>
                  </a:lnTo>
                  <a:lnTo>
                    <a:pt x="97070" y="11443"/>
                  </a:lnTo>
                  <a:lnTo>
                    <a:pt x="97437" y="11809"/>
                  </a:lnTo>
                  <a:lnTo>
                    <a:pt x="97437" y="15979"/>
                  </a:lnTo>
                  <a:lnTo>
                    <a:pt x="96970" y="15979"/>
                  </a:lnTo>
                  <a:lnTo>
                    <a:pt x="96970" y="16413"/>
                  </a:lnTo>
                  <a:lnTo>
                    <a:pt x="96636" y="16413"/>
                  </a:lnTo>
                  <a:lnTo>
                    <a:pt x="96636" y="20182"/>
                  </a:lnTo>
                  <a:lnTo>
                    <a:pt x="96769" y="20316"/>
                  </a:lnTo>
                  <a:lnTo>
                    <a:pt x="96769" y="36761"/>
                  </a:lnTo>
                  <a:cubicBezTo>
                    <a:pt x="91666" y="34492"/>
                    <a:pt x="90798" y="31724"/>
                    <a:pt x="90798" y="31724"/>
                  </a:cubicBezTo>
                  <a:lnTo>
                    <a:pt x="90798" y="30423"/>
                  </a:lnTo>
                  <a:lnTo>
                    <a:pt x="90165" y="30423"/>
                  </a:lnTo>
                  <a:lnTo>
                    <a:pt x="89097" y="19415"/>
                  </a:lnTo>
                  <a:lnTo>
                    <a:pt x="88030" y="30423"/>
                  </a:lnTo>
                  <a:lnTo>
                    <a:pt x="87396" y="30423"/>
                  </a:lnTo>
                  <a:lnTo>
                    <a:pt x="87396" y="31724"/>
                  </a:lnTo>
                  <a:cubicBezTo>
                    <a:pt x="87396" y="31724"/>
                    <a:pt x="86295" y="35193"/>
                    <a:pt x="79424" y="37528"/>
                  </a:cubicBezTo>
                  <a:cubicBezTo>
                    <a:pt x="77189" y="38295"/>
                    <a:pt x="75254" y="39396"/>
                    <a:pt x="73686" y="40864"/>
                  </a:cubicBezTo>
                  <a:lnTo>
                    <a:pt x="73686" y="38629"/>
                  </a:lnTo>
                  <a:lnTo>
                    <a:pt x="73353" y="38629"/>
                  </a:lnTo>
                  <a:lnTo>
                    <a:pt x="73353" y="38195"/>
                  </a:lnTo>
                  <a:lnTo>
                    <a:pt x="72886" y="38195"/>
                  </a:lnTo>
                  <a:lnTo>
                    <a:pt x="72886" y="34025"/>
                  </a:lnTo>
                  <a:lnTo>
                    <a:pt x="73253" y="33658"/>
                  </a:lnTo>
                  <a:lnTo>
                    <a:pt x="73253" y="33125"/>
                  </a:lnTo>
                  <a:lnTo>
                    <a:pt x="73353" y="33025"/>
                  </a:lnTo>
                  <a:lnTo>
                    <a:pt x="73353" y="32591"/>
                  </a:lnTo>
                  <a:lnTo>
                    <a:pt x="73186" y="32591"/>
                  </a:lnTo>
                  <a:cubicBezTo>
                    <a:pt x="73186" y="30623"/>
                    <a:pt x="72018" y="29956"/>
                    <a:pt x="72018" y="29956"/>
                  </a:cubicBezTo>
                  <a:lnTo>
                    <a:pt x="72018" y="29255"/>
                  </a:lnTo>
                  <a:lnTo>
                    <a:pt x="70150" y="27321"/>
                  </a:lnTo>
                  <a:lnTo>
                    <a:pt x="70150" y="27020"/>
                  </a:lnTo>
                  <a:lnTo>
                    <a:pt x="70084" y="27020"/>
                  </a:lnTo>
                  <a:lnTo>
                    <a:pt x="70017" y="25486"/>
                  </a:lnTo>
                  <a:lnTo>
                    <a:pt x="69917" y="27020"/>
                  </a:lnTo>
                  <a:lnTo>
                    <a:pt x="69850" y="27020"/>
                  </a:lnTo>
                  <a:lnTo>
                    <a:pt x="69850" y="27321"/>
                  </a:lnTo>
                  <a:lnTo>
                    <a:pt x="67982" y="29255"/>
                  </a:lnTo>
                  <a:lnTo>
                    <a:pt x="67982" y="29956"/>
                  </a:lnTo>
                  <a:cubicBezTo>
                    <a:pt x="67982" y="29956"/>
                    <a:pt x="66815" y="30623"/>
                    <a:pt x="66815" y="32591"/>
                  </a:cubicBezTo>
                  <a:lnTo>
                    <a:pt x="66648" y="32591"/>
                  </a:lnTo>
                  <a:lnTo>
                    <a:pt x="66648" y="33025"/>
                  </a:lnTo>
                  <a:lnTo>
                    <a:pt x="66748" y="33125"/>
                  </a:lnTo>
                  <a:lnTo>
                    <a:pt x="66748" y="33658"/>
                  </a:lnTo>
                  <a:lnTo>
                    <a:pt x="67115" y="34025"/>
                  </a:lnTo>
                  <a:lnTo>
                    <a:pt x="67115" y="38195"/>
                  </a:lnTo>
                  <a:lnTo>
                    <a:pt x="66648" y="38195"/>
                  </a:lnTo>
                  <a:lnTo>
                    <a:pt x="66648" y="38629"/>
                  </a:lnTo>
                  <a:lnTo>
                    <a:pt x="66314" y="38629"/>
                  </a:lnTo>
                  <a:lnTo>
                    <a:pt x="66314" y="42398"/>
                  </a:lnTo>
                  <a:lnTo>
                    <a:pt x="66448" y="42531"/>
                  </a:lnTo>
                  <a:lnTo>
                    <a:pt x="66448" y="65348"/>
                  </a:lnTo>
                  <a:lnTo>
                    <a:pt x="64179" y="65348"/>
                  </a:lnTo>
                  <a:lnTo>
                    <a:pt x="64179" y="69351"/>
                  </a:lnTo>
                  <a:lnTo>
                    <a:pt x="61077" y="69351"/>
                  </a:lnTo>
                  <a:lnTo>
                    <a:pt x="61077" y="63546"/>
                  </a:lnTo>
                  <a:lnTo>
                    <a:pt x="61844" y="63546"/>
                  </a:lnTo>
                  <a:lnTo>
                    <a:pt x="61844" y="62612"/>
                  </a:lnTo>
                  <a:lnTo>
                    <a:pt x="62645" y="62612"/>
                  </a:lnTo>
                  <a:lnTo>
                    <a:pt x="62645" y="59544"/>
                  </a:lnTo>
                  <a:lnTo>
                    <a:pt x="61945" y="59544"/>
                  </a:lnTo>
                  <a:cubicBezTo>
                    <a:pt x="63479" y="53172"/>
                    <a:pt x="60377" y="48936"/>
                    <a:pt x="55273" y="47201"/>
                  </a:cubicBezTo>
                  <a:cubicBezTo>
                    <a:pt x="50169" y="45467"/>
                    <a:pt x="49369" y="42932"/>
                    <a:pt x="49369" y="42932"/>
                  </a:cubicBezTo>
                  <a:lnTo>
                    <a:pt x="49369" y="41931"/>
                  </a:lnTo>
                  <a:lnTo>
                    <a:pt x="48902" y="41931"/>
                  </a:lnTo>
                  <a:lnTo>
                    <a:pt x="48101" y="33792"/>
                  </a:lnTo>
                  <a:lnTo>
                    <a:pt x="47301" y="41931"/>
                  </a:lnTo>
                  <a:lnTo>
                    <a:pt x="46867" y="41931"/>
                  </a:lnTo>
                  <a:lnTo>
                    <a:pt x="46867" y="42932"/>
                  </a:lnTo>
                  <a:cubicBezTo>
                    <a:pt x="46867" y="42932"/>
                    <a:pt x="46033" y="45467"/>
                    <a:pt x="40930" y="47201"/>
                  </a:cubicBezTo>
                  <a:cubicBezTo>
                    <a:pt x="35826" y="48936"/>
                    <a:pt x="32724" y="53172"/>
                    <a:pt x="34258" y="59544"/>
                  </a:cubicBezTo>
                  <a:lnTo>
                    <a:pt x="33558" y="59544"/>
                  </a:lnTo>
                  <a:lnTo>
                    <a:pt x="33558" y="62612"/>
                  </a:lnTo>
                  <a:lnTo>
                    <a:pt x="34358" y="62612"/>
                  </a:lnTo>
                  <a:lnTo>
                    <a:pt x="34358" y="63546"/>
                  </a:lnTo>
                  <a:lnTo>
                    <a:pt x="35125" y="63546"/>
                  </a:lnTo>
                  <a:lnTo>
                    <a:pt x="35125" y="69351"/>
                  </a:lnTo>
                  <a:lnTo>
                    <a:pt x="31923" y="69351"/>
                  </a:lnTo>
                  <a:lnTo>
                    <a:pt x="31923" y="70652"/>
                  </a:lnTo>
                  <a:lnTo>
                    <a:pt x="29188" y="70652"/>
                  </a:lnTo>
                  <a:lnTo>
                    <a:pt x="29188" y="54440"/>
                  </a:lnTo>
                  <a:lnTo>
                    <a:pt x="29321" y="54340"/>
                  </a:lnTo>
                  <a:lnTo>
                    <a:pt x="29321" y="51238"/>
                  </a:lnTo>
                  <a:lnTo>
                    <a:pt x="29054" y="51238"/>
                  </a:lnTo>
                  <a:lnTo>
                    <a:pt x="29054" y="50871"/>
                  </a:lnTo>
                  <a:lnTo>
                    <a:pt x="28654" y="50871"/>
                  </a:lnTo>
                  <a:lnTo>
                    <a:pt x="28654" y="47435"/>
                  </a:lnTo>
                  <a:lnTo>
                    <a:pt x="28954" y="47135"/>
                  </a:lnTo>
                  <a:lnTo>
                    <a:pt x="28954" y="46701"/>
                  </a:lnTo>
                  <a:lnTo>
                    <a:pt x="29054" y="46601"/>
                  </a:lnTo>
                  <a:lnTo>
                    <a:pt x="29054" y="46267"/>
                  </a:lnTo>
                  <a:lnTo>
                    <a:pt x="28921" y="46267"/>
                  </a:lnTo>
                  <a:cubicBezTo>
                    <a:pt x="28921" y="44633"/>
                    <a:pt x="27954" y="44066"/>
                    <a:pt x="27954" y="44066"/>
                  </a:cubicBezTo>
                  <a:lnTo>
                    <a:pt x="27954" y="43499"/>
                  </a:lnTo>
                  <a:lnTo>
                    <a:pt x="26419" y="41931"/>
                  </a:lnTo>
                  <a:lnTo>
                    <a:pt x="26419" y="41664"/>
                  </a:lnTo>
                  <a:lnTo>
                    <a:pt x="26352" y="41664"/>
                  </a:lnTo>
                  <a:lnTo>
                    <a:pt x="26286" y="40397"/>
                  </a:lnTo>
                  <a:lnTo>
                    <a:pt x="26219" y="41664"/>
                  </a:lnTo>
                  <a:lnTo>
                    <a:pt x="26152" y="41664"/>
                  </a:lnTo>
                  <a:lnTo>
                    <a:pt x="26152" y="41931"/>
                  </a:lnTo>
                  <a:lnTo>
                    <a:pt x="24618" y="43499"/>
                  </a:lnTo>
                  <a:lnTo>
                    <a:pt x="24618" y="44066"/>
                  </a:lnTo>
                  <a:cubicBezTo>
                    <a:pt x="24618" y="44066"/>
                    <a:pt x="23651" y="44633"/>
                    <a:pt x="23651" y="46267"/>
                  </a:cubicBezTo>
                  <a:lnTo>
                    <a:pt x="23517" y="46267"/>
                  </a:lnTo>
                  <a:lnTo>
                    <a:pt x="23517" y="46601"/>
                  </a:lnTo>
                  <a:lnTo>
                    <a:pt x="23617" y="46701"/>
                  </a:lnTo>
                  <a:lnTo>
                    <a:pt x="23617" y="47135"/>
                  </a:lnTo>
                  <a:lnTo>
                    <a:pt x="23917" y="47435"/>
                  </a:lnTo>
                  <a:lnTo>
                    <a:pt x="23917" y="50871"/>
                  </a:lnTo>
                  <a:lnTo>
                    <a:pt x="23517" y="50871"/>
                  </a:lnTo>
                  <a:lnTo>
                    <a:pt x="23517" y="51238"/>
                  </a:lnTo>
                  <a:lnTo>
                    <a:pt x="23250" y="51238"/>
                  </a:lnTo>
                  <a:lnTo>
                    <a:pt x="23250" y="54340"/>
                  </a:lnTo>
                  <a:lnTo>
                    <a:pt x="23350" y="54440"/>
                  </a:lnTo>
                  <a:lnTo>
                    <a:pt x="23350" y="70652"/>
                  </a:lnTo>
                  <a:lnTo>
                    <a:pt x="20882" y="70652"/>
                  </a:lnTo>
                  <a:lnTo>
                    <a:pt x="20882" y="72920"/>
                  </a:lnTo>
                  <a:lnTo>
                    <a:pt x="0" y="74855"/>
                  </a:lnTo>
                  <a:lnTo>
                    <a:pt x="250846" y="74855"/>
                  </a:lnTo>
                  <a:lnTo>
                    <a:pt x="229998" y="72920"/>
                  </a:lnTo>
                  <a:lnTo>
                    <a:pt x="229998" y="70652"/>
                  </a:lnTo>
                  <a:lnTo>
                    <a:pt x="227496" y="70652"/>
                  </a:lnTo>
                  <a:lnTo>
                    <a:pt x="227496" y="54440"/>
                  </a:lnTo>
                  <a:lnTo>
                    <a:pt x="227630" y="54340"/>
                  </a:lnTo>
                  <a:lnTo>
                    <a:pt x="227630" y="51238"/>
                  </a:lnTo>
                  <a:lnTo>
                    <a:pt x="227329" y="51238"/>
                  </a:lnTo>
                  <a:lnTo>
                    <a:pt x="227329" y="50871"/>
                  </a:lnTo>
                  <a:lnTo>
                    <a:pt x="226962" y="50871"/>
                  </a:lnTo>
                  <a:lnTo>
                    <a:pt x="226962" y="47435"/>
                  </a:lnTo>
                  <a:lnTo>
                    <a:pt x="227263" y="47135"/>
                  </a:lnTo>
                  <a:lnTo>
                    <a:pt x="227263" y="46701"/>
                  </a:lnTo>
                  <a:lnTo>
                    <a:pt x="227329" y="46601"/>
                  </a:lnTo>
                  <a:lnTo>
                    <a:pt x="227329" y="46267"/>
                  </a:lnTo>
                  <a:lnTo>
                    <a:pt x="227196" y="46267"/>
                  </a:lnTo>
                  <a:cubicBezTo>
                    <a:pt x="227196" y="44633"/>
                    <a:pt x="226229" y="44066"/>
                    <a:pt x="226229" y="44066"/>
                  </a:cubicBezTo>
                  <a:lnTo>
                    <a:pt x="226229" y="43499"/>
                  </a:lnTo>
                  <a:lnTo>
                    <a:pt x="224694" y="41931"/>
                  </a:lnTo>
                  <a:lnTo>
                    <a:pt x="224694" y="41664"/>
                  </a:lnTo>
                  <a:lnTo>
                    <a:pt x="224661" y="41664"/>
                  </a:lnTo>
                  <a:lnTo>
                    <a:pt x="224561" y="40397"/>
                  </a:lnTo>
                  <a:lnTo>
                    <a:pt x="224494" y="41664"/>
                  </a:lnTo>
                  <a:lnTo>
                    <a:pt x="224461" y="41664"/>
                  </a:lnTo>
                  <a:lnTo>
                    <a:pt x="224461" y="41931"/>
                  </a:lnTo>
                  <a:lnTo>
                    <a:pt x="222926" y="43499"/>
                  </a:lnTo>
                  <a:lnTo>
                    <a:pt x="222926" y="44066"/>
                  </a:lnTo>
                  <a:cubicBezTo>
                    <a:pt x="222926" y="44066"/>
                    <a:pt x="221959" y="44633"/>
                    <a:pt x="221959" y="46267"/>
                  </a:cubicBezTo>
                  <a:lnTo>
                    <a:pt x="221825" y="46267"/>
                  </a:lnTo>
                  <a:lnTo>
                    <a:pt x="221825" y="46601"/>
                  </a:lnTo>
                  <a:lnTo>
                    <a:pt x="221892" y="46701"/>
                  </a:lnTo>
                  <a:lnTo>
                    <a:pt x="221892" y="47135"/>
                  </a:lnTo>
                  <a:lnTo>
                    <a:pt x="222192" y="47435"/>
                  </a:lnTo>
                  <a:lnTo>
                    <a:pt x="222192" y="50871"/>
                  </a:lnTo>
                  <a:lnTo>
                    <a:pt x="221825" y="50871"/>
                  </a:lnTo>
                  <a:lnTo>
                    <a:pt x="221825" y="51238"/>
                  </a:lnTo>
                  <a:lnTo>
                    <a:pt x="221525" y="51238"/>
                  </a:lnTo>
                  <a:lnTo>
                    <a:pt x="221525" y="54340"/>
                  </a:lnTo>
                  <a:lnTo>
                    <a:pt x="221659" y="54440"/>
                  </a:lnTo>
                  <a:lnTo>
                    <a:pt x="221659" y="70652"/>
                  </a:lnTo>
                  <a:lnTo>
                    <a:pt x="218923" y="70652"/>
                  </a:lnTo>
                  <a:lnTo>
                    <a:pt x="218923" y="69351"/>
                  </a:lnTo>
                  <a:lnTo>
                    <a:pt x="215721" y="69351"/>
                  </a:lnTo>
                  <a:lnTo>
                    <a:pt x="215721" y="63546"/>
                  </a:lnTo>
                  <a:lnTo>
                    <a:pt x="216488" y="63546"/>
                  </a:lnTo>
                  <a:lnTo>
                    <a:pt x="216488" y="62612"/>
                  </a:lnTo>
                  <a:lnTo>
                    <a:pt x="217289" y="62612"/>
                  </a:lnTo>
                  <a:lnTo>
                    <a:pt x="217289" y="59544"/>
                  </a:lnTo>
                  <a:lnTo>
                    <a:pt x="216588" y="59544"/>
                  </a:lnTo>
                  <a:cubicBezTo>
                    <a:pt x="218123" y="53172"/>
                    <a:pt x="215021" y="48936"/>
                    <a:pt x="209917" y="47201"/>
                  </a:cubicBezTo>
                  <a:cubicBezTo>
                    <a:pt x="204813" y="45467"/>
                    <a:pt x="204013" y="42932"/>
                    <a:pt x="204013" y="42932"/>
                  </a:cubicBezTo>
                  <a:lnTo>
                    <a:pt x="204013" y="41931"/>
                  </a:lnTo>
                  <a:lnTo>
                    <a:pt x="203546" y="41931"/>
                  </a:lnTo>
                  <a:lnTo>
                    <a:pt x="202745" y="33792"/>
                  </a:lnTo>
                  <a:lnTo>
                    <a:pt x="201978" y="41931"/>
                  </a:lnTo>
                  <a:lnTo>
                    <a:pt x="201511" y="41931"/>
                  </a:lnTo>
                  <a:lnTo>
                    <a:pt x="201511" y="42932"/>
                  </a:lnTo>
                  <a:cubicBezTo>
                    <a:pt x="201511" y="42932"/>
                    <a:pt x="200677" y="45467"/>
                    <a:pt x="195573" y="47201"/>
                  </a:cubicBezTo>
                  <a:cubicBezTo>
                    <a:pt x="190470" y="48936"/>
                    <a:pt x="187401" y="53172"/>
                    <a:pt x="188902" y="59544"/>
                  </a:cubicBezTo>
                  <a:lnTo>
                    <a:pt x="188201" y="59544"/>
                  </a:lnTo>
                  <a:lnTo>
                    <a:pt x="188201" y="62612"/>
                  </a:lnTo>
                  <a:lnTo>
                    <a:pt x="189035" y="62612"/>
                  </a:lnTo>
                  <a:lnTo>
                    <a:pt x="189035" y="63546"/>
                  </a:lnTo>
                  <a:lnTo>
                    <a:pt x="189769" y="63546"/>
                  </a:lnTo>
                  <a:lnTo>
                    <a:pt x="189769" y="69351"/>
                  </a:lnTo>
                  <a:lnTo>
                    <a:pt x="186667" y="69351"/>
                  </a:lnTo>
                  <a:lnTo>
                    <a:pt x="186667" y="65348"/>
                  </a:lnTo>
                  <a:lnTo>
                    <a:pt x="184399" y="65348"/>
                  </a:lnTo>
                  <a:lnTo>
                    <a:pt x="184399" y="42531"/>
                  </a:lnTo>
                  <a:lnTo>
                    <a:pt x="184532" y="42398"/>
                  </a:lnTo>
                  <a:lnTo>
                    <a:pt x="184532" y="38629"/>
                  </a:lnTo>
                  <a:lnTo>
                    <a:pt x="184232" y="38629"/>
                  </a:lnTo>
                  <a:lnTo>
                    <a:pt x="184232" y="38195"/>
                  </a:lnTo>
                  <a:lnTo>
                    <a:pt x="183732" y="38195"/>
                  </a:lnTo>
                  <a:lnTo>
                    <a:pt x="183732" y="34025"/>
                  </a:lnTo>
                  <a:lnTo>
                    <a:pt x="184098" y="33658"/>
                  </a:lnTo>
                  <a:lnTo>
                    <a:pt x="184098" y="33125"/>
                  </a:lnTo>
                  <a:lnTo>
                    <a:pt x="184232" y="33025"/>
                  </a:lnTo>
                  <a:lnTo>
                    <a:pt x="184232" y="32591"/>
                  </a:lnTo>
                  <a:lnTo>
                    <a:pt x="184032" y="32591"/>
                  </a:lnTo>
                  <a:cubicBezTo>
                    <a:pt x="184032" y="30623"/>
                    <a:pt x="182864" y="29956"/>
                    <a:pt x="182864" y="29956"/>
                  </a:cubicBezTo>
                  <a:lnTo>
                    <a:pt x="182864" y="29255"/>
                  </a:lnTo>
                  <a:lnTo>
                    <a:pt x="180996" y="27321"/>
                  </a:lnTo>
                  <a:lnTo>
                    <a:pt x="180996" y="27020"/>
                  </a:lnTo>
                  <a:lnTo>
                    <a:pt x="180930" y="27020"/>
                  </a:lnTo>
                  <a:lnTo>
                    <a:pt x="180863" y="25486"/>
                  </a:lnTo>
                  <a:lnTo>
                    <a:pt x="180763" y="27020"/>
                  </a:lnTo>
                  <a:lnTo>
                    <a:pt x="180696" y="27020"/>
                  </a:lnTo>
                  <a:lnTo>
                    <a:pt x="180696" y="27321"/>
                  </a:lnTo>
                  <a:lnTo>
                    <a:pt x="178828" y="29255"/>
                  </a:lnTo>
                  <a:lnTo>
                    <a:pt x="178828" y="29956"/>
                  </a:lnTo>
                  <a:cubicBezTo>
                    <a:pt x="178828" y="29956"/>
                    <a:pt x="177661" y="30623"/>
                    <a:pt x="177661" y="32591"/>
                  </a:cubicBezTo>
                  <a:lnTo>
                    <a:pt x="177494" y="32591"/>
                  </a:lnTo>
                  <a:lnTo>
                    <a:pt x="177494" y="33025"/>
                  </a:lnTo>
                  <a:lnTo>
                    <a:pt x="177627" y="33125"/>
                  </a:lnTo>
                  <a:lnTo>
                    <a:pt x="177627" y="33658"/>
                  </a:lnTo>
                  <a:lnTo>
                    <a:pt x="177961" y="34025"/>
                  </a:lnTo>
                  <a:lnTo>
                    <a:pt x="177961" y="38195"/>
                  </a:lnTo>
                  <a:lnTo>
                    <a:pt x="177494" y="38195"/>
                  </a:lnTo>
                  <a:lnTo>
                    <a:pt x="177494" y="38629"/>
                  </a:lnTo>
                  <a:lnTo>
                    <a:pt x="177160" y="38629"/>
                  </a:lnTo>
                  <a:lnTo>
                    <a:pt x="177160" y="40864"/>
                  </a:lnTo>
                  <a:cubicBezTo>
                    <a:pt x="175626" y="39396"/>
                    <a:pt x="173691" y="38295"/>
                    <a:pt x="171456" y="37528"/>
                  </a:cubicBezTo>
                  <a:cubicBezTo>
                    <a:pt x="164551" y="35193"/>
                    <a:pt x="163450" y="31724"/>
                    <a:pt x="163450" y="31724"/>
                  </a:cubicBezTo>
                  <a:lnTo>
                    <a:pt x="163450" y="30423"/>
                  </a:lnTo>
                  <a:lnTo>
                    <a:pt x="162817" y="30423"/>
                  </a:lnTo>
                  <a:lnTo>
                    <a:pt x="161749" y="19415"/>
                  </a:lnTo>
                  <a:lnTo>
                    <a:pt x="160715" y="30423"/>
                  </a:lnTo>
                  <a:lnTo>
                    <a:pt x="160081" y="30423"/>
                  </a:lnTo>
                  <a:lnTo>
                    <a:pt x="160081" y="31724"/>
                  </a:lnTo>
                  <a:cubicBezTo>
                    <a:pt x="160081" y="31724"/>
                    <a:pt x="159181" y="34492"/>
                    <a:pt x="154077" y="36761"/>
                  </a:cubicBezTo>
                  <a:lnTo>
                    <a:pt x="154077" y="20316"/>
                  </a:lnTo>
                  <a:lnTo>
                    <a:pt x="154210" y="20182"/>
                  </a:lnTo>
                  <a:lnTo>
                    <a:pt x="154210" y="16413"/>
                  </a:lnTo>
                  <a:lnTo>
                    <a:pt x="153910" y="16413"/>
                  </a:lnTo>
                  <a:lnTo>
                    <a:pt x="153910" y="15979"/>
                  </a:lnTo>
                  <a:lnTo>
                    <a:pt x="153410" y="15979"/>
                  </a:lnTo>
                  <a:lnTo>
                    <a:pt x="153410" y="11809"/>
                  </a:lnTo>
                  <a:lnTo>
                    <a:pt x="153777" y="11443"/>
                  </a:lnTo>
                  <a:lnTo>
                    <a:pt x="153777" y="10909"/>
                  </a:lnTo>
                  <a:lnTo>
                    <a:pt x="153910" y="10775"/>
                  </a:lnTo>
                  <a:lnTo>
                    <a:pt x="153910" y="10375"/>
                  </a:lnTo>
                  <a:lnTo>
                    <a:pt x="153710" y="10375"/>
                  </a:lnTo>
                  <a:cubicBezTo>
                    <a:pt x="153710" y="8407"/>
                    <a:pt x="152543" y="7740"/>
                    <a:pt x="152543" y="7740"/>
                  </a:cubicBezTo>
                  <a:lnTo>
                    <a:pt x="152543" y="7039"/>
                  </a:lnTo>
                  <a:lnTo>
                    <a:pt x="150708" y="5105"/>
                  </a:lnTo>
                  <a:lnTo>
                    <a:pt x="150708" y="4771"/>
                  </a:lnTo>
                  <a:lnTo>
                    <a:pt x="150608" y="4771"/>
                  </a:lnTo>
                  <a:lnTo>
                    <a:pt x="150541" y="3270"/>
                  </a:lnTo>
                  <a:lnTo>
                    <a:pt x="150441" y="4771"/>
                  </a:lnTo>
                  <a:lnTo>
                    <a:pt x="150374" y="4771"/>
                  </a:lnTo>
                  <a:lnTo>
                    <a:pt x="150374" y="5105"/>
                  </a:lnTo>
                  <a:lnTo>
                    <a:pt x="148506" y="7039"/>
                  </a:lnTo>
                  <a:lnTo>
                    <a:pt x="148506" y="7740"/>
                  </a:lnTo>
                  <a:cubicBezTo>
                    <a:pt x="148506" y="7740"/>
                    <a:pt x="147339" y="8407"/>
                    <a:pt x="147339" y="10375"/>
                  </a:cubicBezTo>
                  <a:lnTo>
                    <a:pt x="147172" y="10375"/>
                  </a:lnTo>
                  <a:lnTo>
                    <a:pt x="147172" y="10775"/>
                  </a:lnTo>
                  <a:lnTo>
                    <a:pt x="147306" y="10909"/>
                  </a:lnTo>
                  <a:lnTo>
                    <a:pt x="147306" y="11443"/>
                  </a:lnTo>
                  <a:lnTo>
                    <a:pt x="147639" y="11809"/>
                  </a:lnTo>
                  <a:lnTo>
                    <a:pt x="147639" y="15979"/>
                  </a:lnTo>
                  <a:lnTo>
                    <a:pt x="147172" y="15979"/>
                  </a:lnTo>
                  <a:lnTo>
                    <a:pt x="147172" y="16413"/>
                  </a:lnTo>
                  <a:lnTo>
                    <a:pt x="146839" y="16413"/>
                  </a:lnTo>
                  <a:lnTo>
                    <a:pt x="146839" y="20182"/>
                  </a:lnTo>
                  <a:lnTo>
                    <a:pt x="146972" y="20316"/>
                  </a:lnTo>
                  <a:lnTo>
                    <a:pt x="146972" y="26453"/>
                  </a:lnTo>
                  <a:cubicBezTo>
                    <a:pt x="143970" y="22150"/>
                    <a:pt x="139567" y="19148"/>
                    <a:pt x="136798" y="17847"/>
                  </a:cubicBezTo>
                  <a:cubicBezTo>
                    <a:pt x="131394" y="15245"/>
                    <a:pt x="128292" y="10375"/>
                    <a:pt x="128292" y="10375"/>
                  </a:cubicBezTo>
                  <a:lnTo>
                    <a:pt x="126791" y="10375"/>
                  </a:lnTo>
                  <a:lnTo>
                    <a:pt x="125423" y="1"/>
                  </a:ln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1"/>
            <p:cNvSpPr/>
            <p:nvPr/>
          </p:nvSpPr>
          <p:spPr>
            <a:xfrm>
              <a:off x="308725" y="3405375"/>
              <a:ext cx="211000" cy="211025"/>
            </a:xfrm>
            <a:custGeom>
              <a:rect b="b" l="l" r="r" t="t"/>
              <a:pathLst>
                <a:path extrusionOk="0" h="8441" w="8440">
                  <a:moveTo>
                    <a:pt x="4437" y="1"/>
                  </a:moveTo>
                  <a:lnTo>
                    <a:pt x="4437" y="1"/>
                  </a:lnTo>
                  <a:cubicBezTo>
                    <a:pt x="6038" y="368"/>
                    <a:pt x="7206" y="1802"/>
                    <a:pt x="7206" y="3503"/>
                  </a:cubicBezTo>
                  <a:cubicBezTo>
                    <a:pt x="7206" y="5505"/>
                    <a:pt x="5604" y="7139"/>
                    <a:pt x="3603" y="7139"/>
                  </a:cubicBezTo>
                  <a:cubicBezTo>
                    <a:pt x="1735" y="7139"/>
                    <a:pt x="201" y="5705"/>
                    <a:pt x="0" y="3870"/>
                  </a:cubicBezTo>
                  <a:cubicBezTo>
                    <a:pt x="0" y="3970"/>
                    <a:pt x="0" y="4104"/>
                    <a:pt x="0" y="4237"/>
                  </a:cubicBezTo>
                  <a:cubicBezTo>
                    <a:pt x="0" y="6539"/>
                    <a:pt x="1902" y="8440"/>
                    <a:pt x="4237" y="8440"/>
                  </a:cubicBezTo>
                  <a:cubicBezTo>
                    <a:pt x="6572" y="8440"/>
                    <a:pt x="8440" y="6539"/>
                    <a:pt x="8440" y="4237"/>
                  </a:cubicBezTo>
                  <a:cubicBezTo>
                    <a:pt x="8440" y="1969"/>
                    <a:pt x="6672" y="101"/>
                    <a:pt x="4437"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1"/>
            <p:cNvSpPr/>
            <p:nvPr/>
          </p:nvSpPr>
          <p:spPr>
            <a:xfrm>
              <a:off x="-531875" y="4001650"/>
              <a:ext cx="72575" cy="71725"/>
            </a:xfrm>
            <a:custGeom>
              <a:rect b="b" l="l" r="r" t="t"/>
              <a:pathLst>
                <a:path extrusionOk="0" h="2869" w="2903">
                  <a:moveTo>
                    <a:pt x="1535" y="0"/>
                  </a:moveTo>
                  <a:lnTo>
                    <a:pt x="1535" y="0"/>
                  </a:lnTo>
                  <a:cubicBezTo>
                    <a:pt x="2069" y="134"/>
                    <a:pt x="2469" y="634"/>
                    <a:pt x="2469" y="1201"/>
                  </a:cubicBezTo>
                  <a:cubicBezTo>
                    <a:pt x="2469" y="1868"/>
                    <a:pt x="1935" y="2435"/>
                    <a:pt x="1235" y="2435"/>
                  </a:cubicBezTo>
                  <a:cubicBezTo>
                    <a:pt x="601" y="2435"/>
                    <a:pt x="67" y="1935"/>
                    <a:pt x="34" y="1334"/>
                  </a:cubicBezTo>
                  <a:cubicBezTo>
                    <a:pt x="0" y="1368"/>
                    <a:pt x="0" y="1401"/>
                    <a:pt x="0" y="1434"/>
                  </a:cubicBezTo>
                  <a:cubicBezTo>
                    <a:pt x="0" y="2235"/>
                    <a:pt x="668" y="2869"/>
                    <a:pt x="1468" y="2869"/>
                  </a:cubicBezTo>
                  <a:cubicBezTo>
                    <a:pt x="2235" y="2869"/>
                    <a:pt x="2903" y="2235"/>
                    <a:pt x="2903" y="1434"/>
                  </a:cubicBezTo>
                  <a:cubicBezTo>
                    <a:pt x="2903" y="667"/>
                    <a:pt x="2269" y="33"/>
                    <a:pt x="1535" y="0"/>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1"/>
            <p:cNvSpPr/>
            <p:nvPr/>
          </p:nvSpPr>
          <p:spPr>
            <a:xfrm>
              <a:off x="1287750" y="4001650"/>
              <a:ext cx="72575" cy="71725"/>
            </a:xfrm>
            <a:custGeom>
              <a:rect b="b" l="l" r="r" t="t"/>
              <a:pathLst>
                <a:path extrusionOk="0" h="2869" w="2903">
                  <a:moveTo>
                    <a:pt x="1535" y="0"/>
                  </a:moveTo>
                  <a:lnTo>
                    <a:pt x="1535" y="0"/>
                  </a:lnTo>
                  <a:cubicBezTo>
                    <a:pt x="2069" y="134"/>
                    <a:pt x="2469" y="634"/>
                    <a:pt x="2469" y="1201"/>
                  </a:cubicBezTo>
                  <a:cubicBezTo>
                    <a:pt x="2469" y="1868"/>
                    <a:pt x="1902" y="2435"/>
                    <a:pt x="1235" y="2435"/>
                  </a:cubicBezTo>
                  <a:cubicBezTo>
                    <a:pt x="601" y="2435"/>
                    <a:pt x="68" y="1935"/>
                    <a:pt x="1" y="1334"/>
                  </a:cubicBezTo>
                  <a:cubicBezTo>
                    <a:pt x="1" y="1368"/>
                    <a:pt x="1" y="1401"/>
                    <a:pt x="1" y="1434"/>
                  </a:cubicBezTo>
                  <a:cubicBezTo>
                    <a:pt x="1" y="2235"/>
                    <a:pt x="668" y="2869"/>
                    <a:pt x="1435" y="2869"/>
                  </a:cubicBezTo>
                  <a:cubicBezTo>
                    <a:pt x="2236" y="2869"/>
                    <a:pt x="2903" y="2235"/>
                    <a:pt x="2903" y="1434"/>
                  </a:cubicBezTo>
                  <a:cubicBezTo>
                    <a:pt x="2903" y="667"/>
                    <a:pt x="2269" y="33"/>
                    <a:pt x="1535" y="0"/>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1"/>
            <p:cNvSpPr/>
            <p:nvPr/>
          </p:nvSpPr>
          <p:spPr>
            <a:xfrm>
              <a:off x="-1559275" y="4365225"/>
              <a:ext cx="72575" cy="72575"/>
            </a:xfrm>
            <a:custGeom>
              <a:rect b="b" l="l" r="r" t="t"/>
              <a:pathLst>
                <a:path extrusionOk="0" h="2903" w="2903">
                  <a:moveTo>
                    <a:pt x="1535" y="1"/>
                  </a:moveTo>
                  <a:lnTo>
                    <a:pt x="1535" y="1"/>
                  </a:lnTo>
                  <a:cubicBezTo>
                    <a:pt x="2069" y="134"/>
                    <a:pt x="2469" y="635"/>
                    <a:pt x="2469" y="1202"/>
                  </a:cubicBezTo>
                  <a:cubicBezTo>
                    <a:pt x="2469" y="1902"/>
                    <a:pt x="1935" y="2436"/>
                    <a:pt x="1235" y="2436"/>
                  </a:cubicBezTo>
                  <a:cubicBezTo>
                    <a:pt x="601" y="2436"/>
                    <a:pt x="67" y="1936"/>
                    <a:pt x="34" y="1335"/>
                  </a:cubicBezTo>
                  <a:cubicBezTo>
                    <a:pt x="0" y="1368"/>
                    <a:pt x="0" y="1402"/>
                    <a:pt x="0" y="1435"/>
                  </a:cubicBezTo>
                  <a:cubicBezTo>
                    <a:pt x="0" y="2236"/>
                    <a:pt x="668" y="2903"/>
                    <a:pt x="1435" y="2903"/>
                  </a:cubicBezTo>
                  <a:cubicBezTo>
                    <a:pt x="2235" y="2903"/>
                    <a:pt x="2903" y="2236"/>
                    <a:pt x="2903" y="1435"/>
                  </a:cubicBezTo>
                  <a:cubicBezTo>
                    <a:pt x="2903" y="668"/>
                    <a:pt x="2269" y="68"/>
                    <a:pt x="1535"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1"/>
            <p:cNvSpPr/>
            <p:nvPr/>
          </p:nvSpPr>
          <p:spPr>
            <a:xfrm>
              <a:off x="2315150" y="4365225"/>
              <a:ext cx="72575" cy="72575"/>
            </a:xfrm>
            <a:custGeom>
              <a:rect b="b" l="l" r="r" t="t"/>
              <a:pathLst>
                <a:path extrusionOk="0" h="2903" w="2903">
                  <a:moveTo>
                    <a:pt x="1535" y="1"/>
                  </a:moveTo>
                  <a:lnTo>
                    <a:pt x="1535" y="1"/>
                  </a:lnTo>
                  <a:cubicBezTo>
                    <a:pt x="2069" y="134"/>
                    <a:pt x="2469" y="635"/>
                    <a:pt x="2469" y="1202"/>
                  </a:cubicBezTo>
                  <a:cubicBezTo>
                    <a:pt x="2469" y="1902"/>
                    <a:pt x="1902" y="2436"/>
                    <a:pt x="1235" y="2436"/>
                  </a:cubicBezTo>
                  <a:cubicBezTo>
                    <a:pt x="601" y="2436"/>
                    <a:pt x="68" y="1936"/>
                    <a:pt x="1" y="1335"/>
                  </a:cubicBezTo>
                  <a:cubicBezTo>
                    <a:pt x="1" y="1368"/>
                    <a:pt x="1" y="1402"/>
                    <a:pt x="1" y="1435"/>
                  </a:cubicBezTo>
                  <a:cubicBezTo>
                    <a:pt x="1" y="2236"/>
                    <a:pt x="668" y="2903"/>
                    <a:pt x="1435" y="2903"/>
                  </a:cubicBezTo>
                  <a:cubicBezTo>
                    <a:pt x="2236" y="2903"/>
                    <a:pt x="2903" y="2236"/>
                    <a:pt x="2903" y="1435"/>
                  </a:cubicBezTo>
                  <a:cubicBezTo>
                    <a:pt x="2903" y="668"/>
                    <a:pt x="2269" y="68"/>
                    <a:pt x="1535"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 name="Google Shape;1098;p51"/>
          <p:cNvGrpSpPr/>
          <p:nvPr/>
        </p:nvGrpSpPr>
        <p:grpSpPr>
          <a:xfrm>
            <a:off x="5709567" y="3140800"/>
            <a:ext cx="6271175" cy="2044825"/>
            <a:chOff x="-2720100" y="3405375"/>
            <a:chExt cx="6271175" cy="2044825"/>
          </a:xfrm>
        </p:grpSpPr>
        <p:sp>
          <p:nvSpPr>
            <p:cNvPr id="1099" name="Google Shape;1099;p51"/>
            <p:cNvSpPr/>
            <p:nvPr/>
          </p:nvSpPr>
          <p:spPr>
            <a:xfrm>
              <a:off x="-2720100" y="3578825"/>
              <a:ext cx="6271175" cy="1871375"/>
            </a:xfrm>
            <a:custGeom>
              <a:rect b="b" l="l" r="r" t="t"/>
              <a:pathLst>
                <a:path extrusionOk="0" h="74855" w="250847">
                  <a:moveTo>
                    <a:pt x="125423" y="1"/>
                  </a:moveTo>
                  <a:lnTo>
                    <a:pt x="124056" y="10375"/>
                  </a:lnTo>
                  <a:lnTo>
                    <a:pt x="122554" y="10375"/>
                  </a:lnTo>
                  <a:cubicBezTo>
                    <a:pt x="122554" y="10375"/>
                    <a:pt x="119452" y="15245"/>
                    <a:pt x="114048" y="17847"/>
                  </a:cubicBezTo>
                  <a:cubicBezTo>
                    <a:pt x="111313" y="19148"/>
                    <a:pt x="106877" y="22150"/>
                    <a:pt x="103874" y="26453"/>
                  </a:cubicBezTo>
                  <a:lnTo>
                    <a:pt x="103874" y="20316"/>
                  </a:lnTo>
                  <a:lnTo>
                    <a:pt x="104008" y="20182"/>
                  </a:lnTo>
                  <a:lnTo>
                    <a:pt x="104008" y="16413"/>
                  </a:lnTo>
                  <a:lnTo>
                    <a:pt x="103674" y="16413"/>
                  </a:lnTo>
                  <a:lnTo>
                    <a:pt x="103674" y="15979"/>
                  </a:lnTo>
                  <a:lnTo>
                    <a:pt x="103207" y="15979"/>
                  </a:lnTo>
                  <a:lnTo>
                    <a:pt x="103207" y="11809"/>
                  </a:lnTo>
                  <a:lnTo>
                    <a:pt x="103574" y="11443"/>
                  </a:lnTo>
                  <a:lnTo>
                    <a:pt x="103574" y="10909"/>
                  </a:lnTo>
                  <a:lnTo>
                    <a:pt x="103674" y="10775"/>
                  </a:lnTo>
                  <a:lnTo>
                    <a:pt x="103674" y="10375"/>
                  </a:lnTo>
                  <a:lnTo>
                    <a:pt x="103508" y="10375"/>
                  </a:lnTo>
                  <a:cubicBezTo>
                    <a:pt x="103508" y="8407"/>
                    <a:pt x="102340" y="7740"/>
                    <a:pt x="102340" y="7740"/>
                  </a:cubicBezTo>
                  <a:lnTo>
                    <a:pt x="102340" y="7039"/>
                  </a:lnTo>
                  <a:lnTo>
                    <a:pt x="100472" y="5105"/>
                  </a:lnTo>
                  <a:lnTo>
                    <a:pt x="100472" y="4771"/>
                  </a:lnTo>
                  <a:lnTo>
                    <a:pt x="100405" y="4771"/>
                  </a:lnTo>
                  <a:lnTo>
                    <a:pt x="100339" y="3270"/>
                  </a:lnTo>
                  <a:lnTo>
                    <a:pt x="100239" y="4771"/>
                  </a:lnTo>
                  <a:lnTo>
                    <a:pt x="100172" y="4771"/>
                  </a:lnTo>
                  <a:lnTo>
                    <a:pt x="100172" y="5105"/>
                  </a:lnTo>
                  <a:lnTo>
                    <a:pt x="98304" y="7039"/>
                  </a:lnTo>
                  <a:lnTo>
                    <a:pt x="98304" y="7740"/>
                  </a:lnTo>
                  <a:cubicBezTo>
                    <a:pt x="98304" y="7740"/>
                    <a:pt x="97136" y="8407"/>
                    <a:pt x="97136" y="10375"/>
                  </a:cubicBezTo>
                  <a:lnTo>
                    <a:pt x="96970" y="10375"/>
                  </a:lnTo>
                  <a:lnTo>
                    <a:pt x="96970" y="10775"/>
                  </a:lnTo>
                  <a:lnTo>
                    <a:pt x="97070" y="10909"/>
                  </a:lnTo>
                  <a:lnTo>
                    <a:pt x="97070" y="11443"/>
                  </a:lnTo>
                  <a:lnTo>
                    <a:pt x="97437" y="11809"/>
                  </a:lnTo>
                  <a:lnTo>
                    <a:pt x="97437" y="15979"/>
                  </a:lnTo>
                  <a:lnTo>
                    <a:pt x="96970" y="15979"/>
                  </a:lnTo>
                  <a:lnTo>
                    <a:pt x="96970" y="16413"/>
                  </a:lnTo>
                  <a:lnTo>
                    <a:pt x="96636" y="16413"/>
                  </a:lnTo>
                  <a:lnTo>
                    <a:pt x="96636" y="20182"/>
                  </a:lnTo>
                  <a:lnTo>
                    <a:pt x="96769" y="20316"/>
                  </a:lnTo>
                  <a:lnTo>
                    <a:pt x="96769" y="36761"/>
                  </a:lnTo>
                  <a:cubicBezTo>
                    <a:pt x="91666" y="34492"/>
                    <a:pt x="90798" y="31724"/>
                    <a:pt x="90798" y="31724"/>
                  </a:cubicBezTo>
                  <a:lnTo>
                    <a:pt x="90798" y="30423"/>
                  </a:lnTo>
                  <a:lnTo>
                    <a:pt x="90165" y="30423"/>
                  </a:lnTo>
                  <a:lnTo>
                    <a:pt x="89097" y="19415"/>
                  </a:lnTo>
                  <a:lnTo>
                    <a:pt x="88030" y="30423"/>
                  </a:lnTo>
                  <a:lnTo>
                    <a:pt x="87396" y="30423"/>
                  </a:lnTo>
                  <a:lnTo>
                    <a:pt x="87396" y="31724"/>
                  </a:lnTo>
                  <a:cubicBezTo>
                    <a:pt x="87396" y="31724"/>
                    <a:pt x="86295" y="35193"/>
                    <a:pt x="79424" y="37528"/>
                  </a:cubicBezTo>
                  <a:cubicBezTo>
                    <a:pt x="77189" y="38295"/>
                    <a:pt x="75254" y="39396"/>
                    <a:pt x="73686" y="40864"/>
                  </a:cubicBezTo>
                  <a:lnTo>
                    <a:pt x="73686" y="38629"/>
                  </a:lnTo>
                  <a:lnTo>
                    <a:pt x="73353" y="38629"/>
                  </a:lnTo>
                  <a:lnTo>
                    <a:pt x="73353" y="38195"/>
                  </a:lnTo>
                  <a:lnTo>
                    <a:pt x="72886" y="38195"/>
                  </a:lnTo>
                  <a:lnTo>
                    <a:pt x="72886" y="34025"/>
                  </a:lnTo>
                  <a:lnTo>
                    <a:pt x="73253" y="33658"/>
                  </a:lnTo>
                  <a:lnTo>
                    <a:pt x="73253" y="33125"/>
                  </a:lnTo>
                  <a:lnTo>
                    <a:pt x="73353" y="33025"/>
                  </a:lnTo>
                  <a:lnTo>
                    <a:pt x="73353" y="32591"/>
                  </a:lnTo>
                  <a:lnTo>
                    <a:pt x="73186" y="32591"/>
                  </a:lnTo>
                  <a:cubicBezTo>
                    <a:pt x="73186" y="30623"/>
                    <a:pt x="72018" y="29956"/>
                    <a:pt x="72018" y="29956"/>
                  </a:cubicBezTo>
                  <a:lnTo>
                    <a:pt x="72018" y="29255"/>
                  </a:lnTo>
                  <a:lnTo>
                    <a:pt x="70150" y="27321"/>
                  </a:lnTo>
                  <a:lnTo>
                    <a:pt x="70150" y="27020"/>
                  </a:lnTo>
                  <a:lnTo>
                    <a:pt x="70084" y="27020"/>
                  </a:lnTo>
                  <a:lnTo>
                    <a:pt x="70017" y="25486"/>
                  </a:lnTo>
                  <a:lnTo>
                    <a:pt x="69917" y="27020"/>
                  </a:lnTo>
                  <a:lnTo>
                    <a:pt x="69850" y="27020"/>
                  </a:lnTo>
                  <a:lnTo>
                    <a:pt x="69850" y="27321"/>
                  </a:lnTo>
                  <a:lnTo>
                    <a:pt x="67982" y="29255"/>
                  </a:lnTo>
                  <a:lnTo>
                    <a:pt x="67982" y="29956"/>
                  </a:lnTo>
                  <a:cubicBezTo>
                    <a:pt x="67982" y="29956"/>
                    <a:pt x="66815" y="30623"/>
                    <a:pt x="66815" y="32591"/>
                  </a:cubicBezTo>
                  <a:lnTo>
                    <a:pt x="66648" y="32591"/>
                  </a:lnTo>
                  <a:lnTo>
                    <a:pt x="66648" y="33025"/>
                  </a:lnTo>
                  <a:lnTo>
                    <a:pt x="66748" y="33125"/>
                  </a:lnTo>
                  <a:lnTo>
                    <a:pt x="66748" y="33658"/>
                  </a:lnTo>
                  <a:lnTo>
                    <a:pt x="67115" y="34025"/>
                  </a:lnTo>
                  <a:lnTo>
                    <a:pt x="67115" y="38195"/>
                  </a:lnTo>
                  <a:lnTo>
                    <a:pt x="66648" y="38195"/>
                  </a:lnTo>
                  <a:lnTo>
                    <a:pt x="66648" y="38629"/>
                  </a:lnTo>
                  <a:lnTo>
                    <a:pt x="66314" y="38629"/>
                  </a:lnTo>
                  <a:lnTo>
                    <a:pt x="66314" y="42398"/>
                  </a:lnTo>
                  <a:lnTo>
                    <a:pt x="66448" y="42531"/>
                  </a:lnTo>
                  <a:lnTo>
                    <a:pt x="66448" y="65348"/>
                  </a:lnTo>
                  <a:lnTo>
                    <a:pt x="64179" y="65348"/>
                  </a:lnTo>
                  <a:lnTo>
                    <a:pt x="64179" y="69351"/>
                  </a:lnTo>
                  <a:lnTo>
                    <a:pt x="61077" y="69351"/>
                  </a:lnTo>
                  <a:lnTo>
                    <a:pt x="61077" y="63546"/>
                  </a:lnTo>
                  <a:lnTo>
                    <a:pt x="61844" y="63546"/>
                  </a:lnTo>
                  <a:lnTo>
                    <a:pt x="61844" y="62612"/>
                  </a:lnTo>
                  <a:lnTo>
                    <a:pt x="62645" y="62612"/>
                  </a:lnTo>
                  <a:lnTo>
                    <a:pt x="62645" y="59544"/>
                  </a:lnTo>
                  <a:lnTo>
                    <a:pt x="61945" y="59544"/>
                  </a:lnTo>
                  <a:cubicBezTo>
                    <a:pt x="63479" y="53172"/>
                    <a:pt x="60377" y="48936"/>
                    <a:pt x="55273" y="47201"/>
                  </a:cubicBezTo>
                  <a:cubicBezTo>
                    <a:pt x="50169" y="45467"/>
                    <a:pt x="49369" y="42932"/>
                    <a:pt x="49369" y="42932"/>
                  </a:cubicBezTo>
                  <a:lnTo>
                    <a:pt x="49369" y="41931"/>
                  </a:lnTo>
                  <a:lnTo>
                    <a:pt x="48902" y="41931"/>
                  </a:lnTo>
                  <a:lnTo>
                    <a:pt x="48101" y="33792"/>
                  </a:lnTo>
                  <a:lnTo>
                    <a:pt x="47301" y="41931"/>
                  </a:lnTo>
                  <a:lnTo>
                    <a:pt x="46867" y="41931"/>
                  </a:lnTo>
                  <a:lnTo>
                    <a:pt x="46867" y="42932"/>
                  </a:lnTo>
                  <a:cubicBezTo>
                    <a:pt x="46867" y="42932"/>
                    <a:pt x="46033" y="45467"/>
                    <a:pt x="40930" y="47201"/>
                  </a:cubicBezTo>
                  <a:cubicBezTo>
                    <a:pt x="35826" y="48936"/>
                    <a:pt x="32724" y="53172"/>
                    <a:pt x="34258" y="59544"/>
                  </a:cubicBezTo>
                  <a:lnTo>
                    <a:pt x="33558" y="59544"/>
                  </a:lnTo>
                  <a:lnTo>
                    <a:pt x="33558" y="62612"/>
                  </a:lnTo>
                  <a:lnTo>
                    <a:pt x="34358" y="62612"/>
                  </a:lnTo>
                  <a:lnTo>
                    <a:pt x="34358" y="63546"/>
                  </a:lnTo>
                  <a:lnTo>
                    <a:pt x="35125" y="63546"/>
                  </a:lnTo>
                  <a:lnTo>
                    <a:pt x="35125" y="69351"/>
                  </a:lnTo>
                  <a:lnTo>
                    <a:pt x="31923" y="69351"/>
                  </a:lnTo>
                  <a:lnTo>
                    <a:pt x="31923" y="70652"/>
                  </a:lnTo>
                  <a:lnTo>
                    <a:pt x="29188" y="70652"/>
                  </a:lnTo>
                  <a:lnTo>
                    <a:pt x="29188" y="54440"/>
                  </a:lnTo>
                  <a:lnTo>
                    <a:pt x="29321" y="54340"/>
                  </a:lnTo>
                  <a:lnTo>
                    <a:pt x="29321" y="51238"/>
                  </a:lnTo>
                  <a:lnTo>
                    <a:pt x="29054" y="51238"/>
                  </a:lnTo>
                  <a:lnTo>
                    <a:pt x="29054" y="50871"/>
                  </a:lnTo>
                  <a:lnTo>
                    <a:pt x="28654" y="50871"/>
                  </a:lnTo>
                  <a:lnTo>
                    <a:pt x="28654" y="47435"/>
                  </a:lnTo>
                  <a:lnTo>
                    <a:pt x="28954" y="47135"/>
                  </a:lnTo>
                  <a:lnTo>
                    <a:pt x="28954" y="46701"/>
                  </a:lnTo>
                  <a:lnTo>
                    <a:pt x="29054" y="46601"/>
                  </a:lnTo>
                  <a:lnTo>
                    <a:pt x="29054" y="46267"/>
                  </a:lnTo>
                  <a:lnTo>
                    <a:pt x="28921" y="46267"/>
                  </a:lnTo>
                  <a:cubicBezTo>
                    <a:pt x="28921" y="44633"/>
                    <a:pt x="27954" y="44066"/>
                    <a:pt x="27954" y="44066"/>
                  </a:cubicBezTo>
                  <a:lnTo>
                    <a:pt x="27954" y="43499"/>
                  </a:lnTo>
                  <a:lnTo>
                    <a:pt x="26419" y="41931"/>
                  </a:lnTo>
                  <a:lnTo>
                    <a:pt x="26419" y="41664"/>
                  </a:lnTo>
                  <a:lnTo>
                    <a:pt x="26352" y="41664"/>
                  </a:lnTo>
                  <a:lnTo>
                    <a:pt x="26286" y="40397"/>
                  </a:lnTo>
                  <a:lnTo>
                    <a:pt x="26219" y="41664"/>
                  </a:lnTo>
                  <a:lnTo>
                    <a:pt x="26152" y="41664"/>
                  </a:lnTo>
                  <a:lnTo>
                    <a:pt x="26152" y="41931"/>
                  </a:lnTo>
                  <a:lnTo>
                    <a:pt x="24618" y="43499"/>
                  </a:lnTo>
                  <a:lnTo>
                    <a:pt x="24618" y="44066"/>
                  </a:lnTo>
                  <a:cubicBezTo>
                    <a:pt x="24618" y="44066"/>
                    <a:pt x="23651" y="44633"/>
                    <a:pt x="23651" y="46267"/>
                  </a:cubicBezTo>
                  <a:lnTo>
                    <a:pt x="23517" y="46267"/>
                  </a:lnTo>
                  <a:lnTo>
                    <a:pt x="23517" y="46601"/>
                  </a:lnTo>
                  <a:lnTo>
                    <a:pt x="23617" y="46701"/>
                  </a:lnTo>
                  <a:lnTo>
                    <a:pt x="23617" y="47135"/>
                  </a:lnTo>
                  <a:lnTo>
                    <a:pt x="23917" y="47435"/>
                  </a:lnTo>
                  <a:lnTo>
                    <a:pt x="23917" y="50871"/>
                  </a:lnTo>
                  <a:lnTo>
                    <a:pt x="23517" y="50871"/>
                  </a:lnTo>
                  <a:lnTo>
                    <a:pt x="23517" y="51238"/>
                  </a:lnTo>
                  <a:lnTo>
                    <a:pt x="23250" y="51238"/>
                  </a:lnTo>
                  <a:lnTo>
                    <a:pt x="23250" y="54340"/>
                  </a:lnTo>
                  <a:lnTo>
                    <a:pt x="23350" y="54440"/>
                  </a:lnTo>
                  <a:lnTo>
                    <a:pt x="23350" y="70652"/>
                  </a:lnTo>
                  <a:lnTo>
                    <a:pt x="20882" y="70652"/>
                  </a:lnTo>
                  <a:lnTo>
                    <a:pt x="20882" y="72920"/>
                  </a:lnTo>
                  <a:lnTo>
                    <a:pt x="0" y="74855"/>
                  </a:lnTo>
                  <a:lnTo>
                    <a:pt x="250846" y="74855"/>
                  </a:lnTo>
                  <a:lnTo>
                    <a:pt x="229998" y="72920"/>
                  </a:lnTo>
                  <a:lnTo>
                    <a:pt x="229998" y="70652"/>
                  </a:lnTo>
                  <a:lnTo>
                    <a:pt x="227496" y="70652"/>
                  </a:lnTo>
                  <a:lnTo>
                    <a:pt x="227496" y="54440"/>
                  </a:lnTo>
                  <a:lnTo>
                    <a:pt x="227630" y="54340"/>
                  </a:lnTo>
                  <a:lnTo>
                    <a:pt x="227630" y="51238"/>
                  </a:lnTo>
                  <a:lnTo>
                    <a:pt x="227329" y="51238"/>
                  </a:lnTo>
                  <a:lnTo>
                    <a:pt x="227329" y="50871"/>
                  </a:lnTo>
                  <a:lnTo>
                    <a:pt x="226962" y="50871"/>
                  </a:lnTo>
                  <a:lnTo>
                    <a:pt x="226962" y="47435"/>
                  </a:lnTo>
                  <a:lnTo>
                    <a:pt x="227263" y="47135"/>
                  </a:lnTo>
                  <a:lnTo>
                    <a:pt x="227263" y="46701"/>
                  </a:lnTo>
                  <a:lnTo>
                    <a:pt x="227329" y="46601"/>
                  </a:lnTo>
                  <a:lnTo>
                    <a:pt x="227329" y="46267"/>
                  </a:lnTo>
                  <a:lnTo>
                    <a:pt x="227196" y="46267"/>
                  </a:lnTo>
                  <a:cubicBezTo>
                    <a:pt x="227196" y="44633"/>
                    <a:pt x="226229" y="44066"/>
                    <a:pt x="226229" y="44066"/>
                  </a:cubicBezTo>
                  <a:lnTo>
                    <a:pt x="226229" y="43499"/>
                  </a:lnTo>
                  <a:lnTo>
                    <a:pt x="224694" y="41931"/>
                  </a:lnTo>
                  <a:lnTo>
                    <a:pt x="224694" y="41664"/>
                  </a:lnTo>
                  <a:lnTo>
                    <a:pt x="224661" y="41664"/>
                  </a:lnTo>
                  <a:lnTo>
                    <a:pt x="224561" y="40397"/>
                  </a:lnTo>
                  <a:lnTo>
                    <a:pt x="224494" y="41664"/>
                  </a:lnTo>
                  <a:lnTo>
                    <a:pt x="224461" y="41664"/>
                  </a:lnTo>
                  <a:lnTo>
                    <a:pt x="224461" y="41931"/>
                  </a:lnTo>
                  <a:lnTo>
                    <a:pt x="222926" y="43499"/>
                  </a:lnTo>
                  <a:lnTo>
                    <a:pt x="222926" y="44066"/>
                  </a:lnTo>
                  <a:cubicBezTo>
                    <a:pt x="222926" y="44066"/>
                    <a:pt x="221959" y="44633"/>
                    <a:pt x="221959" y="46267"/>
                  </a:cubicBezTo>
                  <a:lnTo>
                    <a:pt x="221825" y="46267"/>
                  </a:lnTo>
                  <a:lnTo>
                    <a:pt x="221825" y="46601"/>
                  </a:lnTo>
                  <a:lnTo>
                    <a:pt x="221892" y="46701"/>
                  </a:lnTo>
                  <a:lnTo>
                    <a:pt x="221892" y="47135"/>
                  </a:lnTo>
                  <a:lnTo>
                    <a:pt x="222192" y="47435"/>
                  </a:lnTo>
                  <a:lnTo>
                    <a:pt x="222192" y="50871"/>
                  </a:lnTo>
                  <a:lnTo>
                    <a:pt x="221825" y="50871"/>
                  </a:lnTo>
                  <a:lnTo>
                    <a:pt x="221825" y="51238"/>
                  </a:lnTo>
                  <a:lnTo>
                    <a:pt x="221525" y="51238"/>
                  </a:lnTo>
                  <a:lnTo>
                    <a:pt x="221525" y="54340"/>
                  </a:lnTo>
                  <a:lnTo>
                    <a:pt x="221659" y="54440"/>
                  </a:lnTo>
                  <a:lnTo>
                    <a:pt x="221659" y="70652"/>
                  </a:lnTo>
                  <a:lnTo>
                    <a:pt x="218923" y="70652"/>
                  </a:lnTo>
                  <a:lnTo>
                    <a:pt x="218923" y="69351"/>
                  </a:lnTo>
                  <a:lnTo>
                    <a:pt x="215721" y="69351"/>
                  </a:lnTo>
                  <a:lnTo>
                    <a:pt x="215721" y="63546"/>
                  </a:lnTo>
                  <a:lnTo>
                    <a:pt x="216488" y="63546"/>
                  </a:lnTo>
                  <a:lnTo>
                    <a:pt x="216488" y="62612"/>
                  </a:lnTo>
                  <a:lnTo>
                    <a:pt x="217289" y="62612"/>
                  </a:lnTo>
                  <a:lnTo>
                    <a:pt x="217289" y="59544"/>
                  </a:lnTo>
                  <a:lnTo>
                    <a:pt x="216588" y="59544"/>
                  </a:lnTo>
                  <a:cubicBezTo>
                    <a:pt x="218123" y="53172"/>
                    <a:pt x="215021" y="48936"/>
                    <a:pt x="209917" y="47201"/>
                  </a:cubicBezTo>
                  <a:cubicBezTo>
                    <a:pt x="204813" y="45467"/>
                    <a:pt x="204013" y="42932"/>
                    <a:pt x="204013" y="42932"/>
                  </a:cubicBezTo>
                  <a:lnTo>
                    <a:pt x="204013" y="41931"/>
                  </a:lnTo>
                  <a:lnTo>
                    <a:pt x="203546" y="41931"/>
                  </a:lnTo>
                  <a:lnTo>
                    <a:pt x="202745" y="33792"/>
                  </a:lnTo>
                  <a:lnTo>
                    <a:pt x="201978" y="41931"/>
                  </a:lnTo>
                  <a:lnTo>
                    <a:pt x="201511" y="41931"/>
                  </a:lnTo>
                  <a:lnTo>
                    <a:pt x="201511" y="42932"/>
                  </a:lnTo>
                  <a:cubicBezTo>
                    <a:pt x="201511" y="42932"/>
                    <a:pt x="200677" y="45467"/>
                    <a:pt x="195573" y="47201"/>
                  </a:cubicBezTo>
                  <a:cubicBezTo>
                    <a:pt x="190470" y="48936"/>
                    <a:pt x="187401" y="53172"/>
                    <a:pt x="188902" y="59544"/>
                  </a:cubicBezTo>
                  <a:lnTo>
                    <a:pt x="188201" y="59544"/>
                  </a:lnTo>
                  <a:lnTo>
                    <a:pt x="188201" y="62612"/>
                  </a:lnTo>
                  <a:lnTo>
                    <a:pt x="189035" y="62612"/>
                  </a:lnTo>
                  <a:lnTo>
                    <a:pt x="189035" y="63546"/>
                  </a:lnTo>
                  <a:lnTo>
                    <a:pt x="189769" y="63546"/>
                  </a:lnTo>
                  <a:lnTo>
                    <a:pt x="189769" y="69351"/>
                  </a:lnTo>
                  <a:lnTo>
                    <a:pt x="186667" y="69351"/>
                  </a:lnTo>
                  <a:lnTo>
                    <a:pt x="186667" y="65348"/>
                  </a:lnTo>
                  <a:lnTo>
                    <a:pt x="184399" y="65348"/>
                  </a:lnTo>
                  <a:lnTo>
                    <a:pt x="184399" y="42531"/>
                  </a:lnTo>
                  <a:lnTo>
                    <a:pt x="184532" y="42398"/>
                  </a:lnTo>
                  <a:lnTo>
                    <a:pt x="184532" y="38629"/>
                  </a:lnTo>
                  <a:lnTo>
                    <a:pt x="184232" y="38629"/>
                  </a:lnTo>
                  <a:lnTo>
                    <a:pt x="184232" y="38195"/>
                  </a:lnTo>
                  <a:lnTo>
                    <a:pt x="183732" y="38195"/>
                  </a:lnTo>
                  <a:lnTo>
                    <a:pt x="183732" y="34025"/>
                  </a:lnTo>
                  <a:lnTo>
                    <a:pt x="184098" y="33658"/>
                  </a:lnTo>
                  <a:lnTo>
                    <a:pt x="184098" y="33125"/>
                  </a:lnTo>
                  <a:lnTo>
                    <a:pt x="184232" y="33025"/>
                  </a:lnTo>
                  <a:lnTo>
                    <a:pt x="184232" y="32591"/>
                  </a:lnTo>
                  <a:lnTo>
                    <a:pt x="184032" y="32591"/>
                  </a:lnTo>
                  <a:cubicBezTo>
                    <a:pt x="184032" y="30623"/>
                    <a:pt x="182864" y="29956"/>
                    <a:pt x="182864" y="29956"/>
                  </a:cubicBezTo>
                  <a:lnTo>
                    <a:pt x="182864" y="29255"/>
                  </a:lnTo>
                  <a:lnTo>
                    <a:pt x="180996" y="27321"/>
                  </a:lnTo>
                  <a:lnTo>
                    <a:pt x="180996" y="27020"/>
                  </a:lnTo>
                  <a:lnTo>
                    <a:pt x="180930" y="27020"/>
                  </a:lnTo>
                  <a:lnTo>
                    <a:pt x="180863" y="25486"/>
                  </a:lnTo>
                  <a:lnTo>
                    <a:pt x="180763" y="27020"/>
                  </a:lnTo>
                  <a:lnTo>
                    <a:pt x="180696" y="27020"/>
                  </a:lnTo>
                  <a:lnTo>
                    <a:pt x="180696" y="27321"/>
                  </a:lnTo>
                  <a:lnTo>
                    <a:pt x="178828" y="29255"/>
                  </a:lnTo>
                  <a:lnTo>
                    <a:pt x="178828" y="29956"/>
                  </a:lnTo>
                  <a:cubicBezTo>
                    <a:pt x="178828" y="29956"/>
                    <a:pt x="177661" y="30623"/>
                    <a:pt x="177661" y="32591"/>
                  </a:cubicBezTo>
                  <a:lnTo>
                    <a:pt x="177494" y="32591"/>
                  </a:lnTo>
                  <a:lnTo>
                    <a:pt x="177494" y="33025"/>
                  </a:lnTo>
                  <a:lnTo>
                    <a:pt x="177627" y="33125"/>
                  </a:lnTo>
                  <a:lnTo>
                    <a:pt x="177627" y="33658"/>
                  </a:lnTo>
                  <a:lnTo>
                    <a:pt x="177961" y="34025"/>
                  </a:lnTo>
                  <a:lnTo>
                    <a:pt x="177961" y="38195"/>
                  </a:lnTo>
                  <a:lnTo>
                    <a:pt x="177494" y="38195"/>
                  </a:lnTo>
                  <a:lnTo>
                    <a:pt x="177494" y="38629"/>
                  </a:lnTo>
                  <a:lnTo>
                    <a:pt x="177160" y="38629"/>
                  </a:lnTo>
                  <a:lnTo>
                    <a:pt x="177160" y="40864"/>
                  </a:lnTo>
                  <a:cubicBezTo>
                    <a:pt x="175626" y="39396"/>
                    <a:pt x="173691" y="38295"/>
                    <a:pt x="171456" y="37528"/>
                  </a:cubicBezTo>
                  <a:cubicBezTo>
                    <a:pt x="164551" y="35193"/>
                    <a:pt x="163450" y="31724"/>
                    <a:pt x="163450" y="31724"/>
                  </a:cubicBezTo>
                  <a:lnTo>
                    <a:pt x="163450" y="30423"/>
                  </a:lnTo>
                  <a:lnTo>
                    <a:pt x="162817" y="30423"/>
                  </a:lnTo>
                  <a:lnTo>
                    <a:pt x="161749" y="19415"/>
                  </a:lnTo>
                  <a:lnTo>
                    <a:pt x="160715" y="30423"/>
                  </a:lnTo>
                  <a:lnTo>
                    <a:pt x="160081" y="30423"/>
                  </a:lnTo>
                  <a:lnTo>
                    <a:pt x="160081" y="31724"/>
                  </a:lnTo>
                  <a:cubicBezTo>
                    <a:pt x="160081" y="31724"/>
                    <a:pt x="159181" y="34492"/>
                    <a:pt x="154077" y="36761"/>
                  </a:cubicBezTo>
                  <a:lnTo>
                    <a:pt x="154077" y="20316"/>
                  </a:lnTo>
                  <a:lnTo>
                    <a:pt x="154210" y="20182"/>
                  </a:lnTo>
                  <a:lnTo>
                    <a:pt x="154210" y="16413"/>
                  </a:lnTo>
                  <a:lnTo>
                    <a:pt x="153910" y="16413"/>
                  </a:lnTo>
                  <a:lnTo>
                    <a:pt x="153910" y="15979"/>
                  </a:lnTo>
                  <a:lnTo>
                    <a:pt x="153410" y="15979"/>
                  </a:lnTo>
                  <a:lnTo>
                    <a:pt x="153410" y="11809"/>
                  </a:lnTo>
                  <a:lnTo>
                    <a:pt x="153777" y="11443"/>
                  </a:lnTo>
                  <a:lnTo>
                    <a:pt x="153777" y="10909"/>
                  </a:lnTo>
                  <a:lnTo>
                    <a:pt x="153910" y="10775"/>
                  </a:lnTo>
                  <a:lnTo>
                    <a:pt x="153910" y="10375"/>
                  </a:lnTo>
                  <a:lnTo>
                    <a:pt x="153710" y="10375"/>
                  </a:lnTo>
                  <a:cubicBezTo>
                    <a:pt x="153710" y="8407"/>
                    <a:pt x="152543" y="7740"/>
                    <a:pt x="152543" y="7740"/>
                  </a:cubicBezTo>
                  <a:lnTo>
                    <a:pt x="152543" y="7039"/>
                  </a:lnTo>
                  <a:lnTo>
                    <a:pt x="150708" y="5105"/>
                  </a:lnTo>
                  <a:lnTo>
                    <a:pt x="150708" y="4771"/>
                  </a:lnTo>
                  <a:lnTo>
                    <a:pt x="150608" y="4771"/>
                  </a:lnTo>
                  <a:lnTo>
                    <a:pt x="150541" y="3270"/>
                  </a:lnTo>
                  <a:lnTo>
                    <a:pt x="150441" y="4771"/>
                  </a:lnTo>
                  <a:lnTo>
                    <a:pt x="150374" y="4771"/>
                  </a:lnTo>
                  <a:lnTo>
                    <a:pt x="150374" y="5105"/>
                  </a:lnTo>
                  <a:lnTo>
                    <a:pt x="148506" y="7039"/>
                  </a:lnTo>
                  <a:lnTo>
                    <a:pt x="148506" y="7740"/>
                  </a:lnTo>
                  <a:cubicBezTo>
                    <a:pt x="148506" y="7740"/>
                    <a:pt x="147339" y="8407"/>
                    <a:pt x="147339" y="10375"/>
                  </a:cubicBezTo>
                  <a:lnTo>
                    <a:pt x="147172" y="10375"/>
                  </a:lnTo>
                  <a:lnTo>
                    <a:pt x="147172" y="10775"/>
                  </a:lnTo>
                  <a:lnTo>
                    <a:pt x="147306" y="10909"/>
                  </a:lnTo>
                  <a:lnTo>
                    <a:pt x="147306" y="11443"/>
                  </a:lnTo>
                  <a:lnTo>
                    <a:pt x="147639" y="11809"/>
                  </a:lnTo>
                  <a:lnTo>
                    <a:pt x="147639" y="15979"/>
                  </a:lnTo>
                  <a:lnTo>
                    <a:pt x="147172" y="15979"/>
                  </a:lnTo>
                  <a:lnTo>
                    <a:pt x="147172" y="16413"/>
                  </a:lnTo>
                  <a:lnTo>
                    <a:pt x="146839" y="16413"/>
                  </a:lnTo>
                  <a:lnTo>
                    <a:pt x="146839" y="20182"/>
                  </a:lnTo>
                  <a:lnTo>
                    <a:pt x="146972" y="20316"/>
                  </a:lnTo>
                  <a:lnTo>
                    <a:pt x="146972" y="26453"/>
                  </a:lnTo>
                  <a:cubicBezTo>
                    <a:pt x="143970" y="22150"/>
                    <a:pt x="139567" y="19148"/>
                    <a:pt x="136798" y="17847"/>
                  </a:cubicBezTo>
                  <a:cubicBezTo>
                    <a:pt x="131394" y="15245"/>
                    <a:pt x="128292" y="10375"/>
                    <a:pt x="128292" y="10375"/>
                  </a:cubicBezTo>
                  <a:lnTo>
                    <a:pt x="126791" y="10375"/>
                  </a:lnTo>
                  <a:lnTo>
                    <a:pt x="125423" y="1"/>
                  </a:lnTo>
                  <a:close/>
                </a:path>
              </a:pathLst>
            </a:custGeom>
            <a:solidFill>
              <a:srgbClr val="0927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1"/>
            <p:cNvSpPr/>
            <p:nvPr/>
          </p:nvSpPr>
          <p:spPr>
            <a:xfrm>
              <a:off x="308725" y="3405375"/>
              <a:ext cx="211000" cy="211025"/>
            </a:xfrm>
            <a:custGeom>
              <a:rect b="b" l="l" r="r" t="t"/>
              <a:pathLst>
                <a:path extrusionOk="0" h="8441" w="8440">
                  <a:moveTo>
                    <a:pt x="4437" y="1"/>
                  </a:moveTo>
                  <a:lnTo>
                    <a:pt x="4437" y="1"/>
                  </a:lnTo>
                  <a:cubicBezTo>
                    <a:pt x="6038" y="368"/>
                    <a:pt x="7206" y="1802"/>
                    <a:pt x="7206" y="3503"/>
                  </a:cubicBezTo>
                  <a:cubicBezTo>
                    <a:pt x="7206" y="5505"/>
                    <a:pt x="5604" y="7139"/>
                    <a:pt x="3603" y="7139"/>
                  </a:cubicBezTo>
                  <a:cubicBezTo>
                    <a:pt x="1735" y="7139"/>
                    <a:pt x="201" y="5705"/>
                    <a:pt x="0" y="3870"/>
                  </a:cubicBezTo>
                  <a:cubicBezTo>
                    <a:pt x="0" y="3970"/>
                    <a:pt x="0" y="4104"/>
                    <a:pt x="0" y="4237"/>
                  </a:cubicBezTo>
                  <a:cubicBezTo>
                    <a:pt x="0" y="6539"/>
                    <a:pt x="1902" y="8440"/>
                    <a:pt x="4237" y="8440"/>
                  </a:cubicBezTo>
                  <a:cubicBezTo>
                    <a:pt x="6572" y="8440"/>
                    <a:pt x="8440" y="6539"/>
                    <a:pt x="8440" y="4237"/>
                  </a:cubicBezTo>
                  <a:cubicBezTo>
                    <a:pt x="8440" y="1969"/>
                    <a:pt x="6672" y="101"/>
                    <a:pt x="4437"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1"/>
            <p:cNvSpPr/>
            <p:nvPr/>
          </p:nvSpPr>
          <p:spPr>
            <a:xfrm>
              <a:off x="-531875" y="4001650"/>
              <a:ext cx="72575" cy="71725"/>
            </a:xfrm>
            <a:custGeom>
              <a:rect b="b" l="l" r="r" t="t"/>
              <a:pathLst>
                <a:path extrusionOk="0" h="2869" w="2903">
                  <a:moveTo>
                    <a:pt x="1535" y="0"/>
                  </a:moveTo>
                  <a:lnTo>
                    <a:pt x="1535" y="0"/>
                  </a:lnTo>
                  <a:cubicBezTo>
                    <a:pt x="2069" y="134"/>
                    <a:pt x="2469" y="634"/>
                    <a:pt x="2469" y="1201"/>
                  </a:cubicBezTo>
                  <a:cubicBezTo>
                    <a:pt x="2469" y="1868"/>
                    <a:pt x="1935" y="2435"/>
                    <a:pt x="1235" y="2435"/>
                  </a:cubicBezTo>
                  <a:cubicBezTo>
                    <a:pt x="601" y="2435"/>
                    <a:pt x="67" y="1935"/>
                    <a:pt x="34" y="1334"/>
                  </a:cubicBezTo>
                  <a:cubicBezTo>
                    <a:pt x="0" y="1368"/>
                    <a:pt x="0" y="1401"/>
                    <a:pt x="0" y="1434"/>
                  </a:cubicBezTo>
                  <a:cubicBezTo>
                    <a:pt x="0" y="2235"/>
                    <a:pt x="668" y="2869"/>
                    <a:pt x="1468" y="2869"/>
                  </a:cubicBezTo>
                  <a:cubicBezTo>
                    <a:pt x="2235" y="2869"/>
                    <a:pt x="2903" y="2235"/>
                    <a:pt x="2903" y="1434"/>
                  </a:cubicBezTo>
                  <a:cubicBezTo>
                    <a:pt x="2903" y="667"/>
                    <a:pt x="2269" y="33"/>
                    <a:pt x="1535" y="0"/>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1"/>
            <p:cNvSpPr/>
            <p:nvPr/>
          </p:nvSpPr>
          <p:spPr>
            <a:xfrm>
              <a:off x="1287750" y="4001650"/>
              <a:ext cx="72575" cy="71725"/>
            </a:xfrm>
            <a:custGeom>
              <a:rect b="b" l="l" r="r" t="t"/>
              <a:pathLst>
                <a:path extrusionOk="0" h="2869" w="2903">
                  <a:moveTo>
                    <a:pt x="1535" y="0"/>
                  </a:moveTo>
                  <a:lnTo>
                    <a:pt x="1535" y="0"/>
                  </a:lnTo>
                  <a:cubicBezTo>
                    <a:pt x="2069" y="134"/>
                    <a:pt x="2469" y="634"/>
                    <a:pt x="2469" y="1201"/>
                  </a:cubicBezTo>
                  <a:cubicBezTo>
                    <a:pt x="2469" y="1868"/>
                    <a:pt x="1902" y="2435"/>
                    <a:pt x="1235" y="2435"/>
                  </a:cubicBezTo>
                  <a:cubicBezTo>
                    <a:pt x="601" y="2435"/>
                    <a:pt x="68" y="1935"/>
                    <a:pt x="1" y="1334"/>
                  </a:cubicBezTo>
                  <a:cubicBezTo>
                    <a:pt x="1" y="1368"/>
                    <a:pt x="1" y="1401"/>
                    <a:pt x="1" y="1434"/>
                  </a:cubicBezTo>
                  <a:cubicBezTo>
                    <a:pt x="1" y="2235"/>
                    <a:pt x="668" y="2869"/>
                    <a:pt x="1435" y="2869"/>
                  </a:cubicBezTo>
                  <a:cubicBezTo>
                    <a:pt x="2236" y="2869"/>
                    <a:pt x="2903" y="2235"/>
                    <a:pt x="2903" y="1434"/>
                  </a:cubicBezTo>
                  <a:cubicBezTo>
                    <a:pt x="2903" y="667"/>
                    <a:pt x="2269" y="33"/>
                    <a:pt x="1535" y="0"/>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1"/>
            <p:cNvSpPr/>
            <p:nvPr/>
          </p:nvSpPr>
          <p:spPr>
            <a:xfrm>
              <a:off x="-1559275" y="4365225"/>
              <a:ext cx="72575" cy="72575"/>
            </a:xfrm>
            <a:custGeom>
              <a:rect b="b" l="l" r="r" t="t"/>
              <a:pathLst>
                <a:path extrusionOk="0" h="2903" w="2903">
                  <a:moveTo>
                    <a:pt x="1535" y="1"/>
                  </a:moveTo>
                  <a:lnTo>
                    <a:pt x="1535" y="1"/>
                  </a:lnTo>
                  <a:cubicBezTo>
                    <a:pt x="2069" y="134"/>
                    <a:pt x="2469" y="635"/>
                    <a:pt x="2469" y="1202"/>
                  </a:cubicBezTo>
                  <a:cubicBezTo>
                    <a:pt x="2469" y="1902"/>
                    <a:pt x="1935" y="2436"/>
                    <a:pt x="1235" y="2436"/>
                  </a:cubicBezTo>
                  <a:cubicBezTo>
                    <a:pt x="601" y="2436"/>
                    <a:pt x="67" y="1936"/>
                    <a:pt x="34" y="1335"/>
                  </a:cubicBezTo>
                  <a:cubicBezTo>
                    <a:pt x="0" y="1368"/>
                    <a:pt x="0" y="1402"/>
                    <a:pt x="0" y="1435"/>
                  </a:cubicBezTo>
                  <a:cubicBezTo>
                    <a:pt x="0" y="2236"/>
                    <a:pt x="668" y="2903"/>
                    <a:pt x="1435" y="2903"/>
                  </a:cubicBezTo>
                  <a:cubicBezTo>
                    <a:pt x="2235" y="2903"/>
                    <a:pt x="2903" y="2236"/>
                    <a:pt x="2903" y="1435"/>
                  </a:cubicBezTo>
                  <a:cubicBezTo>
                    <a:pt x="2903" y="668"/>
                    <a:pt x="2269" y="68"/>
                    <a:pt x="1535"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1"/>
            <p:cNvSpPr/>
            <p:nvPr/>
          </p:nvSpPr>
          <p:spPr>
            <a:xfrm>
              <a:off x="2315150" y="4365225"/>
              <a:ext cx="72575" cy="72575"/>
            </a:xfrm>
            <a:custGeom>
              <a:rect b="b" l="l" r="r" t="t"/>
              <a:pathLst>
                <a:path extrusionOk="0" h="2903" w="2903">
                  <a:moveTo>
                    <a:pt x="1535" y="1"/>
                  </a:moveTo>
                  <a:lnTo>
                    <a:pt x="1535" y="1"/>
                  </a:lnTo>
                  <a:cubicBezTo>
                    <a:pt x="2069" y="134"/>
                    <a:pt x="2469" y="635"/>
                    <a:pt x="2469" y="1202"/>
                  </a:cubicBezTo>
                  <a:cubicBezTo>
                    <a:pt x="2469" y="1902"/>
                    <a:pt x="1902" y="2436"/>
                    <a:pt x="1235" y="2436"/>
                  </a:cubicBezTo>
                  <a:cubicBezTo>
                    <a:pt x="601" y="2436"/>
                    <a:pt x="68" y="1936"/>
                    <a:pt x="1" y="1335"/>
                  </a:cubicBezTo>
                  <a:cubicBezTo>
                    <a:pt x="1" y="1368"/>
                    <a:pt x="1" y="1402"/>
                    <a:pt x="1" y="1435"/>
                  </a:cubicBezTo>
                  <a:cubicBezTo>
                    <a:pt x="1" y="2236"/>
                    <a:pt x="668" y="2903"/>
                    <a:pt x="1435" y="2903"/>
                  </a:cubicBezTo>
                  <a:cubicBezTo>
                    <a:pt x="2236" y="2903"/>
                    <a:pt x="2903" y="2236"/>
                    <a:pt x="2903" y="1435"/>
                  </a:cubicBezTo>
                  <a:cubicBezTo>
                    <a:pt x="2903" y="668"/>
                    <a:pt x="2269" y="68"/>
                    <a:pt x="1535" y="1"/>
                  </a:cubicBezTo>
                  <a:close/>
                </a:path>
              </a:pathLst>
            </a:custGeom>
            <a:solidFill>
              <a:srgbClr val="FDD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 name="Google Shape;1105;p51"/>
          <p:cNvGrpSpPr/>
          <p:nvPr/>
        </p:nvGrpSpPr>
        <p:grpSpPr>
          <a:xfrm flipH="1">
            <a:off x="7768063" y="2221425"/>
            <a:ext cx="394400" cy="291075"/>
            <a:chOff x="6573825" y="495125"/>
            <a:chExt cx="394400" cy="291075"/>
          </a:xfrm>
        </p:grpSpPr>
        <p:sp>
          <p:nvSpPr>
            <p:cNvPr id="1106" name="Google Shape;1106;p51"/>
            <p:cNvSpPr/>
            <p:nvPr/>
          </p:nvSpPr>
          <p:spPr>
            <a:xfrm>
              <a:off x="6573825" y="555925"/>
              <a:ext cx="229500" cy="230275"/>
            </a:xfrm>
            <a:custGeom>
              <a:rect b="b" l="l" r="r" t="t"/>
              <a:pathLst>
                <a:path extrusionOk="0" h="9211" w="9180">
                  <a:moveTo>
                    <a:pt x="4590" y="1"/>
                  </a:moveTo>
                  <a:cubicBezTo>
                    <a:pt x="4560" y="61"/>
                    <a:pt x="4560" y="122"/>
                    <a:pt x="4529" y="183"/>
                  </a:cubicBezTo>
                  <a:cubicBezTo>
                    <a:pt x="4408" y="760"/>
                    <a:pt x="4286" y="1368"/>
                    <a:pt x="4104" y="1946"/>
                  </a:cubicBezTo>
                  <a:cubicBezTo>
                    <a:pt x="3891" y="2645"/>
                    <a:pt x="3557" y="3253"/>
                    <a:pt x="2918" y="3648"/>
                  </a:cubicBezTo>
                  <a:cubicBezTo>
                    <a:pt x="2310" y="4043"/>
                    <a:pt x="1642" y="4226"/>
                    <a:pt x="943" y="4378"/>
                  </a:cubicBezTo>
                  <a:cubicBezTo>
                    <a:pt x="639" y="4438"/>
                    <a:pt x="335" y="4499"/>
                    <a:pt x="0" y="4560"/>
                  </a:cubicBezTo>
                  <a:cubicBezTo>
                    <a:pt x="669" y="4742"/>
                    <a:pt x="1338" y="4894"/>
                    <a:pt x="1976" y="5077"/>
                  </a:cubicBezTo>
                  <a:cubicBezTo>
                    <a:pt x="2979" y="5350"/>
                    <a:pt x="3709" y="5988"/>
                    <a:pt x="4043" y="6992"/>
                  </a:cubicBezTo>
                  <a:cubicBezTo>
                    <a:pt x="4195" y="7447"/>
                    <a:pt x="4286" y="7934"/>
                    <a:pt x="4438" y="8420"/>
                  </a:cubicBezTo>
                  <a:cubicBezTo>
                    <a:pt x="4499" y="8663"/>
                    <a:pt x="4529" y="8906"/>
                    <a:pt x="4590" y="9210"/>
                  </a:cubicBezTo>
                  <a:cubicBezTo>
                    <a:pt x="4712" y="8663"/>
                    <a:pt x="4803" y="8177"/>
                    <a:pt x="4924" y="7691"/>
                  </a:cubicBezTo>
                  <a:cubicBezTo>
                    <a:pt x="5076" y="7144"/>
                    <a:pt x="5259" y="6596"/>
                    <a:pt x="5593" y="6140"/>
                  </a:cubicBezTo>
                  <a:cubicBezTo>
                    <a:pt x="6019" y="5593"/>
                    <a:pt x="6566" y="5259"/>
                    <a:pt x="7204" y="5077"/>
                  </a:cubicBezTo>
                  <a:cubicBezTo>
                    <a:pt x="7873" y="4894"/>
                    <a:pt x="8511" y="4742"/>
                    <a:pt x="9180" y="4560"/>
                  </a:cubicBezTo>
                  <a:cubicBezTo>
                    <a:pt x="9119" y="4560"/>
                    <a:pt x="9058" y="4529"/>
                    <a:pt x="8997" y="4529"/>
                  </a:cubicBezTo>
                  <a:cubicBezTo>
                    <a:pt x="8572" y="4438"/>
                    <a:pt x="8146" y="4378"/>
                    <a:pt x="7751" y="4226"/>
                  </a:cubicBezTo>
                  <a:cubicBezTo>
                    <a:pt x="7295" y="4104"/>
                    <a:pt x="6809" y="3922"/>
                    <a:pt x="6383" y="3709"/>
                  </a:cubicBezTo>
                  <a:cubicBezTo>
                    <a:pt x="5684" y="3344"/>
                    <a:pt x="5320" y="2675"/>
                    <a:pt x="5076" y="1946"/>
                  </a:cubicBezTo>
                  <a:cubicBezTo>
                    <a:pt x="4894" y="1308"/>
                    <a:pt x="4742" y="669"/>
                    <a:pt x="45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1"/>
            <p:cNvSpPr/>
            <p:nvPr/>
          </p:nvSpPr>
          <p:spPr>
            <a:xfrm>
              <a:off x="6847375" y="49512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 name="Google Shape;1108;p51"/>
          <p:cNvGrpSpPr/>
          <p:nvPr/>
        </p:nvGrpSpPr>
        <p:grpSpPr>
          <a:xfrm flipH="1">
            <a:off x="1451513" y="2336925"/>
            <a:ext cx="120850" cy="347400"/>
            <a:chOff x="512575" y="3217700"/>
            <a:chExt cx="120850" cy="347400"/>
          </a:xfrm>
        </p:grpSpPr>
        <p:sp>
          <p:nvSpPr>
            <p:cNvPr id="1109" name="Google Shape;1109;p51"/>
            <p:cNvSpPr/>
            <p:nvPr/>
          </p:nvSpPr>
          <p:spPr>
            <a:xfrm>
              <a:off x="547913" y="3217700"/>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1"/>
            <p:cNvSpPr/>
            <p:nvPr/>
          </p:nvSpPr>
          <p:spPr>
            <a:xfrm>
              <a:off x="512575" y="3443475"/>
              <a:ext cx="120850" cy="121625"/>
            </a:xfrm>
            <a:custGeom>
              <a:rect b="b" l="l" r="r" t="t"/>
              <a:pathLst>
                <a:path extrusionOk="0" h="4865" w="4834">
                  <a:moveTo>
                    <a:pt x="2402" y="1"/>
                  </a:moveTo>
                  <a:cubicBezTo>
                    <a:pt x="2402" y="31"/>
                    <a:pt x="2402" y="62"/>
                    <a:pt x="2372" y="92"/>
                  </a:cubicBezTo>
                  <a:cubicBezTo>
                    <a:pt x="2311" y="426"/>
                    <a:pt x="2250" y="730"/>
                    <a:pt x="2159" y="1034"/>
                  </a:cubicBezTo>
                  <a:cubicBezTo>
                    <a:pt x="2037" y="1399"/>
                    <a:pt x="1855" y="1703"/>
                    <a:pt x="1521" y="1916"/>
                  </a:cubicBezTo>
                  <a:cubicBezTo>
                    <a:pt x="1217" y="2129"/>
                    <a:pt x="852" y="2220"/>
                    <a:pt x="487" y="2311"/>
                  </a:cubicBezTo>
                  <a:cubicBezTo>
                    <a:pt x="335" y="2341"/>
                    <a:pt x="153" y="2372"/>
                    <a:pt x="1" y="2402"/>
                  </a:cubicBezTo>
                  <a:cubicBezTo>
                    <a:pt x="366" y="2493"/>
                    <a:pt x="700" y="2585"/>
                    <a:pt x="1034" y="2676"/>
                  </a:cubicBezTo>
                  <a:cubicBezTo>
                    <a:pt x="1551" y="2828"/>
                    <a:pt x="1946" y="3162"/>
                    <a:pt x="2129" y="3679"/>
                  </a:cubicBezTo>
                  <a:cubicBezTo>
                    <a:pt x="2189" y="3922"/>
                    <a:pt x="2250" y="4195"/>
                    <a:pt x="2311" y="4439"/>
                  </a:cubicBezTo>
                  <a:cubicBezTo>
                    <a:pt x="2372" y="4560"/>
                    <a:pt x="2372" y="4712"/>
                    <a:pt x="2402" y="4864"/>
                  </a:cubicBezTo>
                  <a:cubicBezTo>
                    <a:pt x="2463" y="4560"/>
                    <a:pt x="2524" y="4317"/>
                    <a:pt x="2584" y="4044"/>
                  </a:cubicBezTo>
                  <a:cubicBezTo>
                    <a:pt x="2676" y="3770"/>
                    <a:pt x="2767" y="3496"/>
                    <a:pt x="2949" y="3253"/>
                  </a:cubicBezTo>
                  <a:cubicBezTo>
                    <a:pt x="3162" y="2949"/>
                    <a:pt x="3466" y="2767"/>
                    <a:pt x="3800" y="2676"/>
                  </a:cubicBezTo>
                  <a:cubicBezTo>
                    <a:pt x="4135" y="2585"/>
                    <a:pt x="4469" y="2493"/>
                    <a:pt x="4834" y="2402"/>
                  </a:cubicBezTo>
                  <a:lnTo>
                    <a:pt x="4743" y="2402"/>
                  </a:lnTo>
                  <a:cubicBezTo>
                    <a:pt x="4499" y="2341"/>
                    <a:pt x="4287" y="2311"/>
                    <a:pt x="4074" y="2250"/>
                  </a:cubicBezTo>
                  <a:cubicBezTo>
                    <a:pt x="3831" y="2159"/>
                    <a:pt x="3588" y="2068"/>
                    <a:pt x="3344" y="1946"/>
                  </a:cubicBezTo>
                  <a:cubicBezTo>
                    <a:pt x="2980" y="1764"/>
                    <a:pt x="2797" y="1429"/>
                    <a:pt x="2676" y="1034"/>
                  </a:cubicBezTo>
                  <a:cubicBezTo>
                    <a:pt x="2584" y="700"/>
                    <a:pt x="2493" y="366"/>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1" name="Google Shape;1111;p51"/>
          <p:cNvSpPr/>
          <p:nvPr/>
        </p:nvSpPr>
        <p:spPr>
          <a:xfrm flipH="1">
            <a:off x="8162463" y="4308350"/>
            <a:ext cx="50175" cy="50175"/>
          </a:xfrm>
          <a:custGeom>
            <a:rect b="b" l="l" r="r" t="t"/>
            <a:pathLst>
              <a:path extrusionOk="0" h="2007" w="2007">
                <a:moveTo>
                  <a:pt x="1003" y="0"/>
                </a:moveTo>
                <a:cubicBezTo>
                  <a:pt x="456" y="0"/>
                  <a:pt x="0" y="456"/>
                  <a:pt x="0" y="1003"/>
                </a:cubicBezTo>
                <a:cubicBezTo>
                  <a:pt x="0" y="1551"/>
                  <a:pt x="456" y="2006"/>
                  <a:pt x="1003" y="2006"/>
                </a:cubicBezTo>
                <a:cubicBezTo>
                  <a:pt x="1550" y="2006"/>
                  <a:pt x="2006" y="1551"/>
                  <a:pt x="2006" y="1003"/>
                </a:cubicBezTo>
                <a:cubicBezTo>
                  <a:pt x="2006" y="456"/>
                  <a:pt x="1550"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2" name="Google Shape;1112;p51"/>
          <p:cNvGrpSpPr/>
          <p:nvPr/>
        </p:nvGrpSpPr>
        <p:grpSpPr>
          <a:xfrm flipH="1">
            <a:off x="494218" y="-400925"/>
            <a:ext cx="831350" cy="2411150"/>
            <a:chOff x="5704775" y="-400925"/>
            <a:chExt cx="831350" cy="2411150"/>
          </a:xfrm>
        </p:grpSpPr>
        <p:sp>
          <p:nvSpPr>
            <p:cNvPr id="1113" name="Google Shape;1113;p51"/>
            <p:cNvSpPr/>
            <p:nvPr/>
          </p:nvSpPr>
          <p:spPr>
            <a:xfrm>
              <a:off x="5853725" y="762450"/>
              <a:ext cx="41050" cy="85900"/>
            </a:xfrm>
            <a:custGeom>
              <a:rect b="b" l="l" r="r" t="t"/>
              <a:pathLst>
                <a:path extrusionOk="0" h="3436" w="1642">
                  <a:moveTo>
                    <a:pt x="821" y="122"/>
                  </a:moveTo>
                  <a:cubicBezTo>
                    <a:pt x="1216" y="122"/>
                    <a:pt x="1520" y="457"/>
                    <a:pt x="1520" y="822"/>
                  </a:cubicBezTo>
                  <a:lnTo>
                    <a:pt x="1520" y="2615"/>
                  </a:lnTo>
                  <a:cubicBezTo>
                    <a:pt x="1520" y="2980"/>
                    <a:pt x="1216" y="3314"/>
                    <a:pt x="821" y="3314"/>
                  </a:cubicBezTo>
                  <a:cubicBezTo>
                    <a:pt x="426" y="3314"/>
                    <a:pt x="122" y="2980"/>
                    <a:pt x="122" y="2615"/>
                  </a:cubicBezTo>
                  <a:lnTo>
                    <a:pt x="122" y="822"/>
                  </a:lnTo>
                  <a:cubicBezTo>
                    <a:pt x="122" y="457"/>
                    <a:pt x="426" y="122"/>
                    <a:pt x="821" y="122"/>
                  </a:cubicBezTo>
                  <a:close/>
                  <a:moveTo>
                    <a:pt x="821" y="1"/>
                  </a:moveTo>
                  <a:cubicBezTo>
                    <a:pt x="365" y="1"/>
                    <a:pt x="0" y="366"/>
                    <a:pt x="0" y="822"/>
                  </a:cubicBezTo>
                  <a:lnTo>
                    <a:pt x="0" y="2615"/>
                  </a:lnTo>
                  <a:cubicBezTo>
                    <a:pt x="0" y="3071"/>
                    <a:pt x="365" y="3436"/>
                    <a:pt x="821" y="3436"/>
                  </a:cubicBezTo>
                  <a:cubicBezTo>
                    <a:pt x="1277" y="3436"/>
                    <a:pt x="1642" y="3071"/>
                    <a:pt x="1642" y="2615"/>
                  </a:cubicBezTo>
                  <a:lnTo>
                    <a:pt x="1642" y="822"/>
                  </a:lnTo>
                  <a:cubicBezTo>
                    <a:pt x="1642" y="366"/>
                    <a:pt x="1277" y="1"/>
                    <a:pt x="821" y="1"/>
                  </a:cubicBez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1"/>
            <p:cNvSpPr/>
            <p:nvPr/>
          </p:nvSpPr>
          <p:spPr>
            <a:xfrm>
              <a:off x="5704775" y="836175"/>
              <a:ext cx="340450" cy="549425"/>
            </a:xfrm>
            <a:custGeom>
              <a:rect b="b" l="l" r="r" t="t"/>
              <a:pathLst>
                <a:path extrusionOk="0" h="21977" w="13618">
                  <a:moveTo>
                    <a:pt x="3253" y="10365"/>
                  </a:moveTo>
                  <a:cubicBezTo>
                    <a:pt x="3983" y="10365"/>
                    <a:pt x="4590" y="10973"/>
                    <a:pt x="4590" y="11703"/>
                  </a:cubicBezTo>
                  <a:lnTo>
                    <a:pt x="4590" y="16931"/>
                  </a:lnTo>
                  <a:cubicBezTo>
                    <a:pt x="4590" y="17660"/>
                    <a:pt x="3983" y="18268"/>
                    <a:pt x="3253" y="18268"/>
                  </a:cubicBezTo>
                  <a:cubicBezTo>
                    <a:pt x="2524" y="18268"/>
                    <a:pt x="1916" y="17660"/>
                    <a:pt x="1916" y="16931"/>
                  </a:cubicBezTo>
                  <a:lnTo>
                    <a:pt x="1916" y="11703"/>
                  </a:lnTo>
                  <a:cubicBezTo>
                    <a:pt x="1916" y="10973"/>
                    <a:pt x="2524" y="10365"/>
                    <a:pt x="3253" y="10365"/>
                  </a:cubicBezTo>
                  <a:close/>
                  <a:moveTo>
                    <a:pt x="6809" y="10365"/>
                  </a:moveTo>
                  <a:cubicBezTo>
                    <a:pt x="7539" y="10365"/>
                    <a:pt x="8147" y="10973"/>
                    <a:pt x="8147" y="11703"/>
                  </a:cubicBezTo>
                  <a:lnTo>
                    <a:pt x="8147" y="16931"/>
                  </a:lnTo>
                  <a:cubicBezTo>
                    <a:pt x="8147" y="17660"/>
                    <a:pt x="7539" y="18268"/>
                    <a:pt x="6809" y="18268"/>
                  </a:cubicBezTo>
                  <a:cubicBezTo>
                    <a:pt x="6080" y="18268"/>
                    <a:pt x="5472" y="17660"/>
                    <a:pt x="5472" y="16931"/>
                  </a:cubicBezTo>
                  <a:lnTo>
                    <a:pt x="5472" y="11703"/>
                  </a:lnTo>
                  <a:cubicBezTo>
                    <a:pt x="5472" y="10973"/>
                    <a:pt x="6080" y="10365"/>
                    <a:pt x="6809" y="10365"/>
                  </a:cubicBezTo>
                  <a:close/>
                  <a:moveTo>
                    <a:pt x="10366" y="10365"/>
                  </a:moveTo>
                  <a:cubicBezTo>
                    <a:pt x="11126" y="10365"/>
                    <a:pt x="11703" y="10973"/>
                    <a:pt x="11703" y="11703"/>
                  </a:cubicBezTo>
                  <a:lnTo>
                    <a:pt x="11703" y="16931"/>
                  </a:lnTo>
                  <a:cubicBezTo>
                    <a:pt x="11703" y="17660"/>
                    <a:pt x="11126" y="18268"/>
                    <a:pt x="10366" y="18268"/>
                  </a:cubicBezTo>
                  <a:cubicBezTo>
                    <a:pt x="9636" y="18268"/>
                    <a:pt x="9028" y="17660"/>
                    <a:pt x="9028" y="16931"/>
                  </a:cubicBezTo>
                  <a:lnTo>
                    <a:pt x="9028" y="11703"/>
                  </a:lnTo>
                  <a:cubicBezTo>
                    <a:pt x="9028" y="10973"/>
                    <a:pt x="9636" y="10365"/>
                    <a:pt x="10366" y="10365"/>
                  </a:cubicBezTo>
                  <a:close/>
                  <a:moveTo>
                    <a:pt x="6293" y="0"/>
                  </a:moveTo>
                  <a:lnTo>
                    <a:pt x="6293" y="821"/>
                  </a:lnTo>
                  <a:lnTo>
                    <a:pt x="2676" y="2857"/>
                  </a:lnTo>
                  <a:lnTo>
                    <a:pt x="2676" y="3891"/>
                  </a:lnTo>
                  <a:lnTo>
                    <a:pt x="3253" y="3891"/>
                  </a:lnTo>
                  <a:lnTo>
                    <a:pt x="3253" y="5380"/>
                  </a:lnTo>
                  <a:cubicBezTo>
                    <a:pt x="3253" y="5380"/>
                    <a:pt x="791" y="5775"/>
                    <a:pt x="791" y="7873"/>
                  </a:cubicBezTo>
                  <a:lnTo>
                    <a:pt x="1" y="7873"/>
                  </a:lnTo>
                  <a:lnTo>
                    <a:pt x="1" y="9149"/>
                  </a:lnTo>
                  <a:lnTo>
                    <a:pt x="882" y="9149"/>
                  </a:lnTo>
                  <a:lnTo>
                    <a:pt x="882" y="19423"/>
                  </a:lnTo>
                  <a:lnTo>
                    <a:pt x="1" y="19423"/>
                  </a:lnTo>
                  <a:lnTo>
                    <a:pt x="1" y="20943"/>
                  </a:lnTo>
                  <a:lnTo>
                    <a:pt x="2372" y="21976"/>
                  </a:lnTo>
                  <a:lnTo>
                    <a:pt x="11247" y="21976"/>
                  </a:lnTo>
                  <a:lnTo>
                    <a:pt x="13618" y="20943"/>
                  </a:lnTo>
                  <a:lnTo>
                    <a:pt x="13618" y="19423"/>
                  </a:lnTo>
                  <a:lnTo>
                    <a:pt x="12736" y="19423"/>
                  </a:lnTo>
                  <a:lnTo>
                    <a:pt x="12736" y="9149"/>
                  </a:lnTo>
                  <a:lnTo>
                    <a:pt x="13618" y="9149"/>
                  </a:lnTo>
                  <a:lnTo>
                    <a:pt x="13618" y="7873"/>
                  </a:lnTo>
                  <a:lnTo>
                    <a:pt x="12858" y="7873"/>
                  </a:lnTo>
                  <a:cubicBezTo>
                    <a:pt x="12858" y="5775"/>
                    <a:pt x="10366" y="5380"/>
                    <a:pt x="10366" y="5380"/>
                  </a:cubicBezTo>
                  <a:lnTo>
                    <a:pt x="10366" y="3891"/>
                  </a:lnTo>
                  <a:lnTo>
                    <a:pt x="10943" y="3891"/>
                  </a:lnTo>
                  <a:lnTo>
                    <a:pt x="10943" y="2857"/>
                  </a:lnTo>
                  <a:lnTo>
                    <a:pt x="7326" y="821"/>
                  </a:lnTo>
                  <a:lnTo>
                    <a:pt x="7326" y="0"/>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1"/>
            <p:cNvSpPr/>
            <p:nvPr/>
          </p:nvSpPr>
          <p:spPr>
            <a:xfrm>
              <a:off x="5726825" y="1064900"/>
              <a:ext cx="296375" cy="15975"/>
            </a:xfrm>
            <a:custGeom>
              <a:rect b="b" l="l" r="r" t="t"/>
              <a:pathLst>
                <a:path extrusionOk="0" h="639" w="11855">
                  <a:moveTo>
                    <a:pt x="0" y="0"/>
                  </a:moveTo>
                  <a:lnTo>
                    <a:pt x="0" y="639"/>
                  </a:lnTo>
                  <a:lnTo>
                    <a:pt x="11854" y="639"/>
                  </a:lnTo>
                  <a:lnTo>
                    <a:pt x="11854"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1"/>
            <p:cNvSpPr/>
            <p:nvPr/>
          </p:nvSpPr>
          <p:spPr>
            <a:xfrm>
              <a:off x="5724525" y="1018550"/>
              <a:ext cx="301725" cy="14450"/>
            </a:xfrm>
            <a:custGeom>
              <a:rect b="b" l="l" r="r" t="t"/>
              <a:pathLst>
                <a:path extrusionOk="0" h="578" w="12069">
                  <a:moveTo>
                    <a:pt x="62" y="0"/>
                  </a:moveTo>
                  <a:lnTo>
                    <a:pt x="1" y="578"/>
                  </a:lnTo>
                  <a:lnTo>
                    <a:pt x="12068" y="578"/>
                  </a:lnTo>
                  <a:lnTo>
                    <a:pt x="12007"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1"/>
            <p:cNvSpPr/>
            <p:nvPr/>
          </p:nvSpPr>
          <p:spPr>
            <a:xfrm>
              <a:off x="5786100" y="933425"/>
              <a:ext cx="177825" cy="37275"/>
            </a:xfrm>
            <a:custGeom>
              <a:rect b="b" l="l" r="r" t="t"/>
              <a:pathLst>
                <a:path extrusionOk="0" h="1491" w="7113">
                  <a:moveTo>
                    <a:pt x="0" y="1"/>
                  </a:moveTo>
                  <a:lnTo>
                    <a:pt x="0" y="1490"/>
                  </a:lnTo>
                  <a:lnTo>
                    <a:pt x="7113" y="1490"/>
                  </a:lnTo>
                  <a:lnTo>
                    <a:pt x="7113"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1"/>
            <p:cNvSpPr/>
            <p:nvPr/>
          </p:nvSpPr>
          <p:spPr>
            <a:xfrm>
              <a:off x="5726825" y="1309575"/>
              <a:ext cx="296375" cy="12200"/>
            </a:xfrm>
            <a:custGeom>
              <a:rect b="b" l="l" r="r" t="t"/>
              <a:pathLst>
                <a:path extrusionOk="0" h="488" w="11855">
                  <a:moveTo>
                    <a:pt x="0" y="1"/>
                  </a:moveTo>
                  <a:lnTo>
                    <a:pt x="0" y="487"/>
                  </a:lnTo>
                  <a:lnTo>
                    <a:pt x="11854" y="487"/>
                  </a:lnTo>
                  <a:lnTo>
                    <a:pt x="11854"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1"/>
            <p:cNvSpPr/>
            <p:nvPr/>
          </p:nvSpPr>
          <p:spPr>
            <a:xfrm>
              <a:off x="5862075" y="846800"/>
              <a:ext cx="25875" cy="9900"/>
            </a:xfrm>
            <a:custGeom>
              <a:rect b="b" l="l" r="r" t="t"/>
              <a:pathLst>
                <a:path extrusionOk="0" h="396" w="1035">
                  <a:moveTo>
                    <a:pt x="1" y="1"/>
                  </a:moveTo>
                  <a:lnTo>
                    <a:pt x="1" y="396"/>
                  </a:lnTo>
                  <a:lnTo>
                    <a:pt x="1034" y="396"/>
                  </a:lnTo>
                  <a:lnTo>
                    <a:pt x="1034"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1"/>
            <p:cNvSpPr/>
            <p:nvPr/>
          </p:nvSpPr>
          <p:spPr>
            <a:xfrm>
              <a:off x="5874225" y="-400925"/>
              <a:ext cx="25" cy="1163400"/>
            </a:xfrm>
            <a:custGeom>
              <a:rect b="b" l="l" r="r" t="t"/>
              <a:pathLst>
                <a:path extrusionOk="0" fill="none" h="46536" w="1">
                  <a:moveTo>
                    <a:pt x="1" y="46536"/>
                  </a:moveTo>
                  <a:lnTo>
                    <a:pt x="1" y="0"/>
                  </a:lnTo>
                </a:path>
              </a:pathLst>
            </a:custGeom>
            <a:noFill/>
            <a:ln cap="flat" cmpd="sng" w="6850">
              <a:solidFill>
                <a:srgbClr val="FFFFFF"/>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1"/>
            <p:cNvSpPr/>
            <p:nvPr/>
          </p:nvSpPr>
          <p:spPr>
            <a:xfrm>
              <a:off x="6284575" y="1193325"/>
              <a:ext cx="53225" cy="112475"/>
            </a:xfrm>
            <a:custGeom>
              <a:rect b="b" l="l" r="r" t="t"/>
              <a:pathLst>
                <a:path extrusionOk="0" h="4499" w="2129">
                  <a:moveTo>
                    <a:pt x="1064" y="152"/>
                  </a:moveTo>
                  <a:cubicBezTo>
                    <a:pt x="1581" y="152"/>
                    <a:pt x="1976" y="578"/>
                    <a:pt x="1976" y="1094"/>
                  </a:cubicBezTo>
                  <a:lnTo>
                    <a:pt x="1976" y="3404"/>
                  </a:lnTo>
                  <a:cubicBezTo>
                    <a:pt x="1976" y="3921"/>
                    <a:pt x="1581" y="4316"/>
                    <a:pt x="1064" y="4316"/>
                  </a:cubicBezTo>
                  <a:cubicBezTo>
                    <a:pt x="548" y="4316"/>
                    <a:pt x="153" y="3921"/>
                    <a:pt x="153" y="3404"/>
                  </a:cubicBezTo>
                  <a:lnTo>
                    <a:pt x="153" y="1094"/>
                  </a:lnTo>
                  <a:cubicBezTo>
                    <a:pt x="153" y="578"/>
                    <a:pt x="548" y="152"/>
                    <a:pt x="1064" y="152"/>
                  </a:cubicBezTo>
                  <a:close/>
                  <a:moveTo>
                    <a:pt x="1064" y="0"/>
                  </a:moveTo>
                  <a:cubicBezTo>
                    <a:pt x="487" y="0"/>
                    <a:pt x="1" y="487"/>
                    <a:pt x="1" y="1094"/>
                  </a:cubicBezTo>
                  <a:lnTo>
                    <a:pt x="1" y="3404"/>
                  </a:lnTo>
                  <a:cubicBezTo>
                    <a:pt x="1" y="4012"/>
                    <a:pt x="487" y="4499"/>
                    <a:pt x="1064" y="4499"/>
                  </a:cubicBezTo>
                  <a:cubicBezTo>
                    <a:pt x="1672" y="4499"/>
                    <a:pt x="2128" y="4012"/>
                    <a:pt x="2128" y="3404"/>
                  </a:cubicBezTo>
                  <a:lnTo>
                    <a:pt x="2128" y="1094"/>
                  </a:lnTo>
                  <a:cubicBezTo>
                    <a:pt x="2128" y="487"/>
                    <a:pt x="1672" y="0"/>
                    <a:pt x="1064" y="0"/>
                  </a:cubicBez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1"/>
            <p:cNvSpPr/>
            <p:nvPr/>
          </p:nvSpPr>
          <p:spPr>
            <a:xfrm>
              <a:off x="6089275" y="1289075"/>
              <a:ext cx="446850" cy="721150"/>
            </a:xfrm>
            <a:custGeom>
              <a:rect b="b" l="l" r="r" t="t"/>
              <a:pathLst>
                <a:path extrusionOk="0" h="28846" w="17874">
                  <a:moveTo>
                    <a:pt x="4256" y="13617"/>
                  </a:moveTo>
                  <a:cubicBezTo>
                    <a:pt x="5229" y="13617"/>
                    <a:pt x="6019" y="14408"/>
                    <a:pt x="6019" y="15380"/>
                  </a:cubicBezTo>
                  <a:lnTo>
                    <a:pt x="6019" y="22219"/>
                  </a:lnTo>
                  <a:cubicBezTo>
                    <a:pt x="6019" y="23192"/>
                    <a:pt x="5229" y="23982"/>
                    <a:pt x="4256" y="23982"/>
                  </a:cubicBezTo>
                  <a:cubicBezTo>
                    <a:pt x="3284" y="23982"/>
                    <a:pt x="2493" y="23192"/>
                    <a:pt x="2493" y="22219"/>
                  </a:cubicBezTo>
                  <a:lnTo>
                    <a:pt x="2493" y="15380"/>
                  </a:lnTo>
                  <a:cubicBezTo>
                    <a:pt x="2493" y="14408"/>
                    <a:pt x="3284" y="13617"/>
                    <a:pt x="4256" y="13617"/>
                  </a:cubicBezTo>
                  <a:close/>
                  <a:moveTo>
                    <a:pt x="8937" y="13617"/>
                  </a:moveTo>
                  <a:cubicBezTo>
                    <a:pt x="9910" y="13617"/>
                    <a:pt x="10700" y="14408"/>
                    <a:pt x="10700" y="15380"/>
                  </a:cubicBezTo>
                  <a:lnTo>
                    <a:pt x="10700" y="22219"/>
                  </a:lnTo>
                  <a:cubicBezTo>
                    <a:pt x="10700" y="23192"/>
                    <a:pt x="9910" y="23982"/>
                    <a:pt x="8937" y="23982"/>
                  </a:cubicBezTo>
                  <a:cubicBezTo>
                    <a:pt x="7965" y="23982"/>
                    <a:pt x="7174" y="23192"/>
                    <a:pt x="7174" y="22219"/>
                  </a:cubicBezTo>
                  <a:lnTo>
                    <a:pt x="7174" y="15380"/>
                  </a:lnTo>
                  <a:cubicBezTo>
                    <a:pt x="7174" y="14408"/>
                    <a:pt x="7965" y="13617"/>
                    <a:pt x="8937" y="13617"/>
                  </a:cubicBezTo>
                  <a:close/>
                  <a:moveTo>
                    <a:pt x="13618" y="13617"/>
                  </a:moveTo>
                  <a:cubicBezTo>
                    <a:pt x="14560" y="13617"/>
                    <a:pt x="15351" y="14408"/>
                    <a:pt x="15351" y="15380"/>
                  </a:cubicBezTo>
                  <a:lnTo>
                    <a:pt x="15351" y="22219"/>
                  </a:lnTo>
                  <a:cubicBezTo>
                    <a:pt x="15351" y="23192"/>
                    <a:pt x="14560" y="23982"/>
                    <a:pt x="13618" y="23982"/>
                  </a:cubicBezTo>
                  <a:cubicBezTo>
                    <a:pt x="12646" y="23982"/>
                    <a:pt x="11855" y="23192"/>
                    <a:pt x="11855" y="22219"/>
                  </a:cubicBezTo>
                  <a:lnTo>
                    <a:pt x="11855" y="15380"/>
                  </a:lnTo>
                  <a:cubicBezTo>
                    <a:pt x="11855" y="14408"/>
                    <a:pt x="12646" y="13617"/>
                    <a:pt x="13618" y="13617"/>
                  </a:cubicBezTo>
                  <a:close/>
                  <a:moveTo>
                    <a:pt x="8238" y="0"/>
                  </a:moveTo>
                  <a:lnTo>
                    <a:pt x="8238" y="1125"/>
                  </a:lnTo>
                  <a:lnTo>
                    <a:pt x="3527" y="3799"/>
                  </a:lnTo>
                  <a:lnTo>
                    <a:pt x="3527" y="5137"/>
                  </a:lnTo>
                  <a:lnTo>
                    <a:pt x="4256" y="5137"/>
                  </a:lnTo>
                  <a:lnTo>
                    <a:pt x="4256" y="7113"/>
                  </a:lnTo>
                  <a:cubicBezTo>
                    <a:pt x="4256" y="7113"/>
                    <a:pt x="1034" y="7569"/>
                    <a:pt x="1034" y="10335"/>
                  </a:cubicBezTo>
                  <a:lnTo>
                    <a:pt x="1" y="10335"/>
                  </a:lnTo>
                  <a:lnTo>
                    <a:pt x="1" y="12037"/>
                  </a:lnTo>
                  <a:lnTo>
                    <a:pt x="1156" y="12037"/>
                  </a:lnTo>
                  <a:lnTo>
                    <a:pt x="1156" y="25472"/>
                  </a:lnTo>
                  <a:lnTo>
                    <a:pt x="1" y="25472"/>
                  </a:lnTo>
                  <a:lnTo>
                    <a:pt x="1" y="27478"/>
                  </a:lnTo>
                  <a:lnTo>
                    <a:pt x="3101" y="28845"/>
                  </a:lnTo>
                  <a:lnTo>
                    <a:pt x="14773" y="28845"/>
                  </a:lnTo>
                  <a:lnTo>
                    <a:pt x="17874" y="27478"/>
                  </a:lnTo>
                  <a:lnTo>
                    <a:pt x="17874" y="25472"/>
                  </a:lnTo>
                  <a:lnTo>
                    <a:pt x="16719" y="25472"/>
                  </a:lnTo>
                  <a:lnTo>
                    <a:pt x="16719" y="12037"/>
                  </a:lnTo>
                  <a:lnTo>
                    <a:pt x="17874" y="12037"/>
                  </a:lnTo>
                  <a:lnTo>
                    <a:pt x="17874" y="10335"/>
                  </a:lnTo>
                  <a:lnTo>
                    <a:pt x="16840" y="10335"/>
                  </a:lnTo>
                  <a:cubicBezTo>
                    <a:pt x="16840" y="7569"/>
                    <a:pt x="13618" y="7113"/>
                    <a:pt x="13618" y="7113"/>
                  </a:cubicBezTo>
                  <a:lnTo>
                    <a:pt x="13618" y="5137"/>
                  </a:lnTo>
                  <a:lnTo>
                    <a:pt x="14348" y="5137"/>
                  </a:lnTo>
                  <a:lnTo>
                    <a:pt x="14348" y="3799"/>
                  </a:lnTo>
                  <a:lnTo>
                    <a:pt x="9606" y="1125"/>
                  </a:lnTo>
                  <a:lnTo>
                    <a:pt x="9606" y="0"/>
                  </a:lnTo>
                  <a:close/>
                </a:path>
              </a:pathLst>
            </a:custGeom>
            <a:solidFill>
              <a:srgbClr val="BB8D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1"/>
            <p:cNvSpPr/>
            <p:nvPr/>
          </p:nvSpPr>
          <p:spPr>
            <a:xfrm>
              <a:off x="6118150" y="1589975"/>
              <a:ext cx="389100" cy="20550"/>
            </a:xfrm>
            <a:custGeom>
              <a:rect b="b" l="l" r="r" t="t"/>
              <a:pathLst>
                <a:path extrusionOk="0" h="822" w="15564">
                  <a:moveTo>
                    <a:pt x="1" y="1"/>
                  </a:moveTo>
                  <a:lnTo>
                    <a:pt x="1" y="821"/>
                  </a:lnTo>
                  <a:lnTo>
                    <a:pt x="15564" y="821"/>
                  </a:lnTo>
                  <a:lnTo>
                    <a:pt x="15564"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1"/>
            <p:cNvSpPr/>
            <p:nvPr/>
          </p:nvSpPr>
          <p:spPr>
            <a:xfrm>
              <a:off x="6115125" y="1529200"/>
              <a:ext cx="395175" cy="18250"/>
            </a:xfrm>
            <a:custGeom>
              <a:rect b="b" l="l" r="r" t="t"/>
              <a:pathLst>
                <a:path extrusionOk="0" h="730" w="15807">
                  <a:moveTo>
                    <a:pt x="61" y="0"/>
                  </a:moveTo>
                  <a:lnTo>
                    <a:pt x="0" y="730"/>
                  </a:lnTo>
                  <a:lnTo>
                    <a:pt x="15806" y="730"/>
                  </a:lnTo>
                  <a:lnTo>
                    <a:pt x="15745"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1"/>
            <p:cNvSpPr/>
            <p:nvPr/>
          </p:nvSpPr>
          <p:spPr>
            <a:xfrm>
              <a:off x="6195675" y="1417475"/>
              <a:ext cx="234075" cy="49425"/>
            </a:xfrm>
            <a:custGeom>
              <a:rect b="b" l="l" r="r" t="t"/>
              <a:pathLst>
                <a:path extrusionOk="0" h="1977" w="9363">
                  <a:moveTo>
                    <a:pt x="0" y="1"/>
                  </a:moveTo>
                  <a:lnTo>
                    <a:pt x="0" y="1977"/>
                  </a:lnTo>
                  <a:lnTo>
                    <a:pt x="9362" y="1977"/>
                  </a:lnTo>
                  <a:lnTo>
                    <a:pt x="9362"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1"/>
            <p:cNvSpPr/>
            <p:nvPr/>
          </p:nvSpPr>
          <p:spPr>
            <a:xfrm>
              <a:off x="6118150" y="1909900"/>
              <a:ext cx="389100" cy="15975"/>
            </a:xfrm>
            <a:custGeom>
              <a:rect b="b" l="l" r="r" t="t"/>
              <a:pathLst>
                <a:path extrusionOk="0" h="639" w="15564">
                  <a:moveTo>
                    <a:pt x="1" y="0"/>
                  </a:moveTo>
                  <a:lnTo>
                    <a:pt x="1" y="639"/>
                  </a:lnTo>
                  <a:lnTo>
                    <a:pt x="15564" y="639"/>
                  </a:lnTo>
                  <a:lnTo>
                    <a:pt x="15564"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1"/>
            <p:cNvSpPr/>
            <p:nvPr/>
          </p:nvSpPr>
          <p:spPr>
            <a:xfrm>
              <a:off x="6295225" y="1303500"/>
              <a:ext cx="34200" cy="13700"/>
            </a:xfrm>
            <a:custGeom>
              <a:rect b="b" l="l" r="r" t="t"/>
              <a:pathLst>
                <a:path extrusionOk="0" h="548" w="1368">
                  <a:moveTo>
                    <a:pt x="0" y="1"/>
                  </a:moveTo>
                  <a:lnTo>
                    <a:pt x="0" y="548"/>
                  </a:lnTo>
                  <a:lnTo>
                    <a:pt x="1368" y="548"/>
                  </a:lnTo>
                  <a:lnTo>
                    <a:pt x="1368"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1"/>
            <p:cNvSpPr/>
            <p:nvPr/>
          </p:nvSpPr>
          <p:spPr>
            <a:xfrm>
              <a:off x="6312700" y="-337100"/>
              <a:ext cx="25" cy="1534250"/>
            </a:xfrm>
            <a:custGeom>
              <a:rect b="b" l="l" r="r" t="t"/>
              <a:pathLst>
                <a:path extrusionOk="0" fill="none" h="61370" w="1">
                  <a:moveTo>
                    <a:pt x="0" y="61369"/>
                  </a:moveTo>
                  <a:lnTo>
                    <a:pt x="0" y="1"/>
                  </a:lnTo>
                </a:path>
              </a:pathLst>
            </a:custGeom>
            <a:noFill/>
            <a:ln cap="flat" cmpd="sng" w="9875">
              <a:solidFill>
                <a:srgbClr val="FFFFFF"/>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 name="Google Shape;1129;p51"/>
          <p:cNvGrpSpPr/>
          <p:nvPr/>
        </p:nvGrpSpPr>
        <p:grpSpPr>
          <a:xfrm flipH="1">
            <a:off x="7932412" y="-271800"/>
            <a:ext cx="683925" cy="1985625"/>
            <a:chOff x="4138650" y="-245925"/>
            <a:chExt cx="683925" cy="1985625"/>
          </a:xfrm>
        </p:grpSpPr>
        <p:sp>
          <p:nvSpPr>
            <p:cNvPr id="1130" name="Google Shape;1130;p51"/>
            <p:cNvSpPr/>
            <p:nvPr/>
          </p:nvSpPr>
          <p:spPr>
            <a:xfrm>
              <a:off x="4666775" y="712300"/>
              <a:ext cx="33450" cy="70700"/>
            </a:xfrm>
            <a:custGeom>
              <a:rect b="b" l="l" r="r" t="t"/>
              <a:pathLst>
                <a:path extrusionOk="0" h="2828" w="1338">
                  <a:moveTo>
                    <a:pt x="669" y="92"/>
                  </a:moveTo>
                  <a:cubicBezTo>
                    <a:pt x="973" y="92"/>
                    <a:pt x="1246" y="366"/>
                    <a:pt x="1246" y="669"/>
                  </a:cubicBezTo>
                  <a:lnTo>
                    <a:pt x="1246" y="2128"/>
                  </a:lnTo>
                  <a:cubicBezTo>
                    <a:pt x="1246" y="2463"/>
                    <a:pt x="973" y="2706"/>
                    <a:pt x="669" y="2706"/>
                  </a:cubicBezTo>
                  <a:cubicBezTo>
                    <a:pt x="335" y="2706"/>
                    <a:pt x="91" y="2463"/>
                    <a:pt x="91" y="2128"/>
                  </a:cubicBezTo>
                  <a:lnTo>
                    <a:pt x="91" y="669"/>
                  </a:lnTo>
                  <a:cubicBezTo>
                    <a:pt x="91" y="366"/>
                    <a:pt x="335" y="92"/>
                    <a:pt x="669" y="92"/>
                  </a:cubicBezTo>
                  <a:close/>
                  <a:moveTo>
                    <a:pt x="669" y="1"/>
                  </a:moveTo>
                  <a:cubicBezTo>
                    <a:pt x="304" y="1"/>
                    <a:pt x="0" y="305"/>
                    <a:pt x="0" y="669"/>
                  </a:cubicBezTo>
                  <a:lnTo>
                    <a:pt x="0" y="2128"/>
                  </a:lnTo>
                  <a:cubicBezTo>
                    <a:pt x="0" y="2524"/>
                    <a:pt x="304" y="2828"/>
                    <a:pt x="669" y="2828"/>
                  </a:cubicBezTo>
                  <a:cubicBezTo>
                    <a:pt x="1034" y="2828"/>
                    <a:pt x="1338" y="2524"/>
                    <a:pt x="1338" y="2128"/>
                  </a:cubicBezTo>
                  <a:lnTo>
                    <a:pt x="1338" y="669"/>
                  </a:lnTo>
                  <a:cubicBezTo>
                    <a:pt x="1338" y="305"/>
                    <a:pt x="1034" y="1"/>
                    <a:pt x="669" y="1"/>
                  </a:cubicBez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1"/>
            <p:cNvSpPr/>
            <p:nvPr/>
          </p:nvSpPr>
          <p:spPr>
            <a:xfrm>
              <a:off x="4542150" y="772350"/>
              <a:ext cx="280425" cy="452900"/>
            </a:xfrm>
            <a:custGeom>
              <a:rect b="b" l="l" r="r" t="t"/>
              <a:pathLst>
                <a:path extrusionOk="0" h="18116" w="11217">
                  <a:moveTo>
                    <a:pt x="2675" y="8572"/>
                  </a:moveTo>
                  <a:cubicBezTo>
                    <a:pt x="3283" y="8572"/>
                    <a:pt x="3769" y="9058"/>
                    <a:pt x="3769" y="9666"/>
                  </a:cubicBezTo>
                  <a:lnTo>
                    <a:pt x="3769" y="13952"/>
                  </a:lnTo>
                  <a:cubicBezTo>
                    <a:pt x="3769" y="14560"/>
                    <a:pt x="3283" y="15076"/>
                    <a:pt x="2675" y="15076"/>
                  </a:cubicBezTo>
                  <a:cubicBezTo>
                    <a:pt x="2067" y="15076"/>
                    <a:pt x="1581" y="14560"/>
                    <a:pt x="1581" y="13952"/>
                  </a:cubicBezTo>
                  <a:lnTo>
                    <a:pt x="1581" y="9666"/>
                  </a:lnTo>
                  <a:cubicBezTo>
                    <a:pt x="1581" y="9058"/>
                    <a:pt x="2067" y="8572"/>
                    <a:pt x="2675" y="8572"/>
                  </a:cubicBezTo>
                  <a:close/>
                  <a:moveTo>
                    <a:pt x="5623" y="8572"/>
                  </a:moveTo>
                  <a:cubicBezTo>
                    <a:pt x="6231" y="8572"/>
                    <a:pt x="6718" y="9058"/>
                    <a:pt x="6718" y="9666"/>
                  </a:cubicBezTo>
                  <a:lnTo>
                    <a:pt x="6718" y="13952"/>
                  </a:lnTo>
                  <a:cubicBezTo>
                    <a:pt x="6718" y="14560"/>
                    <a:pt x="6231" y="15076"/>
                    <a:pt x="5623" y="15076"/>
                  </a:cubicBezTo>
                  <a:cubicBezTo>
                    <a:pt x="5016" y="15076"/>
                    <a:pt x="4499" y="14560"/>
                    <a:pt x="4499" y="13952"/>
                  </a:cubicBezTo>
                  <a:lnTo>
                    <a:pt x="4499" y="9666"/>
                  </a:lnTo>
                  <a:cubicBezTo>
                    <a:pt x="4499" y="9058"/>
                    <a:pt x="5016" y="8572"/>
                    <a:pt x="5623" y="8572"/>
                  </a:cubicBezTo>
                  <a:close/>
                  <a:moveTo>
                    <a:pt x="8541" y="8572"/>
                  </a:moveTo>
                  <a:cubicBezTo>
                    <a:pt x="9149" y="8572"/>
                    <a:pt x="9666" y="9058"/>
                    <a:pt x="9666" y="9666"/>
                  </a:cubicBezTo>
                  <a:lnTo>
                    <a:pt x="9666" y="13952"/>
                  </a:lnTo>
                  <a:cubicBezTo>
                    <a:pt x="9666" y="14560"/>
                    <a:pt x="9149" y="15076"/>
                    <a:pt x="8541" y="15076"/>
                  </a:cubicBezTo>
                  <a:cubicBezTo>
                    <a:pt x="7934" y="15076"/>
                    <a:pt x="7447" y="14560"/>
                    <a:pt x="7447" y="13952"/>
                  </a:cubicBezTo>
                  <a:lnTo>
                    <a:pt x="7447" y="9666"/>
                  </a:lnTo>
                  <a:cubicBezTo>
                    <a:pt x="7447" y="9058"/>
                    <a:pt x="7934" y="8572"/>
                    <a:pt x="8541" y="8572"/>
                  </a:cubicBezTo>
                  <a:close/>
                  <a:moveTo>
                    <a:pt x="5198" y="0"/>
                  </a:moveTo>
                  <a:lnTo>
                    <a:pt x="5198" y="699"/>
                  </a:lnTo>
                  <a:lnTo>
                    <a:pt x="2219" y="2371"/>
                  </a:lnTo>
                  <a:lnTo>
                    <a:pt x="2219" y="3222"/>
                  </a:lnTo>
                  <a:lnTo>
                    <a:pt x="2675" y="3222"/>
                  </a:lnTo>
                  <a:lnTo>
                    <a:pt x="2675" y="4468"/>
                  </a:lnTo>
                  <a:cubicBezTo>
                    <a:pt x="2675" y="4468"/>
                    <a:pt x="639" y="4772"/>
                    <a:pt x="639" y="6505"/>
                  </a:cubicBezTo>
                  <a:lnTo>
                    <a:pt x="0" y="6505"/>
                  </a:lnTo>
                  <a:lnTo>
                    <a:pt x="0" y="7569"/>
                  </a:lnTo>
                  <a:lnTo>
                    <a:pt x="730" y="7569"/>
                  </a:lnTo>
                  <a:lnTo>
                    <a:pt x="730" y="16019"/>
                  </a:lnTo>
                  <a:lnTo>
                    <a:pt x="0" y="16019"/>
                  </a:lnTo>
                  <a:lnTo>
                    <a:pt x="0" y="17265"/>
                  </a:lnTo>
                  <a:lnTo>
                    <a:pt x="1946" y="18116"/>
                  </a:lnTo>
                  <a:lnTo>
                    <a:pt x="9271" y="18116"/>
                  </a:lnTo>
                  <a:lnTo>
                    <a:pt x="11216" y="17265"/>
                  </a:lnTo>
                  <a:lnTo>
                    <a:pt x="11216" y="16019"/>
                  </a:lnTo>
                  <a:lnTo>
                    <a:pt x="10487" y="16019"/>
                  </a:lnTo>
                  <a:lnTo>
                    <a:pt x="10487" y="7569"/>
                  </a:lnTo>
                  <a:lnTo>
                    <a:pt x="11216" y="7569"/>
                  </a:lnTo>
                  <a:lnTo>
                    <a:pt x="11216" y="6505"/>
                  </a:lnTo>
                  <a:lnTo>
                    <a:pt x="10578" y="6505"/>
                  </a:lnTo>
                  <a:cubicBezTo>
                    <a:pt x="10578" y="4772"/>
                    <a:pt x="8541" y="4468"/>
                    <a:pt x="8541" y="4468"/>
                  </a:cubicBezTo>
                  <a:lnTo>
                    <a:pt x="8541" y="3222"/>
                  </a:lnTo>
                  <a:lnTo>
                    <a:pt x="9028" y="3222"/>
                  </a:lnTo>
                  <a:lnTo>
                    <a:pt x="9028" y="2371"/>
                  </a:lnTo>
                  <a:lnTo>
                    <a:pt x="6049" y="699"/>
                  </a:lnTo>
                  <a:lnTo>
                    <a:pt x="6049" y="0"/>
                  </a:lnTo>
                  <a:close/>
                </a:path>
              </a:pathLst>
            </a:custGeom>
            <a:solidFill>
              <a:srgbClr val="AC7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1"/>
            <p:cNvSpPr/>
            <p:nvPr/>
          </p:nvSpPr>
          <p:spPr>
            <a:xfrm>
              <a:off x="4560375" y="961550"/>
              <a:ext cx="243950" cy="12950"/>
            </a:xfrm>
            <a:custGeom>
              <a:rect b="b" l="l" r="r" t="t"/>
              <a:pathLst>
                <a:path extrusionOk="0" h="518" w="9758">
                  <a:moveTo>
                    <a:pt x="1" y="1"/>
                  </a:moveTo>
                  <a:lnTo>
                    <a:pt x="1" y="517"/>
                  </a:lnTo>
                  <a:lnTo>
                    <a:pt x="9758" y="517"/>
                  </a:lnTo>
                  <a:lnTo>
                    <a:pt x="9758"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1"/>
            <p:cNvSpPr/>
            <p:nvPr/>
          </p:nvSpPr>
          <p:spPr>
            <a:xfrm>
              <a:off x="4558100" y="922800"/>
              <a:ext cx="248500" cy="12175"/>
            </a:xfrm>
            <a:custGeom>
              <a:rect b="b" l="l" r="r" t="t"/>
              <a:pathLst>
                <a:path extrusionOk="0" h="487" w="9940">
                  <a:moveTo>
                    <a:pt x="31" y="0"/>
                  </a:moveTo>
                  <a:lnTo>
                    <a:pt x="1" y="487"/>
                  </a:lnTo>
                  <a:lnTo>
                    <a:pt x="9940" y="487"/>
                  </a:lnTo>
                  <a:lnTo>
                    <a:pt x="9879"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1"/>
            <p:cNvSpPr/>
            <p:nvPr/>
          </p:nvSpPr>
          <p:spPr>
            <a:xfrm>
              <a:off x="4609025" y="852875"/>
              <a:ext cx="146675" cy="31200"/>
            </a:xfrm>
            <a:custGeom>
              <a:rect b="b" l="l" r="r" t="t"/>
              <a:pathLst>
                <a:path extrusionOk="0" h="1248" w="5867">
                  <a:moveTo>
                    <a:pt x="0" y="1"/>
                  </a:moveTo>
                  <a:lnTo>
                    <a:pt x="0" y="1247"/>
                  </a:lnTo>
                  <a:lnTo>
                    <a:pt x="5866" y="1247"/>
                  </a:lnTo>
                  <a:lnTo>
                    <a:pt x="5866"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1"/>
            <p:cNvSpPr/>
            <p:nvPr/>
          </p:nvSpPr>
          <p:spPr>
            <a:xfrm>
              <a:off x="4560375" y="1162150"/>
              <a:ext cx="243950" cy="10675"/>
            </a:xfrm>
            <a:custGeom>
              <a:rect b="b" l="l" r="r" t="t"/>
              <a:pathLst>
                <a:path extrusionOk="0" h="427" w="9758">
                  <a:moveTo>
                    <a:pt x="1" y="1"/>
                  </a:moveTo>
                  <a:lnTo>
                    <a:pt x="1" y="427"/>
                  </a:lnTo>
                  <a:lnTo>
                    <a:pt x="9758" y="427"/>
                  </a:lnTo>
                  <a:lnTo>
                    <a:pt x="9758"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1"/>
            <p:cNvSpPr/>
            <p:nvPr/>
          </p:nvSpPr>
          <p:spPr>
            <a:xfrm>
              <a:off x="4672075" y="781450"/>
              <a:ext cx="21300" cy="8400"/>
            </a:xfrm>
            <a:custGeom>
              <a:rect b="b" l="l" r="r" t="t"/>
              <a:pathLst>
                <a:path extrusionOk="0" h="336" w="852">
                  <a:moveTo>
                    <a:pt x="1" y="1"/>
                  </a:moveTo>
                  <a:lnTo>
                    <a:pt x="1" y="335"/>
                  </a:lnTo>
                  <a:lnTo>
                    <a:pt x="852" y="335"/>
                  </a:lnTo>
                  <a:lnTo>
                    <a:pt x="852"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1"/>
            <p:cNvSpPr/>
            <p:nvPr/>
          </p:nvSpPr>
          <p:spPr>
            <a:xfrm>
              <a:off x="4683475" y="-245925"/>
              <a:ext cx="25" cy="958250"/>
            </a:xfrm>
            <a:custGeom>
              <a:rect b="b" l="l" r="r" t="t"/>
              <a:pathLst>
                <a:path extrusionOk="0" fill="none" h="38330" w="1">
                  <a:moveTo>
                    <a:pt x="1" y="38330"/>
                  </a:moveTo>
                  <a:lnTo>
                    <a:pt x="1" y="1"/>
                  </a:lnTo>
                </a:path>
              </a:pathLst>
            </a:custGeom>
            <a:noFill/>
            <a:ln cap="flat" cmpd="sng" w="6075">
              <a:solidFill>
                <a:srgbClr val="FFFFFF"/>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1"/>
            <p:cNvSpPr/>
            <p:nvPr/>
          </p:nvSpPr>
          <p:spPr>
            <a:xfrm>
              <a:off x="4301250" y="1067175"/>
              <a:ext cx="44100" cy="91975"/>
            </a:xfrm>
            <a:custGeom>
              <a:rect b="b" l="l" r="r" t="t"/>
              <a:pathLst>
                <a:path extrusionOk="0" h="3679" w="1764">
                  <a:moveTo>
                    <a:pt x="882" y="122"/>
                  </a:moveTo>
                  <a:cubicBezTo>
                    <a:pt x="1308" y="122"/>
                    <a:pt x="1642" y="456"/>
                    <a:pt x="1642" y="882"/>
                  </a:cubicBezTo>
                  <a:lnTo>
                    <a:pt x="1642" y="2797"/>
                  </a:lnTo>
                  <a:cubicBezTo>
                    <a:pt x="1642" y="3222"/>
                    <a:pt x="1308" y="3557"/>
                    <a:pt x="882" y="3557"/>
                  </a:cubicBezTo>
                  <a:cubicBezTo>
                    <a:pt x="457" y="3557"/>
                    <a:pt x="122" y="3222"/>
                    <a:pt x="122" y="2797"/>
                  </a:cubicBezTo>
                  <a:lnTo>
                    <a:pt x="122" y="882"/>
                  </a:lnTo>
                  <a:cubicBezTo>
                    <a:pt x="122" y="456"/>
                    <a:pt x="457" y="122"/>
                    <a:pt x="882" y="122"/>
                  </a:cubicBezTo>
                  <a:close/>
                  <a:moveTo>
                    <a:pt x="882" y="1"/>
                  </a:moveTo>
                  <a:cubicBezTo>
                    <a:pt x="396" y="1"/>
                    <a:pt x="1" y="396"/>
                    <a:pt x="1" y="882"/>
                  </a:cubicBezTo>
                  <a:lnTo>
                    <a:pt x="1" y="2797"/>
                  </a:lnTo>
                  <a:cubicBezTo>
                    <a:pt x="1" y="3283"/>
                    <a:pt x="396" y="3678"/>
                    <a:pt x="882" y="3678"/>
                  </a:cubicBezTo>
                  <a:cubicBezTo>
                    <a:pt x="1369" y="3678"/>
                    <a:pt x="1764" y="3283"/>
                    <a:pt x="1764" y="2797"/>
                  </a:cubicBezTo>
                  <a:lnTo>
                    <a:pt x="1764" y="882"/>
                  </a:lnTo>
                  <a:cubicBezTo>
                    <a:pt x="1764" y="396"/>
                    <a:pt x="1369" y="1"/>
                    <a:pt x="882" y="1"/>
                  </a:cubicBez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1"/>
            <p:cNvSpPr/>
            <p:nvPr/>
          </p:nvSpPr>
          <p:spPr>
            <a:xfrm>
              <a:off x="4138650" y="1146200"/>
              <a:ext cx="367800" cy="593500"/>
            </a:xfrm>
            <a:custGeom>
              <a:rect b="b" l="l" r="r" t="t"/>
              <a:pathLst>
                <a:path extrusionOk="0" h="23740" w="14712">
                  <a:moveTo>
                    <a:pt x="3496" y="11217"/>
                  </a:moveTo>
                  <a:cubicBezTo>
                    <a:pt x="4286" y="11217"/>
                    <a:pt x="4924" y="11855"/>
                    <a:pt x="4924" y="12645"/>
                  </a:cubicBezTo>
                  <a:lnTo>
                    <a:pt x="4924" y="18299"/>
                  </a:lnTo>
                  <a:cubicBezTo>
                    <a:pt x="4924" y="19089"/>
                    <a:pt x="4286" y="19727"/>
                    <a:pt x="3496" y="19727"/>
                  </a:cubicBezTo>
                  <a:cubicBezTo>
                    <a:pt x="2705" y="19727"/>
                    <a:pt x="2037" y="19089"/>
                    <a:pt x="2037" y="18299"/>
                  </a:cubicBezTo>
                  <a:lnTo>
                    <a:pt x="2037" y="12645"/>
                  </a:lnTo>
                  <a:cubicBezTo>
                    <a:pt x="2037" y="11855"/>
                    <a:pt x="2705" y="11217"/>
                    <a:pt x="3496" y="11217"/>
                  </a:cubicBezTo>
                  <a:close/>
                  <a:moveTo>
                    <a:pt x="7356" y="11217"/>
                  </a:moveTo>
                  <a:cubicBezTo>
                    <a:pt x="8146" y="11217"/>
                    <a:pt x="8785" y="11855"/>
                    <a:pt x="8785" y="12645"/>
                  </a:cubicBezTo>
                  <a:lnTo>
                    <a:pt x="8785" y="18299"/>
                  </a:lnTo>
                  <a:cubicBezTo>
                    <a:pt x="8785" y="19089"/>
                    <a:pt x="8146" y="19727"/>
                    <a:pt x="7356" y="19727"/>
                  </a:cubicBezTo>
                  <a:cubicBezTo>
                    <a:pt x="6535" y="19727"/>
                    <a:pt x="5897" y="19089"/>
                    <a:pt x="5897" y="18299"/>
                  </a:cubicBezTo>
                  <a:lnTo>
                    <a:pt x="5897" y="12645"/>
                  </a:lnTo>
                  <a:cubicBezTo>
                    <a:pt x="5897" y="11855"/>
                    <a:pt x="6535" y="11217"/>
                    <a:pt x="7356" y="11217"/>
                  </a:cubicBezTo>
                  <a:close/>
                  <a:moveTo>
                    <a:pt x="11186" y="11217"/>
                  </a:moveTo>
                  <a:cubicBezTo>
                    <a:pt x="11976" y="11217"/>
                    <a:pt x="12645" y="11855"/>
                    <a:pt x="12645" y="12645"/>
                  </a:cubicBezTo>
                  <a:lnTo>
                    <a:pt x="12645" y="18299"/>
                  </a:lnTo>
                  <a:cubicBezTo>
                    <a:pt x="12645" y="19089"/>
                    <a:pt x="11976" y="19727"/>
                    <a:pt x="11186" y="19727"/>
                  </a:cubicBezTo>
                  <a:cubicBezTo>
                    <a:pt x="10395" y="19727"/>
                    <a:pt x="9757" y="19089"/>
                    <a:pt x="9757" y="18299"/>
                  </a:cubicBezTo>
                  <a:lnTo>
                    <a:pt x="9757" y="12645"/>
                  </a:lnTo>
                  <a:cubicBezTo>
                    <a:pt x="9757" y="11855"/>
                    <a:pt x="10395" y="11217"/>
                    <a:pt x="11186" y="11217"/>
                  </a:cubicBezTo>
                  <a:close/>
                  <a:moveTo>
                    <a:pt x="6778" y="1"/>
                  </a:moveTo>
                  <a:lnTo>
                    <a:pt x="6778" y="913"/>
                  </a:lnTo>
                  <a:lnTo>
                    <a:pt x="2888" y="3101"/>
                  </a:lnTo>
                  <a:lnTo>
                    <a:pt x="2888" y="4226"/>
                  </a:lnTo>
                  <a:lnTo>
                    <a:pt x="3496" y="4226"/>
                  </a:lnTo>
                  <a:lnTo>
                    <a:pt x="3496" y="5837"/>
                  </a:lnTo>
                  <a:cubicBezTo>
                    <a:pt x="3496" y="5837"/>
                    <a:pt x="821" y="6232"/>
                    <a:pt x="821" y="8511"/>
                  </a:cubicBezTo>
                  <a:lnTo>
                    <a:pt x="0" y="8511"/>
                  </a:lnTo>
                  <a:lnTo>
                    <a:pt x="0" y="9910"/>
                  </a:lnTo>
                  <a:lnTo>
                    <a:pt x="942" y="9910"/>
                  </a:lnTo>
                  <a:lnTo>
                    <a:pt x="942" y="20974"/>
                  </a:lnTo>
                  <a:lnTo>
                    <a:pt x="0" y="20974"/>
                  </a:lnTo>
                  <a:lnTo>
                    <a:pt x="0" y="22615"/>
                  </a:lnTo>
                  <a:lnTo>
                    <a:pt x="2553" y="23740"/>
                  </a:lnTo>
                  <a:lnTo>
                    <a:pt x="12158" y="23740"/>
                  </a:lnTo>
                  <a:lnTo>
                    <a:pt x="14712" y="22615"/>
                  </a:lnTo>
                  <a:lnTo>
                    <a:pt x="14712" y="20974"/>
                  </a:lnTo>
                  <a:lnTo>
                    <a:pt x="13739" y="20974"/>
                  </a:lnTo>
                  <a:lnTo>
                    <a:pt x="13739" y="9910"/>
                  </a:lnTo>
                  <a:lnTo>
                    <a:pt x="14712" y="9910"/>
                  </a:lnTo>
                  <a:lnTo>
                    <a:pt x="14712" y="8511"/>
                  </a:lnTo>
                  <a:lnTo>
                    <a:pt x="13861" y="8511"/>
                  </a:lnTo>
                  <a:cubicBezTo>
                    <a:pt x="13861" y="6232"/>
                    <a:pt x="11186" y="5837"/>
                    <a:pt x="11186" y="5837"/>
                  </a:cubicBezTo>
                  <a:lnTo>
                    <a:pt x="11186" y="4226"/>
                  </a:lnTo>
                  <a:lnTo>
                    <a:pt x="11794" y="4226"/>
                  </a:lnTo>
                  <a:lnTo>
                    <a:pt x="11794" y="3101"/>
                  </a:lnTo>
                  <a:lnTo>
                    <a:pt x="7903" y="913"/>
                  </a:lnTo>
                  <a:lnTo>
                    <a:pt x="7903" y="1"/>
                  </a:lnTo>
                  <a:close/>
                </a:path>
              </a:pathLst>
            </a:custGeom>
            <a:solidFill>
              <a:srgbClr val="BB8D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1"/>
            <p:cNvSpPr/>
            <p:nvPr/>
          </p:nvSpPr>
          <p:spPr>
            <a:xfrm>
              <a:off x="4162200" y="1393925"/>
              <a:ext cx="319925" cy="16750"/>
            </a:xfrm>
            <a:custGeom>
              <a:rect b="b" l="l" r="r" t="t"/>
              <a:pathLst>
                <a:path extrusionOk="0" h="670" w="12797">
                  <a:moveTo>
                    <a:pt x="0" y="1"/>
                  </a:moveTo>
                  <a:lnTo>
                    <a:pt x="0" y="669"/>
                  </a:lnTo>
                  <a:lnTo>
                    <a:pt x="12797" y="669"/>
                  </a:lnTo>
                  <a:lnTo>
                    <a:pt x="12797"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1"/>
            <p:cNvSpPr/>
            <p:nvPr/>
          </p:nvSpPr>
          <p:spPr>
            <a:xfrm>
              <a:off x="4159150" y="1343025"/>
              <a:ext cx="326025" cy="15975"/>
            </a:xfrm>
            <a:custGeom>
              <a:rect b="b" l="l" r="r" t="t"/>
              <a:pathLst>
                <a:path extrusionOk="0" h="639" w="13041">
                  <a:moveTo>
                    <a:pt x="62" y="0"/>
                  </a:moveTo>
                  <a:lnTo>
                    <a:pt x="1" y="638"/>
                  </a:lnTo>
                  <a:lnTo>
                    <a:pt x="13041" y="638"/>
                  </a:lnTo>
                  <a:lnTo>
                    <a:pt x="12980" y="0"/>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1"/>
            <p:cNvSpPr/>
            <p:nvPr/>
          </p:nvSpPr>
          <p:spPr>
            <a:xfrm>
              <a:off x="4226025" y="1251825"/>
              <a:ext cx="192275" cy="40300"/>
            </a:xfrm>
            <a:custGeom>
              <a:rect b="b" l="l" r="r" t="t"/>
              <a:pathLst>
                <a:path extrusionOk="0" h="1612" w="7691">
                  <a:moveTo>
                    <a:pt x="1" y="1"/>
                  </a:moveTo>
                  <a:lnTo>
                    <a:pt x="1" y="1612"/>
                  </a:lnTo>
                  <a:lnTo>
                    <a:pt x="7691" y="1612"/>
                  </a:lnTo>
                  <a:lnTo>
                    <a:pt x="7691"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1"/>
            <p:cNvSpPr/>
            <p:nvPr/>
          </p:nvSpPr>
          <p:spPr>
            <a:xfrm>
              <a:off x="4162200" y="1657600"/>
              <a:ext cx="319925" cy="12950"/>
            </a:xfrm>
            <a:custGeom>
              <a:rect b="b" l="l" r="r" t="t"/>
              <a:pathLst>
                <a:path extrusionOk="0" h="518" w="12797">
                  <a:moveTo>
                    <a:pt x="0" y="1"/>
                  </a:moveTo>
                  <a:lnTo>
                    <a:pt x="0" y="518"/>
                  </a:lnTo>
                  <a:lnTo>
                    <a:pt x="12797" y="518"/>
                  </a:lnTo>
                  <a:lnTo>
                    <a:pt x="12797"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1"/>
            <p:cNvSpPr/>
            <p:nvPr/>
          </p:nvSpPr>
          <p:spPr>
            <a:xfrm>
              <a:off x="4308100" y="1157600"/>
              <a:ext cx="28150" cy="11425"/>
            </a:xfrm>
            <a:custGeom>
              <a:rect b="b" l="l" r="r" t="t"/>
              <a:pathLst>
                <a:path extrusionOk="0" h="457" w="1126">
                  <a:moveTo>
                    <a:pt x="0" y="1"/>
                  </a:moveTo>
                  <a:lnTo>
                    <a:pt x="0" y="457"/>
                  </a:lnTo>
                  <a:lnTo>
                    <a:pt x="1125" y="457"/>
                  </a:lnTo>
                  <a:lnTo>
                    <a:pt x="1125" y="1"/>
                  </a:lnTo>
                  <a:close/>
                </a:path>
              </a:pathLst>
            </a:custGeom>
            <a:solidFill>
              <a:srgbClr val="FDB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1"/>
            <p:cNvSpPr/>
            <p:nvPr/>
          </p:nvSpPr>
          <p:spPr>
            <a:xfrm>
              <a:off x="4322525" y="-193475"/>
              <a:ext cx="25" cy="1263725"/>
            </a:xfrm>
            <a:custGeom>
              <a:rect b="b" l="l" r="r" t="t"/>
              <a:pathLst>
                <a:path extrusionOk="0" fill="none" h="50549" w="1">
                  <a:moveTo>
                    <a:pt x="1" y="50548"/>
                  </a:moveTo>
                  <a:lnTo>
                    <a:pt x="1" y="0"/>
                  </a:lnTo>
                </a:path>
              </a:pathLst>
            </a:custGeom>
            <a:noFill/>
            <a:ln cap="flat" cmpd="sng" w="7600">
              <a:solidFill>
                <a:srgbClr val="FFFFFF"/>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9" name="Shape 1149"/>
        <p:cNvGrpSpPr/>
        <p:nvPr/>
      </p:nvGrpSpPr>
      <p:grpSpPr>
        <a:xfrm>
          <a:off x="0" y="0"/>
          <a:ext cx="0" cy="0"/>
          <a:chOff x="0" y="0"/>
          <a:chExt cx="0" cy="0"/>
        </a:xfrm>
      </p:grpSpPr>
      <p:sp>
        <p:nvSpPr>
          <p:cNvPr id="1150" name="Google Shape;1150;p52"/>
          <p:cNvSpPr txBox="1"/>
          <p:nvPr>
            <p:ph type="title"/>
          </p:nvPr>
        </p:nvSpPr>
        <p:spPr>
          <a:xfrm>
            <a:off x="1032300" y="691900"/>
            <a:ext cx="7051800" cy="552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1151" name="Google Shape;1151;p52"/>
          <p:cNvSpPr txBox="1"/>
          <p:nvPr>
            <p:ph idx="1" type="subTitle"/>
          </p:nvPr>
        </p:nvSpPr>
        <p:spPr>
          <a:xfrm>
            <a:off x="744275" y="1905550"/>
            <a:ext cx="3827700" cy="2527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chemeClr val="accent4"/>
                </a:solidFill>
                <a:latin typeface="Cinzel Decorative"/>
                <a:ea typeface="Cinzel Decorative"/>
                <a:cs typeface="Cinzel Decorative"/>
                <a:sym typeface="Cinzel Decorative"/>
              </a:rPr>
              <a:t>PHOTOS</a:t>
            </a:r>
            <a:endParaRPr b="1" sz="1800">
              <a:solidFill>
                <a:schemeClr val="accent4"/>
              </a:solidFill>
              <a:latin typeface="Cinzel Decorative"/>
              <a:ea typeface="Cinzel Decorative"/>
              <a:cs typeface="Cinzel Decorative"/>
              <a:sym typeface="Cinzel Decorative"/>
            </a:endParaRPr>
          </a:p>
          <a:p>
            <a:pPr indent="-304800" lvl="0" marL="457200" rtl="0" algn="l">
              <a:spcBef>
                <a:spcPts val="1000"/>
              </a:spcBef>
              <a:spcAft>
                <a:spcPts val="0"/>
              </a:spcAft>
              <a:buSzPts val="1200"/>
              <a:buChar char="●"/>
            </a:pPr>
            <a:r>
              <a:rPr lang="en" sz="1200" u="sng">
                <a:solidFill>
                  <a:schemeClr val="hlink"/>
                </a:solidFill>
                <a:hlinkClick r:id="rId3"/>
              </a:rPr>
              <a:t>Glass of milk near saucer with sweet prunes and lantern</a:t>
            </a:r>
            <a:endParaRPr sz="1200">
              <a:solidFill>
                <a:schemeClr val="accent4"/>
              </a:solidFill>
            </a:endParaRPr>
          </a:p>
          <a:p>
            <a:pPr indent="-304800" lvl="0" marL="457200" rtl="0" algn="l">
              <a:spcBef>
                <a:spcPts val="0"/>
              </a:spcBef>
              <a:spcAft>
                <a:spcPts val="0"/>
              </a:spcAft>
              <a:buSzPts val="1200"/>
              <a:buChar char="●"/>
            </a:pPr>
            <a:r>
              <a:rPr lang="en" sz="1200" u="sng">
                <a:solidFill>
                  <a:schemeClr val="hlink"/>
                </a:solidFill>
                <a:hlinkClick r:id="rId4"/>
              </a:rPr>
              <a:t>Desserts and candle near beads and quran</a:t>
            </a:r>
            <a:endParaRPr sz="1200">
              <a:solidFill>
                <a:schemeClr val="accent4"/>
              </a:solidFill>
            </a:endParaRPr>
          </a:p>
          <a:p>
            <a:pPr indent="-304800" lvl="0" marL="457200" rtl="0" algn="l">
              <a:spcBef>
                <a:spcPts val="0"/>
              </a:spcBef>
              <a:spcAft>
                <a:spcPts val="0"/>
              </a:spcAft>
              <a:buSzPts val="1200"/>
              <a:buChar char="●"/>
            </a:pPr>
            <a:r>
              <a:rPr lang="en" sz="1200" u="sng">
                <a:solidFill>
                  <a:schemeClr val="hlink"/>
                </a:solidFill>
                <a:hlinkClick r:id="rId5"/>
              </a:rPr>
              <a:t>Arabic desserts near books</a:t>
            </a:r>
            <a:endParaRPr sz="1200">
              <a:solidFill>
                <a:schemeClr val="accent4"/>
              </a:solidFill>
            </a:endParaRPr>
          </a:p>
          <a:p>
            <a:pPr indent="-304800" lvl="0" marL="457200" rtl="0" algn="l">
              <a:spcBef>
                <a:spcPts val="0"/>
              </a:spcBef>
              <a:spcAft>
                <a:spcPts val="0"/>
              </a:spcAft>
              <a:buSzPts val="1200"/>
              <a:buChar char="●"/>
            </a:pPr>
            <a:r>
              <a:rPr lang="en" sz="1200" u="sng">
                <a:solidFill>
                  <a:schemeClr val="hlink"/>
                </a:solidFill>
                <a:hlinkClick r:id="rId6"/>
              </a:rPr>
              <a:t>Islamic new year decoration with praying beads on top of open book</a:t>
            </a:r>
            <a:endParaRPr sz="1800">
              <a:solidFill>
                <a:schemeClr val="accent4"/>
              </a:solidFill>
              <a:latin typeface="Cinzel Decorative"/>
              <a:ea typeface="Cinzel Decorative"/>
              <a:cs typeface="Cinzel Decorative"/>
              <a:sym typeface="Cinzel Decorative"/>
            </a:endParaRPr>
          </a:p>
          <a:p>
            <a:pPr indent="0" lvl="0" marL="0" rtl="0" algn="l">
              <a:spcBef>
                <a:spcPts val="0"/>
              </a:spcBef>
              <a:spcAft>
                <a:spcPts val="0"/>
              </a:spcAft>
              <a:buNone/>
            </a:pPr>
            <a:r>
              <a:t/>
            </a:r>
            <a:endParaRPr sz="1200"/>
          </a:p>
        </p:txBody>
      </p:sp>
      <p:sp>
        <p:nvSpPr>
          <p:cNvPr id="1152" name="Google Shape;1152;p52"/>
          <p:cNvSpPr txBox="1"/>
          <p:nvPr>
            <p:ph idx="4294967295" type="subTitle"/>
          </p:nvPr>
        </p:nvSpPr>
        <p:spPr>
          <a:xfrm>
            <a:off x="728700" y="1320475"/>
            <a:ext cx="7686600" cy="3591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1400"/>
              <a:t>Here’s an assortment of alternative resources whose style fits that of this template:</a:t>
            </a:r>
            <a:endParaRPr sz="1400"/>
          </a:p>
        </p:txBody>
      </p:sp>
      <p:sp>
        <p:nvSpPr>
          <p:cNvPr id="1153" name="Google Shape;1153;p52"/>
          <p:cNvSpPr txBox="1"/>
          <p:nvPr>
            <p:ph idx="2" type="subTitle"/>
          </p:nvPr>
        </p:nvSpPr>
        <p:spPr>
          <a:xfrm>
            <a:off x="4572050" y="1905550"/>
            <a:ext cx="3827700" cy="2527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b="1" lang="en" sz="1800">
                <a:solidFill>
                  <a:schemeClr val="accent4"/>
                </a:solidFill>
                <a:latin typeface="Cinzel Decorative"/>
                <a:ea typeface="Cinzel Decorative"/>
                <a:cs typeface="Cinzel Decorative"/>
                <a:sym typeface="Cinzel Decorative"/>
              </a:rPr>
              <a:t>vectors</a:t>
            </a:r>
            <a:endParaRPr b="1" sz="1800">
              <a:solidFill>
                <a:schemeClr val="accent4"/>
              </a:solidFill>
              <a:latin typeface="Cinzel Decorative"/>
              <a:ea typeface="Cinzel Decorative"/>
              <a:cs typeface="Cinzel Decorative"/>
              <a:sym typeface="Cinzel Decorative"/>
            </a:endParaRPr>
          </a:p>
          <a:p>
            <a:pPr indent="-304800" lvl="0" marL="457200" rtl="0" algn="l">
              <a:spcBef>
                <a:spcPts val="1000"/>
              </a:spcBef>
              <a:spcAft>
                <a:spcPts val="0"/>
              </a:spcAft>
              <a:buSzPts val="1200"/>
              <a:buChar char="●"/>
            </a:pPr>
            <a:r>
              <a:rPr lang="en" sz="1200" u="sng">
                <a:solidFill>
                  <a:schemeClr val="hlink"/>
                </a:solidFill>
                <a:hlinkClick r:id="rId7"/>
              </a:rPr>
              <a:t>Flat mawlid al nabi background I</a:t>
            </a:r>
            <a:endParaRPr sz="1200">
              <a:solidFill>
                <a:schemeClr val="accent4"/>
              </a:solidFill>
            </a:endParaRPr>
          </a:p>
          <a:p>
            <a:pPr indent="-304800" lvl="0" marL="457200" rtl="0" algn="l">
              <a:spcBef>
                <a:spcPts val="0"/>
              </a:spcBef>
              <a:spcAft>
                <a:spcPts val="0"/>
              </a:spcAft>
              <a:buSzPts val="1200"/>
              <a:buChar char="●"/>
            </a:pPr>
            <a:r>
              <a:rPr lang="en" sz="1200" u="sng">
                <a:solidFill>
                  <a:schemeClr val="hlink"/>
                </a:solidFill>
                <a:hlinkClick r:id="rId8"/>
              </a:rPr>
              <a:t>Flat mawlid al nabi background II</a:t>
            </a:r>
            <a:endParaRPr sz="1200">
              <a:solidFill>
                <a:schemeClr val="accent4"/>
              </a:solidFill>
            </a:endParaRPr>
          </a:p>
          <a:p>
            <a:pPr indent="-304800" lvl="0" marL="457200" rtl="0" algn="l">
              <a:spcBef>
                <a:spcPts val="0"/>
              </a:spcBef>
              <a:spcAft>
                <a:spcPts val="0"/>
              </a:spcAft>
              <a:buSzPts val="1200"/>
              <a:buChar char="●"/>
            </a:pPr>
            <a:r>
              <a:rPr lang="en" sz="1200" u="sng">
                <a:solidFill>
                  <a:schemeClr val="hlink"/>
                </a:solidFill>
                <a:hlinkClick r:id="rId9"/>
              </a:rPr>
              <a:t>Flat mawlid al nabi illustration</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7" name="Shape 1157"/>
        <p:cNvGrpSpPr/>
        <p:nvPr/>
      </p:nvGrpSpPr>
      <p:grpSpPr>
        <a:xfrm>
          <a:off x="0" y="0"/>
          <a:ext cx="0" cy="0"/>
          <a:chOff x="0" y="0"/>
          <a:chExt cx="0" cy="0"/>
        </a:xfrm>
      </p:grpSpPr>
      <p:sp>
        <p:nvSpPr>
          <p:cNvPr id="1158" name="Google Shape;1158;p53"/>
          <p:cNvSpPr txBox="1"/>
          <p:nvPr>
            <p:ph type="title"/>
          </p:nvPr>
        </p:nvSpPr>
        <p:spPr>
          <a:xfrm>
            <a:off x="1032300" y="691900"/>
            <a:ext cx="7051800" cy="552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1159" name="Google Shape;1159;p53"/>
          <p:cNvSpPr txBox="1"/>
          <p:nvPr>
            <p:ph idx="1" type="subTitle"/>
          </p:nvPr>
        </p:nvSpPr>
        <p:spPr>
          <a:xfrm>
            <a:off x="744275" y="1905550"/>
            <a:ext cx="3827700" cy="2527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chemeClr val="accent4"/>
                </a:solidFill>
                <a:latin typeface="Cinzel Decorative"/>
                <a:ea typeface="Cinzel Decorative"/>
                <a:cs typeface="Cinzel Decorative"/>
                <a:sym typeface="Cinzel Decorative"/>
              </a:rPr>
              <a:t>PHOTOS</a:t>
            </a:r>
            <a:endParaRPr b="1" sz="1800">
              <a:solidFill>
                <a:schemeClr val="accent4"/>
              </a:solidFill>
              <a:latin typeface="Cinzel Decorative"/>
              <a:ea typeface="Cinzel Decorative"/>
              <a:cs typeface="Cinzel Decorative"/>
              <a:sym typeface="Cinzel Decorative"/>
            </a:endParaRPr>
          </a:p>
          <a:p>
            <a:pPr indent="-304800" lvl="0" marL="457200" rtl="0" algn="l">
              <a:spcBef>
                <a:spcPts val="1000"/>
              </a:spcBef>
              <a:spcAft>
                <a:spcPts val="0"/>
              </a:spcAft>
              <a:buSzPts val="1200"/>
              <a:buChar char="●"/>
            </a:pPr>
            <a:r>
              <a:rPr lang="en" sz="1200" u="sng">
                <a:solidFill>
                  <a:schemeClr val="accent4"/>
                </a:solidFill>
                <a:hlinkClick r:id="rId3">
                  <a:extLst>
                    <a:ext uri="{A12FA001-AC4F-418D-AE19-62706E023703}">
                      <ahyp:hlinkClr val="tx"/>
                    </a:ext>
                  </a:extLst>
                </a:hlinkClick>
              </a:rPr>
              <a:t>Islamic new year decoration with praying beads and arabic lamp</a:t>
            </a:r>
            <a:endParaRPr sz="1200">
              <a:solidFill>
                <a:schemeClr val="accent4"/>
              </a:solidFill>
            </a:endParaRPr>
          </a:p>
          <a:p>
            <a:pPr indent="-304800" lvl="0" marL="457200" rtl="0" algn="l">
              <a:spcBef>
                <a:spcPts val="0"/>
              </a:spcBef>
              <a:spcAft>
                <a:spcPts val="0"/>
              </a:spcAft>
              <a:buSzPts val="1200"/>
              <a:buChar char="●"/>
            </a:pPr>
            <a:r>
              <a:rPr lang="en" sz="1200" u="sng">
                <a:solidFill>
                  <a:schemeClr val="accent4"/>
                </a:solidFill>
                <a:hlinkClick r:id="rId4">
                  <a:extLst>
                    <a:ext uri="{A12FA001-AC4F-418D-AE19-62706E023703}">
                      <ahyp:hlinkClr val="tx"/>
                    </a:ext>
                  </a:extLst>
                </a:hlinkClick>
              </a:rPr>
              <a:t>Man in traditional arabic clothes holding quran behind his back</a:t>
            </a:r>
            <a:endParaRPr sz="1200">
              <a:solidFill>
                <a:schemeClr val="accent4"/>
              </a:solidFill>
            </a:endParaRPr>
          </a:p>
          <a:p>
            <a:pPr indent="-304800" lvl="0" marL="457200" rtl="0" algn="l">
              <a:spcBef>
                <a:spcPts val="0"/>
              </a:spcBef>
              <a:spcAft>
                <a:spcPts val="0"/>
              </a:spcAft>
              <a:buSzPts val="1200"/>
              <a:buChar char="●"/>
            </a:pPr>
            <a:r>
              <a:rPr lang="en" sz="1200" u="sng">
                <a:solidFill>
                  <a:schemeClr val="accent4"/>
                </a:solidFill>
                <a:hlinkClick r:id="rId5">
                  <a:extLst>
                    <a:ext uri="{A12FA001-AC4F-418D-AE19-62706E023703}">
                      <ahyp:hlinkClr val="tx"/>
                    </a:ext>
                  </a:extLst>
                </a:hlinkClick>
              </a:rPr>
              <a:t>Islamic elements with quran top view</a:t>
            </a:r>
            <a:endParaRPr sz="1200">
              <a:solidFill>
                <a:schemeClr val="accent4"/>
              </a:solidFill>
            </a:endParaRPr>
          </a:p>
          <a:p>
            <a:pPr indent="-304800" lvl="0" marL="457200" rtl="0" algn="l">
              <a:spcBef>
                <a:spcPts val="0"/>
              </a:spcBef>
              <a:spcAft>
                <a:spcPts val="0"/>
              </a:spcAft>
              <a:buSzPts val="1200"/>
              <a:buChar char="●"/>
            </a:pPr>
            <a:r>
              <a:rPr lang="en" sz="1200" u="sng">
                <a:solidFill>
                  <a:schemeClr val="accent4"/>
                </a:solidFill>
                <a:hlinkClick r:id="rId6">
                  <a:extLst>
                    <a:ext uri="{A12FA001-AC4F-418D-AE19-62706E023703}">
                      <ahyp:hlinkClr val="tx"/>
                    </a:ext>
                  </a:extLst>
                </a:hlinkClick>
              </a:rPr>
              <a:t>Islamic new year decoration with traditional food and quran</a:t>
            </a:r>
            <a:endParaRPr sz="1200">
              <a:solidFill>
                <a:schemeClr val="accent4"/>
              </a:solidFill>
            </a:endParaRPr>
          </a:p>
          <a:p>
            <a:pPr indent="-304800" lvl="0" marL="457200" rtl="0" algn="l">
              <a:spcBef>
                <a:spcPts val="0"/>
              </a:spcBef>
              <a:spcAft>
                <a:spcPts val="0"/>
              </a:spcAft>
              <a:buSzPts val="1200"/>
              <a:buChar char="●"/>
            </a:pPr>
            <a:r>
              <a:rPr lang="en" sz="1200" u="sng">
                <a:solidFill>
                  <a:schemeClr val="accent4"/>
                </a:solidFill>
                <a:hlinkClick r:id="rId7">
                  <a:extLst>
                    <a:ext uri="{A12FA001-AC4F-418D-AE19-62706E023703}">
                      <ahyp:hlinkClr val="tx"/>
                    </a:ext>
                  </a:extLst>
                </a:hlinkClick>
              </a:rPr>
              <a:t>Portrait of smiling muslim man in restaurant</a:t>
            </a:r>
            <a:endParaRPr sz="1200">
              <a:solidFill>
                <a:schemeClr val="accent4"/>
              </a:solidFill>
            </a:endParaRPr>
          </a:p>
          <a:p>
            <a:pPr indent="-304800" lvl="0" marL="457200" rtl="0" algn="l">
              <a:spcBef>
                <a:spcPts val="0"/>
              </a:spcBef>
              <a:spcAft>
                <a:spcPts val="0"/>
              </a:spcAft>
              <a:buSzPts val="1200"/>
              <a:buChar char="●"/>
            </a:pPr>
            <a:r>
              <a:rPr lang="en" sz="1200" u="sng">
                <a:solidFill>
                  <a:schemeClr val="accent4"/>
                </a:solidFill>
                <a:hlinkClick r:id="rId8">
                  <a:extLst>
                    <a:ext uri="{A12FA001-AC4F-418D-AE19-62706E023703}">
                      <ahyp:hlinkClr val="tx"/>
                    </a:ext>
                  </a:extLst>
                </a:hlinkClick>
              </a:rPr>
              <a:t>Muslim woman traveling in paris</a:t>
            </a:r>
            <a:endParaRPr sz="1200">
              <a:solidFill>
                <a:schemeClr val="accent4"/>
              </a:solidFill>
            </a:endParaRPr>
          </a:p>
          <a:p>
            <a:pPr indent="-304800" lvl="0" marL="457200" rtl="0" algn="l">
              <a:spcBef>
                <a:spcPts val="0"/>
              </a:spcBef>
              <a:spcAft>
                <a:spcPts val="0"/>
              </a:spcAft>
              <a:buSzPts val="1200"/>
              <a:buChar char="●"/>
            </a:pPr>
            <a:r>
              <a:rPr lang="en" sz="1200" u="sng">
                <a:solidFill>
                  <a:schemeClr val="accent4"/>
                </a:solidFill>
                <a:hlinkClick r:id="rId9">
                  <a:extLst>
                    <a:ext uri="{A12FA001-AC4F-418D-AE19-62706E023703}">
                      <ahyp:hlinkClr val="tx"/>
                    </a:ext>
                  </a:extLst>
                </a:hlinkClick>
              </a:rPr>
              <a:t>Medium shot smiley muslim women</a:t>
            </a:r>
            <a:endParaRPr sz="1800">
              <a:latin typeface="Cinzel Decorative"/>
              <a:ea typeface="Cinzel Decorative"/>
              <a:cs typeface="Cinzel Decorative"/>
              <a:sym typeface="Cinzel Decorative"/>
            </a:endParaRPr>
          </a:p>
        </p:txBody>
      </p:sp>
      <p:sp>
        <p:nvSpPr>
          <p:cNvPr id="1160" name="Google Shape;1160;p53"/>
          <p:cNvSpPr txBox="1"/>
          <p:nvPr>
            <p:ph idx="2" type="subTitle"/>
          </p:nvPr>
        </p:nvSpPr>
        <p:spPr>
          <a:xfrm>
            <a:off x="4572050" y="1905550"/>
            <a:ext cx="3827700" cy="2527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b="1" lang="en" sz="1800">
                <a:latin typeface="Cinzel Decorative"/>
                <a:ea typeface="Cinzel Decorative"/>
                <a:cs typeface="Cinzel Decorative"/>
                <a:sym typeface="Cinzel Decorative"/>
              </a:rPr>
              <a:t>VECTORS</a:t>
            </a:r>
            <a:endParaRPr b="1" sz="1800">
              <a:latin typeface="Cinzel Decorative"/>
              <a:ea typeface="Cinzel Decorative"/>
              <a:cs typeface="Cinzel Decorative"/>
              <a:sym typeface="Cinzel Decorative"/>
            </a:endParaRPr>
          </a:p>
          <a:p>
            <a:pPr indent="-304800" lvl="0" marL="457200" rtl="0" algn="l">
              <a:spcBef>
                <a:spcPts val="1000"/>
              </a:spcBef>
              <a:spcAft>
                <a:spcPts val="0"/>
              </a:spcAft>
              <a:buSzPts val="1200"/>
              <a:buChar char="●"/>
            </a:pPr>
            <a:r>
              <a:rPr lang="en" sz="1200" u="sng">
                <a:solidFill>
                  <a:schemeClr val="hlink"/>
                </a:solidFill>
                <a:hlinkClick r:id="rId10"/>
              </a:rPr>
              <a:t>Flat mawlid al nabi illustration</a:t>
            </a:r>
            <a:endParaRPr sz="1200"/>
          </a:p>
          <a:p>
            <a:pPr indent="-304800" lvl="0" marL="457200" rtl="0" algn="l">
              <a:spcBef>
                <a:spcPts val="0"/>
              </a:spcBef>
              <a:spcAft>
                <a:spcPts val="0"/>
              </a:spcAft>
              <a:buSzPts val="1200"/>
              <a:buChar char="●"/>
            </a:pPr>
            <a:r>
              <a:rPr lang="en" sz="1200" u="sng">
                <a:solidFill>
                  <a:schemeClr val="hlink"/>
                </a:solidFill>
                <a:hlinkClick r:id="rId11"/>
              </a:rPr>
              <a:t>Flat mawlid al nabi background I</a:t>
            </a:r>
            <a:endParaRPr sz="1200"/>
          </a:p>
          <a:p>
            <a:pPr indent="-304800" lvl="0" marL="457200" rtl="0" algn="l">
              <a:spcBef>
                <a:spcPts val="0"/>
              </a:spcBef>
              <a:spcAft>
                <a:spcPts val="0"/>
              </a:spcAft>
              <a:buSzPts val="1200"/>
              <a:buChar char="●"/>
            </a:pPr>
            <a:r>
              <a:rPr lang="en" sz="1200" u="sng">
                <a:solidFill>
                  <a:schemeClr val="hlink"/>
                </a:solidFill>
                <a:hlinkClick r:id="rId12"/>
              </a:rPr>
              <a:t>Flat mawlid al nabi background II</a:t>
            </a:r>
            <a:endParaRPr sz="1200"/>
          </a:p>
        </p:txBody>
      </p:sp>
      <p:sp>
        <p:nvSpPr>
          <p:cNvPr id="1161" name="Google Shape;1161;p53"/>
          <p:cNvSpPr txBox="1"/>
          <p:nvPr>
            <p:ph idx="4294967295" type="subTitle"/>
          </p:nvPr>
        </p:nvSpPr>
        <p:spPr>
          <a:xfrm>
            <a:off x="728700" y="1320475"/>
            <a:ext cx="7686600" cy="3591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sz="1400"/>
              <a:t>Did you like the resources on this template? Get them for free at our other websites:</a:t>
            </a:r>
            <a:endParaRPr sz="1400"/>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65" name="Shape 1165"/>
        <p:cNvGrpSpPr/>
        <p:nvPr/>
      </p:nvGrpSpPr>
      <p:grpSpPr>
        <a:xfrm>
          <a:off x="0" y="0"/>
          <a:ext cx="0" cy="0"/>
          <a:chOff x="0" y="0"/>
          <a:chExt cx="0" cy="0"/>
        </a:xfrm>
      </p:grpSpPr>
      <p:sp>
        <p:nvSpPr>
          <p:cNvPr id="1166" name="Google Shape;1166;p5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167" name="Google Shape;1167;p54"/>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71" name="Shape 1171"/>
        <p:cNvGrpSpPr/>
        <p:nvPr/>
      </p:nvGrpSpPr>
      <p:grpSpPr>
        <a:xfrm>
          <a:off x="0" y="0"/>
          <a:ext cx="0" cy="0"/>
          <a:chOff x="0" y="0"/>
          <a:chExt cx="0" cy="0"/>
        </a:xfrm>
      </p:grpSpPr>
      <p:sp>
        <p:nvSpPr>
          <p:cNvPr id="1172" name="Google Shape;1172;p55"/>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1173" name="Google Shape;1173;p55"/>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77" name="Shape 1177"/>
        <p:cNvGrpSpPr/>
        <p:nvPr/>
      </p:nvGrpSpPr>
      <p:grpSpPr>
        <a:xfrm>
          <a:off x="0" y="0"/>
          <a:ext cx="0" cy="0"/>
          <a:chOff x="0" y="0"/>
          <a:chExt cx="0" cy="0"/>
        </a:xfrm>
      </p:grpSpPr>
      <p:sp>
        <p:nvSpPr>
          <p:cNvPr id="1178" name="Google Shape;1178;p56"/>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rgbClr val="EFEFEF"/>
                </a:solidFill>
              </a:rPr>
              <a:t>This presentation has been made using the following fonts:</a:t>
            </a:r>
            <a:endParaRPr sz="1100">
              <a:solidFill>
                <a:srgbClr val="EFEFEF"/>
              </a:solidFill>
            </a:endParaRPr>
          </a:p>
          <a:p>
            <a:pPr indent="0" lvl="0" marL="0" rtl="0" algn="ctr">
              <a:lnSpc>
                <a:spcPct val="100000"/>
              </a:lnSpc>
              <a:spcBef>
                <a:spcPts val="1000"/>
              </a:spcBef>
              <a:spcAft>
                <a:spcPts val="0"/>
              </a:spcAft>
              <a:buNone/>
            </a:pPr>
            <a:r>
              <a:rPr b="1" lang="en" sz="1100">
                <a:solidFill>
                  <a:schemeClr val="lt1"/>
                </a:solidFill>
              </a:rPr>
              <a:t>Cinzel Decorative</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https://fonts.google.com/specimen/Cinzel+Decorative</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b="1" lang="en" sz="1100">
                <a:solidFill>
                  <a:schemeClr val="lt1"/>
                </a:solidFill>
              </a:rPr>
              <a:t>DM Sans</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https://fonts.google.com/specimen/DM+Sans</a:t>
            </a:r>
            <a:r>
              <a:rPr lang="en" sz="1100">
                <a:solidFill>
                  <a:schemeClr val="lt1"/>
                </a:solidFill>
              </a:rPr>
              <a:t>)</a:t>
            </a:r>
            <a:endParaRPr sz="1100">
              <a:solidFill>
                <a:schemeClr val="lt1"/>
              </a:solidFill>
            </a:endParaRPr>
          </a:p>
          <a:p>
            <a:pPr indent="0" lvl="0" marL="0" rtl="0" algn="l">
              <a:lnSpc>
                <a:spcPct val="100000"/>
              </a:lnSpc>
              <a:spcBef>
                <a:spcPts val="0"/>
              </a:spcBef>
              <a:spcAft>
                <a:spcPts val="0"/>
              </a:spcAft>
              <a:buNone/>
            </a:pPr>
            <a:r>
              <a:t/>
            </a:r>
            <a:endParaRPr sz="1100">
              <a:solidFill>
                <a:srgbClr val="EFEFEF"/>
              </a:solidFill>
            </a:endParaRPr>
          </a:p>
        </p:txBody>
      </p:sp>
      <p:sp>
        <p:nvSpPr>
          <p:cNvPr id="1179" name="Google Shape;1179;p56"/>
          <p:cNvSpPr/>
          <p:nvPr/>
        </p:nvSpPr>
        <p:spPr>
          <a:xfrm>
            <a:off x="2052650" y="2947175"/>
            <a:ext cx="791400" cy="754200"/>
          </a:xfrm>
          <a:prstGeom prst="roundRect">
            <a:avLst>
              <a:gd fmla="val 16667" name="adj"/>
            </a:avLst>
          </a:prstGeom>
          <a:solidFill>
            <a:srgbClr val="09273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6"/>
          <p:cNvSpPr/>
          <p:nvPr/>
        </p:nvSpPr>
        <p:spPr>
          <a:xfrm>
            <a:off x="3114470" y="2947175"/>
            <a:ext cx="791400" cy="754200"/>
          </a:xfrm>
          <a:prstGeom prst="roundRect">
            <a:avLst>
              <a:gd fmla="val 16667" name="adj"/>
            </a:avLst>
          </a:prstGeom>
          <a:solidFill>
            <a:srgbClr val="17537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6"/>
          <p:cNvSpPr/>
          <p:nvPr/>
        </p:nvSpPr>
        <p:spPr>
          <a:xfrm>
            <a:off x="4176289" y="2947175"/>
            <a:ext cx="791400" cy="754200"/>
          </a:xfrm>
          <a:prstGeom prst="roundRect">
            <a:avLst>
              <a:gd fmla="val 16667" name="adj"/>
            </a:avLst>
          </a:prstGeom>
          <a:solidFill>
            <a:srgbClr val="0A609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6"/>
          <p:cNvSpPr txBox="1"/>
          <p:nvPr/>
        </p:nvSpPr>
        <p:spPr>
          <a:xfrm>
            <a:off x="20526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#09273f</a:t>
            </a:r>
            <a:endParaRPr sz="1000">
              <a:solidFill>
                <a:srgbClr val="FFFFFF"/>
              </a:solidFill>
            </a:endParaRPr>
          </a:p>
        </p:txBody>
      </p:sp>
      <p:sp>
        <p:nvSpPr>
          <p:cNvPr id="1183" name="Google Shape;1183;p56"/>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#175378</a:t>
            </a:r>
            <a:endParaRPr sz="1000">
              <a:solidFill>
                <a:srgbClr val="FFFFFF"/>
              </a:solidFill>
            </a:endParaRPr>
          </a:p>
        </p:txBody>
      </p:sp>
      <p:sp>
        <p:nvSpPr>
          <p:cNvPr id="1184" name="Google Shape;1184;p56"/>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#0a6093</a:t>
            </a:r>
            <a:endParaRPr sz="1000">
              <a:solidFill>
                <a:srgbClr val="FFFFFF"/>
              </a:solidFill>
            </a:endParaRPr>
          </a:p>
        </p:txBody>
      </p:sp>
      <p:sp>
        <p:nvSpPr>
          <p:cNvPr id="1185" name="Google Shape;1185;p56"/>
          <p:cNvSpPr/>
          <p:nvPr/>
        </p:nvSpPr>
        <p:spPr>
          <a:xfrm>
            <a:off x="5238125" y="2947175"/>
            <a:ext cx="791400" cy="754200"/>
          </a:xfrm>
          <a:prstGeom prst="roundRect">
            <a:avLst>
              <a:gd fmla="val 16667" name="adj"/>
            </a:avLst>
          </a:prstGeom>
          <a:solidFill>
            <a:srgbClr val="BB8D5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6"/>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#bb8d5a</a:t>
            </a:r>
            <a:endParaRPr sz="1000">
              <a:solidFill>
                <a:srgbClr val="FFFFFF"/>
              </a:solidFill>
            </a:endParaRPr>
          </a:p>
        </p:txBody>
      </p:sp>
      <p:sp>
        <p:nvSpPr>
          <p:cNvPr id="1187" name="Google Shape;1187;p56"/>
          <p:cNvSpPr/>
          <p:nvPr/>
        </p:nvSpPr>
        <p:spPr>
          <a:xfrm>
            <a:off x="3114475" y="3878275"/>
            <a:ext cx="791400" cy="754200"/>
          </a:xfrm>
          <a:prstGeom prst="roundRect">
            <a:avLst>
              <a:gd fmla="val 16667" name="adj"/>
            </a:avLst>
          </a:prstGeom>
          <a:solidFill>
            <a:srgbClr val="FDB63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6"/>
          <p:cNvSpPr/>
          <p:nvPr/>
        </p:nvSpPr>
        <p:spPr>
          <a:xfrm>
            <a:off x="4176295" y="3878275"/>
            <a:ext cx="791400" cy="754200"/>
          </a:xfrm>
          <a:prstGeom prst="roundRect">
            <a:avLst>
              <a:gd fmla="val 16667" name="adj"/>
            </a:avLst>
          </a:prstGeom>
          <a:solidFill>
            <a:srgbClr val="FDD9B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6"/>
          <p:cNvSpPr/>
          <p:nvPr/>
        </p:nvSpPr>
        <p:spPr>
          <a:xfrm>
            <a:off x="5238114" y="38782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6"/>
          <p:cNvSpPr txBox="1"/>
          <p:nvPr/>
        </p:nvSpPr>
        <p:spPr>
          <a:xfrm>
            <a:off x="311447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#fdb63d</a:t>
            </a:r>
            <a:endParaRPr sz="1000">
              <a:solidFill>
                <a:srgbClr val="FFFFFF"/>
              </a:solidFill>
            </a:endParaRPr>
          </a:p>
        </p:txBody>
      </p:sp>
      <p:sp>
        <p:nvSpPr>
          <p:cNvPr id="1191" name="Google Shape;1191;p56"/>
          <p:cNvSpPr txBox="1"/>
          <p:nvPr/>
        </p:nvSpPr>
        <p:spPr>
          <a:xfrm>
            <a:off x="417630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#fdd9b4</a:t>
            </a:r>
            <a:endParaRPr sz="1000">
              <a:solidFill>
                <a:schemeClr val="dk1"/>
              </a:solidFill>
            </a:endParaRPr>
          </a:p>
        </p:txBody>
      </p:sp>
      <p:sp>
        <p:nvSpPr>
          <p:cNvPr id="1192" name="Google Shape;1192;p56"/>
          <p:cNvSpPr txBox="1"/>
          <p:nvPr/>
        </p:nvSpPr>
        <p:spPr>
          <a:xfrm>
            <a:off x="523812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1193" name="Google Shape;1193;p56"/>
          <p:cNvSpPr/>
          <p:nvPr/>
        </p:nvSpPr>
        <p:spPr>
          <a:xfrm>
            <a:off x="6299950" y="2947175"/>
            <a:ext cx="791400" cy="754200"/>
          </a:xfrm>
          <a:prstGeom prst="roundRect">
            <a:avLst>
              <a:gd fmla="val 16667" name="adj"/>
            </a:avLst>
          </a:prstGeom>
          <a:solidFill>
            <a:srgbClr val="AC7F5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6"/>
          <p:cNvSpPr txBox="1"/>
          <p:nvPr/>
        </p:nvSpPr>
        <p:spPr>
          <a:xfrm>
            <a:off x="62999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#ac7f52</a:t>
            </a:r>
            <a:endParaRPr sz="1000">
              <a:solidFill>
                <a:srgbClr val="FFFFFF"/>
              </a:solidFill>
            </a:endParaRPr>
          </a:p>
        </p:txBody>
      </p:sp>
      <p:sp>
        <p:nvSpPr>
          <p:cNvPr id="1195" name="Google Shape;1195;p56"/>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9" name="Shape 1199"/>
        <p:cNvGrpSpPr/>
        <p:nvPr/>
      </p:nvGrpSpPr>
      <p:grpSpPr>
        <a:xfrm>
          <a:off x="0" y="0"/>
          <a:ext cx="0" cy="0"/>
          <a:chOff x="0" y="0"/>
          <a:chExt cx="0" cy="0"/>
        </a:xfrm>
      </p:grpSpPr>
      <p:sp>
        <p:nvSpPr>
          <p:cNvPr id="1200" name="Google Shape;1200;p57"/>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1201" name="Google Shape;1201;p5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1202" name="Google Shape;1202;p57"/>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203" name="Google Shape;1203;p57">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1204" name="Google Shape;1204;p57">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1205" name="Google Shape;1205;p57">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1206" name="Google Shape;1206;p57">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1207" name="Google Shape;1207;p57"/>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208" name="Google Shape;1208;p57"/>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209" name="Google Shape;1209;p57"/>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210" name="Google Shape;1210;p57"/>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211" name="Google Shape;1211;p57">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5" name="Shape 1215"/>
        <p:cNvGrpSpPr/>
        <p:nvPr/>
      </p:nvGrpSpPr>
      <p:grpSpPr>
        <a:xfrm>
          <a:off x="0" y="0"/>
          <a:ext cx="0" cy="0"/>
          <a:chOff x="0" y="0"/>
          <a:chExt cx="0" cy="0"/>
        </a:xfrm>
      </p:grpSpPr>
      <p:grpSp>
        <p:nvGrpSpPr>
          <p:cNvPr id="1216" name="Google Shape;1216;p58"/>
          <p:cNvGrpSpPr/>
          <p:nvPr/>
        </p:nvGrpSpPr>
        <p:grpSpPr>
          <a:xfrm>
            <a:off x="5048544" y="3019584"/>
            <a:ext cx="442841" cy="514271"/>
            <a:chOff x="4727025" y="1332775"/>
            <a:chExt cx="59900" cy="69625"/>
          </a:xfrm>
        </p:grpSpPr>
        <p:sp>
          <p:nvSpPr>
            <p:cNvPr id="1217" name="Google Shape;1217;p58"/>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8"/>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 name="Google Shape;1219;p58"/>
          <p:cNvGrpSpPr/>
          <p:nvPr/>
        </p:nvGrpSpPr>
        <p:grpSpPr>
          <a:xfrm>
            <a:off x="5723860" y="2267072"/>
            <a:ext cx="500909" cy="500899"/>
            <a:chOff x="4820425" y="1329900"/>
            <a:chExt cx="70175" cy="70350"/>
          </a:xfrm>
        </p:grpSpPr>
        <p:sp>
          <p:nvSpPr>
            <p:cNvPr id="1220" name="Google Shape;1220;p58"/>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8"/>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8"/>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8"/>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 name="Google Shape;1224;p58"/>
          <p:cNvGrpSpPr/>
          <p:nvPr/>
        </p:nvGrpSpPr>
        <p:grpSpPr>
          <a:xfrm>
            <a:off x="6376484" y="2278862"/>
            <a:ext cx="538135" cy="493119"/>
            <a:chOff x="4903200" y="1331525"/>
            <a:chExt cx="73575" cy="67425"/>
          </a:xfrm>
        </p:grpSpPr>
        <p:sp>
          <p:nvSpPr>
            <p:cNvPr id="1225" name="Google Shape;1225;p58"/>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226" name="Google Shape;1226;p58"/>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 name="Google Shape;1227;p58"/>
          <p:cNvGrpSpPr/>
          <p:nvPr/>
        </p:nvGrpSpPr>
        <p:grpSpPr>
          <a:xfrm>
            <a:off x="5636435" y="3020840"/>
            <a:ext cx="544563" cy="511895"/>
            <a:chOff x="4815575" y="1416800"/>
            <a:chExt cx="73750" cy="71400"/>
          </a:xfrm>
        </p:grpSpPr>
        <p:sp>
          <p:nvSpPr>
            <p:cNvPr id="1228" name="Google Shape;1228;p58"/>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8"/>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8"/>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 name="Google Shape;1231;p58"/>
          <p:cNvGrpSpPr/>
          <p:nvPr/>
        </p:nvGrpSpPr>
        <p:grpSpPr>
          <a:xfrm>
            <a:off x="6333060" y="3020546"/>
            <a:ext cx="602914" cy="512477"/>
            <a:chOff x="4902475" y="1418875"/>
            <a:chExt cx="74500" cy="63775"/>
          </a:xfrm>
        </p:grpSpPr>
        <p:sp>
          <p:nvSpPr>
            <p:cNvPr id="1232" name="Google Shape;1232;p58"/>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8"/>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 name="Google Shape;1234;p58"/>
          <p:cNvGrpSpPr/>
          <p:nvPr/>
        </p:nvGrpSpPr>
        <p:grpSpPr>
          <a:xfrm>
            <a:off x="5748932" y="3759785"/>
            <a:ext cx="515391" cy="525699"/>
            <a:chOff x="4818100" y="1507675"/>
            <a:chExt cx="71225" cy="71625"/>
          </a:xfrm>
        </p:grpSpPr>
        <p:sp>
          <p:nvSpPr>
            <p:cNvPr id="1235" name="Google Shape;1235;p58"/>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8"/>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8"/>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8"/>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 name="Google Shape;1239;p58"/>
          <p:cNvGrpSpPr/>
          <p:nvPr/>
        </p:nvGrpSpPr>
        <p:grpSpPr>
          <a:xfrm>
            <a:off x="5087034" y="3781317"/>
            <a:ext cx="522956" cy="489869"/>
            <a:chOff x="4721450" y="1509475"/>
            <a:chExt cx="79350" cy="74325"/>
          </a:xfrm>
        </p:grpSpPr>
        <p:sp>
          <p:nvSpPr>
            <p:cNvPr id="1240" name="Google Shape;1240;p58"/>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8"/>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8"/>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8"/>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 name="Google Shape;1244;p58"/>
          <p:cNvGrpSpPr/>
          <p:nvPr/>
        </p:nvGrpSpPr>
        <p:grpSpPr>
          <a:xfrm>
            <a:off x="6410277" y="3761069"/>
            <a:ext cx="525704" cy="535436"/>
            <a:chOff x="4906800" y="1507500"/>
            <a:chExt cx="70350" cy="71075"/>
          </a:xfrm>
        </p:grpSpPr>
        <p:sp>
          <p:nvSpPr>
            <p:cNvPr id="1245" name="Google Shape;1245;p58"/>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8"/>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8"/>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8"/>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8"/>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 name="Google Shape;1250;p58"/>
          <p:cNvGrpSpPr/>
          <p:nvPr/>
        </p:nvGrpSpPr>
        <p:grpSpPr>
          <a:xfrm>
            <a:off x="4443099" y="2267050"/>
            <a:ext cx="508054" cy="508095"/>
            <a:chOff x="3736598" y="2170606"/>
            <a:chExt cx="404889" cy="404889"/>
          </a:xfrm>
        </p:grpSpPr>
        <p:sp>
          <p:nvSpPr>
            <p:cNvPr id="1251" name="Google Shape;1251;p58"/>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8"/>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8"/>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8"/>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 name="Google Shape;1255;p58"/>
          <p:cNvGrpSpPr/>
          <p:nvPr/>
        </p:nvGrpSpPr>
        <p:grpSpPr>
          <a:xfrm>
            <a:off x="3731139" y="2267145"/>
            <a:ext cx="575790" cy="507904"/>
            <a:chOff x="3161917" y="2170682"/>
            <a:chExt cx="458870" cy="404737"/>
          </a:xfrm>
        </p:grpSpPr>
        <p:sp>
          <p:nvSpPr>
            <p:cNvPr id="1256" name="Google Shape;1256;p58"/>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257" name="Google Shape;1257;p58"/>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8"/>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 name="Google Shape;1259;p58"/>
          <p:cNvGrpSpPr/>
          <p:nvPr/>
        </p:nvGrpSpPr>
        <p:grpSpPr>
          <a:xfrm>
            <a:off x="3758669" y="3027517"/>
            <a:ext cx="520730" cy="498567"/>
            <a:chOff x="3179914" y="2889488"/>
            <a:chExt cx="422876" cy="404911"/>
          </a:xfrm>
        </p:grpSpPr>
        <p:sp>
          <p:nvSpPr>
            <p:cNvPr id="1260" name="Google Shape;1260;p58"/>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8"/>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8"/>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8"/>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8"/>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8"/>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 name="Google Shape;1266;p58"/>
          <p:cNvGrpSpPr/>
          <p:nvPr/>
        </p:nvGrpSpPr>
        <p:grpSpPr>
          <a:xfrm>
            <a:off x="4387349" y="3027477"/>
            <a:ext cx="516145" cy="498648"/>
            <a:chOff x="3729467" y="2889422"/>
            <a:chExt cx="419153" cy="404977"/>
          </a:xfrm>
        </p:grpSpPr>
        <p:sp>
          <p:nvSpPr>
            <p:cNvPr id="1267" name="Google Shape;1267;p58"/>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8"/>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8"/>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8"/>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8"/>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8"/>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8"/>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4" name="Google Shape;1274;p58"/>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8"/>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8"/>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8"/>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8" name="Google Shape;1278;p58"/>
          <p:cNvGrpSpPr/>
          <p:nvPr/>
        </p:nvGrpSpPr>
        <p:grpSpPr>
          <a:xfrm>
            <a:off x="7107677" y="2474362"/>
            <a:ext cx="166473" cy="141497"/>
            <a:chOff x="4660325" y="1866850"/>
            <a:chExt cx="68350" cy="58100"/>
          </a:xfrm>
        </p:grpSpPr>
        <p:sp>
          <p:nvSpPr>
            <p:cNvPr id="1279" name="Google Shape;1279;p58"/>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8"/>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 name="Google Shape;1281;p58"/>
          <p:cNvGrpSpPr/>
          <p:nvPr/>
        </p:nvGrpSpPr>
        <p:grpSpPr>
          <a:xfrm>
            <a:off x="7417022" y="2500086"/>
            <a:ext cx="162515" cy="90049"/>
            <a:chOff x="4791775" y="1877500"/>
            <a:chExt cx="66725" cy="36975"/>
          </a:xfrm>
        </p:grpSpPr>
        <p:sp>
          <p:nvSpPr>
            <p:cNvPr id="1282" name="Google Shape;1282;p58"/>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8"/>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 name="Google Shape;1284;p58"/>
          <p:cNvGrpSpPr/>
          <p:nvPr/>
        </p:nvGrpSpPr>
        <p:grpSpPr>
          <a:xfrm>
            <a:off x="7738734" y="2500086"/>
            <a:ext cx="144979" cy="90049"/>
            <a:chOff x="4923925" y="1877500"/>
            <a:chExt cx="59525" cy="36975"/>
          </a:xfrm>
        </p:grpSpPr>
        <p:sp>
          <p:nvSpPr>
            <p:cNvPr id="1285" name="Google Shape;1285;p58"/>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8"/>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 name="Google Shape;1287;p58"/>
          <p:cNvGrpSpPr/>
          <p:nvPr/>
        </p:nvGrpSpPr>
        <p:grpSpPr>
          <a:xfrm>
            <a:off x="8033226" y="2482277"/>
            <a:ext cx="141447" cy="125667"/>
            <a:chOff x="5058450" y="1870100"/>
            <a:chExt cx="58075" cy="51600"/>
          </a:xfrm>
        </p:grpSpPr>
        <p:sp>
          <p:nvSpPr>
            <p:cNvPr id="1288" name="Google Shape;1288;p58"/>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8"/>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 name="Google Shape;1290;p58"/>
          <p:cNvGrpSpPr/>
          <p:nvPr/>
        </p:nvGrpSpPr>
        <p:grpSpPr>
          <a:xfrm>
            <a:off x="7447741" y="2904685"/>
            <a:ext cx="101077" cy="107645"/>
            <a:chOff x="4811425" y="2065025"/>
            <a:chExt cx="41500" cy="44200"/>
          </a:xfrm>
        </p:grpSpPr>
        <p:sp>
          <p:nvSpPr>
            <p:cNvPr id="1291" name="Google Shape;1291;p58"/>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8"/>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 name="Google Shape;1293;p58"/>
          <p:cNvGrpSpPr/>
          <p:nvPr/>
        </p:nvGrpSpPr>
        <p:grpSpPr>
          <a:xfrm>
            <a:off x="7740178" y="2904898"/>
            <a:ext cx="120867" cy="107218"/>
            <a:chOff x="4929875" y="2065025"/>
            <a:chExt cx="49625" cy="44025"/>
          </a:xfrm>
        </p:grpSpPr>
        <p:sp>
          <p:nvSpPr>
            <p:cNvPr id="1294" name="Google Shape;1294;p58"/>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8"/>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 name="Google Shape;1296;p58"/>
          <p:cNvGrpSpPr/>
          <p:nvPr/>
        </p:nvGrpSpPr>
        <p:grpSpPr>
          <a:xfrm>
            <a:off x="8068847" y="2907912"/>
            <a:ext cx="70206" cy="101191"/>
            <a:chOff x="5083925" y="2066350"/>
            <a:chExt cx="28825" cy="41550"/>
          </a:xfrm>
        </p:grpSpPr>
        <p:sp>
          <p:nvSpPr>
            <p:cNvPr id="1297" name="Google Shape;1297;p58"/>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8"/>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 name="Google Shape;1299;p58"/>
          <p:cNvGrpSpPr/>
          <p:nvPr/>
        </p:nvGrpSpPr>
        <p:grpSpPr>
          <a:xfrm>
            <a:off x="7100401" y="2923559"/>
            <a:ext cx="181026" cy="69896"/>
            <a:chOff x="4659775" y="2072775"/>
            <a:chExt cx="74325" cy="28700"/>
          </a:xfrm>
        </p:grpSpPr>
        <p:sp>
          <p:nvSpPr>
            <p:cNvPr id="1300" name="Google Shape;1300;p58"/>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8"/>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8"/>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 name="Google Shape;1303;p58"/>
          <p:cNvGrpSpPr/>
          <p:nvPr/>
        </p:nvGrpSpPr>
        <p:grpSpPr>
          <a:xfrm>
            <a:off x="8020257" y="2714124"/>
            <a:ext cx="167387" cy="89197"/>
            <a:chOff x="4662475" y="1976500"/>
            <a:chExt cx="68725" cy="36625"/>
          </a:xfrm>
        </p:grpSpPr>
        <p:sp>
          <p:nvSpPr>
            <p:cNvPr id="1304" name="Google Shape;1304;p58"/>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8"/>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8"/>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 name="Google Shape;1307;p58"/>
          <p:cNvGrpSpPr/>
          <p:nvPr/>
        </p:nvGrpSpPr>
        <p:grpSpPr>
          <a:xfrm>
            <a:off x="7717162" y="2717564"/>
            <a:ext cx="166899" cy="82317"/>
            <a:chOff x="4920150" y="1977875"/>
            <a:chExt cx="68525" cy="33800"/>
          </a:xfrm>
        </p:grpSpPr>
        <p:sp>
          <p:nvSpPr>
            <p:cNvPr id="1308" name="Google Shape;1308;p58"/>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8"/>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8"/>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 name="Google Shape;1311;p58"/>
          <p:cNvGrpSpPr/>
          <p:nvPr/>
        </p:nvGrpSpPr>
        <p:grpSpPr>
          <a:xfrm>
            <a:off x="7128319" y="3121482"/>
            <a:ext cx="125190" cy="127858"/>
            <a:chOff x="4676550" y="2160575"/>
            <a:chExt cx="51400" cy="52500"/>
          </a:xfrm>
        </p:grpSpPr>
        <p:sp>
          <p:nvSpPr>
            <p:cNvPr id="1312" name="Google Shape;1312;p58"/>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8"/>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8"/>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 name="Google Shape;1315;p58"/>
          <p:cNvGrpSpPr/>
          <p:nvPr/>
        </p:nvGrpSpPr>
        <p:grpSpPr>
          <a:xfrm>
            <a:off x="7425577" y="3128514"/>
            <a:ext cx="145405" cy="113794"/>
            <a:chOff x="4768325" y="2163475"/>
            <a:chExt cx="59700" cy="46725"/>
          </a:xfrm>
        </p:grpSpPr>
        <p:sp>
          <p:nvSpPr>
            <p:cNvPr id="1316" name="Google Shape;1316;p58"/>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8"/>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8" name="Google Shape;1318;p58"/>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8"/>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8"/>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8"/>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8"/>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8"/>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4" name="Google Shape;1324;p58"/>
          <p:cNvGrpSpPr/>
          <p:nvPr/>
        </p:nvGrpSpPr>
        <p:grpSpPr>
          <a:xfrm>
            <a:off x="7441895" y="3383608"/>
            <a:ext cx="112768" cy="106853"/>
            <a:chOff x="4768575" y="2253950"/>
            <a:chExt cx="46300" cy="43875"/>
          </a:xfrm>
        </p:grpSpPr>
        <p:sp>
          <p:nvSpPr>
            <p:cNvPr id="1325" name="Google Shape;1325;p58"/>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8"/>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 name="Google Shape;1327;p58"/>
          <p:cNvGrpSpPr/>
          <p:nvPr/>
        </p:nvGrpSpPr>
        <p:grpSpPr>
          <a:xfrm>
            <a:off x="7741518" y="3872634"/>
            <a:ext cx="118187" cy="146246"/>
            <a:chOff x="4960900" y="2433225"/>
            <a:chExt cx="48525" cy="60050"/>
          </a:xfrm>
        </p:grpSpPr>
        <p:sp>
          <p:nvSpPr>
            <p:cNvPr id="1328" name="Google Shape;1328;p58"/>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8"/>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 name="Google Shape;1330;p58"/>
          <p:cNvGrpSpPr/>
          <p:nvPr/>
        </p:nvGrpSpPr>
        <p:grpSpPr>
          <a:xfrm>
            <a:off x="7430083" y="4136695"/>
            <a:ext cx="136394" cy="143810"/>
            <a:chOff x="4854075" y="2527625"/>
            <a:chExt cx="56000" cy="59050"/>
          </a:xfrm>
        </p:grpSpPr>
        <p:sp>
          <p:nvSpPr>
            <p:cNvPr id="1331" name="Google Shape;1331;p58"/>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8"/>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3" name="Google Shape;1333;p58"/>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8"/>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8"/>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6" name="Google Shape;1336;p58"/>
          <p:cNvGrpSpPr/>
          <p:nvPr/>
        </p:nvGrpSpPr>
        <p:grpSpPr>
          <a:xfrm>
            <a:off x="8054294" y="3600439"/>
            <a:ext cx="99312" cy="160797"/>
            <a:chOff x="5059700" y="2334775"/>
            <a:chExt cx="40775" cy="66025"/>
          </a:xfrm>
        </p:grpSpPr>
        <p:sp>
          <p:nvSpPr>
            <p:cNvPr id="1337" name="Google Shape;1337;p58"/>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8"/>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8"/>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8"/>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8"/>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8"/>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8"/>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8"/>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8"/>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 name="Google Shape;1346;p58"/>
          <p:cNvGrpSpPr/>
          <p:nvPr/>
        </p:nvGrpSpPr>
        <p:grpSpPr>
          <a:xfrm>
            <a:off x="8011458" y="3865571"/>
            <a:ext cx="184984" cy="160371"/>
            <a:chOff x="5037700" y="2430325"/>
            <a:chExt cx="75950" cy="65850"/>
          </a:xfrm>
        </p:grpSpPr>
        <p:sp>
          <p:nvSpPr>
            <p:cNvPr id="1347" name="Google Shape;1347;p58"/>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8"/>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 name="Google Shape;1349;p58"/>
          <p:cNvGrpSpPr/>
          <p:nvPr/>
        </p:nvGrpSpPr>
        <p:grpSpPr>
          <a:xfrm>
            <a:off x="7430964" y="3632023"/>
            <a:ext cx="173014" cy="97629"/>
            <a:chOff x="4756975" y="2341800"/>
            <a:chExt cx="91975" cy="51925"/>
          </a:xfrm>
        </p:grpSpPr>
        <p:sp>
          <p:nvSpPr>
            <p:cNvPr id="1350" name="Google Shape;1350;p58"/>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8"/>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8"/>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8"/>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8"/>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8"/>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8"/>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8"/>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8"/>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8"/>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8"/>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8"/>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8"/>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8"/>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8"/>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8"/>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8"/>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8"/>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8"/>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8"/>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 name="Google Shape;1370;p58"/>
          <p:cNvGrpSpPr/>
          <p:nvPr/>
        </p:nvGrpSpPr>
        <p:grpSpPr>
          <a:xfrm>
            <a:off x="7697901" y="4120720"/>
            <a:ext cx="212497" cy="175761"/>
            <a:chOff x="4943575" y="2516350"/>
            <a:chExt cx="98675" cy="81700"/>
          </a:xfrm>
        </p:grpSpPr>
        <p:sp>
          <p:nvSpPr>
            <p:cNvPr id="1371" name="Google Shape;1371;p58"/>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8"/>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8"/>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8"/>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8"/>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8"/>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8"/>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8"/>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8"/>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8"/>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8"/>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8"/>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8"/>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8"/>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8"/>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8"/>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8"/>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8"/>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8"/>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8"/>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8"/>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8"/>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8"/>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8"/>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8"/>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8"/>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8"/>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8"/>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8"/>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8"/>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8"/>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8"/>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8"/>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8"/>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8"/>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8"/>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8"/>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8"/>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8"/>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8"/>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8"/>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8"/>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8"/>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8"/>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8"/>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8"/>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8"/>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8"/>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8"/>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8"/>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8"/>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8"/>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8"/>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8"/>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8"/>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8"/>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8"/>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8"/>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8"/>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8"/>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8"/>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8"/>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8"/>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8"/>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8"/>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8"/>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8"/>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8"/>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8"/>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8"/>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8"/>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8"/>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8"/>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8"/>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8"/>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8"/>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8"/>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8"/>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 name="Google Shape;1449;p58"/>
          <p:cNvGrpSpPr/>
          <p:nvPr/>
        </p:nvGrpSpPr>
        <p:grpSpPr>
          <a:xfrm>
            <a:off x="1955962" y="3346963"/>
            <a:ext cx="965351" cy="134611"/>
            <a:chOff x="4411970" y="2962952"/>
            <a:chExt cx="706544" cy="104212"/>
          </a:xfrm>
        </p:grpSpPr>
        <p:sp>
          <p:nvSpPr>
            <p:cNvPr id="1450" name="Google Shape;1450;p58"/>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8"/>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8"/>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8"/>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 name="Google Shape;1454;p58"/>
          <p:cNvGrpSpPr/>
          <p:nvPr/>
        </p:nvGrpSpPr>
        <p:grpSpPr>
          <a:xfrm>
            <a:off x="1955962" y="2935877"/>
            <a:ext cx="960158" cy="289172"/>
            <a:chOff x="4411970" y="2726085"/>
            <a:chExt cx="643107" cy="193659"/>
          </a:xfrm>
        </p:grpSpPr>
        <p:sp>
          <p:nvSpPr>
            <p:cNvPr id="1455" name="Google Shape;1455;p58"/>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8"/>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8"/>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 name="Google Shape;1458;p58"/>
          <p:cNvGrpSpPr/>
          <p:nvPr/>
        </p:nvGrpSpPr>
        <p:grpSpPr>
          <a:xfrm>
            <a:off x="958854" y="3201987"/>
            <a:ext cx="833173" cy="259209"/>
            <a:chOff x="4411970" y="4340222"/>
            <a:chExt cx="779467" cy="242683"/>
          </a:xfrm>
        </p:grpSpPr>
        <p:sp>
          <p:nvSpPr>
            <p:cNvPr id="1459" name="Google Shape;1459;p58"/>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8"/>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8"/>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 name="Google Shape;1462;p58"/>
          <p:cNvGrpSpPr/>
          <p:nvPr/>
        </p:nvGrpSpPr>
        <p:grpSpPr>
          <a:xfrm>
            <a:off x="1955962" y="2597733"/>
            <a:ext cx="965160" cy="216230"/>
            <a:chOff x="4411970" y="2468674"/>
            <a:chExt cx="747317" cy="167425"/>
          </a:xfrm>
        </p:grpSpPr>
        <p:sp>
          <p:nvSpPr>
            <p:cNvPr id="1463" name="Google Shape;1463;p58"/>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8"/>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 name="Google Shape;1465;p58"/>
          <p:cNvGrpSpPr/>
          <p:nvPr/>
        </p:nvGrpSpPr>
        <p:grpSpPr>
          <a:xfrm>
            <a:off x="954709" y="2502450"/>
            <a:ext cx="810451" cy="319148"/>
            <a:chOff x="4411970" y="3686602"/>
            <a:chExt cx="797845" cy="314215"/>
          </a:xfrm>
        </p:grpSpPr>
        <p:sp>
          <p:nvSpPr>
            <p:cNvPr id="1466" name="Google Shape;1466;p58"/>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8"/>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8"/>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8"/>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8"/>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1" name="Google Shape;1471;p58"/>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2" name="Google Shape;1472;p58"/>
          <p:cNvGrpSpPr/>
          <p:nvPr/>
        </p:nvGrpSpPr>
        <p:grpSpPr>
          <a:xfrm>
            <a:off x="954806" y="2256974"/>
            <a:ext cx="1970333" cy="208784"/>
            <a:chOff x="6336019" y="3733725"/>
            <a:chExt cx="2566206" cy="351310"/>
          </a:xfrm>
        </p:grpSpPr>
        <p:sp>
          <p:nvSpPr>
            <p:cNvPr id="1473" name="Google Shape;1473;p58"/>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8"/>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8"/>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8"/>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 name="Google Shape;1477;p58"/>
          <p:cNvGrpSpPr/>
          <p:nvPr/>
        </p:nvGrpSpPr>
        <p:grpSpPr>
          <a:xfrm>
            <a:off x="1955962" y="3864529"/>
            <a:ext cx="946551" cy="153200"/>
            <a:chOff x="4404545" y="3301592"/>
            <a:chExt cx="782403" cy="129272"/>
          </a:xfrm>
        </p:grpSpPr>
        <p:sp>
          <p:nvSpPr>
            <p:cNvPr id="1478" name="Google Shape;1478;p58"/>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8"/>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 name="Google Shape;1480;p58"/>
          <p:cNvGrpSpPr/>
          <p:nvPr/>
        </p:nvGrpSpPr>
        <p:grpSpPr>
          <a:xfrm>
            <a:off x="1955962" y="3603488"/>
            <a:ext cx="962257" cy="139127"/>
            <a:chOff x="4411970" y="3131459"/>
            <a:chExt cx="710520" cy="117397"/>
          </a:xfrm>
        </p:grpSpPr>
        <p:sp>
          <p:nvSpPr>
            <p:cNvPr id="1481" name="Google Shape;1481;p58"/>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8"/>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483" name="Google Shape;1483;p58"/>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4" name="Google Shape;1484;p58"/>
          <p:cNvGrpSpPr/>
          <p:nvPr/>
        </p:nvGrpSpPr>
        <p:grpSpPr>
          <a:xfrm>
            <a:off x="956107" y="3538282"/>
            <a:ext cx="823838" cy="458988"/>
            <a:chOff x="4411970" y="1801825"/>
            <a:chExt cx="734586" cy="409262"/>
          </a:xfrm>
        </p:grpSpPr>
        <p:sp>
          <p:nvSpPr>
            <p:cNvPr id="1485" name="Google Shape;1485;p58"/>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8"/>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 name="Google Shape;1487;p58"/>
          <p:cNvGrpSpPr/>
          <p:nvPr/>
        </p:nvGrpSpPr>
        <p:grpSpPr>
          <a:xfrm>
            <a:off x="956107" y="4086708"/>
            <a:ext cx="856348" cy="212039"/>
            <a:chOff x="4411970" y="2233974"/>
            <a:chExt cx="763574" cy="189068"/>
          </a:xfrm>
        </p:grpSpPr>
        <p:sp>
          <p:nvSpPr>
            <p:cNvPr id="1488" name="Google Shape;1488;p58"/>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8"/>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 name="Google Shape;1490;p58"/>
          <p:cNvGrpSpPr/>
          <p:nvPr/>
        </p:nvGrpSpPr>
        <p:grpSpPr>
          <a:xfrm>
            <a:off x="3066303" y="2262044"/>
            <a:ext cx="511602" cy="511602"/>
            <a:chOff x="5681300" y="2527788"/>
            <a:chExt cx="805800" cy="805800"/>
          </a:xfrm>
        </p:grpSpPr>
        <p:sp>
          <p:nvSpPr>
            <p:cNvPr id="1491" name="Google Shape;1491;p58"/>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8"/>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 name="Google Shape;1493;p58"/>
          <p:cNvGrpSpPr/>
          <p:nvPr/>
        </p:nvGrpSpPr>
        <p:grpSpPr>
          <a:xfrm>
            <a:off x="3063497" y="3028627"/>
            <a:ext cx="513021" cy="512935"/>
            <a:chOff x="4049800" y="640400"/>
            <a:chExt cx="858900" cy="858900"/>
          </a:xfrm>
        </p:grpSpPr>
        <p:sp>
          <p:nvSpPr>
            <p:cNvPr id="1494" name="Google Shape;1494;p58"/>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8"/>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 name="Google Shape;1496;p58"/>
          <p:cNvGrpSpPr/>
          <p:nvPr/>
        </p:nvGrpSpPr>
        <p:grpSpPr>
          <a:xfrm>
            <a:off x="2980696" y="3680519"/>
            <a:ext cx="686489" cy="686585"/>
            <a:chOff x="5080188" y="927900"/>
            <a:chExt cx="961200" cy="961200"/>
          </a:xfrm>
        </p:grpSpPr>
        <p:sp>
          <p:nvSpPr>
            <p:cNvPr id="1497" name="Google Shape;1497;p58"/>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8"/>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8"/>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8"/>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8"/>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8"/>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8"/>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8"/>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 name="Google Shape;1505;p58"/>
          <p:cNvGrpSpPr/>
          <p:nvPr/>
        </p:nvGrpSpPr>
        <p:grpSpPr>
          <a:xfrm>
            <a:off x="3763848" y="3773248"/>
            <a:ext cx="510373" cy="510937"/>
            <a:chOff x="7508249" y="1522825"/>
            <a:chExt cx="1326332" cy="1322987"/>
          </a:xfrm>
        </p:grpSpPr>
        <p:sp>
          <p:nvSpPr>
            <p:cNvPr id="1506" name="Google Shape;1506;p58"/>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8"/>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8"/>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8"/>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8"/>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8"/>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8"/>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8"/>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8"/>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8"/>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 name="Google Shape;1516;p58"/>
          <p:cNvGrpSpPr/>
          <p:nvPr/>
        </p:nvGrpSpPr>
        <p:grpSpPr>
          <a:xfrm>
            <a:off x="4455441" y="3774653"/>
            <a:ext cx="492652" cy="503348"/>
            <a:chOff x="6039282" y="1042577"/>
            <a:chExt cx="734315" cy="731929"/>
          </a:xfrm>
        </p:grpSpPr>
        <p:sp>
          <p:nvSpPr>
            <p:cNvPr id="1517" name="Google Shape;1517;p58"/>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8"/>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8"/>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8"/>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8"/>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8"/>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8"/>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8"/>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8"/>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8"/>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8"/>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8"/>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8"/>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8"/>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8"/>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8"/>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8"/>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8"/>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8"/>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8"/>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8"/>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 name="Google Shape;1538;p58"/>
          <p:cNvGrpSpPr/>
          <p:nvPr/>
        </p:nvGrpSpPr>
        <p:grpSpPr>
          <a:xfrm>
            <a:off x="5095855" y="2270694"/>
            <a:ext cx="483304" cy="504902"/>
            <a:chOff x="1825800" y="1651625"/>
            <a:chExt cx="568125" cy="591775"/>
          </a:xfrm>
        </p:grpSpPr>
        <p:sp>
          <p:nvSpPr>
            <p:cNvPr id="1539" name="Google Shape;1539;p58"/>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8"/>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8"/>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8"/>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8"/>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8"/>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5" name="Google Shape;1545;p58"/>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8"/>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8"/>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8"/>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8"/>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1550" name="Google Shape;1550;p58"/>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54" name="Shape 1554"/>
        <p:cNvGrpSpPr/>
        <p:nvPr/>
      </p:nvGrpSpPr>
      <p:grpSpPr>
        <a:xfrm>
          <a:off x="0" y="0"/>
          <a:ext cx="0" cy="0"/>
          <a:chOff x="0" y="0"/>
          <a:chExt cx="0" cy="0"/>
        </a:xfrm>
      </p:grpSpPr>
      <p:grpSp>
        <p:nvGrpSpPr>
          <p:cNvPr id="1555" name="Google Shape;1555;p59"/>
          <p:cNvGrpSpPr/>
          <p:nvPr/>
        </p:nvGrpSpPr>
        <p:grpSpPr>
          <a:xfrm>
            <a:off x="722059" y="955168"/>
            <a:ext cx="2492868" cy="1379876"/>
            <a:chOff x="2654821" y="2311071"/>
            <a:chExt cx="2279715" cy="1262120"/>
          </a:xfrm>
        </p:grpSpPr>
        <p:grpSp>
          <p:nvGrpSpPr>
            <p:cNvPr id="1556" name="Google Shape;1556;p59"/>
            <p:cNvGrpSpPr/>
            <p:nvPr/>
          </p:nvGrpSpPr>
          <p:grpSpPr>
            <a:xfrm>
              <a:off x="4034269" y="2840745"/>
              <a:ext cx="40212" cy="36437"/>
              <a:chOff x="4293400" y="2574725"/>
              <a:chExt cx="84425" cy="80100"/>
            </a:xfrm>
          </p:grpSpPr>
          <p:sp>
            <p:nvSpPr>
              <p:cNvPr id="1557" name="Google Shape;1557;p59"/>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558" name="Google Shape;1558;p59"/>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 name="Google Shape;1559;p59"/>
            <p:cNvGrpSpPr/>
            <p:nvPr/>
          </p:nvGrpSpPr>
          <p:grpSpPr>
            <a:xfrm>
              <a:off x="3894606" y="2334874"/>
              <a:ext cx="913198" cy="518984"/>
              <a:chOff x="4000175" y="1462675"/>
              <a:chExt cx="1917275" cy="1140875"/>
            </a:xfrm>
          </p:grpSpPr>
          <p:sp>
            <p:nvSpPr>
              <p:cNvPr id="1560" name="Google Shape;1560;p59"/>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561" name="Google Shape;1561;p59"/>
              <p:cNvGrpSpPr/>
              <p:nvPr/>
            </p:nvGrpSpPr>
            <p:grpSpPr>
              <a:xfrm>
                <a:off x="4000175" y="1462675"/>
                <a:ext cx="1917275" cy="1140875"/>
                <a:chOff x="4000175" y="1462675"/>
                <a:chExt cx="1917275" cy="1140875"/>
              </a:xfrm>
            </p:grpSpPr>
            <p:sp>
              <p:nvSpPr>
                <p:cNvPr id="1562" name="Google Shape;1562;p59"/>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563" name="Google Shape;1563;p59"/>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9"/>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9"/>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9"/>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67" name="Google Shape;1567;p59"/>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68" name="Google Shape;1568;p59"/>
            <p:cNvGrpSpPr/>
            <p:nvPr/>
          </p:nvGrpSpPr>
          <p:grpSpPr>
            <a:xfrm>
              <a:off x="3875768" y="2846704"/>
              <a:ext cx="44796" cy="47366"/>
              <a:chOff x="3960625" y="2587825"/>
              <a:chExt cx="94050" cy="104125"/>
            </a:xfrm>
          </p:grpSpPr>
          <p:sp>
            <p:nvSpPr>
              <p:cNvPr id="1569" name="Google Shape;1569;p59"/>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570" name="Google Shape;1570;p59"/>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 name="Google Shape;1571;p59"/>
            <p:cNvGrpSpPr/>
            <p:nvPr/>
          </p:nvGrpSpPr>
          <p:grpSpPr>
            <a:xfrm>
              <a:off x="3782759" y="2807162"/>
              <a:ext cx="82686" cy="85487"/>
              <a:chOff x="3765350" y="2500900"/>
              <a:chExt cx="173600" cy="187925"/>
            </a:xfrm>
          </p:grpSpPr>
          <p:sp>
            <p:nvSpPr>
              <p:cNvPr id="1572" name="Google Shape;1572;p59"/>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573" name="Google Shape;1573;p59"/>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9"/>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9"/>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9"/>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9"/>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 name="Google Shape;1578;p59"/>
            <p:cNvGrpSpPr/>
            <p:nvPr/>
          </p:nvGrpSpPr>
          <p:grpSpPr>
            <a:xfrm>
              <a:off x="3775674" y="2798496"/>
              <a:ext cx="40545" cy="23564"/>
              <a:chOff x="3750475" y="2481850"/>
              <a:chExt cx="85125" cy="51800"/>
            </a:xfrm>
          </p:grpSpPr>
          <p:sp>
            <p:nvSpPr>
              <p:cNvPr id="1579" name="Google Shape;1579;p59"/>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9"/>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581" name="Google Shape;1581;p59"/>
            <p:cNvGrpSpPr/>
            <p:nvPr/>
          </p:nvGrpSpPr>
          <p:grpSpPr>
            <a:xfrm>
              <a:off x="3716946" y="2776024"/>
              <a:ext cx="81971" cy="76912"/>
              <a:chOff x="3627175" y="2432450"/>
              <a:chExt cx="172100" cy="169075"/>
            </a:xfrm>
          </p:grpSpPr>
          <p:sp>
            <p:nvSpPr>
              <p:cNvPr id="1582" name="Google Shape;1582;p59"/>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9"/>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584" name="Google Shape;1584;p59"/>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585" name="Google Shape;1585;p59"/>
            <p:cNvGrpSpPr/>
            <p:nvPr/>
          </p:nvGrpSpPr>
          <p:grpSpPr>
            <a:xfrm>
              <a:off x="3685682" y="2845624"/>
              <a:ext cx="29311" cy="45055"/>
              <a:chOff x="3561536" y="2585450"/>
              <a:chExt cx="61539" cy="99045"/>
            </a:xfrm>
          </p:grpSpPr>
          <p:sp>
            <p:nvSpPr>
              <p:cNvPr id="1586" name="Google Shape;1586;p59"/>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9"/>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588" name="Google Shape;1588;p59"/>
            <p:cNvGrpSpPr/>
            <p:nvPr/>
          </p:nvGrpSpPr>
          <p:grpSpPr>
            <a:xfrm>
              <a:off x="3849905" y="2572252"/>
              <a:ext cx="74339" cy="119559"/>
              <a:chOff x="3906325" y="1984500"/>
              <a:chExt cx="156075" cy="262825"/>
            </a:xfrm>
          </p:grpSpPr>
          <p:sp>
            <p:nvSpPr>
              <p:cNvPr id="1589" name="Google Shape;1589;p59"/>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590" name="Google Shape;1590;p59"/>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 name="Google Shape;1591;p59"/>
            <p:cNvGrpSpPr/>
            <p:nvPr/>
          </p:nvGrpSpPr>
          <p:grpSpPr>
            <a:xfrm>
              <a:off x="2654821" y="2414345"/>
              <a:ext cx="667570" cy="558731"/>
              <a:chOff x="1397225" y="1637375"/>
              <a:chExt cx="1401575" cy="1228250"/>
            </a:xfrm>
          </p:grpSpPr>
          <p:sp>
            <p:nvSpPr>
              <p:cNvPr id="1592" name="Google Shape;1592;p59"/>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593" name="Google Shape;1593;p59"/>
              <p:cNvGrpSpPr/>
              <p:nvPr/>
            </p:nvGrpSpPr>
            <p:grpSpPr>
              <a:xfrm>
                <a:off x="1397225" y="1637375"/>
                <a:ext cx="1398775" cy="1228250"/>
                <a:chOff x="1397225" y="1637375"/>
                <a:chExt cx="1398775" cy="1228250"/>
              </a:xfrm>
            </p:grpSpPr>
            <p:sp>
              <p:nvSpPr>
                <p:cNvPr id="1594" name="Google Shape;1594;p59"/>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9"/>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96" name="Google Shape;1596;p59"/>
            <p:cNvGrpSpPr/>
            <p:nvPr/>
          </p:nvGrpSpPr>
          <p:grpSpPr>
            <a:xfrm>
              <a:off x="3230417" y="3103734"/>
              <a:ext cx="282982" cy="280332"/>
              <a:chOff x="2605700" y="3152850"/>
              <a:chExt cx="594125" cy="616250"/>
            </a:xfrm>
          </p:grpSpPr>
          <p:sp>
            <p:nvSpPr>
              <p:cNvPr id="1597" name="Google Shape;1597;p59"/>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598" name="Google Shape;1598;p59"/>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599" name="Google Shape;1599;p59"/>
            <p:cNvGrpSpPr/>
            <p:nvPr/>
          </p:nvGrpSpPr>
          <p:grpSpPr>
            <a:xfrm>
              <a:off x="3265985" y="3226989"/>
              <a:ext cx="87151" cy="346202"/>
              <a:chOff x="2680375" y="3423800"/>
              <a:chExt cx="182975" cy="761050"/>
            </a:xfrm>
          </p:grpSpPr>
          <p:sp>
            <p:nvSpPr>
              <p:cNvPr id="1600" name="Google Shape;1600;p59"/>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601" name="Google Shape;1601;p59"/>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 name="Google Shape;1602;p59"/>
            <p:cNvGrpSpPr/>
            <p:nvPr/>
          </p:nvGrpSpPr>
          <p:grpSpPr>
            <a:xfrm>
              <a:off x="3855466" y="3289811"/>
              <a:ext cx="112514" cy="94210"/>
              <a:chOff x="3918000" y="3561900"/>
              <a:chExt cx="236225" cy="207100"/>
            </a:xfrm>
          </p:grpSpPr>
          <p:sp>
            <p:nvSpPr>
              <p:cNvPr id="1603" name="Google Shape;1603;p59"/>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604" name="Google Shape;1604;p59"/>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5" name="Google Shape;1605;p59"/>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9"/>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9"/>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608" name="Google Shape;1608;p59"/>
            <p:cNvGrpSpPr/>
            <p:nvPr/>
          </p:nvGrpSpPr>
          <p:grpSpPr>
            <a:xfrm>
              <a:off x="2905224" y="2311071"/>
              <a:ext cx="596721" cy="528992"/>
              <a:chOff x="1922950" y="1410350"/>
              <a:chExt cx="1252825" cy="1162875"/>
            </a:xfrm>
          </p:grpSpPr>
          <p:sp>
            <p:nvSpPr>
              <p:cNvPr id="1609" name="Google Shape;1609;p59"/>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9"/>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9"/>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9"/>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9"/>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9"/>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9"/>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9"/>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9"/>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9"/>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9"/>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9"/>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9"/>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9"/>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9"/>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9"/>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625" name="Google Shape;1625;p59"/>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9"/>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9"/>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9"/>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9"/>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9"/>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9"/>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9"/>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9"/>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9"/>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9"/>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9"/>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9"/>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9"/>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9"/>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9"/>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9"/>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9"/>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9"/>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9"/>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645" name="Google Shape;1645;p59"/>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646" name="Google Shape;1646;p59"/>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7" name="Google Shape;1647;p59"/>
            <p:cNvGrpSpPr/>
            <p:nvPr/>
          </p:nvGrpSpPr>
          <p:grpSpPr>
            <a:xfrm>
              <a:off x="3280929" y="3294542"/>
              <a:ext cx="109894" cy="272224"/>
              <a:chOff x="2711750" y="3572300"/>
              <a:chExt cx="230725" cy="598425"/>
            </a:xfrm>
          </p:grpSpPr>
          <p:sp>
            <p:nvSpPr>
              <p:cNvPr id="1648" name="Google Shape;1648;p59"/>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9"/>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0" name="Google Shape;1650;p59"/>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1" name="Google Shape;1651;p59"/>
            <p:cNvGrpSpPr/>
            <p:nvPr/>
          </p:nvGrpSpPr>
          <p:grpSpPr>
            <a:xfrm>
              <a:off x="3790439" y="2408636"/>
              <a:ext cx="73017" cy="75684"/>
              <a:chOff x="3781475" y="1624825"/>
              <a:chExt cx="153300" cy="166375"/>
            </a:xfrm>
          </p:grpSpPr>
          <p:sp>
            <p:nvSpPr>
              <p:cNvPr id="1652" name="Google Shape;1652;p59"/>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9"/>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9"/>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9"/>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6" name="Google Shape;1656;p59"/>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9"/>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9"/>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9"/>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9"/>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9"/>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9"/>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3" name="Google Shape;1663;p59"/>
            <p:cNvGrpSpPr/>
            <p:nvPr/>
          </p:nvGrpSpPr>
          <p:grpSpPr>
            <a:xfrm>
              <a:off x="4403342" y="3107749"/>
              <a:ext cx="316680" cy="101374"/>
              <a:chOff x="5068275" y="3161675"/>
              <a:chExt cx="664875" cy="222850"/>
            </a:xfrm>
          </p:grpSpPr>
          <p:sp>
            <p:nvSpPr>
              <p:cNvPr id="1664" name="Google Shape;1664;p59"/>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9"/>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9"/>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9"/>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8" name="Google Shape;1668;p59"/>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9"/>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9"/>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9"/>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9"/>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9"/>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9"/>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9"/>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9"/>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9"/>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9"/>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9"/>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9"/>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9"/>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9"/>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9"/>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9"/>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9"/>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9"/>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9"/>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9"/>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9"/>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9"/>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9"/>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9"/>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9"/>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9"/>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9"/>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9"/>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7" name="Google Shape;1697;p59"/>
            <p:cNvGrpSpPr/>
            <p:nvPr/>
          </p:nvGrpSpPr>
          <p:grpSpPr>
            <a:xfrm>
              <a:off x="3697513" y="2707266"/>
              <a:ext cx="59549" cy="79733"/>
              <a:chOff x="3586375" y="2281300"/>
              <a:chExt cx="125025" cy="175275"/>
            </a:xfrm>
          </p:grpSpPr>
          <p:sp>
            <p:nvSpPr>
              <p:cNvPr id="1698" name="Google Shape;1698;p59"/>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9"/>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0" name="Google Shape;1700;p59"/>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1" name="Google Shape;1701;p59"/>
            <p:cNvGrpSpPr/>
            <p:nvPr/>
          </p:nvGrpSpPr>
          <p:grpSpPr>
            <a:xfrm>
              <a:off x="4513224" y="3221724"/>
              <a:ext cx="274563" cy="280321"/>
              <a:chOff x="5298975" y="3412225"/>
              <a:chExt cx="576450" cy="616225"/>
            </a:xfrm>
          </p:grpSpPr>
          <p:sp>
            <p:nvSpPr>
              <p:cNvPr id="1702" name="Google Shape;1702;p59"/>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703" name="Google Shape;1703;p59"/>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 name="Google Shape;1704;p59"/>
            <p:cNvGrpSpPr/>
            <p:nvPr/>
          </p:nvGrpSpPr>
          <p:grpSpPr>
            <a:xfrm>
              <a:off x="4824403" y="3421846"/>
              <a:ext cx="110132" cy="130647"/>
              <a:chOff x="5952300" y="3852150"/>
              <a:chExt cx="231225" cy="287200"/>
            </a:xfrm>
          </p:grpSpPr>
          <p:sp>
            <p:nvSpPr>
              <p:cNvPr id="1705" name="Google Shape;1705;p59"/>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9"/>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7" name="Google Shape;1707;p59"/>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9"/>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9"/>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9"/>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9"/>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9"/>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9"/>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9"/>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5" name="Google Shape;1715;p59"/>
            <p:cNvGrpSpPr/>
            <p:nvPr/>
          </p:nvGrpSpPr>
          <p:grpSpPr>
            <a:xfrm>
              <a:off x="4295710" y="3079670"/>
              <a:ext cx="14968" cy="27135"/>
              <a:chOff x="4842300" y="3099950"/>
              <a:chExt cx="31425" cy="59650"/>
            </a:xfrm>
          </p:grpSpPr>
          <p:sp>
            <p:nvSpPr>
              <p:cNvPr id="1716" name="Google Shape;1716;p59"/>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9"/>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9"/>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9"/>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0" name="Google Shape;1720;p59"/>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9"/>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9"/>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9"/>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9"/>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9"/>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9"/>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9"/>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8" name="Google Shape;1728;p59"/>
            <p:cNvGrpSpPr/>
            <p:nvPr/>
          </p:nvGrpSpPr>
          <p:grpSpPr>
            <a:xfrm>
              <a:off x="3831056" y="2816010"/>
              <a:ext cx="37378" cy="27612"/>
              <a:chOff x="3866750" y="2520350"/>
              <a:chExt cx="78475" cy="60700"/>
            </a:xfrm>
          </p:grpSpPr>
          <p:sp>
            <p:nvSpPr>
              <p:cNvPr id="1729" name="Google Shape;1729;p59"/>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9"/>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9"/>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9"/>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3" name="Google Shape;1733;p59"/>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9"/>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9"/>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9"/>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9"/>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9"/>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9"/>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9"/>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9"/>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9"/>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9"/>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9"/>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9"/>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9"/>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9"/>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9"/>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9"/>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750" name="Google Shape;1750;p59"/>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9"/>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9"/>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9"/>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9"/>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9"/>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9"/>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9"/>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9"/>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9"/>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9"/>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9"/>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762" name="Google Shape;1762;p59"/>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9"/>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9"/>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9"/>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9"/>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9"/>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9"/>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9"/>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9"/>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9"/>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9"/>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9"/>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9"/>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5" name="Google Shape;1775;p59"/>
            <p:cNvGrpSpPr/>
            <p:nvPr/>
          </p:nvGrpSpPr>
          <p:grpSpPr>
            <a:xfrm>
              <a:off x="3632736" y="3051591"/>
              <a:ext cx="63288" cy="45217"/>
              <a:chOff x="3450375" y="3038225"/>
              <a:chExt cx="132875" cy="99400"/>
            </a:xfrm>
          </p:grpSpPr>
          <p:sp>
            <p:nvSpPr>
              <p:cNvPr id="1776" name="Google Shape;1776;p59"/>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9"/>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8" name="Google Shape;1778;p59"/>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9"/>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9"/>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9"/>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9"/>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9"/>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9"/>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9"/>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9"/>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787" name="Google Shape;1787;p59"/>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9"/>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9"/>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9"/>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9"/>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9"/>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9"/>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9"/>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9"/>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9"/>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797" name="Google Shape;1797;p59"/>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9"/>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9"/>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9"/>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9"/>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9"/>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803" name="Google Shape;1803;p59"/>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9"/>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9"/>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9"/>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9"/>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9"/>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9"/>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9"/>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9"/>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9"/>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 name="Google Shape;1813;p59"/>
          <p:cNvGrpSpPr/>
          <p:nvPr/>
        </p:nvGrpSpPr>
        <p:grpSpPr>
          <a:xfrm>
            <a:off x="719116" y="2850945"/>
            <a:ext cx="2622876" cy="1333540"/>
            <a:chOff x="238125" y="1038125"/>
            <a:chExt cx="7146800" cy="3633625"/>
          </a:xfrm>
        </p:grpSpPr>
        <p:sp>
          <p:nvSpPr>
            <p:cNvPr id="1814" name="Google Shape;1814;p59"/>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9"/>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9"/>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9"/>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9"/>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9"/>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9"/>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9"/>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9"/>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9"/>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9"/>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9"/>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9"/>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9"/>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9"/>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9"/>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9"/>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9"/>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9"/>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9"/>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9"/>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9"/>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9"/>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9"/>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9"/>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9"/>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9"/>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9"/>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9"/>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9"/>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9"/>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9"/>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9"/>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9"/>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9"/>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9"/>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9"/>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9"/>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9"/>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9"/>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9"/>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9"/>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9"/>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9"/>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9"/>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9"/>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9"/>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9"/>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9"/>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9"/>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9"/>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9"/>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9"/>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9"/>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9"/>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9"/>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9"/>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9"/>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9"/>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9"/>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9"/>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9"/>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9"/>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9"/>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9"/>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9"/>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9"/>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9"/>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9"/>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9"/>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9"/>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9"/>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9"/>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9"/>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9"/>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9"/>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9"/>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9"/>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9"/>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9"/>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9"/>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9"/>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9"/>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9"/>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9"/>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9"/>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9"/>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9"/>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9"/>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9"/>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9"/>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9"/>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9"/>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9"/>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9"/>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9"/>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9"/>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9"/>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9"/>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9"/>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9"/>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9"/>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9"/>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9"/>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9"/>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9"/>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9"/>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9"/>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9"/>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9"/>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9"/>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9"/>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9"/>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9"/>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9"/>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9"/>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9"/>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9"/>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9"/>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9"/>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9"/>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9"/>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9"/>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9"/>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9"/>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9"/>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9"/>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9"/>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9"/>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9"/>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9"/>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9"/>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9"/>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9"/>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9"/>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9"/>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9"/>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9"/>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9"/>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9"/>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9"/>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9"/>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9"/>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9"/>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9"/>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9"/>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9"/>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9"/>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9"/>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9"/>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9"/>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9"/>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9"/>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9"/>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9"/>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9"/>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9"/>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9"/>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9"/>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9"/>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9"/>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9"/>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9"/>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9"/>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9"/>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9"/>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9"/>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9"/>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9"/>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9"/>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9"/>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9"/>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9"/>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9"/>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9"/>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9"/>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9"/>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9"/>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9"/>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9"/>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9"/>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9"/>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9"/>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9"/>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9"/>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9"/>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9"/>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9"/>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9"/>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9"/>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9"/>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9"/>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9"/>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9"/>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9"/>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9"/>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9"/>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9"/>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9"/>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9"/>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9"/>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9"/>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9"/>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9"/>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9"/>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9"/>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9"/>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9"/>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9"/>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9"/>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9"/>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9"/>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9"/>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9"/>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9"/>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9"/>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9"/>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9"/>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9"/>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9"/>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9"/>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9"/>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9"/>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9"/>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9"/>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9"/>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9"/>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9"/>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9"/>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9"/>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9"/>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9"/>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9"/>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9"/>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9"/>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9"/>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9"/>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9"/>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9"/>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9"/>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9"/>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9"/>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9"/>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9"/>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9"/>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9"/>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9"/>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9"/>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9"/>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9"/>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9"/>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9"/>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9"/>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9"/>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9"/>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9"/>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9"/>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9"/>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9"/>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9"/>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9"/>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9"/>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9"/>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9"/>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9"/>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9"/>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9"/>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9"/>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9"/>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9"/>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9"/>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9"/>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9"/>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9"/>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9"/>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9"/>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9"/>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9"/>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9"/>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9"/>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9"/>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9"/>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9"/>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9"/>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9"/>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9"/>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9"/>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9"/>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9"/>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9"/>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9"/>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9"/>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9"/>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9"/>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9"/>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9"/>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9"/>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9"/>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9"/>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9"/>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9"/>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9"/>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9"/>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9"/>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9"/>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9"/>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9"/>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9"/>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9"/>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9"/>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9"/>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9"/>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9"/>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9"/>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9"/>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9"/>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9"/>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9"/>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9"/>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9"/>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9"/>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9"/>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9"/>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9"/>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9"/>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9"/>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9"/>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9"/>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9"/>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9"/>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9"/>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9"/>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9"/>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9"/>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9"/>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9"/>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9"/>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9"/>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9"/>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9"/>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9"/>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9"/>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9"/>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9"/>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9"/>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9"/>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9"/>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9"/>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9"/>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9"/>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9"/>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9"/>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9"/>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9"/>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9"/>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9"/>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9"/>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9"/>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9"/>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9"/>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9"/>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9"/>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9"/>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9"/>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9"/>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9"/>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9"/>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9"/>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9"/>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9"/>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9"/>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9"/>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9"/>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9"/>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9"/>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9"/>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9"/>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9"/>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9"/>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9"/>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9"/>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9"/>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9"/>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9"/>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9"/>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9"/>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9"/>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9"/>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9"/>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9"/>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9"/>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9"/>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9"/>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9"/>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9"/>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9"/>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9"/>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9"/>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9"/>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9"/>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9"/>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9"/>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9"/>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9"/>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9"/>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9"/>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9"/>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9"/>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9"/>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9"/>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9"/>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9"/>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9"/>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9"/>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9"/>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9"/>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9"/>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9"/>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9"/>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9"/>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9"/>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9"/>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9"/>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9"/>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9"/>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9"/>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9"/>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9"/>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9"/>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9"/>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9"/>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9"/>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9"/>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9"/>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9"/>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9"/>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9"/>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9"/>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9"/>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9"/>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9"/>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9"/>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9"/>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9"/>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9"/>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9"/>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9"/>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9"/>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9"/>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9"/>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9"/>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9"/>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9"/>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9"/>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9"/>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9"/>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9"/>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9"/>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9"/>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9"/>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9"/>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9"/>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9"/>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9"/>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9"/>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9"/>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9"/>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9"/>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9"/>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9"/>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9"/>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9"/>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9"/>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9"/>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9"/>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9"/>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9"/>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9"/>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9"/>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9"/>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9"/>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9"/>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9"/>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9"/>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9"/>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9"/>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9"/>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9"/>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9"/>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9"/>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9"/>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9"/>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9"/>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9"/>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9"/>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9"/>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9"/>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9"/>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9"/>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9"/>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9"/>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9"/>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9"/>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9"/>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9"/>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9"/>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9"/>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9"/>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9"/>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9"/>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9"/>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9"/>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9"/>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9"/>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9"/>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9"/>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9"/>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9"/>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9"/>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9"/>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9"/>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9"/>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9"/>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9"/>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9"/>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9"/>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9"/>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9"/>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9"/>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9"/>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9"/>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9"/>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9"/>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9"/>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9"/>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9"/>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9"/>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9"/>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9"/>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9"/>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9"/>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9"/>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9"/>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9"/>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9"/>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9"/>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9"/>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9"/>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9"/>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9"/>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9"/>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9"/>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9"/>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9"/>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9"/>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9"/>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9"/>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9"/>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9"/>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9"/>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9"/>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9"/>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9"/>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9"/>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9"/>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9"/>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9"/>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9"/>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9"/>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9"/>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9"/>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9"/>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9"/>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9"/>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9"/>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9"/>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9"/>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9"/>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9"/>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9"/>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9"/>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9"/>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9"/>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9"/>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9"/>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9"/>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9"/>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9"/>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9"/>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9"/>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9"/>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9"/>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9"/>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9"/>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9"/>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9"/>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9"/>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9"/>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9"/>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9"/>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9"/>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9"/>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9"/>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9"/>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9"/>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9"/>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9"/>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9"/>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9"/>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9"/>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9"/>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9"/>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9"/>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9"/>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9"/>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9"/>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9"/>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9"/>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9"/>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9"/>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9"/>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9"/>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9"/>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9"/>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9"/>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9"/>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9"/>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9"/>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9"/>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9"/>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9"/>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9"/>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9"/>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9"/>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9"/>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9"/>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9"/>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9"/>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9"/>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9"/>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9"/>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9"/>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9"/>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9"/>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9"/>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9"/>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9"/>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9"/>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9"/>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9"/>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9"/>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9"/>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9"/>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9"/>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9"/>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9"/>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9"/>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9"/>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9"/>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9"/>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9"/>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9"/>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9"/>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9"/>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9"/>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9"/>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9"/>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9"/>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9"/>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9"/>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9"/>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9"/>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9"/>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9"/>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9"/>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9"/>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9"/>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9"/>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9"/>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9"/>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9"/>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9"/>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9"/>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9"/>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9"/>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9"/>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9"/>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9"/>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9"/>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9"/>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9"/>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9"/>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9"/>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9"/>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9"/>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9"/>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9"/>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9"/>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9"/>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9"/>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9"/>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9"/>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9"/>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9"/>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9"/>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9"/>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9"/>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9"/>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9"/>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9"/>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9"/>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9"/>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9"/>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9"/>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9"/>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9"/>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9"/>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9"/>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9"/>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9"/>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9"/>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9"/>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9"/>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9"/>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9"/>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9"/>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9"/>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9"/>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9"/>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9"/>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9"/>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9"/>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9"/>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9"/>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9"/>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9"/>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9"/>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9"/>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9"/>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9"/>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9"/>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9"/>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9"/>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9"/>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9"/>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9"/>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9"/>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9"/>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9"/>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9"/>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9"/>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9"/>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9"/>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9"/>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9"/>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9"/>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9"/>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9"/>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9"/>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9"/>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9"/>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9"/>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9"/>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9"/>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9"/>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9"/>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9"/>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9"/>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9"/>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9"/>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9"/>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9"/>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9"/>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9"/>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9"/>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9"/>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9"/>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9"/>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9"/>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9"/>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9"/>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9"/>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9"/>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9"/>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9"/>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9"/>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9"/>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9"/>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9"/>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9"/>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9"/>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9"/>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9"/>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9"/>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9"/>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9"/>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9"/>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9"/>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9"/>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9"/>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9"/>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9"/>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9"/>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9"/>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9"/>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9"/>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9"/>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9"/>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9"/>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9"/>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9"/>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9"/>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9"/>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9"/>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9"/>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9"/>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9"/>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9"/>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9"/>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9"/>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9"/>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9"/>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9"/>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9"/>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9"/>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9"/>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9"/>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9"/>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9"/>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9"/>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9"/>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9"/>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9"/>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9"/>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9"/>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9"/>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9"/>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9"/>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9"/>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9"/>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9"/>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9"/>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9"/>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9"/>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9"/>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9"/>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9"/>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9"/>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9"/>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9"/>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9"/>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9"/>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9"/>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9"/>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9"/>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9"/>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9"/>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9"/>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9"/>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9"/>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9"/>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9"/>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9"/>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9"/>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9"/>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9"/>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9"/>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9"/>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9"/>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9"/>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9"/>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9"/>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9"/>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9"/>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9"/>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9"/>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9"/>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9"/>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9"/>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9"/>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9"/>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9"/>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9"/>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9"/>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9"/>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9"/>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9"/>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9"/>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9"/>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9"/>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9"/>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9"/>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9"/>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9"/>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9"/>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9"/>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9"/>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9"/>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9"/>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9"/>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9"/>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9"/>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9"/>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9"/>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9"/>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9"/>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9"/>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9"/>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9"/>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9"/>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9"/>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9"/>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9"/>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9"/>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9"/>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9"/>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9"/>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9"/>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9"/>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9"/>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9"/>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9"/>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9"/>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9"/>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9"/>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9"/>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9"/>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9"/>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9"/>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9"/>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9"/>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9"/>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9"/>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9"/>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9"/>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9"/>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9"/>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9"/>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9"/>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9"/>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9"/>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9"/>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9"/>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9"/>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9"/>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9"/>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9"/>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9"/>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9"/>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9"/>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9"/>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9"/>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9"/>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9"/>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9"/>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9"/>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9"/>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9"/>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9"/>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9"/>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9"/>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9"/>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9"/>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9"/>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9"/>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9"/>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9"/>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9"/>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9"/>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9"/>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9"/>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9"/>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9"/>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9"/>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9"/>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9"/>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9"/>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9"/>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9"/>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9"/>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9"/>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9"/>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9"/>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9"/>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9"/>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9"/>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9"/>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9"/>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9"/>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9"/>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9"/>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9"/>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9"/>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9"/>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9"/>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9"/>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9"/>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9"/>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9"/>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9"/>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9"/>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9"/>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9"/>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9"/>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9"/>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9"/>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9"/>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9"/>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9"/>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9"/>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9"/>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9"/>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9"/>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9"/>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9"/>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9"/>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9"/>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9"/>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9"/>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9"/>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9"/>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9"/>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9"/>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9"/>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9"/>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9"/>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9"/>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9"/>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9"/>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9"/>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9"/>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9"/>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9"/>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9"/>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9"/>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9"/>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9"/>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9"/>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9"/>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9"/>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9"/>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9"/>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9"/>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9"/>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9"/>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9"/>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9"/>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9"/>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9"/>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9"/>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9"/>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9"/>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9"/>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9"/>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9"/>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9"/>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9"/>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9"/>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9"/>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9"/>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9"/>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9"/>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9"/>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9"/>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9"/>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9"/>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9"/>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9"/>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9"/>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9"/>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9"/>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9"/>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9"/>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9"/>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9"/>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9"/>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9"/>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9"/>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9"/>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9"/>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9"/>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9"/>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9"/>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9"/>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9"/>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9"/>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9"/>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9"/>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9"/>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9"/>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9"/>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9"/>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9"/>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9"/>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9"/>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9"/>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9"/>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9"/>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9"/>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9"/>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9"/>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9"/>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9"/>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9"/>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9"/>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9"/>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9"/>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9"/>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9"/>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9"/>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9"/>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9"/>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9"/>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9"/>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9"/>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9"/>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9"/>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9"/>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9"/>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9"/>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9"/>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9"/>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9"/>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9"/>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9"/>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9"/>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9"/>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9"/>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9"/>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9"/>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9"/>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9"/>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9"/>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9"/>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9"/>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9"/>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9"/>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9"/>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9"/>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9"/>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9"/>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9"/>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9"/>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9"/>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9"/>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9"/>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9"/>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9"/>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9"/>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9"/>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9"/>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9"/>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9"/>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9"/>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9"/>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9"/>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9"/>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9"/>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9"/>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9"/>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9"/>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9"/>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9"/>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9"/>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9"/>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9"/>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9"/>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9"/>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9"/>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9"/>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9"/>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9"/>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9"/>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9"/>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9"/>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9"/>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9"/>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9"/>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9"/>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9"/>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9"/>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9"/>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9"/>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9"/>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9"/>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9"/>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9"/>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9"/>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9"/>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9"/>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9"/>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9"/>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9"/>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9"/>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9"/>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9"/>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9"/>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9"/>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9"/>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9"/>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9"/>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9"/>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9"/>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9"/>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9"/>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9"/>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9"/>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9"/>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9"/>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9"/>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9"/>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9"/>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9"/>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9"/>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9"/>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9"/>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9"/>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9"/>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9"/>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9"/>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9"/>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9"/>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9"/>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9"/>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9"/>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9"/>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9"/>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9"/>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9"/>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9"/>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9"/>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9"/>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9"/>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9"/>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9"/>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9"/>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9"/>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9"/>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9"/>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9"/>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9"/>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9"/>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9"/>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9"/>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9"/>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9"/>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9"/>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9"/>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9"/>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9"/>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9"/>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9"/>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9"/>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9"/>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9"/>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9"/>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9"/>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9"/>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9"/>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9"/>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9"/>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9"/>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9"/>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9"/>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9"/>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9"/>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9"/>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9"/>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9"/>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9"/>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9"/>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9"/>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9"/>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9"/>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9"/>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9"/>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9"/>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9"/>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9"/>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9"/>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9"/>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9"/>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9"/>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9"/>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9"/>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9"/>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9"/>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9"/>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9"/>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9"/>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9"/>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9"/>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9"/>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9"/>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9"/>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9"/>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9"/>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9"/>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9"/>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9"/>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9"/>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9"/>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9"/>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9"/>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9"/>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9"/>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9"/>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9"/>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9"/>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9"/>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9"/>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9"/>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9"/>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9"/>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9"/>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9"/>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9"/>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9"/>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9"/>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9"/>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9"/>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9"/>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9"/>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9"/>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9"/>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9"/>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9"/>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9"/>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9"/>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9"/>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9"/>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9"/>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9"/>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9"/>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9"/>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9"/>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9"/>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9"/>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9"/>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9"/>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9"/>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9"/>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9"/>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9"/>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9"/>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9"/>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9"/>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9"/>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9"/>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9"/>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9"/>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9"/>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9"/>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9"/>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9"/>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9"/>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9"/>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9"/>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9"/>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9"/>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9"/>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9"/>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9"/>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9"/>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9"/>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9"/>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9"/>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9"/>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9"/>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9"/>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9"/>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9"/>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9"/>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9"/>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9"/>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9"/>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9"/>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9"/>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9"/>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9"/>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9"/>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9"/>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9"/>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9"/>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9"/>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9"/>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9"/>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9"/>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9"/>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9"/>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9"/>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9"/>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9"/>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9"/>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9"/>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9"/>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9"/>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9"/>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9"/>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9"/>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9"/>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9"/>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9"/>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9"/>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9"/>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9"/>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9"/>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9"/>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9"/>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9"/>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9"/>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9"/>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9"/>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9"/>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9"/>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9"/>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9"/>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9"/>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9"/>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9"/>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9"/>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9"/>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9"/>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9"/>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9"/>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9"/>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9"/>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9"/>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9"/>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9"/>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9"/>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9"/>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9"/>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9"/>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9"/>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9"/>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9"/>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9"/>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9"/>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9"/>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9"/>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9"/>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9"/>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9"/>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9"/>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9"/>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9"/>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9"/>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9"/>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9"/>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9"/>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9"/>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9"/>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9"/>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9"/>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9"/>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9"/>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9"/>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9"/>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9"/>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9"/>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9"/>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9"/>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9"/>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9"/>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9"/>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9"/>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9"/>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9"/>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9"/>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9"/>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9"/>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9"/>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9"/>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9"/>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9"/>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9"/>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9"/>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9"/>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9"/>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9"/>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9"/>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9"/>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9"/>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9"/>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9"/>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9"/>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9"/>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9"/>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9"/>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9"/>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9"/>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9"/>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9"/>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9"/>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9"/>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9"/>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9"/>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9"/>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9"/>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9"/>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9"/>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9"/>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9"/>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9"/>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9"/>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9"/>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9"/>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9"/>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9"/>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9"/>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9"/>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9"/>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9"/>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9"/>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9"/>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9"/>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9"/>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9"/>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9"/>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9"/>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9"/>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9"/>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9"/>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9"/>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9"/>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9"/>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9"/>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9"/>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9"/>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9"/>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9"/>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9"/>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9"/>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9"/>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9"/>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9"/>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9"/>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9"/>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9"/>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9"/>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9"/>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9"/>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9"/>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9"/>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9"/>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9"/>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9"/>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9"/>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9"/>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9"/>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9"/>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9"/>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9"/>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9"/>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9"/>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9"/>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9"/>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9"/>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9"/>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9"/>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9"/>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9"/>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9"/>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9"/>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9"/>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9"/>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9"/>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9"/>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9"/>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9"/>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9"/>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6" name="Google Shape;3386;p59"/>
          <p:cNvGrpSpPr/>
          <p:nvPr/>
        </p:nvGrpSpPr>
        <p:grpSpPr>
          <a:xfrm>
            <a:off x="5834044" y="993055"/>
            <a:ext cx="2590840" cy="1380235"/>
            <a:chOff x="233350" y="949250"/>
            <a:chExt cx="7137300" cy="3802300"/>
          </a:xfrm>
        </p:grpSpPr>
        <p:sp>
          <p:nvSpPr>
            <p:cNvPr id="3387" name="Google Shape;3387;p5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8" name="Google Shape;3438;p59"/>
          <p:cNvGrpSpPr/>
          <p:nvPr/>
        </p:nvGrpSpPr>
        <p:grpSpPr>
          <a:xfrm>
            <a:off x="7648473" y="3037828"/>
            <a:ext cx="104231" cy="320340"/>
            <a:chOff x="7564426" y="3224343"/>
            <a:chExt cx="119985" cy="368801"/>
          </a:xfrm>
        </p:grpSpPr>
        <p:sp>
          <p:nvSpPr>
            <p:cNvPr id="3439" name="Google Shape;3439;p59"/>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9"/>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1" name="Google Shape;3441;p59"/>
          <p:cNvGrpSpPr/>
          <p:nvPr/>
        </p:nvGrpSpPr>
        <p:grpSpPr>
          <a:xfrm>
            <a:off x="7347962" y="3031929"/>
            <a:ext cx="189489" cy="332132"/>
            <a:chOff x="8370831" y="3202002"/>
            <a:chExt cx="218129" cy="382376"/>
          </a:xfrm>
        </p:grpSpPr>
        <p:sp>
          <p:nvSpPr>
            <p:cNvPr id="3442" name="Google Shape;3442;p59"/>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9"/>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4" name="Google Shape;3444;p59"/>
          <p:cNvGrpSpPr/>
          <p:nvPr/>
        </p:nvGrpSpPr>
        <p:grpSpPr>
          <a:xfrm>
            <a:off x="8071351" y="3443061"/>
            <a:ext cx="309429" cy="267000"/>
            <a:chOff x="6742064" y="3750480"/>
            <a:chExt cx="399315" cy="344560"/>
          </a:xfrm>
        </p:grpSpPr>
        <p:sp>
          <p:nvSpPr>
            <p:cNvPr id="3445" name="Google Shape;3445;p59"/>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9"/>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7" name="Google Shape;3447;p59"/>
          <p:cNvGrpSpPr/>
          <p:nvPr/>
        </p:nvGrpSpPr>
        <p:grpSpPr>
          <a:xfrm>
            <a:off x="7610370" y="3794109"/>
            <a:ext cx="180437" cy="281608"/>
            <a:chOff x="7248525" y="3739696"/>
            <a:chExt cx="230531" cy="359790"/>
          </a:xfrm>
        </p:grpSpPr>
        <p:sp>
          <p:nvSpPr>
            <p:cNvPr id="3448" name="Google Shape;3448;p59"/>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9"/>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0" name="Google Shape;3450;p59"/>
          <p:cNvGrpSpPr/>
          <p:nvPr/>
        </p:nvGrpSpPr>
        <p:grpSpPr>
          <a:xfrm>
            <a:off x="7856289" y="3437333"/>
            <a:ext cx="162896" cy="278710"/>
            <a:chOff x="7601242" y="3729267"/>
            <a:chExt cx="222566" cy="380803"/>
          </a:xfrm>
        </p:grpSpPr>
        <p:sp>
          <p:nvSpPr>
            <p:cNvPr id="3451" name="Google Shape;3451;p59"/>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9"/>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53" name="Google Shape;3453;p59"/>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54" name="Google Shape;3454;p59"/>
          <p:cNvGrpSpPr/>
          <p:nvPr/>
        </p:nvGrpSpPr>
        <p:grpSpPr>
          <a:xfrm>
            <a:off x="7345935" y="3438473"/>
            <a:ext cx="193543" cy="275990"/>
            <a:chOff x="8304647" y="3738687"/>
            <a:chExt cx="225076" cy="320956"/>
          </a:xfrm>
        </p:grpSpPr>
        <p:sp>
          <p:nvSpPr>
            <p:cNvPr id="3455" name="Google Shape;3455;p59"/>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9"/>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9"/>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8" name="Google Shape;3458;p59"/>
          <p:cNvGrpSpPr/>
          <p:nvPr/>
        </p:nvGrpSpPr>
        <p:grpSpPr>
          <a:xfrm>
            <a:off x="7618427" y="3438473"/>
            <a:ext cx="178492" cy="275990"/>
            <a:chOff x="8615101" y="3738687"/>
            <a:chExt cx="207573" cy="320956"/>
          </a:xfrm>
        </p:grpSpPr>
        <p:sp>
          <p:nvSpPr>
            <p:cNvPr id="3459" name="Google Shape;3459;p59"/>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9"/>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9"/>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62" name="Google Shape;3462;p59"/>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63" name="Google Shape;3463;p59"/>
          <p:cNvGrpSpPr/>
          <p:nvPr/>
        </p:nvGrpSpPr>
        <p:grpSpPr>
          <a:xfrm>
            <a:off x="6013132" y="3559961"/>
            <a:ext cx="557671" cy="511283"/>
            <a:chOff x="6015419" y="3716859"/>
            <a:chExt cx="557671" cy="511283"/>
          </a:xfrm>
        </p:grpSpPr>
        <p:sp>
          <p:nvSpPr>
            <p:cNvPr id="3464" name="Google Shape;3464;p59"/>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65" name="Google Shape;3465;p59"/>
            <p:cNvGrpSpPr/>
            <p:nvPr/>
          </p:nvGrpSpPr>
          <p:grpSpPr>
            <a:xfrm>
              <a:off x="6036094" y="3716980"/>
              <a:ext cx="529860" cy="510468"/>
              <a:chOff x="6036094" y="3716980"/>
              <a:chExt cx="529860" cy="510468"/>
            </a:xfrm>
          </p:grpSpPr>
          <p:sp>
            <p:nvSpPr>
              <p:cNvPr id="3466" name="Google Shape;3466;p59"/>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9"/>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9"/>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9"/>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9"/>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9"/>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9"/>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9"/>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9"/>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9"/>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76" name="Google Shape;3476;p59"/>
          <p:cNvGrpSpPr/>
          <p:nvPr/>
        </p:nvGrpSpPr>
        <p:grpSpPr>
          <a:xfrm>
            <a:off x="6642017" y="2916730"/>
            <a:ext cx="576302" cy="511871"/>
            <a:chOff x="6644304" y="3073628"/>
            <a:chExt cx="576302" cy="511871"/>
          </a:xfrm>
        </p:grpSpPr>
        <p:sp>
          <p:nvSpPr>
            <p:cNvPr id="3477" name="Google Shape;3477;p59"/>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78" name="Google Shape;3478;p59"/>
            <p:cNvGrpSpPr/>
            <p:nvPr/>
          </p:nvGrpSpPr>
          <p:grpSpPr>
            <a:xfrm>
              <a:off x="6712169" y="3085440"/>
              <a:ext cx="481622" cy="494913"/>
              <a:chOff x="6712169" y="3085440"/>
              <a:chExt cx="481622" cy="494913"/>
            </a:xfrm>
          </p:grpSpPr>
          <p:sp>
            <p:nvSpPr>
              <p:cNvPr id="3479" name="Google Shape;3479;p59"/>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9"/>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9"/>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9"/>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9"/>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84" name="Google Shape;3484;p59"/>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9"/>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9"/>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87" name="Google Shape;3487;p59"/>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88" name="Google Shape;3488;p59"/>
          <p:cNvGrpSpPr/>
          <p:nvPr/>
        </p:nvGrpSpPr>
        <p:grpSpPr>
          <a:xfrm>
            <a:off x="6649868" y="3559725"/>
            <a:ext cx="560631" cy="511352"/>
            <a:chOff x="6652154" y="3716623"/>
            <a:chExt cx="560631" cy="511352"/>
          </a:xfrm>
        </p:grpSpPr>
        <p:sp>
          <p:nvSpPr>
            <p:cNvPr id="3489" name="Google Shape;3489;p59"/>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90" name="Google Shape;3490;p59"/>
            <p:cNvGrpSpPr/>
            <p:nvPr/>
          </p:nvGrpSpPr>
          <p:grpSpPr>
            <a:xfrm>
              <a:off x="6669657" y="3716715"/>
              <a:ext cx="466779" cy="464290"/>
              <a:chOff x="6669657" y="3716715"/>
              <a:chExt cx="466779" cy="464290"/>
            </a:xfrm>
          </p:grpSpPr>
          <p:sp>
            <p:nvSpPr>
              <p:cNvPr id="3491" name="Google Shape;3491;p59"/>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9"/>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9"/>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9"/>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9"/>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9"/>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9"/>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9"/>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9"/>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9"/>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9"/>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9"/>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9"/>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04" name="Google Shape;3504;p59"/>
          <p:cNvGrpSpPr/>
          <p:nvPr/>
        </p:nvGrpSpPr>
        <p:grpSpPr>
          <a:xfrm>
            <a:off x="7843959" y="3841134"/>
            <a:ext cx="187557" cy="187557"/>
            <a:chOff x="8565775" y="671075"/>
            <a:chExt cx="441000" cy="441000"/>
          </a:xfrm>
        </p:grpSpPr>
        <p:sp>
          <p:nvSpPr>
            <p:cNvPr id="3505" name="Google Shape;3505;p59"/>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9"/>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07" name="Google Shape;3507;p59"/>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9"/>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09" name="Google Shape;3509;p59"/>
          <p:cNvGrpSpPr/>
          <p:nvPr/>
        </p:nvGrpSpPr>
        <p:grpSpPr>
          <a:xfrm>
            <a:off x="5997814" y="2919352"/>
            <a:ext cx="587871" cy="512373"/>
            <a:chOff x="6000100" y="3076250"/>
            <a:chExt cx="587871" cy="512373"/>
          </a:xfrm>
        </p:grpSpPr>
        <p:sp>
          <p:nvSpPr>
            <p:cNvPr id="3510" name="Google Shape;3510;p59"/>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11" name="Google Shape;3511;p59"/>
            <p:cNvGrpSpPr/>
            <p:nvPr/>
          </p:nvGrpSpPr>
          <p:grpSpPr>
            <a:xfrm>
              <a:off x="6031360" y="3076713"/>
              <a:ext cx="539107" cy="480965"/>
              <a:chOff x="6031360" y="3076713"/>
              <a:chExt cx="539107" cy="480965"/>
            </a:xfrm>
          </p:grpSpPr>
          <p:sp>
            <p:nvSpPr>
              <p:cNvPr id="3512" name="Google Shape;3512;p59"/>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9"/>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9"/>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9"/>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9"/>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9"/>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9"/>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19" name="Google Shape;3519;p59"/>
          <p:cNvGrpSpPr/>
          <p:nvPr/>
        </p:nvGrpSpPr>
        <p:grpSpPr>
          <a:xfrm>
            <a:off x="3369305" y="938716"/>
            <a:ext cx="2310381" cy="1488888"/>
            <a:chOff x="229225" y="549050"/>
            <a:chExt cx="7161750" cy="4615275"/>
          </a:xfrm>
        </p:grpSpPr>
        <p:sp>
          <p:nvSpPr>
            <p:cNvPr id="3520" name="Google Shape;3520;p59"/>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9"/>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9"/>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9"/>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9"/>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9"/>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9"/>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9"/>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9"/>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9"/>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9"/>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9"/>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9"/>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9"/>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9"/>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9"/>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9"/>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9"/>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9"/>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9"/>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9"/>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9"/>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9"/>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9"/>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9"/>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9"/>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9"/>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9"/>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9"/>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9"/>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9"/>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9"/>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9"/>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9"/>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9"/>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9"/>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9"/>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9"/>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9"/>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9"/>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9"/>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9"/>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9"/>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9"/>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9"/>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9"/>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9"/>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9"/>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9"/>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9"/>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9"/>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9"/>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9"/>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9"/>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9"/>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9"/>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9"/>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9"/>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9"/>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9"/>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9"/>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9"/>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9"/>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9"/>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9"/>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9"/>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9"/>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9"/>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9"/>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9"/>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9"/>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9"/>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9"/>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9"/>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9"/>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9"/>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9"/>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9"/>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9"/>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9"/>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9"/>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9"/>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9"/>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9"/>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9"/>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9"/>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9"/>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9"/>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9"/>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9"/>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9"/>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9"/>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9"/>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9"/>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9"/>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9"/>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9"/>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9"/>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9"/>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9"/>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9"/>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9"/>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9"/>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9"/>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9"/>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9"/>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9"/>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9"/>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9"/>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9"/>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9"/>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9"/>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9"/>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9"/>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9"/>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9"/>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9"/>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7" name="Google Shape;3637;p59"/>
          <p:cNvGrpSpPr/>
          <p:nvPr/>
        </p:nvGrpSpPr>
        <p:grpSpPr>
          <a:xfrm>
            <a:off x="3514723" y="2830563"/>
            <a:ext cx="2310282" cy="1374222"/>
            <a:chOff x="238125" y="732525"/>
            <a:chExt cx="7130500" cy="4241425"/>
          </a:xfrm>
        </p:grpSpPr>
        <p:sp>
          <p:nvSpPr>
            <p:cNvPr id="3638" name="Google Shape;3638;p59"/>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9"/>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9"/>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9"/>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9"/>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9"/>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9"/>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9"/>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9"/>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9"/>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9"/>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9"/>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9"/>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9"/>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9"/>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9"/>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9"/>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9"/>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9"/>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9"/>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9"/>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9"/>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9"/>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9"/>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9"/>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9"/>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9"/>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9"/>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9"/>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9"/>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9"/>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9"/>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9"/>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9"/>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9"/>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9"/>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9"/>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9"/>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9"/>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9"/>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9"/>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9"/>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9"/>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9"/>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9"/>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9"/>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9"/>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9"/>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9"/>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9"/>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9"/>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9"/>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9"/>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9"/>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9"/>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9"/>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9"/>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9"/>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9"/>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9"/>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9"/>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9"/>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9"/>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9"/>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9"/>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9"/>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9"/>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9"/>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9"/>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9"/>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9"/>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9"/>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9"/>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9"/>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9"/>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9"/>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9"/>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9"/>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9"/>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9"/>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9"/>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9"/>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9"/>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9"/>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9"/>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9"/>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9"/>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9"/>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9"/>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9"/>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9"/>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9"/>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9"/>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9"/>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9"/>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9"/>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9"/>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9"/>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9"/>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9"/>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9"/>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9"/>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9"/>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9"/>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9"/>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9"/>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9"/>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9"/>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9"/>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9"/>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9"/>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9"/>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9"/>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9"/>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55" name="Shape 3755"/>
        <p:cNvGrpSpPr/>
        <p:nvPr/>
      </p:nvGrpSpPr>
      <p:grpSpPr>
        <a:xfrm>
          <a:off x="0" y="0"/>
          <a:ext cx="0" cy="0"/>
          <a:chOff x="0" y="0"/>
          <a:chExt cx="0" cy="0"/>
        </a:xfrm>
      </p:grpSpPr>
      <p:grpSp>
        <p:nvGrpSpPr>
          <p:cNvPr id="3756" name="Google Shape;3756;p60"/>
          <p:cNvGrpSpPr/>
          <p:nvPr/>
        </p:nvGrpSpPr>
        <p:grpSpPr>
          <a:xfrm>
            <a:off x="725414" y="969763"/>
            <a:ext cx="2507799" cy="206239"/>
            <a:chOff x="106648" y="895722"/>
            <a:chExt cx="4481413" cy="374300"/>
          </a:xfrm>
        </p:grpSpPr>
        <p:grpSp>
          <p:nvGrpSpPr>
            <p:cNvPr id="3757" name="Google Shape;3757;p60"/>
            <p:cNvGrpSpPr/>
            <p:nvPr/>
          </p:nvGrpSpPr>
          <p:grpSpPr>
            <a:xfrm>
              <a:off x="2233276" y="895722"/>
              <a:ext cx="1082667" cy="223591"/>
              <a:chOff x="4808316" y="2800065"/>
              <a:chExt cx="1999386" cy="412910"/>
            </a:xfrm>
          </p:grpSpPr>
          <p:sp>
            <p:nvSpPr>
              <p:cNvPr id="3758" name="Google Shape;3758;p60"/>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59" name="Google Shape;3759;p60"/>
              <p:cNvGrpSpPr/>
              <p:nvPr/>
            </p:nvGrpSpPr>
            <p:grpSpPr>
              <a:xfrm>
                <a:off x="4808316" y="2800065"/>
                <a:ext cx="92400" cy="411825"/>
                <a:chOff x="845575" y="2563700"/>
                <a:chExt cx="92400" cy="411825"/>
              </a:xfrm>
            </p:grpSpPr>
            <p:cxnSp>
              <p:nvCxnSpPr>
                <p:cNvPr id="3760" name="Google Shape;3760;p6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761" name="Google Shape;3761;p6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62" name="Google Shape;3762;p60"/>
            <p:cNvGrpSpPr/>
            <p:nvPr/>
          </p:nvGrpSpPr>
          <p:grpSpPr>
            <a:xfrm>
              <a:off x="106648" y="895722"/>
              <a:ext cx="1088401" cy="223591"/>
              <a:chOff x="881025" y="2800065"/>
              <a:chExt cx="2009975" cy="412910"/>
            </a:xfrm>
          </p:grpSpPr>
          <p:sp>
            <p:nvSpPr>
              <p:cNvPr id="3763" name="Google Shape;3763;p60"/>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64" name="Google Shape;3764;p60"/>
              <p:cNvGrpSpPr/>
              <p:nvPr/>
            </p:nvGrpSpPr>
            <p:grpSpPr>
              <a:xfrm>
                <a:off x="881025" y="2800065"/>
                <a:ext cx="92400" cy="411825"/>
                <a:chOff x="845575" y="2563700"/>
                <a:chExt cx="92400" cy="411825"/>
              </a:xfrm>
            </p:grpSpPr>
            <p:cxnSp>
              <p:nvCxnSpPr>
                <p:cNvPr id="3765" name="Google Shape;3765;p6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766" name="Google Shape;3766;p6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67" name="Google Shape;3767;p60"/>
            <p:cNvGrpSpPr/>
            <p:nvPr/>
          </p:nvGrpSpPr>
          <p:grpSpPr>
            <a:xfrm>
              <a:off x="1172346" y="1047018"/>
              <a:ext cx="1083151" cy="223003"/>
              <a:chOff x="2849073" y="3079467"/>
              <a:chExt cx="2000279" cy="411825"/>
            </a:xfrm>
          </p:grpSpPr>
          <p:sp>
            <p:nvSpPr>
              <p:cNvPr id="3768" name="Google Shape;3768;p60"/>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69" name="Google Shape;3769;p60"/>
              <p:cNvGrpSpPr/>
              <p:nvPr/>
            </p:nvGrpSpPr>
            <p:grpSpPr>
              <a:xfrm rot="10800000">
                <a:off x="2849073" y="3079467"/>
                <a:ext cx="92400" cy="411825"/>
                <a:chOff x="2070100" y="2563700"/>
                <a:chExt cx="92400" cy="411825"/>
              </a:xfrm>
            </p:grpSpPr>
            <p:cxnSp>
              <p:nvCxnSpPr>
                <p:cNvPr id="3770" name="Google Shape;3770;p6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771" name="Google Shape;3771;p6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72" name="Google Shape;3772;p60"/>
            <p:cNvGrpSpPr/>
            <p:nvPr/>
          </p:nvGrpSpPr>
          <p:grpSpPr>
            <a:xfrm>
              <a:off x="3290132" y="1047018"/>
              <a:ext cx="1297929" cy="223003"/>
              <a:chOff x="6760035" y="3079467"/>
              <a:chExt cx="2396914" cy="411825"/>
            </a:xfrm>
          </p:grpSpPr>
          <p:sp>
            <p:nvSpPr>
              <p:cNvPr id="3773" name="Google Shape;3773;p60"/>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4" name="Google Shape;3774;p60"/>
              <p:cNvGrpSpPr/>
              <p:nvPr/>
            </p:nvGrpSpPr>
            <p:grpSpPr>
              <a:xfrm rot="10800000">
                <a:off x="6760035" y="3079467"/>
                <a:ext cx="92400" cy="411825"/>
                <a:chOff x="2070100" y="2563700"/>
                <a:chExt cx="92400" cy="411825"/>
              </a:xfrm>
            </p:grpSpPr>
            <p:cxnSp>
              <p:nvCxnSpPr>
                <p:cNvPr id="3775" name="Google Shape;3775;p6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776" name="Google Shape;3776;p6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777" name="Google Shape;3777;p60"/>
          <p:cNvGrpSpPr/>
          <p:nvPr/>
        </p:nvGrpSpPr>
        <p:grpSpPr>
          <a:xfrm>
            <a:off x="2143176" y="3369134"/>
            <a:ext cx="1086701" cy="799429"/>
            <a:chOff x="2183288" y="3555572"/>
            <a:chExt cx="1136241" cy="835873"/>
          </a:xfrm>
        </p:grpSpPr>
        <p:sp>
          <p:nvSpPr>
            <p:cNvPr id="3778" name="Google Shape;3778;p60"/>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9" name="Google Shape;3779;p60"/>
            <p:cNvGrpSpPr/>
            <p:nvPr/>
          </p:nvGrpSpPr>
          <p:grpSpPr>
            <a:xfrm>
              <a:off x="2205895" y="3637269"/>
              <a:ext cx="1089848" cy="724993"/>
              <a:chOff x="2205895" y="3637269"/>
              <a:chExt cx="1089848" cy="724993"/>
            </a:xfrm>
          </p:grpSpPr>
          <p:sp>
            <p:nvSpPr>
              <p:cNvPr id="3780" name="Google Shape;3780;p60"/>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0"/>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0"/>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0"/>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0"/>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0"/>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86" name="Google Shape;3786;p60"/>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87" name="Google Shape;3787;p60"/>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788" name="Google Shape;3788;p60"/>
            <p:cNvGrpSpPr/>
            <p:nvPr/>
          </p:nvGrpSpPr>
          <p:grpSpPr>
            <a:xfrm>
              <a:off x="3173850" y="3779426"/>
              <a:ext cx="145679" cy="70048"/>
              <a:chOff x="3173850" y="3779426"/>
              <a:chExt cx="145679" cy="70048"/>
            </a:xfrm>
          </p:grpSpPr>
          <p:cxnSp>
            <p:nvCxnSpPr>
              <p:cNvPr id="3789" name="Google Shape;3789;p60"/>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3790" name="Google Shape;3790;p60"/>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1" name="Google Shape;3791;p60"/>
            <p:cNvGrpSpPr/>
            <p:nvPr/>
          </p:nvGrpSpPr>
          <p:grpSpPr>
            <a:xfrm>
              <a:off x="2183288" y="4139483"/>
              <a:ext cx="145133" cy="70048"/>
              <a:chOff x="2183288" y="4139483"/>
              <a:chExt cx="145133" cy="70048"/>
            </a:xfrm>
          </p:grpSpPr>
          <p:cxnSp>
            <p:nvCxnSpPr>
              <p:cNvPr id="3792" name="Google Shape;3792;p60"/>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3793" name="Google Shape;3793;p60"/>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94" name="Google Shape;3794;p60"/>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95" name="Google Shape;3795;p60"/>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796" name="Google Shape;3796;p60"/>
            <p:cNvGrpSpPr/>
            <p:nvPr/>
          </p:nvGrpSpPr>
          <p:grpSpPr>
            <a:xfrm>
              <a:off x="2943836" y="4268886"/>
              <a:ext cx="60717" cy="122559"/>
              <a:chOff x="2943836" y="4268886"/>
              <a:chExt cx="60717" cy="122559"/>
            </a:xfrm>
          </p:grpSpPr>
          <p:sp>
            <p:nvSpPr>
              <p:cNvPr id="3797" name="Google Shape;3797;p60"/>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98" name="Google Shape;3798;p60"/>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3799" name="Google Shape;3799;p60"/>
          <p:cNvGrpSpPr/>
          <p:nvPr/>
        </p:nvGrpSpPr>
        <p:grpSpPr>
          <a:xfrm>
            <a:off x="3406121" y="1290134"/>
            <a:ext cx="1675870" cy="758251"/>
            <a:chOff x="3530532" y="1496185"/>
            <a:chExt cx="1562000" cy="706730"/>
          </a:xfrm>
        </p:grpSpPr>
        <p:cxnSp>
          <p:nvCxnSpPr>
            <p:cNvPr id="3800" name="Google Shape;3800;p60"/>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3801" name="Google Shape;3801;p60"/>
            <p:cNvGrpSpPr/>
            <p:nvPr/>
          </p:nvGrpSpPr>
          <p:grpSpPr>
            <a:xfrm>
              <a:off x="3530532" y="1496185"/>
              <a:ext cx="323430" cy="463587"/>
              <a:chOff x="3530532" y="1496185"/>
              <a:chExt cx="323430" cy="463587"/>
            </a:xfrm>
          </p:grpSpPr>
          <p:grpSp>
            <p:nvGrpSpPr>
              <p:cNvPr id="3802" name="Google Shape;3802;p60"/>
              <p:cNvGrpSpPr/>
              <p:nvPr/>
            </p:nvGrpSpPr>
            <p:grpSpPr>
              <a:xfrm>
                <a:off x="3567462" y="1496185"/>
                <a:ext cx="286500" cy="361376"/>
                <a:chOff x="3567462" y="1496185"/>
                <a:chExt cx="286500" cy="361376"/>
              </a:xfrm>
            </p:grpSpPr>
            <p:cxnSp>
              <p:nvCxnSpPr>
                <p:cNvPr id="3803" name="Google Shape;3803;p60"/>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804" name="Google Shape;3804;p60"/>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05" name="Google Shape;3805;p60"/>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6" name="Google Shape;3806;p60"/>
            <p:cNvGrpSpPr/>
            <p:nvPr/>
          </p:nvGrpSpPr>
          <p:grpSpPr>
            <a:xfrm>
              <a:off x="3891569" y="1779209"/>
              <a:ext cx="323945" cy="423706"/>
              <a:chOff x="3891569" y="1779209"/>
              <a:chExt cx="323945" cy="423706"/>
            </a:xfrm>
          </p:grpSpPr>
          <p:grpSp>
            <p:nvGrpSpPr>
              <p:cNvPr id="3807" name="Google Shape;3807;p60"/>
              <p:cNvGrpSpPr/>
              <p:nvPr/>
            </p:nvGrpSpPr>
            <p:grpSpPr>
              <a:xfrm>
                <a:off x="3929014" y="1881638"/>
                <a:ext cx="286500" cy="321278"/>
                <a:chOff x="3929014" y="1881638"/>
                <a:chExt cx="286500" cy="321278"/>
              </a:xfrm>
            </p:grpSpPr>
            <p:cxnSp>
              <p:nvCxnSpPr>
                <p:cNvPr id="3808" name="Google Shape;3808;p60"/>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3809" name="Google Shape;3809;p60"/>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10" name="Google Shape;3810;p60"/>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1" name="Google Shape;3811;p60"/>
            <p:cNvGrpSpPr/>
            <p:nvPr/>
          </p:nvGrpSpPr>
          <p:grpSpPr>
            <a:xfrm>
              <a:off x="4252606" y="1496185"/>
              <a:ext cx="324721" cy="463587"/>
              <a:chOff x="4252606" y="1496185"/>
              <a:chExt cx="324721" cy="463587"/>
            </a:xfrm>
          </p:grpSpPr>
          <p:grpSp>
            <p:nvGrpSpPr>
              <p:cNvPr id="3812" name="Google Shape;3812;p60"/>
              <p:cNvGrpSpPr/>
              <p:nvPr/>
            </p:nvGrpSpPr>
            <p:grpSpPr>
              <a:xfrm>
                <a:off x="4290828" y="1496185"/>
                <a:ext cx="286500" cy="361376"/>
                <a:chOff x="4290828" y="1496185"/>
                <a:chExt cx="286500" cy="361376"/>
              </a:xfrm>
            </p:grpSpPr>
            <p:cxnSp>
              <p:nvCxnSpPr>
                <p:cNvPr id="3813" name="Google Shape;3813;p60"/>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814" name="Google Shape;3814;p60"/>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15" name="Google Shape;3815;p60"/>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6" name="Google Shape;3816;p60"/>
            <p:cNvGrpSpPr/>
            <p:nvPr/>
          </p:nvGrpSpPr>
          <p:grpSpPr>
            <a:xfrm>
              <a:off x="4613643" y="1763716"/>
              <a:ext cx="325308" cy="439200"/>
              <a:chOff x="4613643" y="1763716"/>
              <a:chExt cx="325308" cy="439200"/>
            </a:xfrm>
          </p:grpSpPr>
          <p:grpSp>
            <p:nvGrpSpPr>
              <p:cNvPr id="3817" name="Google Shape;3817;p60"/>
              <p:cNvGrpSpPr/>
              <p:nvPr/>
            </p:nvGrpSpPr>
            <p:grpSpPr>
              <a:xfrm>
                <a:off x="4652451" y="1879538"/>
                <a:ext cx="286500" cy="323378"/>
                <a:chOff x="4652451" y="1879538"/>
                <a:chExt cx="286500" cy="323378"/>
              </a:xfrm>
            </p:grpSpPr>
            <p:cxnSp>
              <p:nvCxnSpPr>
                <p:cNvPr id="3818" name="Google Shape;3818;p60"/>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3819" name="Google Shape;3819;p60"/>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20" name="Google Shape;3820;p60"/>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21" name="Google Shape;3821;p60"/>
          <p:cNvGrpSpPr/>
          <p:nvPr/>
        </p:nvGrpSpPr>
        <p:grpSpPr>
          <a:xfrm>
            <a:off x="3417981" y="2143759"/>
            <a:ext cx="1652173" cy="391517"/>
            <a:chOff x="3512551" y="2358270"/>
            <a:chExt cx="1597383" cy="378533"/>
          </a:xfrm>
        </p:grpSpPr>
        <p:cxnSp>
          <p:nvCxnSpPr>
            <p:cNvPr id="3822" name="Google Shape;3822;p60"/>
            <p:cNvCxnSpPr>
              <a:stCxn id="3823" idx="6"/>
              <a:endCxn id="3824"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3825" name="Google Shape;3825;p60"/>
            <p:cNvGrpSpPr/>
            <p:nvPr/>
          </p:nvGrpSpPr>
          <p:grpSpPr>
            <a:xfrm>
              <a:off x="3512551" y="2358270"/>
              <a:ext cx="225647" cy="307714"/>
              <a:chOff x="2182679" y="2004714"/>
              <a:chExt cx="792300" cy="1080458"/>
            </a:xfrm>
          </p:grpSpPr>
          <p:cxnSp>
            <p:nvCxnSpPr>
              <p:cNvPr id="3826" name="Google Shape;3826;p60"/>
              <p:cNvCxnSpPr>
                <a:stCxn id="3827"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823" name="Google Shape;3823;p60"/>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0"/>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8" name="Google Shape;3828;p60"/>
            <p:cNvGrpSpPr/>
            <p:nvPr/>
          </p:nvGrpSpPr>
          <p:grpSpPr>
            <a:xfrm>
              <a:off x="3969644" y="2440153"/>
              <a:ext cx="225853" cy="296651"/>
              <a:chOff x="3775710" y="1729289"/>
              <a:chExt cx="136500" cy="179289"/>
            </a:xfrm>
          </p:grpSpPr>
          <p:cxnSp>
            <p:nvCxnSpPr>
              <p:cNvPr id="3829" name="Google Shape;3829;p60"/>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3830" name="Google Shape;3830;p60"/>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0"/>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2" name="Google Shape;3832;p60"/>
            <p:cNvGrpSpPr/>
            <p:nvPr/>
          </p:nvGrpSpPr>
          <p:grpSpPr>
            <a:xfrm>
              <a:off x="4427051" y="2358270"/>
              <a:ext cx="225647" cy="307714"/>
              <a:chOff x="5393704" y="2004714"/>
              <a:chExt cx="792300" cy="1080458"/>
            </a:xfrm>
          </p:grpSpPr>
          <p:cxnSp>
            <p:nvCxnSpPr>
              <p:cNvPr id="3833" name="Google Shape;3833;p60"/>
              <p:cNvCxnSpPr>
                <a:stCxn id="3834"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835" name="Google Shape;3835;p60"/>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0"/>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6" name="Google Shape;3836;p60"/>
            <p:cNvGrpSpPr/>
            <p:nvPr/>
          </p:nvGrpSpPr>
          <p:grpSpPr>
            <a:xfrm>
              <a:off x="4884287" y="2440252"/>
              <a:ext cx="225647" cy="296532"/>
              <a:chOff x="6999166" y="2292572"/>
              <a:chExt cx="792300" cy="1041192"/>
            </a:xfrm>
          </p:grpSpPr>
          <p:cxnSp>
            <p:nvCxnSpPr>
              <p:cNvPr id="3837" name="Google Shape;3837;p60"/>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3824" name="Google Shape;3824;p60"/>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0"/>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39" name="Google Shape;3839;p60"/>
          <p:cNvGrpSpPr/>
          <p:nvPr/>
        </p:nvGrpSpPr>
        <p:grpSpPr>
          <a:xfrm>
            <a:off x="6838789" y="979959"/>
            <a:ext cx="1581844" cy="732818"/>
            <a:chOff x="634175" y="2986275"/>
            <a:chExt cx="3147949" cy="1458344"/>
          </a:xfrm>
        </p:grpSpPr>
        <p:cxnSp>
          <p:nvCxnSpPr>
            <p:cNvPr id="3840" name="Google Shape;3840;p60"/>
            <p:cNvCxnSpPr>
              <a:stCxn id="3841" idx="4"/>
              <a:endCxn id="3842"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3843" name="Google Shape;3843;p60"/>
            <p:cNvCxnSpPr>
              <a:stCxn id="3842" idx="0"/>
              <a:endCxn id="3844"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845" name="Google Shape;3845;p60"/>
            <p:cNvCxnSpPr>
              <a:stCxn id="3844" idx="4"/>
              <a:endCxn id="3846"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847" name="Google Shape;3847;p60"/>
            <p:cNvCxnSpPr>
              <a:stCxn id="3846" idx="0"/>
              <a:endCxn id="3848"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3848" name="Google Shape;3848;p60"/>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844" name="Google Shape;3844;p60"/>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841" name="Google Shape;3841;p60"/>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846" name="Google Shape;3846;p60"/>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842" name="Google Shape;3842;p60"/>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3849" name="Google Shape;3849;p60"/>
          <p:cNvGrpSpPr/>
          <p:nvPr/>
        </p:nvGrpSpPr>
        <p:grpSpPr>
          <a:xfrm>
            <a:off x="3406504" y="2674269"/>
            <a:ext cx="1675128" cy="313674"/>
            <a:chOff x="998425" y="1182125"/>
            <a:chExt cx="1065400" cy="199500"/>
          </a:xfrm>
        </p:grpSpPr>
        <p:sp>
          <p:nvSpPr>
            <p:cNvPr id="3850" name="Google Shape;3850;p60"/>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0"/>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0"/>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0"/>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0"/>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5" name="Google Shape;3855;p60"/>
          <p:cNvGrpSpPr/>
          <p:nvPr/>
        </p:nvGrpSpPr>
        <p:grpSpPr>
          <a:xfrm>
            <a:off x="3406503" y="3630235"/>
            <a:ext cx="1675129" cy="525345"/>
            <a:chOff x="5194708" y="3484366"/>
            <a:chExt cx="3148148" cy="987304"/>
          </a:xfrm>
        </p:grpSpPr>
        <p:grpSp>
          <p:nvGrpSpPr>
            <p:cNvPr id="3856" name="Google Shape;3856;p60"/>
            <p:cNvGrpSpPr/>
            <p:nvPr/>
          </p:nvGrpSpPr>
          <p:grpSpPr>
            <a:xfrm>
              <a:off x="7531521" y="3484366"/>
              <a:ext cx="811335" cy="987304"/>
              <a:chOff x="3379425" y="1617275"/>
              <a:chExt cx="1090650" cy="1327200"/>
            </a:xfrm>
          </p:grpSpPr>
          <p:sp>
            <p:nvSpPr>
              <p:cNvPr id="3857" name="Google Shape;3857;p60"/>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0"/>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0"/>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0" name="Google Shape;3860;p60"/>
            <p:cNvGrpSpPr/>
            <p:nvPr/>
          </p:nvGrpSpPr>
          <p:grpSpPr>
            <a:xfrm>
              <a:off x="6752546" y="3484366"/>
              <a:ext cx="811428" cy="987304"/>
              <a:chOff x="2332275" y="1617275"/>
              <a:chExt cx="1090775" cy="1327200"/>
            </a:xfrm>
          </p:grpSpPr>
          <p:sp>
            <p:nvSpPr>
              <p:cNvPr id="3861" name="Google Shape;3861;p60"/>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0"/>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0"/>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4" name="Google Shape;3864;p60"/>
            <p:cNvGrpSpPr/>
            <p:nvPr/>
          </p:nvGrpSpPr>
          <p:grpSpPr>
            <a:xfrm>
              <a:off x="5973664" y="3484366"/>
              <a:ext cx="811335" cy="987304"/>
              <a:chOff x="1285250" y="1617275"/>
              <a:chExt cx="1090650" cy="1327200"/>
            </a:xfrm>
          </p:grpSpPr>
          <p:sp>
            <p:nvSpPr>
              <p:cNvPr id="3865" name="Google Shape;3865;p60"/>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0"/>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0"/>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8" name="Google Shape;3868;p60"/>
            <p:cNvGrpSpPr/>
            <p:nvPr/>
          </p:nvGrpSpPr>
          <p:grpSpPr>
            <a:xfrm>
              <a:off x="5194708" y="3484366"/>
              <a:ext cx="811409" cy="987304"/>
              <a:chOff x="238125" y="1617275"/>
              <a:chExt cx="1090750" cy="1327200"/>
            </a:xfrm>
          </p:grpSpPr>
          <p:sp>
            <p:nvSpPr>
              <p:cNvPr id="3869" name="Google Shape;3869;p60"/>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0"/>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0"/>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72" name="Google Shape;3872;p60"/>
          <p:cNvGrpSpPr/>
          <p:nvPr/>
        </p:nvGrpSpPr>
        <p:grpSpPr>
          <a:xfrm>
            <a:off x="6840188" y="2276124"/>
            <a:ext cx="1579046" cy="522230"/>
            <a:chOff x="6853641" y="2534077"/>
            <a:chExt cx="1515545" cy="501229"/>
          </a:xfrm>
        </p:grpSpPr>
        <p:grpSp>
          <p:nvGrpSpPr>
            <p:cNvPr id="3873" name="Google Shape;3873;p60"/>
            <p:cNvGrpSpPr/>
            <p:nvPr/>
          </p:nvGrpSpPr>
          <p:grpSpPr>
            <a:xfrm>
              <a:off x="6853641" y="2618923"/>
              <a:ext cx="1515545" cy="324556"/>
              <a:chOff x="6853641" y="2618923"/>
              <a:chExt cx="1515545" cy="324556"/>
            </a:xfrm>
          </p:grpSpPr>
          <p:sp>
            <p:nvSpPr>
              <p:cNvPr id="3874" name="Google Shape;3874;p60"/>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0"/>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0"/>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0"/>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0"/>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79" name="Google Shape;3879;p60"/>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0"/>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0"/>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0"/>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0"/>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4" name="Google Shape;3884;p60"/>
          <p:cNvGrpSpPr/>
          <p:nvPr/>
        </p:nvGrpSpPr>
        <p:grpSpPr>
          <a:xfrm>
            <a:off x="3435080" y="3151165"/>
            <a:ext cx="1617976" cy="346616"/>
            <a:chOff x="1808063" y="4294338"/>
            <a:chExt cx="3370782" cy="721817"/>
          </a:xfrm>
        </p:grpSpPr>
        <p:sp>
          <p:nvSpPr>
            <p:cNvPr id="3885" name="Google Shape;3885;p60"/>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0"/>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0"/>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0"/>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0"/>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0"/>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0"/>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0"/>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0"/>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0"/>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5" name="Google Shape;3895;p60"/>
          <p:cNvGrpSpPr/>
          <p:nvPr/>
        </p:nvGrpSpPr>
        <p:grpSpPr>
          <a:xfrm>
            <a:off x="5261076" y="3817915"/>
            <a:ext cx="1417067" cy="350605"/>
            <a:chOff x="4234950" y="2101012"/>
            <a:chExt cx="4219974" cy="1044090"/>
          </a:xfrm>
        </p:grpSpPr>
        <p:sp>
          <p:nvSpPr>
            <p:cNvPr id="3896" name="Google Shape;3896;p60"/>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0"/>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0"/>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0"/>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0"/>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0"/>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0"/>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0"/>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0"/>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0"/>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0"/>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0"/>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0"/>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0"/>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0"/>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0"/>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2" name="Google Shape;3912;p60"/>
          <p:cNvGrpSpPr/>
          <p:nvPr/>
        </p:nvGrpSpPr>
        <p:grpSpPr>
          <a:xfrm>
            <a:off x="6836548" y="1808672"/>
            <a:ext cx="1586327" cy="371557"/>
            <a:chOff x="1247650" y="2075423"/>
            <a:chExt cx="6648477" cy="1557238"/>
          </a:xfrm>
        </p:grpSpPr>
        <p:sp>
          <p:nvSpPr>
            <p:cNvPr id="3913" name="Google Shape;3913;p60"/>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0"/>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0"/>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0"/>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0"/>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0"/>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9" name="Google Shape;3919;p60"/>
          <p:cNvGrpSpPr/>
          <p:nvPr/>
        </p:nvGrpSpPr>
        <p:grpSpPr>
          <a:xfrm>
            <a:off x="5267818" y="961862"/>
            <a:ext cx="1415601" cy="1648533"/>
            <a:chOff x="1839112" y="2209163"/>
            <a:chExt cx="1918159" cy="2233784"/>
          </a:xfrm>
        </p:grpSpPr>
        <p:sp>
          <p:nvSpPr>
            <p:cNvPr id="3920" name="Google Shape;3920;p60"/>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0"/>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0"/>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923" name="Google Shape;3923;p60"/>
            <p:cNvCxnSpPr>
              <a:stCxn id="3920" idx="6"/>
              <a:endCxn id="3921"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924" name="Google Shape;3924;p60"/>
            <p:cNvCxnSpPr>
              <a:stCxn id="3921" idx="4"/>
              <a:endCxn id="3925"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3926" name="Google Shape;3926;p60"/>
            <p:cNvCxnSpPr>
              <a:stCxn id="3925" idx="6"/>
              <a:endCxn id="3922"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927" name="Google Shape;3927;p60"/>
            <p:cNvCxnSpPr>
              <a:stCxn id="3922" idx="4"/>
              <a:endCxn id="3928"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3925" name="Google Shape;3925;p60"/>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0"/>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0"/>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930" name="Google Shape;3930;p60"/>
            <p:cNvCxnSpPr>
              <a:endCxn id="3929"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3931" name="Google Shape;3931;p60"/>
          <p:cNvGrpSpPr/>
          <p:nvPr/>
        </p:nvGrpSpPr>
        <p:grpSpPr>
          <a:xfrm>
            <a:off x="3425084" y="979946"/>
            <a:ext cx="1637968" cy="154942"/>
            <a:chOff x="238125" y="2506075"/>
            <a:chExt cx="7115411" cy="673075"/>
          </a:xfrm>
        </p:grpSpPr>
        <p:sp>
          <p:nvSpPr>
            <p:cNvPr id="3932" name="Google Shape;3932;p60"/>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0"/>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0"/>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0"/>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0"/>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7" name="Google Shape;3937;p60"/>
          <p:cNvGrpSpPr/>
          <p:nvPr/>
        </p:nvGrpSpPr>
        <p:grpSpPr>
          <a:xfrm>
            <a:off x="1965820" y="1294664"/>
            <a:ext cx="1262932" cy="785408"/>
            <a:chOff x="548861" y="389676"/>
            <a:chExt cx="3843371" cy="2390163"/>
          </a:xfrm>
        </p:grpSpPr>
        <p:cxnSp>
          <p:nvCxnSpPr>
            <p:cNvPr id="3938" name="Google Shape;3938;p60"/>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939" name="Google Shape;3939;p60"/>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940" name="Google Shape;3940;p60"/>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941" name="Google Shape;3941;p60"/>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3942" name="Google Shape;3942;p60"/>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3943" name="Google Shape;3943;p60"/>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944" name="Google Shape;3944;p60"/>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3945" name="Google Shape;3945;p60"/>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0"/>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0"/>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0"/>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0"/>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0"/>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1" name="Google Shape;3951;p60"/>
          <p:cNvGrpSpPr/>
          <p:nvPr/>
        </p:nvGrpSpPr>
        <p:grpSpPr>
          <a:xfrm>
            <a:off x="753952" y="2401541"/>
            <a:ext cx="1412054" cy="633562"/>
            <a:chOff x="1187400" y="2529299"/>
            <a:chExt cx="6769193" cy="2241903"/>
          </a:xfrm>
        </p:grpSpPr>
        <p:sp>
          <p:nvSpPr>
            <p:cNvPr id="3952" name="Google Shape;3952;p60"/>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953" name="Google Shape;3953;p60"/>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954" name="Google Shape;3954;p60"/>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955" name="Google Shape;3955;p60"/>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956" name="Google Shape;3956;p60"/>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957" name="Google Shape;3957;p60"/>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958" name="Google Shape;3958;p60"/>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3959" name="Google Shape;3959;p60"/>
            <p:cNvCxnSpPr>
              <a:stCxn id="3952" idx="2"/>
              <a:endCxn id="3953"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960" name="Google Shape;3960;p60"/>
            <p:cNvCxnSpPr>
              <a:stCxn id="3954" idx="0"/>
              <a:endCxn id="3952"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961" name="Google Shape;3961;p60"/>
            <p:cNvCxnSpPr>
              <a:stCxn id="3954" idx="2"/>
              <a:endCxn id="3956"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962" name="Google Shape;3962;p60"/>
            <p:cNvCxnSpPr>
              <a:stCxn id="3955" idx="0"/>
              <a:endCxn id="3954"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963" name="Google Shape;3963;p60"/>
            <p:cNvCxnSpPr>
              <a:stCxn id="3953" idx="2"/>
              <a:endCxn id="3958"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964" name="Google Shape;3964;p60"/>
            <p:cNvCxnSpPr>
              <a:stCxn id="3957" idx="0"/>
              <a:endCxn id="3953"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3965" name="Google Shape;3965;p60"/>
          <p:cNvGrpSpPr/>
          <p:nvPr/>
        </p:nvGrpSpPr>
        <p:grpSpPr>
          <a:xfrm>
            <a:off x="6840198" y="2894250"/>
            <a:ext cx="1579035" cy="540873"/>
            <a:chOff x="6895650" y="3126697"/>
            <a:chExt cx="1436662" cy="492105"/>
          </a:xfrm>
        </p:grpSpPr>
        <p:sp>
          <p:nvSpPr>
            <p:cNvPr id="3966" name="Google Shape;3966;p60"/>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0"/>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0"/>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0"/>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0"/>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71" name="Google Shape;3971;p60"/>
            <p:cNvGrpSpPr/>
            <p:nvPr/>
          </p:nvGrpSpPr>
          <p:grpSpPr>
            <a:xfrm>
              <a:off x="6995957" y="3335810"/>
              <a:ext cx="1230393" cy="71754"/>
              <a:chOff x="6995957" y="3287964"/>
              <a:chExt cx="1230393" cy="71754"/>
            </a:xfrm>
          </p:grpSpPr>
          <p:sp>
            <p:nvSpPr>
              <p:cNvPr id="3972" name="Google Shape;3972;p60"/>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0"/>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0"/>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0"/>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0"/>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77" name="Google Shape;3977;p60"/>
          <p:cNvGrpSpPr/>
          <p:nvPr/>
        </p:nvGrpSpPr>
        <p:grpSpPr>
          <a:xfrm>
            <a:off x="6838780" y="3531013"/>
            <a:ext cx="1581862" cy="650625"/>
            <a:chOff x="6777990" y="3710194"/>
            <a:chExt cx="1646915" cy="677382"/>
          </a:xfrm>
        </p:grpSpPr>
        <p:grpSp>
          <p:nvGrpSpPr>
            <p:cNvPr id="3978" name="Google Shape;3978;p60"/>
            <p:cNvGrpSpPr/>
            <p:nvPr/>
          </p:nvGrpSpPr>
          <p:grpSpPr>
            <a:xfrm>
              <a:off x="6777990" y="3874492"/>
              <a:ext cx="411129" cy="513083"/>
              <a:chOff x="6777990" y="3874492"/>
              <a:chExt cx="411129" cy="513083"/>
            </a:xfrm>
          </p:grpSpPr>
          <p:cxnSp>
            <p:nvCxnSpPr>
              <p:cNvPr id="3979" name="Google Shape;3979;p60"/>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980" name="Google Shape;3980;p60"/>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1" name="Google Shape;3981;p60"/>
            <p:cNvGrpSpPr/>
            <p:nvPr/>
          </p:nvGrpSpPr>
          <p:grpSpPr>
            <a:xfrm>
              <a:off x="7188425" y="3710194"/>
              <a:ext cx="411123" cy="520535"/>
              <a:chOff x="7188425" y="3710194"/>
              <a:chExt cx="411123" cy="520535"/>
            </a:xfrm>
          </p:grpSpPr>
          <p:cxnSp>
            <p:nvCxnSpPr>
              <p:cNvPr id="3982" name="Google Shape;3982;p60"/>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3983" name="Google Shape;3983;p60"/>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4" name="Google Shape;3984;p60"/>
            <p:cNvGrpSpPr/>
            <p:nvPr/>
          </p:nvGrpSpPr>
          <p:grpSpPr>
            <a:xfrm>
              <a:off x="7603341" y="3874492"/>
              <a:ext cx="411474" cy="513083"/>
              <a:chOff x="7603341" y="3874492"/>
              <a:chExt cx="411474" cy="513083"/>
            </a:xfrm>
          </p:grpSpPr>
          <p:cxnSp>
            <p:nvCxnSpPr>
              <p:cNvPr id="3985" name="Google Shape;3985;p60"/>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986" name="Google Shape;3986;p60"/>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7" name="Google Shape;3987;p60"/>
            <p:cNvGrpSpPr/>
            <p:nvPr/>
          </p:nvGrpSpPr>
          <p:grpSpPr>
            <a:xfrm>
              <a:off x="8013776" y="3722847"/>
              <a:ext cx="411129" cy="507881"/>
              <a:chOff x="8013776" y="3722847"/>
              <a:chExt cx="411129" cy="507881"/>
            </a:xfrm>
          </p:grpSpPr>
          <p:cxnSp>
            <p:nvCxnSpPr>
              <p:cNvPr id="3988" name="Google Shape;3988;p60"/>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3989" name="Google Shape;3989;p60"/>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90" name="Google Shape;3990;p60"/>
          <p:cNvGrpSpPr/>
          <p:nvPr/>
        </p:nvGrpSpPr>
        <p:grpSpPr>
          <a:xfrm>
            <a:off x="5258295" y="2703853"/>
            <a:ext cx="1421889" cy="1020603"/>
            <a:chOff x="5190863" y="2824811"/>
            <a:chExt cx="1544860" cy="1108869"/>
          </a:xfrm>
        </p:grpSpPr>
        <p:grpSp>
          <p:nvGrpSpPr>
            <p:cNvPr id="3991" name="Google Shape;3991;p60"/>
            <p:cNvGrpSpPr/>
            <p:nvPr/>
          </p:nvGrpSpPr>
          <p:grpSpPr>
            <a:xfrm>
              <a:off x="5938695" y="3176919"/>
              <a:ext cx="685761" cy="404739"/>
              <a:chOff x="5938695" y="3176919"/>
              <a:chExt cx="685761" cy="404739"/>
            </a:xfrm>
          </p:grpSpPr>
          <p:grpSp>
            <p:nvGrpSpPr>
              <p:cNvPr id="3992" name="Google Shape;3992;p60"/>
              <p:cNvGrpSpPr/>
              <p:nvPr/>
            </p:nvGrpSpPr>
            <p:grpSpPr>
              <a:xfrm>
                <a:off x="5938695" y="3176919"/>
                <a:ext cx="685761" cy="404739"/>
                <a:chOff x="5938695" y="3176919"/>
                <a:chExt cx="685761" cy="404739"/>
              </a:xfrm>
            </p:grpSpPr>
            <p:sp>
              <p:nvSpPr>
                <p:cNvPr id="3993" name="Google Shape;3993;p60"/>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0"/>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95" name="Google Shape;3995;p60"/>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6" name="Google Shape;3996;p60"/>
            <p:cNvGrpSpPr/>
            <p:nvPr/>
          </p:nvGrpSpPr>
          <p:grpSpPr>
            <a:xfrm>
              <a:off x="5305233" y="3176835"/>
              <a:ext cx="685971" cy="404655"/>
              <a:chOff x="5305233" y="3176835"/>
              <a:chExt cx="685971" cy="404655"/>
            </a:xfrm>
          </p:grpSpPr>
          <p:grpSp>
            <p:nvGrpSpPr>
              <p:cNvPr id="3997" name="Google Shape;3997;p60"/>
              <p:cNvGrpSpPr/>
              <p:nvPr/>
            </p:nvGrpSpPr>
            <p:grpSpPr>
              <a:xfrm>
                <a:off x="5305233" y="3176835"/>
                <a:ext cx="685971" cy="404655"/>
                <a:chOff x="5305233" y="3176835"/>
                <a:chExt cx="685971" cy="404655"/>
              </a:xfrm>
            </p:grpSpPr>
            <p:sp>
              <p:nvSpPr>
                <p:cNvPr id="3998" name="Google Shape;3998;p60"/>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0"/>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00" name="Google Shape;4000;p60"/>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01" name="Google Shape;4001;p60"/>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02" name="Google Shape;4002;p60"/>
            <p:cNvGrpSpPr/>
            <p:nvPr/>
          </p:nvGrpSpPr>
          <p:grpSpPr>
            <a:xfrm>
              <a:off x="5657361" y="2824811"/>
              <a:ext cx="1078361" cy="404655"/>
              <a:chOff x="5657361" y="2824811"/>
              <a:chExt cx="1078361" cy="404655"/>
            </a:xfrm>
          </p:grpSpPr>
          <p:grpSp>
            <p:nvGrpSpPr>
              <p:cNvPr id="4003" name="Google Shape;4003;p60"/>
              <p:cNvGrpSpPr/>
              <p:nvPr/>
            </p:nvGrpSpPr>
            <p:grpSpPr>
              <a:xfrm>
                <a:off x="5657361" y="2824811"/>
                <a:ext cx="1078361" cy="404655"/>
                <a:chOff x="5657361" y="2824811"/>
                <a:chExt cx="1078361" cy="404655"/>
              </a:xfrm>
            </p:grpSpPr>
            <p:grpSp>
              <p:nvGrpSpPr>
                <p:cNvPr id="4004" name="Google Shape;4004;p60"/>
                <p:cNvGrpSpPr/>
                <p:nvPr/>
              </p:nvGrpSpPr>
              <p:grpSpPr>
                <a:xfrm>
                  <a:off x="5938485" y="2824811"/>
                  <a:ext cx="797237" cy="404655"/>
                  <a:chOff x="5938485" y="2824811"/>
                  <a:chExt cx="797237" cy="404655"/>
                </a:xfrm>
              </p:grpSpPr>
              <p:sp>
                <p:nvSpPr>
                  <p:cNvPr id="4005" name="Google Shape;4005;p60"/>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0"/>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07" name="Google Shape;4007;p60"/>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08" name="Google Shape;4008;p60"/>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9" name="Google Shape;4009;p60"/>
            <p:cNvGrpSpPr/>
            <p:nvPr/>
          </p:nvGrpSpPr>
          <p:grpSpPr>
            <a:xfrm>
              <a:off x="5190863" y="3528942"/>
              <a:ext cx="1078026" cy="404739"/>
              <a:chOff x="5190863" y="3528942"/>
              <a:chExt cx="1078026" cy="404739"/>
            </a:xfrm>
          </p:grpSpPr>
          <p:sp>
            <p:nvSpPr>
              <p:cNvPr id="4010" name="Google Shape;4010;p60"/>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11" name="Google Shape;4011;p60"/>
              <p:cNvGrpSpPr/>
              <p:nvPr/>
            </p:nvGrpSpPr>
            <p:grpSpPr>
              <a:xfrm>
                <a:off x="5190863" y="3528942"/>
                <a:ext cx="1078026" cy="404739"/>
                <a:chOff x="5190863" y="3528942"/>
                <a:chExt cx="1078026" cy="404739"/>
              </a:xfrm>
            </p:grpSpPr>
            <p:sp>
              <p:nvSpPr>
                <p:cNvPr id="4012" name="Google Shape;4012;p60"/>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0"/>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014" name="Google Shape;4014;p60"/>
          <p:cNvGrpSpPr/>
          <p:nvPr/>
        </p:nvGrpSpPr>
        <p:grpSpPr>
          <a:xfrm>
            <a:off x="724302" y="1268321"/>
            <a:ext cx="1086719" cy="879487"/>
            <a:chOff x="803162" y="1474292"/>
            <a:chExt cx="1086719" cy="879487"/>
          </a:xfrm>
        </p:grpSpPr>
        <p:grpSp>
          <p:nvGrpSpPr>
            <p:cNvPr id="4015" name="Google Shape;4015;p60"/>
            <p:cNvGrpSpPr/>
            <p:nvPr/>
          </p:nvGrpSpPr>
          <p:grpSpPr>
            <a:xfrm>
              <a:off x="803162" y="1625948"/>
              <a:ext cx="445856" cy="576579"/>
              <a:chOff x="803162" y="1625948"/>
              <a:chExt cx="445856" cy="576579"/>
            </a:xfrm>
          </p:grpSpPr>
          <p:sp>
            <p:nvSpPr>
              <p:cNvPr id="4016" name="Google Shape;4016;p60"/>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17" name="Google Shape;4017;p60"/>
              <p:cNvGrpSpPr/>
              <p:nvPr/>
            </p:nvGrpSpPr>
            <p:grpSpPr>
              <a:xfrm>
                <a:off x="1056023" y="1625948"/>
                <a:ext cx="192995" cy="576579"/>
                <a:chOff x="1056023" y="1625948"/>
                <a:chExt cx="192995" cy="576579"/>
              </a:xfrm>
            </p:grpSpPr>
            <p:sp>
              <p:nvSpPr>
                <p:cNvPr id="4018" name="Google Shape;4018;p60"/>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0"/>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0"/>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0"/>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0"/>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23" name="Google Shape;4023;p60"/>
            <p:cNvGrpSpPr/>
            <p:nvPr/>
          </p:nvGrpSpPr>
          <p:grpSpPr>
            <a:xfrm>
              <a:off x="1371406" y="1474292"/>
              <a:ext cx="518475" cy="879487"/>
              <a:chOff x="1398231" y="1474292"/>
              <a:chExt cx="518475" cy="879487"/>
            </a:xfrm>
          </p:grpSpPr>
          <p:grpSp>
            <p:nvGrpSpPr>
              <p:cNvPr id="4024" name="Google Shape;4024;p60"/>
              <p:cNvGrpSpPr/>
              <p:nvPr/>
            </p:nvGrpSpPr>
            <p:grpSpPr>
              <a:xfrm>
                <a:off x="1398231" y="1474292"/>
                <a:ext cx="518475" cy="341643"/>
                <a:chOff x="1398231" y="1474292"/>
                <a:chExt cx="518475" cy="341643"/>
              </a:xfrm>
            </p:grpSpPr>
            <p:sp>
              <p:nvSpPr>
                <p:cNvPr id="4025" name="Google Shape;4025;p60"/>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26" name="Google Shape;4026;p60"/>
                <p:cNvGrpSpPr/>
                <p:nvPr/>
              </p:nvGrpSpPr>
              <p:grpSpPr>
                <a:xfrm>
                  <a:off x="1616453" y="1474292"/>
                  <a:ext cx="300253" cy="341643"/>
                  <a:chOff x="1616453" y="1475379"/>
                  <a:chExt cx="300253" cy="341643"/>
                </a:xfrm>
              </p:grpSpPr>
              <p:sp>
                <p:nvSpPr>
                  <p:cNvPr id="4027" name="Google Shape;4027;p60"/>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0"/>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0"/>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0"/>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0"/>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0"/>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0"/>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34" name="Google Shape;4034;p60"/>
                  <p:cNvGrpSpPr/>
                  <p:nvPr/>
                </p:nvGrpSpPr>
                <p:grpSpPr>
                  <a:xfrm>
                    <a:off x="1839639" y="1475379"/>
                    <a:ext cx="77067" cy="341643"/>
                    <a:chOff x="1839639" y="1475379"/>
                    <a:chExt cx="77067" cy="341643"/>
                  </a:xfrm>
                </p:grpSpPr>
                <p:sp>
                  <p:nvSpPr>
                    <p:cNvPr id="4035" name="Google Shape;4035;p60"/>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0"/>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037" name="Google Shape;4037;p60"/>
              <p:cNvGrpSpPr/>
              <p:nvPr/>
            </p:nvGrpSpPr>
            <p:grpSpPr>
              <a:xfrm>
                <a:off x="1398451" y="2012951"/>
                <a:ext cx="518255" cy="340828"/>
                <a:chOff x="1398451" y="2012951"/>
                <a:chExt cx="518255" cy="340828"/>
              </a:xfrm>
            </p:grpSpPr>
            <p:sp>
              <p:nvSpPr>
                <p:cNvPr id="4038" name="Google Shape;4038;p60"/>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39" name="Google Shape;4039;p60"/>
                <p:cNvGrpSpPr/>
                <p:nvPr/>
              </p:nvGrpSpPr>
              <p:grpSpPr>
                <a:xfrm>
                  <a:off x="1616453" y="2012951"/>
                  <a:ext cx="300253" cy="340828"/>
                  <a:chOff x="1616453" y="2013538"/>
                  <a:chExt cx="300253" cy="340828"/>
                </a:xfrm>
              </p:grpSpPr>
              <p:sp>
                <p:nvSpPr>
                  <p:cNvPr id="4040" name="Google Shape;4040;p60"/>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0"/>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0"/>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0"/>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0"/>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0"/>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0"/>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47" name="Google Shape;4047;p60"/>
                  <p:cNvGrpSpPr/>
                  <p:nvPr/>
                </p:nvGrpSpPr>
                <p:grpSpPr>
                  <a:xfrm>
                    <a:off x="1839639" y="2013538"/>
                    <a:ext cx="77067" cy="340828"/>
                    <a:chOff x="1839639" y="2013538"/>
                    <a:chExt cx="77067" cy="340828"/>
                  </a:xfrm>
                </p:grpSpPr>
                <p:sp>
                  <p:nvSpPr>
                    <p:cNvPr id="4048" name="Google Shape;4048;p60"/>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0"/>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050" name="Google Shape;4050;p60"/>
          <p:cNvGrpSpPr/>
          <p:nvPr/>
        </p:nvGrpSpPr>
        <p:grpSpPr>
          <a:xfrm>
            <a:off x="721126" y="3399508"/>
            <a:ext cx="1368681" cy="682918"/>
            <a:chOff x="724986" y="3605478"/>
            <a:chExt cx="1368681" cy="682918"/>
          </a:xfrm>
        </p:grpSpPr>
        <p:grpSp>
          <p:nvGrpSpPr>
            <p:cNvPr id="4051" name="Google Shape;4051;p60"/>
            <p:cNvGrpSpPr/>
            <p:nvPr/>
          </p:nvGrpSpPr>
          <p:grpSpPr>
            <a:xfrm>
              <a:off x="1289102" y="3823629"/>
              <a:ext cx="240442" cy="250435"/>
              <a:chOff x="-165066" y="3843615"/>
              <a:chExt cx="221259" cy="230455"/>
            </a:xfrm>
          </p:grpSpPr>
          <p:sp>
            <p:nvSpPr>
              <p:cNvPr id="4052" name="Google Shape;4052;p60"/>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0"/>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0"/>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0"/>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0"/>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0"/>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0"/>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0"/>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0"/>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0"/>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0"/>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0"/>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0"/>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0"/>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0"/>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0"/>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0"/>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0"/>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0"/>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0"/>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2" name="Google Shape;4072;p60"/>
            <p:cNvGrpSpPr/>
            <p:nvPr/>
          </p:nvGrpSpPr>
          <p:grpSpPr>
            <a:xfrm>
              <a:off x="724986" y="3605478"/>
              <a:ext cx="1368681" cy="682918"/>
              <a:chOff x="724986" y="3605478"/>
              <a:chExt cx="1368681" cy="682918"/>
            </a:xfrm>
          </p:grpSpPr>
          <p:grpSp>
            <p:nvGrpSpPr>
              <p:cNvPr id="4073" name="Google Shape;4073;p60"/>
              <p:cNvGrpSpPr/>
              <p:nvPr/>
            </p:nvGrpSpPr>
            <p:grpSpPr>
              <a:xfrm>
                <a:off x="1498221" y="4047614"/>
                <a:ext cx="529172" cy="240783"/>
                <a:chOff x="1498221" y="4047614"/>
                <a:chExt cx="529172" cy="240783"/>
              </a:xfrm>
            </p:grpSpPr>
            <p:grpSp>
              <p:nvGrpSpPr>
                <p:cNvPr id="4074" name="Google Shape;4074;p60"/>
                <p:cNvGrpSpPr/>
                <p:nvPr/>
              </p:nvGrpSpPr>
              <p:grpSpPr>
                <a:xfrm>
                  <a:off x="1826655" y="4224370"/>
                  <a:ext cx="200738" cy="25631"/>
                  <a:chOff x="1826655" y="4224370"/>
                  <a:chExt cx="200738" cy="25631"/>
                </a:xfrm>
              </p:grpSpPr>
              <p:sp>
                <p:nvSpPr>
                  <p:cNvPr id="4075" name="Google Shape;4075;p60"/>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0"/>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7" name="Google Shape;4077;p60"/>
                <p:cNvGrpSpPr/>
                <p:nvPr/>
              </p:nvGrpSpPr>
              <p:grpSpPr>
                <a:xfrm>
                  <a:off x="1498221" y="4047614"/>
                  <a:ext cx="328444" cy="240783"/>
                  <a:chOff x="1498221" y="4047614"/>
                  <a:chExt cx="328444" cy="240783"/>
                </a:xfrm>
              </p:grpSpPr>
              <p:sp>
                <p:nvSpPr>
                  <p:cNvPr id="4078" name="Google Shape;4078;p60"/>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79" name="Google Shape;4079;p60"/>
                  <p:cNvGrpSpPr/>
                  <p:nvPr/>
                </p:nvGrpSpPr>
                <p:grpSpPr>
                  <a:xfrm>
                    <a:off x="1498221" y="4047614"/>
                    <a:ext cx="150566" cy="190416"/>
                    <a:chOff x="1498221" y="4047614"/>
                    <a:chExt cx="150566" cy="190416"/>
                  </a:xfrm>
                </p:grpSpPr>
                <p:sp>
                  <p:nvSpPr>
                    <p:cNvPr id="4080" name="Google Shape;4080;p60"/>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0"/>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082" name="Google Shape;4082;p60"/>
              <p:cNvGrpSpPr/>
              <p:nvPr/>
            </p:nvGrpSpPr>
            <p:grpSpPr>
              <a:xfrm>
                <a:off x="1560718" y="3800594"/>
                <a:ext cx="532948" cy="302090"/>
                <a:chOff x="1560718" y="3800594"/>
                <a:chExt cx="532948" cy="302090"/>
              </a:xfrm>
            </p:grpSpPr>
            <p:grpSp>
              <p:nvGrpSpPr>
                <p:cNvPr id="4083" name="Google Shape;4083;p60"/>
                <p:cNvGrpSpPr/>
                <p:nvPr/>
              </p:nvGrpSpPr>
              <p:grpSpPr>
                <a:xfrm>
                  <a:off x="1912179" y="3827344"/>
                  <a:ext cx="181487" cy="25631"/>
                  <a:chOff x="1912179" y="3827344"/>
                  <a:chExt cx="181487" cy="25631"/>
                </a:xfrm>
              </p:grpSpPr>
              <p:sp>
                <p:nvSpPr>
                  <p:cNvPr id="4084" name="Google Shape;4084;p60"/>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0"/>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6" name="Google Shape;4086;p60"/>
                <p:cNvGrpSpPr/>
                <p:nvPr/>
              </p:nvGrpSpPr>
              <p:grpSpPr>
                <a:xfrm>
                  <a:off x="1912179" y="4044505"/>
                  <a:ext cx="181487" cy="25622"/>
                  <a:chOff x="1912179" y="4044506"/>
                  <a:chExt cx="181487" cy="25622"/>
                </a:xfrm>
              </p:grpSpPr>
              <p:sp>
                <p:nvSpPr>
                  <p:cNvPr id="4087" name="Google Shape;4087;p60"/>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0"/>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9" name="Google Shape;4089;p60"/>
                <p:cNvGrpSpPr/>
                <p:nvPr/>
              </p:nvGrpSpPr>
              <p:grpSpPr>
                <a:xfrm>
                  <a:off x="1560718" y="3800594"/>
                  <a:ext cx="351472" cy="302090"/>
                  <a:chOff x="1560718" y="3800594"/>
                  <a:chExt cx="351472" cy="302090"/>
                </a:xfrm>
              </p:grpSpPr>
              <p:grpSp>
                <p:nvGrpSpPr>
                  <p:cNvPr id="4090" name="Google Shape;4090;p60"/>
                  <p:cNvGrpSpPr/>
                  <p:nvPr/>
                </p:nvGrpSpPr>
                <p:grpSpPr>
                  <a:xfrm>
                    <a:off x="1560718" y="3842857"/>
                    <a:ext cx="173586" cy="217131"/>
                    <a:chOff x="1560718" y="3842857"/>
                    <a:chExt cx="173586" cy="217131"/>
                  </a:xfrm>
                </p:grpSpPr>
                <p:sp>
                  <p:nvSpPr>
                    <p:cNvPr id="4091" name="Google Shape;4091;p60"/>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0"/>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0"/>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94" name="Google Shape;4094;p60"/>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0"/>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096" name="Google Shape;4096;p60"/>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97" name="Google Shape;4097;p60"/>
              <p:cNvGrpSpPr/>
              <p:nvPr/>
            </p:nvGrpSpPr>
            <p:grpSpPr>
              <a:xfrm>
                <a:off x="785350" y="3605478"/>
                <a:ext cx="535311" cy="249245"/>
                <a:chOff x="785350" y="3605478"/>
                <a:chExt cx="535311" cy="249245"/>
              </a:xfrm>
            </p:grpSpPr>
            <p:grpSp>
              <p:nvGrpSpPr>
                <p:cNvPr id="4098" name="Google Shape;4098;p60"/>
                <p:cNvGrpSpPr/>
                <p:nvPr/>
              </p:nvGrpSpPr>
              <p:grpSpPr>
                <a:xfrm>
                  <a:off x="785350" y="3605478"/>
                  <a:ext cx="376191" cy="102736"/>
                  <a:chOff x="785350" y="3605478"/>
                  <a:chExt cx="376191" cy="102736"/>
                </a:xfrm>
              </p:grpSpPr>
              <p:sp>
                <p:nvSpPr>
                  <p:cNvPr id="4099" name="Google Shape;4099;p60"/>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0"/>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0"/>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2" name="Google Shape;4102;p60"/>
                <p:cNvGrpSpPr/>
                <p:nvPr/>
              </p:nvGrpSpPr>
              <p:grpSpPr>
                <a:xfrm>
                  <a:off x="1161530" y="3655851"/>
                  <a:ext cx="159131" cy="198872"/>
                  <a:chOff x="1161530" y="3655851"/>
                  <a:chExt cx="159131" cy="198872"/>
                </a:xfrm>
              </p:grpSpPr>
              <p:sp>
                <p:nvSpPr>
                  <p:cNvPr id="4103" name="Google Shape;4103;p60"/>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0"/>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05" name="Google Shape;4105;p60"/>
              <p:cNvGrpSpPr/>
              <p:nvPr/>
            </p:nvGrpSpPr>
            <p:grpSpPr>
              <a:xfrm>
                <a:off x="785350" y="4047614"/>
                <a:ext cx="535311" cy="240783"/>
                <a:chOff x="785350" y="4047614"/>
                <a:chExt cx="535311" cy="240783"/>
              </a:xfrm>
            </p:grpSpPr>
            <p:grpSp>
              <p:nvGrpSpPr>
                <p:cNvPr id="4106" name="Google Shape;4106;p60"/>
                <p:cNvGrpSpPr/>
                <p:nvPr/>
              </p:nvGrpSpPr>
              <p:grpSpPr>
                <a:xfrm>
                  <a:off x="1161636" y="4047614"/>
                  <a:ext cx="159025" cy="190415"/>
                  <a:chOff x="1161636" y="4047614"/>
                  <a:chExt cx="159025" cy="190415"/>
                </a:xfrm>
              </p:grpSpPr>
              <p:sp>
                <p:nvSpPr>
                  <p:cNvPr id="4107" name="Google Shape;4107;p60"/>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0"/>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9" name="Google Shape;4109;p60"/>
                <p:cNvGrpSpPr/>
                <p:nvPr/>
              </p:nvGrpSpPr>
              <p:grpSpPr>
                <a:xfrm>
                  <a:off x="785350" y="4185661"/>
                  <a:ext cx="376191" cy="102736"/>
                  <a:chOff x="785350" y="4185661"/>
                  <a:chExt cx="376191" cy="102736"/>
                </a:xfrm>
              </p:grpSpPr>
              <p:sp>
                <p:nvSpPr>
                  <p:cNvPr id="4110" name="Google Shape;4110;p60"/>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0"/>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0"/>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13" name="Google Shape;4113;p60"/>
              <p:cNvGrpSpPr/>
              <p:nvPr/>
            </p:nvGrpSpPr>
            <p:grpSpPr>
              <a:xfrm>
                <a:off x="1501054" y="3605478"/>
                <a:ext cx="526340" cy="249240"/>
                <a:chOff x="1501054" y="3605478"/>
                <a:chExt cx="526340" cy="249240"/>
              </a:xfrm>
            </p:grpSpPr>
            <p:grpSp>
              <p:nvGrpSpPr>
                <p:cNvPr id="4114" name="Google Shape;4114;p60"/>
                <p:cNvGrpSpPr/>
                <p:nvPr/>
              </p:nvGrpSpPr>
              <p:grpSpPr>
                <a:xfrm>
                  <a:off x="1834208" y="3643867"/>
                  <a:ext cx="193185" cy="25622"/>
                  <a:chOff x="1834208" y="3643867"/>
                  <a:chExt cx="193185" cy="25622"/>
                </a:xfrm>
              </p:grpSpPr>
              <p:sp>
                <p:nvSpPr>
                  <p:cNvPr id="4115" name="Google Shape;4115;p60"/>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0"/>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7" name="Google Shape;4117;p60"/>
                <p:cNvGrpSpPr/>
                <p:nvPr/>
              </p:nvGrpSpPr>
              <p:grpSpPr>
                <a:xfrm>
                  <a:off x="1501054" y="3605478"/>
                  <a:ext cx="333165" cy="249240"/>
                  <a:chOff x="1501054" y="3605478"/>
                  <a:chExt cx="333165" cy="249240"/>
                </a:xfrm>
              </p:grpSpPr>
              <p:sp>
                <p:nvSpPr>
                  <p:cNvPr id="4118" name="Google Shape;4118;p60"/>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19" name="Google Shape;4119;p60"/>
                  <p:cNvGrpSpPr/>
                  <p:nvPr/>
                </p:nvGrpSpPr>
                <p:grpSpPr>
                  <a:xfrm>
                    <a:off x="1501054" y="3655851"/>
                    <a:ext cx="155286" cy="198867"/>
                    <a:chOff x="1501054" y="3655851"/>
                    <a:chExt cx="155286" cy="198867"/>
                  </a:xfrm>
                </p:grpSpPr>
                <p:sp>
                  <p:nvSpPr>
                    <p:cNvPr id="4120" name="Google Shape;4120;p60"/>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0"/>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122" name="Google Shape;4122;p60"/>
              <p:cNvGrpSpPr/>
              <p:nvPr/>
            </p:nvGrpSpPr>
            <p:grpSpPr>
              <a:xfrm>
                <a:off x="724986" y="3800594"/>
                <a:ext cx="532950" cy="302090"/>
                <a:chOff x="724986" y="3800594"/>
                <a:chExt cx="532950" cy="302090"/>
              </a:xfrm>
            </p:grpSpPr>
            <p:grpSp>
              <p:nvGrpSpPr>
                <p:cNvPr id="4123" name="Google Shape;4123;p60"/>
                <p:cNvGrpSpPr/>
                <p:nvPr/>
              </p:nvGrpSpPr>
              <p:grpSpPr>
                <a:xfrm>
                  <a:off x="724986" y="4044367"/>
                  <a:ext cx="181314" cy="25626"/>
                  <a:chOff x="724986" y="4044367"/>
                  <a:chExt cx="181314" cy="25626"/>
                </a:xfrm>
              </p:grpSpPr>
              <p:sp>
                <p:nvSpPr>
                  <p:cNvPr id="4124" name="Google Shape;4124;p60"/>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0"/>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6" name="Google Shape;4126;p60"/>
                <p:cNvGrpSpPr/>
                <p:nvPr/>
              </p:nvGrpSpPr>
              <p:grpSpPr>
                <a:xfrm>
                  <a:off x="906290" y="3800594"/>
                  <a:ext cx="351646" cy="302090"/>
                  <a:chOff x="906290" y="3800594"/>
                  <a:chExt cx="351646" cy="302090"/>
                </a:xfrm>
              </p:grpSpPr>
              <p:grpSp>
                <p:nvGrpSpPr>
                  <p:cNvPr id="4127" name="Google Shape;4127;p60"/>
                  <p:cNvGrpSpPr/>
                  <p:nvPr/>
                </p:nvGrpSpPr>
                <p:grpSpPr>
                  <a:xfrm>
                    <a:off x="1084172" y="3842857"/>
                    <a:ext cx="173764" cy="217131"/>
                    <a:chOff x="1084172" y="3842857"/>
                    <a:chExt cx="173764" cy="217131"/>
                  </a:xfrm>
                </p:grpSpPr>
                <p:grpSp>
                  <p:nvGrpSpPr>
                    <p:cNvPr id="4128" name="Google Shape;4128;p60"/>
                    <p:cNvGrpSpPr/>
                    <p:nvPr/>
                  </p:nvGrpSpPr>
                  <p:grpSpPr>
                    <a:xfrm>
                      <a:off x="1156862" y="3936509"/>
                      <a:ext cx="101073" cy="25622"/>
                      <a:chOff x="1156862" y="3936509"/>
                      <a:chExt cx="101073" cy="25622"/>
                    </a:xfrm>
                  </p:grpSpPr>
                  <p:sp>
                    <p:nvSpPr>
                      <p:cNvPr id="4129" name="Google Shape;4129;p60"/>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0"/>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31" name="Google Shape;4131;p60"/>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32" name="Google Shape;4132;p60"/>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0"/>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4" name="Google Shape;4134;p60"/>
                <p:cNvGrpSpPr/>
                <p:nvPr/>
              </p:nvGrpSpPr>
              <p:grpSpPr>
                <a:xfrm>
                  <a:off x="724986" y="3830189"/>
                  <a:ext cx="189533" cy="25626"/>
                  <a:chOff x="724986" y="3830189"/>
                  <a:chExt cx="189533" cy="25626"/>
                </a:xfrm>
              </p:grpSpPr>
              <p:sp>
                <p:nvSpPr>
                  <p:cNvPr id="4135" name="Google Shape;4135;p60"/>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0"/>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137" name="Google Shape;4137;p60"/>
          <p:cNvGrpSpPr/>
          <p:nvPr/>
        </p:nvGrpSpPr>
        <p:grpSpPr>
          <a:xfrm>
            <a:off x="2249438" y="2249669"/>
            <a:ext cx="948701" cy="935378"/>
            <a:chOff x="2253298" y="2428317"/>
            <a:chExt cx="948701" cy="935378"/>
          </a:xfrm>
        </p:grpSpPr>
        <p:sp>
          <p:nvSpPr>
            <p:cNvPr id="4138" name="Google Shape;4138;p60"/>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0"/>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0"/>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0"/>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0"/>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0"/>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0"/>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0"/>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0"/>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0"/>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0"/>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0"/>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0"/>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0"/>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0"/>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0"/>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0"/>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0"/>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0"/>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0"/>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0"/>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0"/>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0"/>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0"/>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0"/>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0"/>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0"/>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0"/>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0"/>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0"/>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0"/>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0"/>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0"/>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74" name="Shape 4174"/>
        <p:cNvGrpSpPr/>
        <p:nvPr/>
      </p:nvGrpSpPr>
      <p:grpSpPr>
        <a:xfrm>
          <a:off x="0" y="0"/>
          <a:ext cx="0" cy="0"/>
          <a:chOff x="0" y="0"/>
          <a:chExt cx="0" cy="0"/>
        </a:xfrm>
      </p:grpSpPr>
      <p:grpSp>
        <p:nvGrpSpPr>
          <p:cNvPr id="4175" name="Google Shape;4175;p61"/>
          <p:cNvGrpSpPr/>
          <p:nvPr/>
        </p:nvGrpSpPr>
        <p:grpSpPr>
          <a:xfrm>
            <a:off x="3339745" y="952988"/>
            <a:ext cx="2363393" cy="1017867"/>
            <a:chOff x="3292400" y="1219146"/>
            <a:chExt cx="2615240" cy="1110239"/>
          </a:xfrm>
        </p:grpSpPr>
        <p:sp>
          <p:nvSpPr>
            <p:cNvPr id="4176" name="Google Shape;4176;p61"/>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4177" name="Google Shape;4177;p61"/>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78" name="Google Shape;4178;p61"/>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4179" name="Google Shape;4179;p61"/>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4180" name="Google Shape;4180;p61"/>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4181" name="Google Shape;4181;p61"/>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4182" name="Google Shape;4182;p61"/>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4183" name="Google Shape;4183;p61"/>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4184" name="Google Shape;4184;p61"/>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4185" name="Google Shape;4185;p61"/>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4186" name="Google Shape;4186;p61"/>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187" name="Google Shape;4187;p61"/>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4188" name="Google Shape;4188;p61"/>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189" name="Google Shape;4189;p61"/>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4190" name="Google Shape;4190;p61"/>
            <p:cNvGrpSpPr/>
            <p:nvPr/>
          </p:nvGrpSpPr>
          <p:grpSpPr>
            <a:xfrm>
              <a:off x="3748438" y="1378608"/>
              <a:ext cx="2159202" cy="903971"/>
              <a:chOff x="1683525" y="2179850"/>
              <a:chExt cx="4519050" cy="2134525"/>
            </a:xfrm>
          </p:grpSpPr>
          <p:sp>
            <p:nvSpPr>
              <p:cNvPr id="4191" name="Google Shape;4191;p61"/>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92" name="Google Shape;4192;p61"/>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93" name="Google Shape;4193;p61"/>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94" name="Google Shape;4194;p61"/>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95" name="Google Shape;4195;p61"/>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96" name="Google Shape;4196;p61"/>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97" name="Google Shape;4197;p61"/>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98" name="Google Shape;4198;p61"/>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99" name="Google Shape;4199;p61"/>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200" name="Google Shape;4200;p61"/>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201" name="Google Shape;4201;p61"/>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202" name="Google Shape;4202;p61"/>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4203" name="Google Shape;4203;p61"/>
          <p:cNvGraphicFramePr/>
          <p:nvPr/>
        </p:nvGraphicFramePr>
        <p:xfrm>
          <a:off x="5935838" y="2130461"/>
          <a:ext cx="3000000" cy="3000000"/>
        </p:xfrm>
        <a:graphic>
          <a:graphicData uri="http://schemas.openxmlformats.org/drawingml/2006/table">
            <a:tbl>
              <a:tblPr>
                <a:noFill/>
                <a:tableStyleId>{FE2A5767-A345-4B34-88BE-C36F1F8463D4}</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204" name="Google Shape;4204;p61"/>
          <p:cNvGrpSpPr/>
          <p:nvPr/>
        </p:nvGrpSpPr>
        <p:grpSpPr>
          <a:xfrm>
            <a:off x="5935948" y="3189058"/>
            <a:ext cx="2496964" cy="1001454"/>
            <a:chOff x="1919611" y="789980"/>
            <a:chExt cx="1474179" cy="606868"/>
          </a:xfrm>
        </p:grpSpPr>
        <p:cxnSp>
          <p:nvCxnSpPr>
            <p:cNvPr id="4205" name="Google Shape;4205;p61"/>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206" name="Google Shape;4206;p61"/>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207" name="Google Shape;4207;p61"/>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208" name="Google Shape;4208;p61"/>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4209" name="Google Shape;4209;p61"/>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4210" name="Google Shape;4210;p61"/>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4211" name="Google Shape;4211;p61"/>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4212" name="Google Shape;4212;p61"/>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1"/>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1"/>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1"/>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1"/>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1"/>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1"/>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4219" name="Google Shape;4219;p61"/>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220" name="Google Shape;4220;p61"/>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221" name="Google Shape;4221;p61"/>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2" name="Google Shape;4222;p61"/>
          <p:cNvGrpSpPr/>
          <p:nvPr/>
        </p:nvGrpSpPr>
        <p:grpSpPr>
          <a:xfrm>
            <a:off x="712562" y="998017"/>
            <a:ext cx="2394370" cy="976502"/>
            <a:chOff x="749309" y="1112739"/>
            <a:chExt cx="2371603" cy="976502"/>
          </a:xfrm>
        </p:grpSpPr>
        <p:sp>
          <p:nvSpPr>
            <p:cNvPr id="4223" name="Google Shape;4223;p61"/>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1"/>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1"/>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1"/>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1"/>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1"/>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1"/>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1"/>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1"/>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1"/>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1"/>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1"/>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1"/>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1"/>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1"/>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1"/>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1"/>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1"/>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1"/>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1"/>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1"/>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1"/>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1"/>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1"/>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1"/>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1"/>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1"/>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1"/>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1"/>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1"/>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1"/>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1"/>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255" name="Google Shape;4255;p61"/>
          <p:cNvGraphicFramePr/>
          <p:nvPr/>
        </p:nvGraphicFramePr>
        <p:xfrm>
          <a:off x="5935863" y="996311"/>
          <a:ext cx="3000000" cy="3000000"/>
        </p:xfrm>
        <a:graphic>
          <a:graphicData uri="http://schemas.openxmlformats.org/drawingml/2006/table">
            <a:tbl>
              <a:tblPr>
                <a:noFill/>
                <a:tableStyleId>{FE2A5767-A345-4B34-88BE-C36F1F8463D4}</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4256" name="Google Shape;4256;p61"/>
          <p:cNvGraphicFramePr/>
          <p:nvPr/>
        </p:nvGraphicFramePr>
        <p:xfrm>
          <a:off x="3342575" y="2130461"/>
          <a:ext cx="3000000" cy="3000000"/>
        </p:xfrm>
        <a:graphic>
          <a:graphicData uri="http://schemas.openxmlformats.org/drawingml/2006/table">
            <a:tbl>
              <a:tblPr>
                <a:noFill/>
                <a:tableStyleId>{FE2A5767-A345-4B34-88BE-C36F1F8463D4}</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257" name="Google Shape;4257;p61"/>
          <p:cNvGrpSpPr/>
          <p:nvPr/>
        </p:nvGrpSpPr>
        <p:grpSpPr>
          <a:xfrm>
            <a:off x="4086505" y="2517104"/>
            <a:ext cx="1517436" cy="74460"/>
            <a:chOff x="3980086" y="2804397"/>
            <a:chExt cx="1227600" cy="66900"/>
          </a:xfrm>
        </p:grpSpPr>
        <p:sp>
          <p:nvSpPr>
            <p:cNvPr id="4258" name="Google Shape;4258;p61"/>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1"/>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0" name="Google Shape;4260;p61"/>
          <p:cNvGrpSpPr/>
          <p:nvPr/>
        </p:nvGrpSpPr>
        <p:grpSpPr>
          <a:xfrm>
            <a:off x="4711569" y="2809692"/>
            <a:ext cx="892956" cy="74460"/>
            <a:chOff x="3980086" y="2804397"/>
            <a:chExt cx="1227600" cy="66900"/>
          </a:xfrm>
        </p:grpSpPr>
        <p:sp>
          <p:nvSpPr>
            <p:cNvPr id="4261" name="Google Shape;4261;p61"/>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1"/>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3" name="Google Shape;4263;p61"/>
          <p:cNvGrpSpPr/>
          <p:nvPr/>
        </p:nvGrpSpPr>
        <p:grpSpPr>
          <a:xfrm>
            <a:off x="3344661" y="3168575"/>
            <a:ext cx="2363244" cy="1005943"/>
            <a:chOff x="3358415" y="3361302"/>
            <a:chExt cx="2363244" cy="1024695"/>
          </a:xfrm>
        </p:grpSpPr>
        <p:grpSp>
          <p:nvGrpSpPr>
            <p:cNvPr id="4264" name="Google Shape;4264;p61"/>
            <p:cNvGrpSpPr/>
            <p:nvPr/>
          </p:nvGrpSpPr>
          <p:grpSpPr>
            <a:xfrm>
              <a:off x="3358415" y="3361302"/>
              <a:ext cx="441300" cy="1024695"/>
              <a:chOff x="3358415" y="3361302"/>
              <a:chExt cx="441300" cy="1024695"/>
            </a:xfrm>
          </p:grpSpPr>
          <p:sp>
            <p:nvSpPr>
              <p:cNvPr id="4265" name="Google Shape;4265;p61"/>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1"/>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1"/>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1"/>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1"/>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1"/>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1" name="Google Shape;4271;p61"/>
            <p:cNvGrpSpPr/>
            <p:nvPr/>
          </p:nvGrpSpPr>
          <p:grpSpPr>
            <a:xfrm>
              <a:off x="3838901" y="3361302"/>
              <a:ext cx="441300" cy="1024695"/>
              <a:chOff x="3838901" y="3361302"/>
              <a:chExt cx="441300" cy="1024695"/>
            </a:xfrm>
          </p:grpSpPr>
          <p:sp>
            <p:nvSpPr>
              <p:cNvPr id="4272" name="Google Shape;4272;p61"/>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1"/>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1"/>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1"/>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1"/>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1"/>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8" name="Google Shape;4278;p61"/>
            <p:cNvGrpSpPr/>
            <p:nvPr/>
          </p:nvGrpSpPr>
          <p:grpSpPr>
            <a:xfrm>
              <a:off x="4319387" y="3361302"/>
              <a:ext cx="441300" cy="1024695"/>
              <a:chOff x="4319387" y="3361302"/>
              <a:chExt cx="441300" cy="1024695"/>
            </a:xfrm>
          </p:grpSpPr>
          <p:sp>
            <p:nvSpPr>
              <p:cNvPr id="4279" name="Google Shape;4279;p61"/>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1"/>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1"/>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1"/>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1"/>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1"/>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5" name="Google Shape;4285;p61"/>
            <p:cNvGrpSpPr/>
            <p:nvPr/>
          </p:nvGrpSpPr>
          <p:grpSpPr>
            <a:xfrm>
              <a:off x="4799873" y="3361302"/>
              <a:ext cx="441300" cy="1024695"/>
              <a:chOff x="4799873" y="3361302"/>
              <a:chExt cx="441300" cy="1024695"/>
            </a:xfrm>
          </p:grpSpPr>
          <p:sp>
            <p:nvSpPr>
              <p:cNvPr id="4286" name="Google Shape;4286;p61"/>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1"/>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1"/>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1"/>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1"/>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1"/>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2" name="Google Shape;4292;p61"/>
            <p:cNvGrpSpPr/>
            <p:nvPr/>
          </p:nvGrpSpPr>
          <p:grpSpPr>
            <a:xfrm>
              <a:off x="5280360" y="3361302"/>
              <a:ext cx="441300" cy="1024695"/>
              <a:chOff x="5280360" y="3361302"/>
              <a:chExt cx="441300" cy="1024695"/>
            </a:xfrm>
          </p:grpSpPr>
          <p:sp>
            <p:nvSpPr>
              <p:cNvPr id="4293" name="Google Shape;4293;p61"/>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1"/>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1"/>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1"/>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1"/>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1"/>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4299" name="Google Shape;4299;p61"/>
          <p:cNvGraphicFramePr/>
          <p:nvPr/>
        </p:nvGraphicFramePr>
        <p:xfrm>
          <a:off x="711088" y="2130461"/>
          <a:ext cx="3000000" cy="3000000"/>
        </p:xfrm>
        <a:graphic>
          <a:graphicData uri="http://schemas.openxmlformats.org/drawingml/2006/table">
            <a:tbl>
              <a:tblPr>
                <a:noFill/>
                <a:tableStyleId>{FE2A5767-A345-4B34-88BE-C36F1F8463D4}</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300" name="Google Shape;4300;p61"/>
          <p:cNvGrpSpPr/>
          <p:nvPr/>
        </p:nvGrpSpPr>
        <p:grpSpPr>
          <a:xfrm>
            <a:off x="712613" y="3180186"/>
            <a:ext cx="2403614" cy="1005900"/>
            <a:chOff x="726450" y="3372825"/>
            <a:chExt cx="2403614" cy="1005900"/>
          </a:xfrm>
        </p:grpSpPr>
        <p:grpSp>
          <p:nvGrpSpPr>
            <p:cNvPr id="4301" name="Google Shape;4301;p61"/>
            <p:cNvGrpSpPr/>
            <p:nvPr/>
          </p:nvGrpSpPr>
          <p:grpSpPr>
            <a:xfrm>
              <a:off x="726450" y="3696000"/>
              <a:ext cx="2403614" cy="500898"/>
              <a:chOff x="726450" y="3696000"/>
              <a:chExt cx="2403614" cy="500898"/>
            </a:xfrm>
          </p:grpSpPr>
          <p:sp>
            <p:nvSpPr>
              <p:cNvPr id="4302" name="Google Shape;4302;p61"/>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303" name="Google Shape;4303;p61"/>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304" name="Google Shape;4304;p61"/>
            <p:cNvGrpSpPr/>
            <p:nvPr/>
          </p:nvGrpSpPr>
          <p:grpSpPr>
            <a:xfrm>
              <a:off x="1348050" y="3372825"/>
              <a:ext cx="1720425" cy="1005900"/>
              <a:chOff x="1348050" y="3372825"/>
              <a:chExt cx="1720425" cy="1005900"/>
            </a:xfrm>
          </p:grpSpPr>
          <p:sp>
            <p:nvSpPr>
              <p:cNvPr id="4305" name="Google Shape;4305;p61"/>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306" name="Google Shape;4306;p61"/>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307" name="Google Shape;4307;p61"/>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308" name="Google Shape;4308;p61"/>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309" name="Google Shape;4309;p61"/>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310" name="Google Shape;4310;p61"/>
            <p:cNvGrpSpPr/>
            <p:nvPr/>
          </p:nvGrpSpPr>
          <p:grpSpPr>
            <a:xfrm>
              <a:off x="1455707" y="3731058"/>
              <a:ext cx="1491150" cy="417657"/>
              <a:chOff x="1455707" y="3731058"/>
              <a:chExt cx="1491150" cy="417657"/>
            </a:xfrm>
          </p:grpSpPr>
          <p:grpSp>
            <p:nvGrpSpPr>
              <p:cNvPr id="4311" name="Google Shape;4311;p61"/>
              <p:cNvGrpSpPr/>
              <p:nvPr/>
            </p:nvGrpSpPr>
            <p:grpSpPr>
              <a:xfrm>
                <a:off x="1472938" y="3745828"/>
                <a:ext cx="72126" cy="53788"/>
                <a:chOff x="1472938" y="3745828"/>
                <a:chExt cx="72126" cy="53788"/>
              </a:xfrm>
            </p:grpSpPr>
            <p:sp>
              <p:nvSpPr>
                <p:cNvPr id="4312" name="Google Shape;4312;p61"/>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1"/>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4" name="Google Shape;4314;p61"/>
              <p:cNvGrpSpPr/>
              <p:nvPr/>
            </p:nvGrpSpPr>
            <p:grpSpPr>
              <a:xfrm>
                <a:off x="1819181" y="4089633"/>
                <a:ext cx="72126" cy="53788"/>
                <a:chOff x="1819181" y="4089633"/>
                <a:chExt cx="72126" cy="53788"/>
              </a:xfrm>
            </p:grpSpPr>
            <p:sp>
              <p:nvSpPr>
                <p:cNvPr id="4315" name="Google Shape;4315;p61"/>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1"/>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7" name="Google Shape;4317;p61"/>
              <p:cNvGrpSpPr/>
              <p:nvPr/>
            </p:nvGrpSpPr>
            <p:grpSpPr>
              <a:xfrm>
                <a:off x="1455707" y="4084171"/>
                <a:ext cx="64321" cy="64544"/>
                <a:chOff x="1455707" y="4084171"/>
                <a:chExt cx="64321" cy="64544"/>
              </a:xfrm>
            </p:grpSpPr>
            <p:sp>
              <p:nvSpPr>
                <p:cNvPr id="4318" name="Google Shape;4318;p61"/>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1"/>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0" name="Google Shape;4320;p61"/>
              <p:cNvGrpSpPr/>
              <p:nvPr/>
            </p:nvGrpSpPr>
            <p:grpSpPr>
              <a:xfrm>
                <a:off x="1818610" y="3731058"/>
                <a:ext cx="64321" cy="64544"/>
                <a:chOff x="1818610" y="3731058"/>
                <a:chExt cx="64321" cy="64544"/>
              </a:xfrm>
            </p:grpSpPr>
            <p:sp>
              <p:nvSpPr>
                <p:cNvPr id="4321" name="Google Shape;4321;p61"/>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1"/>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3" name="Google Shape;4323;p61"/>
              <p:cNvGrpSpPr/>
              <p:nvPr/>
            </p:nvGrpSpPr>
            <p:grpSpPr>
              <a:xfrm>
                <a:off x="2172491" y="4089633"/>
                <a:ext cx="72126" cy="53788"/>
                <a:chOff x="2172491" y="4089633"/>
                <a:chExt cx="72126" cy="53788"/>
              </a:xfrm>
            </p:grpSpPr>
            <p:sp>
              <p:nvSpPr>
                <p:cNvPr id="4324" name="Google Shape;4324;p61"/>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1"/>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6" name="Google Shape;4326;p61"/>
              <p:cNvGrpSpPr/>
              <p:nvPr/>
            </p:nvGrpSpPr>
            <p:grpSpPr>
              <a:xfrm>
                <a:off x="2171920" y="3731058"/>
                <a:ext cx="64321" cy="64544"/>
                <a:chOff x="2171920" y="3731058"/>
                <a:chExt cx="64321" cy="64544"/>
              </a:xfrm>
            </p:grpSpPr>
            <p:sp>
              <p:nvSpPr>
                <p:cNvPr id="4327" name="Google Shape;4327;p61"/>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1"/>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9" name="Google Shape;4329;p61"/>
              <p:cNvGrpSpPr/>
              <p:nvPr/>
            </p:nvGrpSpPr>
            <p:grpSpPr>
              <a:xfrm>
                <a:off x="2874730" y="3745828"/>
                <a:ext cx="72126" cy="53788"/>
                <a:chOff x="2874730" y="3745828"/>
                <a:chExt cx="72126" cy="53788"/>
              </a:xfrm>
            </p:grpSpPr>
            <p:sp>
              <p:nvSpPr>
                <p:cNvPr id="4330" name="Google Shape;4330;p61"/>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1"/>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2" name="Google Shape;4332;p61"/>
              <p:cNvGrpSpPr/>
              <p:nvPr/>
            </p:nvGrpSpPr>
            <p:grpSpPr>
              <a:xfrm>
                <a:off x="2878589" y="4081481"/>
                <a:ext cx="64321" cy="64544"/>
                <a:chOff x="2878589" y="4081481"/>
                <a:chExt cx="64321" cy="64544"/>
              </a:xfrm>
            </p:grpSpPr>
            <p:sp>
              <p:nvSpPr>
                <p:cNvPr id="4333" name="Google Shape;4333;p61"/>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1"/>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5" name="Google Shape;4335;p61"/>
              <p:cNvGrpSpPr/>
              <p:nvPr/>
            </p:nvGrpSpPr>
            <p:grpSpPr>
              <a:xfrm>
                <a:off x="2525796" y="4089633"/>
                <a:ext cx="72126" cy="53788"/>
                <a:chOff x="2525796" y="4089633"/>
                <a:chExt cx="72126" cy="53788"/>
              </a:xfrm>
            </p:grpSpPr>
            <p:sp>
              <p:nvSpPr>
                <p:cNvPr id="4336" name="Google Shape;4336;p61"/>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1"/>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8" name="Google Shape;4338;p61"/>
              <p:cNvGrpSpPr/>
              <p:nvPr/>
            </p:nvGrpSpPr>
            <p:grpSpPr>
              <a:xfrm>
                <a:off x="2525225" y="3731058"/>
                <a:ext cx="64321" cy="64544"/>
                <a:chOff x="2525225" y="3731058"/>
                <a:chExt cx="64321" cy="64544"/>
              </a:xfrm>
            </p:grpSpPr>
            <p:sp>
              <p:nvSpPr>
                <p:cNvPr id="4339" name="Google Shape;4339;p61"/>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1"/>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44" name="Shape 4344"/>
        <p:cNvGrpSpPr/>
        <p:nvPr/>
      </p:nvGrpSpPr>
      <p:grpSpPr>
        <a:xfrm>
          <a:off x="0" y="0"/>
          <a:ext cx="0" cy="0"/>
          <a:chOff x="0" y="0"/>
          <a:chExt cx="0" cy="0"/>
        </a:xfrm>
      </p:grpSpPr>
      <p:grpSp>
        <p:nvGrpSpPr>
          <p:cNvPr id="4345" name="Google Shape;4345;p62"/>
          <p:cNvGrpSpPr/>
          <p:nvPr/>
        </p:nvGrpSpPr>
        <p:grpSpPr>
          <a:xfrm>
            <a:off x="5780153" y="1859606"/>
            <a:ext cx="671400" cy="674856"/>
            <a:chOff x="5780148" y="1859605"/>
            <a:chExt cx="671400" cy="674856"/>
          </a:xfrm>
        </p:grpSpPr>
        <p:sp>
          <p:nvSpPr>
            <p:cNvPr id="4346" name="Google Shape;4346;p62"/>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2"/>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2"/>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2"/>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0" name="Google Shape;4350;p62"/>
          <p:cNvGrpSpPr/>
          <p:nvPr/>
        </p:nvGrpSpPr>
        <p:grpSpPr>
          <a:xfrm>
            <a:off x="716996" y="971307"/>
            <a:ext cx="845921" cy="690752"/>
            <a:chOff x="732428" y="1198513"/>
            <a:chExt cx="845921" cy="690752"/>
          </a:xfrm>
        </p:grpSpPr>
        <p:grpSp>
          <p:nvGrpSpPr>
            <p:cNvPr id="4351" name="Google Shape;4351;p62"/>
            <p:cNvGrpSpPr/>
            <p:nvPr/>
          </p:nvGrpSpPr>
          <p:grpSpPr>
            <a:xfrm>
              <a:off x="823030" y="1198513"/>
              <a:ext cx="755319" cy="690752"/>
              <a:chOff x="823030" y="1198513"/>
              <a:chExt cx="755319" cy="690752"/>
            </a:xfrm>
          </p:grpSpPr>
          <p:sp>
            <p:nvSpPr>
              <p:cNvPr id="4352" name="Google Shape;4352;p62"/>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2"/>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4" name="Google Shape;4354;p62"/>
            <p:cNvGrpSpPr/>
            <p:nvPr/>
          </p:nvGrpSpPr>
          <p:grpSpPr>
            <a:xfrm>
              <a:off x="732428" y="1239937"/>
              <a:ext cx="739912" cy="607886"/>
              <a:chOff x="732428" y="1239937"/>
              <a:chExt cx="739912" cy="607886"/>
            </a:xfrm>
          </p:grpSpPr>
          <p:sp>
            <p:nvSpPr>
              <p:cNvPr id="4355" name="Google Shape;4355;p62"/>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2"/>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7" name="Google Shape;4357;p62"/>
            <p:cNvGrpSpPr/>
            <p:nvPr/>
          </p:nvGrpSpPr>
          <p:grpSpPr>
            <a:xfrm>
              <a:off x="732428" y="1277018"/>
              <a:ext cx="702832" cy="533758"/>
              <a:chOff x="732428" y="1277018"/>
              <a:chExt cx="702832" cy="533758"/>
            </a:xfrm>
          </p:grpSpPr>
          <p:sp>
            <p:nvSpPr>
              <p:cNvPr id="4358" name="Google Shape;4358;p62"/>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2"/>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0" name="Google Shape;4360;p62"/>
            <p:cNvGrpSpPr/>
            <p:nvPr/>
          </p:nvGrpSpPr>
          <p:grpSpPr>
            <a:xfrm>
              <a:off x="931170" y="1306653"/>
              <a:ext cx="647179" cy="474455"/>
              <a:chOff x="931170" y="1306653"/>
              <a:chExt cx="647179" cy="474455"/>
            </a:xfrm>
          </p:grpSpPr>
          <p:sp>
            <p:nvSpPr>
              <p:cNvPr id="4361" name="Google Shape;4361;p62"/>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2"/>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63" name="Google Shape;4363;p62"/>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4" name="Google Shape;4364;p62"/>
          <p:cNvGrpSpPr/>
          <p:nvPr/>
        </p:nvGrpSpPr>
        <p:grpSpPr>
          <a:xfrm>
            <a:off x="3948605" y="971313"/>
            <a:ext cx="634656" cy="699982"/>
            <a:chOff x="5985650" y="2860025"/>
            <a:chExt cx="1396075" cy="1539775"/>
          </a:xfrm>
        </p:grpSpPr>
        <p:sp>
          <p:nvSpPr>
            <p:cNvPr id="4365" name="Google Shape;4365;p62"/>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2"/>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2"/>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2"/>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2"/>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2"/>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2"/>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2"/>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2"/>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2"/>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2"/>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2"/>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2"/>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2"/>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2"/>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2"/>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2"/>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2"/>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2"/>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2"/>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2"/>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2"/>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2"/>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2"/>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2"/>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2"/>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2"/>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2"/>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2"/>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2"/>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2"/>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2"/>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7" name="Google Shape;4397;p62"/>
          <p:cNvGrpSpPr/>
          <p:nvPr/>
        </p:nvGrpSpPr>
        <p:grpSpPr>
          <a:xfrm>
            <a:off x="4704254" y="971307"/>
            <a:ext cx="725845" cy="699975"/>
            <a:chOff x="4249973" y="1201875"/>
            <a:chExt cx="1958568" cy="1888762"/>
          </a:xfrm>
        </p:grpSpPr>
        <p:sp>
          <p:nvSpPr>
            <p:cNvPr id="4398" name="Google Shape;4398;p62"/>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99" name="Google Shape;4399;p62"/>
            <p:cNvGrpSpPr/>
            <p:nvPr/>
          </p:nvGrpSpPr>
          <p:grpSpPr>
            <a:xfrm>
              <a:off x="5853086" y="1789142"/>
              <a:ext cx="355454" cy="1048099"/>
              <a:chOff x="5576108" y="2016725"/>
              <a:chExt cx="565200" cy="1666560"/>
            </a:xfrm>
          </p:grpSpPr>
          <p:sp>
            <p:nvSpPr>
              <p:cNvPr id="4400" name="Google Shape;4400;p62"/>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401" name="Google Shape;4401;p62"/>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2" name="Google Shape;4402;p62"/>
            <p:cNvGrpSpPr/>
            <p:nvPr/>
          </p:nvGrpSpPr>
          <p:grpSpPr>
            <a:xfrm>
              <a:off x="4869455" y="2691676"/>
              <a:ext cx="1013897" cy="398961"/>
              <a:chOff x="4012057" y="3451825"/>
              <a:chExt cx="1612175" cy="634379"/>
            </a:xfrm>
          </p:grpSpPr>
          <p:sp>
            <p:nvSpPr>
              <p:cNvPr id="4403" name="Google Shape;4403;p62"/>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404" name="Google Shape;4404;p62"/>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5" name="Google Shape;4405;p62"/>
            <p:cNvGrpSpPr/>
            <p:nvPr/>
          </p:nvGrpSpPr>
          <p:grpSpPr>
            <a:xfrm>
              <a:off x="4276937" y="2155961"/>
              <a:ext cx="651965" cy="891358"/>
              <a:chOff x="3069908" y="2599997"/>
              <a:chExt cx="1036675" cy="1417328"/>
            </a:xfrm>
          </p:grpSpPr>
          <p:sp>
            <p:nvSpPr>
              <p:cNvPr id="4406" name="Google Shape;4406;p62"/>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407" name="Google Shape;4407;p62"/>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8" name="Google Shape;4408;p62"/>
            <p:cNvGrpSpPr/>
            <p:nvPr/>
          </p:nvGrpSpPr>
          <p:grpSpPr>
            <a:xfrm>
              <a:off x="5054918" y="1201875"/>
              <a:ext cx="999548" cy="602711"/>
              <a:chOff x="4306958" y="1082925"/>
              <a:chExt cx="1589359" cy="958358"/>
            </a:xfrm>
          </p:grpSpPr>
          <p:sp>
            <p:nvSpPr>
              <p:cNvPr id="4409" name="Google Shape;4409;p62"/>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410" name="Google Shape;4410;p62"/>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1" name="Google Shape;4411;p62"/>
            <p:cNvGrpSpPr/>
            <p:nvPr/>
          </p:nvGrpSpPr>
          <p:grpSpPr>
            <a:xfrm>
              <a:off x="4249973" y="1303451"/>
              <a:ext cx="799317" cy="841334"/>
              <a:chOff x="3027033" y="1244439"/>
              <a:chExt cx="1270977" cy="1337786"/>
            </a:xfrm>
          </p:grpSpPr>
          <p:sp>
            <p:nvSpPr>
              <p:cNvPr id="4412" name="Google Shape;4412;p62"/>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413" name="Google Shape;4413;p62"/>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14" name="Google Shape;4414;p62"/>
          <p:cNvGrpSpPr/>
          <p:nvPr/>
        </p:nvGrpSpPr>
        <p:grpSpPr>
          <a:xfrm>
            <a:off x="4057119" y="1858087"/>
            <a:ext cx="750769" cy="683784"/>
            <a:chOff x="4204684" y="2104422"/>
            <a:chExt cx="699822" cy="637382"/>
          </a:xfrm>
        </p:grpSpPr>
        <p:grpSp>
          <p:nvGrpSpPr>
            <p:cNvPr id="4415" name="Google Shape;4415;p62"/>
            <p:cNvGrpSpPr/>
            <p:nvPr/>
          </p:nvGrpSpPr>
          <p:grpSpPr>
            <a:xfrm>
              <a:off x="4204684" y="2430067"/>
              <a:ext cx="342957" cy="311738"/>
              <a:chOff x="4204684" y="2430067"/>
              <a:chExt cx="342957" cy="311738"/>
            </a:xfrm>
          </p:grpSpPr>
          <p:sp>
            <p:nvSpPr>
              <p:cNvPr id="4416" name="Google Shape;4416;p62"/>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2"/>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8" name="Google Shape;4418;p62"/>
            <p:cNvGrpSpPr/>
            <p:nvPr/>
          </p:nvGrpSpPr>
          <p:grpSpPr>
            <a:xfrm>
              <a:off x="4561586" y="2430067"/>
              <a:ext cx="342920" cy="311738"/>
              <a:chOff x="4561586" y="2430067"/>
              <a:chExt cx="342920" cy="311738"/>
            </a:xfrm>
          </p:grpSpPr>
          <p:sp>
            <p:nvSpPr>
              <p:cNvPr id="4419" name="Google Shape;4419;p62"/>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2"/>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1" name="Google Shape;4421;p62"/>
            <p:cNvGrpSpPr/>
            <p:nvPr/>
          </p:nvGrpSpPr>
          <p:grpSpPr>
            <a:xfrm>
              <a:off x="4561586" y="2104422"/>
              <a:ext cx="342920" cy="311738"/>
              <a:chOff x="4561586" y="2104422"/>
              <a:chExt cx="342920" cy="311738"/>
            </a:xfrm>
          </p:grpSpPr>
          <p:sp>
            <p:nvSpPr>
              <p:cNvPr id="4422" name="Google Shape;4422;p62"/>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2"/>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4" name="Google Shape;4424;p62"/>
            <p:cNvGrpSpPr/>
            <p:nvPr/>
          </p:nvGrpSpPr>
          <p:grpSpPr>
            <a:xfrm>
              <a:off x="4204684" y="2104422"/>
              <a:ext cx="342957" cy="311664"/>
              <a:chOff x="4204684" y="2104422"/>
              <a:chExt cx="342957" cy="311664"/>
            </a:xfrm>
          </p:grpSpPr>
          <p:sp>
            <p:nvSpPr>
              <p:cNvPr id="4425" name="Google Shape;4425;p62"/>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2"/>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27" name="Google Shape;4427;p62"/>
          <p:cNvGrpSpPr/>
          <p:nvPr/>
        </p:nvGrpSpPr>
        <p:grpSpPr>
          <a:xfrm>
            <a:off x="5521552" y="971301"/>
            <a:ext cx="660591" cy="688867"/>
            <a:chOff x="5830645" y="1267368"/>
            <a:chExt cx="530340" cy="553040"/>
          </a:xfrm>
        </p:grpSpPr>
        <p:sp>
          <p:nvSpPr>
            <p:cNvPr id="4428" name="Google Shape;4428;p62"/>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29" name="Google Shape;4429;p62"/>
            <p:cNvGrpSpPr/>
            <p:nvPr/>
          </p:nvGrpSpPr>
          <p:grpSpPr>
            <a:xfrm>
              <a:off x="5830645" y="1267368"/>
              <a:ext cx="259743" cy="269909"/>
              <a:chOff x="5830645" y="1267368"/>
              <a:chExt cx="259743" cy="269909"/>
            </a:xfrm>
          </p:grpSpPr>
          <p:sp>
            <p:nvSpPr>
              <p:cNvPr id="4430" name="Google Shape;4430;p62"/>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2"/>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2" name="Google Shape;4432;p62"/>
            <p:cNvGrpSpPr/>
            <p:nvPr/>
          </p:nvGrpSpPr>
          <p:grpSpPr>
            <a:xfrm>
              <a:off x="6101293" y="1267368"/>
              <a:ext cx="259692" cy="269909"/>
              <a:chOff x="6101293" y="1267368"/>
              <a:chExt cx="259692" cy="269909"/>
            </a:xfrm>
          </p:grpSpPr>
          <p:sp>
            <p:nvSpPr>
              <p:cNvPr id="4433" name="Google Shape;4433;p62"/>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2"/>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5" name="Google Shape;4435;p62"/>
            <p:cNvGrpSpPr/>
            <p:nvPr/>
          </p:nvGrpSpPr>
          <p:grpSpPr>
            <a:xfrm>
              <a:off x="5830645" y="1550500"/>
              <a:ext cx="259692" cy="269909"/>
              <a:chOff x="5830645" y="1550500"/>
              <a:chExt cx="259692" cy="269909"/>
            </a:xfrm>
          </p:grpSpPr>
          <p:sp>
            <p:nvSpPr>
              <p:cNvPr id="4436" name="Google Shape;4436;p62"/>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2"/>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8" name="Google Shape;4438;p62"/>
            <p:cNvGrpSpPr/>
            <p:nvPr/>
          </p:nvGrpSpPr>
          <p:grpSpPr>
            <a:xfrm>
              <a:off x="6101293" y="1550500"/>
              <a:ext cx="259692" cy="269909"/>
              <a:chOff x="6101293" y="1550500"/>
              <a:chExt cx="259692" cy="269909"/>
            </a:xfrm>
          </p:grpSpPr>
          <p:sp>
            <p:nvSpPr>
              <p:cNvPr id="4439" name="Google Shape;4439;p62"/>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2"/>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41" name="Google Shape;4441;p62"/>
          <p:cNvGrpSpPr/>
          <p:nvPr/>
        </p:nvGrpSpPr>
        <p:grpSpPr>
          <a:xfrm>
            <a:off x="723705" y="1861761"/>
            <a:ext cx="697154" cy="679574"/>
            <a:chOff x="2679875" y="2361475"/>
            <a:chExt cx="780425" cy="760575"/>
          </a:xfrm>
        </p:grpSpPr>
        <p:sp>
          <p:nvSpPr>
            <p:cNvPr id="4442" name="Google Shape;4442;p62"/>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2"/>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2"/>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2"/>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2"/>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2"/>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8" name="Google Shape;4448;p62"/>
          <p:cNvGrpSpPr/>
          <p:nvPr/>
        </p:nvGrpSpPr>
        <p:grpSpPr>
          <a:xfrm>
            <a:off x="3122864" y="971353"/>
            <a:ext cx="735829" cy="684547"/>
            <a:chOff x="3351965" y="1148808"/>
            <a:chExt cx="750770" cy="698375"/>
          </a:xfrm>
        </p:grpSpPr>
        <p:grpSp>
          <p:nvGrpSpPr>
            <p:cNvPr id="4449" name="Google Shape;4449;p62"/>
            <p:cNvGrpSpPr/>
            <p:nvPr/>
          </p:nvGrpSpPr>
          <p:grpSpPr>
            <a:xfrm>
              <a:off x="3586796" y="1148808"/>
              <a:ext cx="294857" cy="286830"/>
              <a:chOff x="3750225" y="1774000"/>
              <a:chExt cx="149575" cy="145525"/>
            </a:xfrm>
          </p:grpSpPr>
          <p:sp>
            <p:nvSpPr>
              <p:cNvPr id="4450" name="Google Shape;4450;p62"/>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2"/>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2" name="Google Shape;4452;p62"/>
            <p:cNvGrpSpPr/>
            <p:nvPr/>
          </p:nvGrpSpPr>
          <p:grpSpPr>
            <a:xfrm>
              <a:off x="3779245" y="1375768"/>
              <a:ext cx="323490" cy="286978"/>
              <a:chOff x="3847850" y="1889150"/>
              <a:chExt cx="164100" cy="145600"/>
            </a:xfrm>
          </p:grpSpPr>
          <p:sp>
            <p:nvSpPr>
              <p:cNvPr id="4453" name="Google Shape;4453;p62"/>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2"/>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5" name="Google Shape;4455;p62"/>
            <p:cNvGrpSpPr/>
            <p:nvPr/>
          </p:nvGrpSpPr>
          <p:grpSpPr>
            <a:xfrm>
              <a:off x="3351965" y="1330435"/>
              <a:ext cx="295449" cy="285401"/>
              <a:chOff x="3631100" y="1866150"/>
              <a:chExt cx="149875" cy="144800"/>
            </a:xfrm>
          </p:grpSpPr>
          <p:sp>
            <p:nvSpPr>
              <p:cNvPr id="4456" name="Google Shape;4456;p62"/>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2"/>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8" name="Google Shape;4458;p62"/>
            <p:cNvGrpSpPr/>
            <p:nvPr/>
          </p:nvGrpSpPr>
          <p:grpSpPr>
            <a:xfrm>
              <a:off x="3548208" y="1560352"/>
              <a:ext cx="294808" cy="286830"/>
              <a:chOff x="3730650" y="1982800"/>
              <a:chExt cx="149550" cy="145525"/>
            </a:xfrm>
          </p:grpSpPr>
          <p:sp>
            <p:nvSpPr>
              <p:cNvPr id="4459" name="Google Shape;4459;p62"/>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2"/>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61" name="Google Shape;4461;p62"/>
          <p:cNvGrpSpPr/>
          <p:nvPr/>
        </p:nvGrpSpPr>
        <p:grpSpPr>
          <a:xfrm>
            <a:off x="7624517" y="971307"/>
            <a:ext cx="804565" cy="677795"/>
            <a:chOff x="7636443" y="1204988"/>
            <a:chExt cx="804565" cy="677795"/>
          </a:xfrm>
        </p:grpSpPr>
        <p:grpSp>
          <p:nvGrpSpPr>
            <p:cNvPr id="4462" name="Google Shape;4462;p62"/>
            <p:cNvGrpSpPr/>
            <p:nvPr/>
          </p:nvGrpSpPr>
          <p:grpSpPr>
            <a:xfrm>
              <a:off x="7636443" y="1509705"/>
              <a:ext cx="804565" cy="373078"/>
              <a:chOff x="7636443" y="1509705"/>
              <a:chExt cx="804565" cy="373078"/>
            </a:xfrm>
          </p:grpSpPr>
          <p:sp>
            <p:nvSpPr>
              <p:cNvPr id="4463" name="Google Shape;4463;p62"/>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2"/>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5" name="Google Shape;4465;p62"/>
            <p:cNvGrpSpPr/>
            <p:nvPr/>
          </p:nvGrpSpPr>
          <p:grpSpPr>
            <a:xfrm>
              <a:off x="7636443" y="1408133"/>
              <a:ext cx="804565" cy="373078"/>
              <a:chOff x="7636443" y="1408133"/>
              <a:chExt cx="804565" cy="373078"/>
            </a:xfrm>
          </p:grpSpPr>
          <p:sp>
            <p:nvSpPr>
              <p:cNvPr id="4466" name="Google Shape;4466;p62"/>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2"/>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8" name="Google Shape;4468;p62"/>
            <p:cNvGrpSpPr/>
            <p:nvPr/>
          </p:nvGrpSpPr>
          <p:grpSpPr>
            <a:xfrm>
              <a:off x="7636443" y="1306560"/>
              <a:ext cx="804565" cy="373078"/>
              <a:chOff x="7636443" y="1306560"/>
              <a:chExt cx="804565" cy="373078"/>
            </a:xfrm>
          </p:grpSpPr>
          <p:sp>
            <p:nvSpPr>
              <p:cNvPr id="4469" name="Google Shape;4469;p62"/>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2"/>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1" name="Google Shape;4471;p62"/>
            <p:cNvGrpSpPr/>
            <p:nvPr/>
          </p:nvGrpSpPr>
          <p:grpSpPr>
            <a:xfrm>
              <a:off x="7636443" y="1204988"/>
              <a:ext cx="804565" cy="373078"/>
              <a:chOff x="7636443" y="1204988"/>
              <a:chExt cx="804565" cy="373078"/>
            </a:xfrm>
          </p:grpSpPr>
          <p:sp>
            <p:nvSpPr>
              <p:cNvPr id="4472" name="Google Shape;4472;p62"/>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2"/>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74" name="Google Shape;4474;p62"/>
          <p:cNvGrpSpPr/>
          <p:nvPr/>
        </p:nvGrpSpPr>
        <p:grpSpPr>
          <a:xfrm>
            <a:off x="4963363" y="1878721"/>
            <a:ext cx="661339" cy="661188"/>
            <a:chOff x="3990000" y="975400"/>
            <a:chExt cx="3934200" cy="3933300"/>
          </a:xfrm>
        </p:grpSpPr>
        <p:sp>
          <p:nvSpPr>
            <p:cNvPr id="4475" name="Google Shape;4475;p62"/>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2"/>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2"/>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2"/>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9" name="Google Shape;4479;p62"/>
          <p:cNvGrpSpPr/>
          <p:nvPr/>
        </p:nvGrpSpPr>
        <p:grpSpPr>
          <a:xfrm>
            <a:off x="6607011" y="1857359"/>
            <a:ext cx="868881" cy="684241"/>
            <a:chOff x="6598259" y="2078634"/>
            <a:chExt cx="868881" cy="684241"/>
          </a:xfrm>
        </p:grpSpPr>
        <p:sp>
          <p:nvSpPr>
            <p:cNvPr id="4480" name="Google Shape;4480;p62"/>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2"/>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2"/>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2"/>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2"/>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2"/>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6" name="Google Shape;4486;p62"/>
            <p:cNvGrpSpPr/>
            <p:nvPr/>
          </p:nvGrpSpPr>
          <p:grpSpPr>
            <a:xfrm>
              <a:off x="6808175" y="2078634"/>
              <a:ext cx="452229" cy="684241"/>
              <a:chOff x="6808175" y="2078634"/>
              <a:chExt cx="452229" cy="684241"/>
            </a:xfrm>
          </p:grpSpPr>
          <p:sp>
            <p:nvSpPr>
              <p:cNvPr id="4487" name="Google Shape;4487;p62"/>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2"/>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2"/>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2"/>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2"/>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2"/>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3" name="Google Shape;4493;p62"/>
              <p:cNvGrpSpPr/>
              <p:nvPr/>
            </p:nvGrpSpPr>
            <p:grpSpPr>
              <a:xfrm>
                <a:off x="6821586" y="2078634"/>
                <a:ext cx="426871" cy="684241"/>
                <a:chOff x="6821586" y="2078634"/>
                <a:chExt cx="426871" cy="684241"/>
              </a:xfrm>
            </p:grpSpPr>
            <p:grpSp>
              <p:nvGrpSpPr>
                <p:cNvPr id="4494" name="Google Shape;4494;p62"/>
                <p:cNvGrpSpPr/>
                <p:nvPr/>
              </p:nvGrpSpPr>
              <p:grpSpPr>
                <a:xfrm>
                  <a:off x="6821586" y="2078634"/>
                  <a:ext cx="426871" cy="684241"/>
                  <a:chOff x="6821586" y="2078634"/>
                  <a:chExt cx="426871" cy="684241"/>
                </a:xfrm>
              </p:grpSpPr>
              <p:sp>
                <p:nvSpPr>
                  <p:cNvPr id="4495" name="Google Shape;4495;p62"/>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2"/>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2"/>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2"/>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2"/>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2"/>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2"/>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2"/>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2"/>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2"/>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2"/>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2"/>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2"/>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2"/>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2"/>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2"/>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2"/>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2"/>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2"/>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14" name="Google Shape;4514;p62"/>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2"/>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2"/>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2"/>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2"/>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2"/>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520" name="Google Shape;4520;p62"/>
          <p:cNvGrpSpPr/>
          <p:nvPr/>
        </p:nvGrpSpPr>
        <p:grpSpPr>
          <a:xfrm>
            <a:off x="716994" y="3531369"/>
            <a:ext cx="1340789" cy="640830"/>
            <a:chOff x="238125" y="1151100"/>
            <a:chExt cx="7139450" cy="3412300"/>
          </a:xfrm>
        </p:grpSpPr>
        <p:sp>
          <p:nvSpPr>
            <p:cNvPr id="4521" name="Google Shape;4521;p62"/>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2"/>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2"/>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2"/>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2"/>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2"/>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2"/>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2"/>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2"/>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2"/>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2"/>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2"/>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3" name="Google Shape;4533;p62"/>
          <p:cNvGrpSpPr/>
          <p:nvPr/>
        </p:nvGrpSpPr>
        <p:grpSpPr>
          <a:xfrm>
            <a:off x="5584217" y="2734650"/>
            <a:ext cx="985357" cy="585764"/>
            <a:chOff x="5145061" y="2881789"/>
            <a:chExt cx="1107641" cy="658458"/>
          </a:xfrm>
        </p:grpSpPr>
        <p:grpSp>
          <p:nvGrpSpPr>
            <p:cNvPr id="4534" name="Google Shape;4534;p62"/>
            <p:cNvGrpSpPr/>
            <p:nvPr/>
          </p:nvGrpSpPr>
          <p:grpSpPr>
            <a:xfrm>
              <a:off x="5722989" y="3244587"/>
              <a:ext cx="529713" cy="295659"/>
              <a:chOff x="5722989" y="3244587"/>
              <a:chExt cx="529713" cy="295659"/>
            </a:xfrm>
          </p:grpSpPr>
          <p:sp>
            <p:nvSpPr>
              <p:cNvPr id="4535" name="Google Shape;4535;p62"/>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536" name="Google Shape;4536;p62"/>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537" name="Google Shape;4537;p62"/>
            <p:cNvGrpSpPr/>
            <p:nvPr/>
          </p:nvGrpSpPr>
          <p:grpSpPr>
            <a:xfrm>
              <a:off x="5145061" y="3244587"/>
              <a:ext cx="536807" cy="295659"/>
              <a:chOff x="5145061" y="3244587"/>
              <a:chExt cx="536807" cy="295659"/>
            </a:xfrm>
          </p:grpSpPr>
          <p:sp>
            <p:nvSpPr>
              <p:cNvPr id="4538" name="Google Shape;4538;p62"/>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539" name="Google Shape;4539;p62"/>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540" name="Google Shape;4540;p62"/>
            <p:cNvGrpSpPr/>
            <p:nvPr/>
          </p:nvGrpSpPr>
          <p:grpSpPr>
            <a:xfrm>
              <a:off x="5341327" y="2898245"/>
              <a:ext cx="532309" cy="614891"/>
              <a:chOff x="5341327" y="2898245"/>
              <a:chExt cx="532309" cy="614891"/>
            </a:xfrm>
          </p:grpSpPr>
          <p:sp>
            <p:nvSpPr>
              <p:cNvPr id="4541" name="Google Shape;4541;p62"/>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542" name="Google Shape;4542;p62"/>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543" name="Google Shape;4543;p62"/>
            <p:cNvGrpSpPr/>
            <p:nvPr/>
          </p:nvGrpSpPr>
          <p:grpSpPr>
            <a:xfrm>
              <a:off x="5532290" y="2881789"/>
              <a:ext cx="620516" cy="305456"/>
              <a:chOff x="5532290" y="2881789"/>
              <a:chExt cx="620516" cy="305456"/>
            </a:xfrm>
          </p:grpSpPr>
          <p:sp>
            <p:nvSpPr>
              <p:cNvPr id="4544" name="Google Shape;4544;p62"/>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545" name="Google Shape;4545;p62"/>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4546" name="Google Shape;4546;p62"/>
          <p:cNvGrpSpPr/>
          <p:nvPr/>
        </p:nvGrpSpPr>
        <p:grpSpPr>
          <a:xfrm>
            <a:off x="8163140" y="3526708"/>
            <a:ext cx="269068" cy="645491"/>
            <a:chOff x="7026852" y="3311869"/>
            <a:chExt cx="434331" cy="1041954"/>
          </a:xfrm>
        </p:grpSpPr>
        <p:sp>
          <p:nvSpPr>
            <p:cNvPr id="4547" name="Google Shape;4547;p62"/>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2"/>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2"/>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0" name="Google Shape;4550;p62"/>
          <p:cNvGrpSpPr/>
          <p:nvPr/>
        </p:nvGrpSpPr>
        <p:grpSpPr>
          <a:xfrm>
            <a:off x="6179721" y="3565945"/>
            <a:ext cx="293882" cy="293836"/>
            <a:chOff x="4873519" y="3311869"/>
            <a:chExt cx="499374" cy="499296"/>
          </a:xfrm>
        </p:grpSpPr>
        <p:sp>
          <p:nvSpPr>
            <p:cNvPr id="4551" name="Google Shape;4551;p62"/>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2"/>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3" name="Google Shape;4553;p62"/>
          <p:cNvGrpSpPr/>
          <p:nvPr/>
        </p:nvGrpSpPr>
        <p:grpSpPr>
          <a:xfrm>
            <a:off x="6179721" y="3878317"/>
            <a:ext cx="293882" cy="293882"/>
            <a:chOff x="4873519" y="3875839"/>
            <a:chExt cx="499374" cy="499374"/>
          </a:xfrm>
        </p:grpSpPr>
        <p:sp>
          <p:nvSpPr>
            <p:cNvPr id="4554" name="Google Shape;4554;p62"/>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2"/>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6" name="Google Shape;4556;p62"/>
          <p:cNvGrpSpPr/>
          <p:nvPr/>
        </p:nvGrpSpPr>
        <p:grpSpPr>
          <a:xfrm>
            <a:off x="2410248" y="1850269"/>
            <a:ext cx="698104" cy="698208"/>
            <a:chOff x="2565073" y="2075876"/>
            <a:chExt cx="672482" cy="672518"/>
          </a:xfrm>
        </p:grpSpPr>
        <p:sp>
          <p:nvSpPr>
            <p:cNvPr id="4557" name="Google Shape;4557;p62"/>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2"/>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2"/>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2"/>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2"/>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2"/>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3" name="Google Shape;4563;p62"/>
          <p:cNvGrpSpPr/>
          <p:nvPr/>
        </p:nvGrpSpPr>
        <p:grpSpPr>
          <a:xfrm>
            <a:off x="5633660" y="3534870"/>
            <a:ext cx="438354" cy="637329"/>
            <a:chOff x="1697726" y="3244179"/>
            <a:chExt cx="788124" cy="1146069"/>
          </a:xfrm>
        </p:grpSpPr>
        <p:sp>
          <p:nvSpPr>
            <p:cNvPr id="4564" name="Google Shape;4564;p62"/>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2"/>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6" name="Google Shape;4566;p62"/>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67" name="Google Shape;4567;p62"/>
          <p:cNvGrpSpPr/>
          <p:nvPr/>
        </p:nvGrpSpPr>
        <p:grpSpPr>
          <a:xfrm>
            <a:off x="7634874" y="1863232"/>
            <a:ext cx="799565" cy="670282"/>
            <a:chOff x="7617850" y="2063282"/>
            <a:chExt cx="799565" cy="670282"/>
          </a:xfrm>
        </p:grpSpPr>
        <p:cxnSp>
          <p:nvCxnSpPr>
            <p:cNvPr id="4568" name="Google Shape;4568;p62"/>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569" name="Google Shape;4569;p62"/>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570" name="Google Shape;4570;p62"/>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571" name="Google Shape;4571;p62"/>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572" name="Google Shape;4572;p62"/>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4573" name="Google Shape;4573;p62"/>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4574" name="Google Shape;4574;p62"/>
            <p:cNvGrpSpPr/>
            <p:nvPr/>
          </p:nvGrpSpPr>
          <p:grpSpPr>
            <a:xfrm>
              <a:off x="7734309" y="2063282"/>
              <a:ext cx="570957" cy="620095"/>
              <a:chOff x="7734309" y="2063282"/>
              <a:chExt cx="570957" cy="620095"/>
            </a:xfrm>
          </p:grpSpPr>
          <p:grpSp>
            <p:nvGrpSpPr>
              <p:cNvPr id="4575" name="Google Shape;4575;p62"/>
              <p:cNvGrpSpPr/>
              <p:nvPr/>
            </p:nvGrpSpPr>
            <p:grpSpPr>
              <a:xfrm>
                <a:off x="8031573" y="2063282"/>
                <a:ext cx="273693" cy="620095"/>
                <a:chOff x="8031573" y="2063282"/>
                <a:chExt cx="273693" cy="620095"/>
              </a:xfrm>
            </p:grpSpPr>
            <p:sp>
              <p:nvSpPr>
                <p:cNvPr id="4576" name="Google Shape;4576;p62"/>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2"/>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2"/>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2"/>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0" name="Google Shape;4580;p62"/>
              <p:cNvGrpSpPr/>
              <p:nvPr/>
            </p:nvGrpSpPr>
            <p:grpSpPr>
              <a:xfrm flipH="1">
                <a:off x="7734309" y="2063282"/>
                <a:ext cx="273693" cy="620095"/>
                <a:chOff x="8031573" y="2063282"/>
                <a:chExt cx="273693" cy="620095"/>
              </a:xfrm>
            </p:grpSpPr>
            <p:sp>
              <p:nvSpPr>
                <p:cNvPr id="4581" name="Google Shape;4581;p62"/>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2"/>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2"/>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2"/>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585" name="Google Shape;4585;p62"/>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2"/>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87" name="Google Shape;4587;p62"/>
          <p:cNvGrpSpPr/>
          <p:nvPr/>
        </p:nvGrpSpPr>
        <p:grpSpPr>
          <a:xfrm>
            <a:off x="7821480" y="2716716"/>
            <a:ext cx="602567" cy="601884"/>
            <a:chOff x="1186975" y="238125"/>
            <a:chExt cx="5244275" cy="5238325"/>
          </a:xfrm>
        </p:grpSpPr>
        <p:sp>
          <p:nvSpPr>
            <p:cNvPr id="4588" name="Google Shape;4588;p62"/>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2"/>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2"/>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2"/>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2" name="Google Shape;4592;p62"/>
          <p:cNvGrpSpPr/>
          <p:nvPr/>
        </p:nvGrpSpPr>
        <p:grpSpPr>
          <a:xfrm>
            <a:off x="3264218" y="1856199"/>
            <a:ext cx="651848" cy="687338"/>
            <a:chOff x="3400515" y="2056248"/>
            <a:chExt cx="698134" cy="735987"/>
          </a:xfrm>
        </p:grpSpPr>
        <p:grpSp>
          <p:nvGrpSpPr>
            <p:cNvPr id="4593" name="Google Shape;4593;p62"/>
            <p:cNvGrpSpPr/>
            <p:nvPr/>
          </p:nvGrpSpPr>
          <p:grpSpPr>
            <a:xfrm>
              <a:off x="3400515" y="2283913"/>
              <a:ext cx="312919" cy="219900"/>
              <a:chOff x="3400515" y="2283913"/>
              <a:chExt cx="312919" cy="219900"/>
            </a:xfrm>
          </p:grpSpPr>
          <p:sp>
            <p:nvSpPr>
              <p:cNvPr id="4594" name="Google Shape;4594;p62"/>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595" name="Google Shape;4595;p62"/>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4596" name="Google Shape;4596;p62"/>
            <p:cNvGrpSpPr/>
            <p:nvPr/>
          </p:nvGrpSpPr>
          <p:grpSpPr>
            <a:xfrm>
              <a:off x="3547823" y="2461089"/>
              <a:ext cx="219900" cy="331146"/>
              <a:chOff x="3547823" y="2461089"/>
              <a:chExt cx="219900" cy="331146"/>
            </a:xfrm>
          </p:grpSpPr>
          <p:sp>
            <p:nvSpPr>
              <p:cNvPr id="4597" name="Google Shape;4597;p62"/>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598" name="Google Shape;4598;p62"/>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4599" name="Google Shape;4599;p62"/>
            <p:cNvGrpSpPr/>
            <p:nvPr/>
          </p:nvGrpSpPr>
          <p:grpSpPr>
            <a:xfrm>
              <a:off x="3734138" y="2461089"/>
              <a:ext cx="219900" cy="331146"/>
              <a:chOff x="3734138" y="2461089"/>
              <a:chExt cx="219900" cy="331146"/>
            </a:xfrm>
          </p:grpSpPr>
          <p:sp>
            <p:nvSpPr>
              <p:cNvPr id="4600" name="Google Shape;4600;p62"/>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601" name="Google Shape;4601;p62"/>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4602" name="Google Shape;4602;p62"/>
            <p:cNvGrpSpPr/>
            <p:nvPr/>
          </p:nvGrpSpPr>
          <p:grpSpPr>
            <a:xfrm>
              <a:off x="3787560" y="2281742"/>
              <a:ext cx="311089" cy="219900"/>
              <a:chOff x="3787560" y="2281742"/>
              <a:chExt cx="311089" cy="219900"/>
            </a:xfrm>
          </p:grpSpPr>
          <p:sp>
            <p:nvSpPr>
              <p:cNvPr id="4603" name="Google Shape;4603;p62"/>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604" name="Google Shape;4604;p62"/>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4605" name="Google Shape;4605;p62"/>
            <p:cNvGrpSpPr/>
            <p:nvPr/>
          </p:nvGrpSpPr>
          <p:grpSpPr>
            <a:xfrm>
              <a:off x="3637290" y="2056248"/>
              <a:ext cx="219900" cy="330736"/>
              <a:chOff x="3637290" y="2056248"/>
              <a:chExt cx="219900" cy="330736"/>
            </a:xfrm>
          </p:grpSpPr>
          <p:sp>
            <p:nvSpPr>
              <p:cNvPr id="4606" name="Google Shape;4606;p62"/>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4607" name="Google Shape;4607;p62"/>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4608" name="Google Shape;4608;p62"/>
          <p:cNvGrpSpPr/>
          <p:nvPr/>
        </p:nvGrpSpPr>
        <p:grpSpPr>
          <a:xfrm>
            <a:off x="2555923" y="2726206"/>
            <a:ext cx="1268144" cy="592394"/>
            <a:chOff x="238125" y="1188750"/>
            <a:chExt cx="7140450" cy="3335550"/>
          </a:xfrm>
        </p:grpSpPr>
        <p:sp>
          <p:nvSpPr>
            <p:cNvPr id="4609" name="Google Shape;4609;p62"/>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2"/>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2"/>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2"/>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2"/>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4" name="Google Shape;4614;p62"/>
          <p:cNvGrpSpPr/>
          <p:nvPr/>
        </p:nvGrpSpPr>
        <p:grpSpPr>
          <a:xfrm>
            <a:off x="6663824" y="2728360"/>
            <a:ext cx="1053944" cy="590147"/>
            <a:chOff x="238125" y="1335475"/>
            <a:chExt cx="5418735" cy="3034175"/>
          </a:xfrm>
        </p:grpSpPr>
        <p:sp>
          <p:nvSpPr>
            <p:cNvPr id="4615" name="Google Shape;4615;p62"/>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2"/>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2"/>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8" name="Google Shape;4618;p62"/>
          <p:cNvGrpSpPr/>
          <p:nvPr/>
        </p:nvGrpSpPr>
        <p:grpSpPr>
          <a:xfrm>
            <a:off x="4094633" y="3533260"/>
            <a:ext cx="1268207" cy="638939"/>
            <a:chOff x="3967651" y="3645904"/>
            <a:chExt cx="1479304" cy="745292"/>
          </a:xfrm>
        </p:grpSpPr>
        <p:grpSp>
          <p:nvGrpSpPr>
            <p:cNvPr id="4619" name="Google Shape;4619;p62"/>
            <p:cNvGrpSpPr/>
            <p:nvPr/>
          </p:nvGrpSpPr>
          <p:grpSpPr>
            <a:xfrm>
              <a:off x="3967651" y="4009026"/>
              <a:ext cx="1479304" cy="382170"/>
              <a:chOff x="3967651" y="4009026"/>
              <a:chExt cx="1479304" cy="382170"/>
            </a:xfrm>
          </p:grpSpPr>
          <p:grpSp>
            <p:nvGrpSpPr>
              <p:cNvPr id="4620" name="Google Shape;4620;p62"/>
              <p:cNvGrpSpPr/>
              <p:nvPr/>
            </p:nvGrpSpPr>
            <p:grpSpPr>
              <a:xfrm>
                <a:off x="4892216" y="4195630"/>
                <a:ext cx="554739" cy="195566"/>
                <a:chOff x="3604375" y="4892160"/>
                <a:chExt cx="1651500" cy="582215"/>
              </a:xfrm>
            </p:grpSpPr>
            <p:sp>
              <p:nvSpPr>
                <p:cNvPr id="4621" name="Google Shape;4621;p62"/>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2"/>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3" name="Google Shape;4623;p62"/>
              <p:cNvGrpSpPr/>
              <p:nvPr/>
            </p:nvGrpSpPr>
            <p:grpSpPr>
              <a:xfrm>
                <a:off x="3967651" y="4146303"/>
                <a:ext cx="579402" cy="244893"/>
                <a:chOff x="851875" y="4745310"/>
                <a:chExt cx="1724925" cy="729065"/>
              </a:xfrm>
            </p:grpSpPr>
            <p:sp>
              <p:nvSpPr>
                <p:cNvPr id="4624" name="Google Shape;4624;p62"/>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2"/>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6" name="Google Shape;4626;p62"/>
              <p:cNvGrpSpPr/>
              <p:nvPr/>
            </p:nvGrpSpPr>
            <p:grpSpPr>
              <a:xfrm>
                <a:off x="4460753" y="4009026"/>
                <a:ext cx="493110" cy="382170"/>
                <a:chOff x="2319875" y="4336625"/>
                <a:chExt cx="1468025" cy="1137750"/>
              </a:xfrm>
            </p:grpSpPr>
            <p:sp>
              <p:nvSpPr>
                <p:cNvPr id="4627" name="Google Shape;4627;p62"/>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2"/>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29" name="Google Shape;4629;p62"/>
            <p:cNvGrpSpPr/>
            <p:nvPr/>
          </p:nvGrpSpPr>
          <p:grpSpPr>
            <a:xfrm>
              <a:off x="4479443" y="3645904"/>
              <a:ext cx="455965" cy="388789"/>
              <a:chOff x="2957425" y="238100"/>
              <a:chExt cx="1910200" cy="1628775"/>
            </a:xfrm>
          </p:grpSpPr>
          <p:sp>
            <p:nvSpPr>
              <p:cNvPr id="4630" name="Google Shape;4630;p62"/>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2"/>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2"/>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2"/>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2"/>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2"/>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2"/>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2"/>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2"/>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2"/>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40" name="Google Shape;4640;p62"/>
          <p:cNvGrpSpPr/>
          <p:nvPr/>
        </p:nvGrpSpPr>
        <p:grpSpPr>
          <a:xfrm>
            <a:off x="2480746" y="3534460"/>
            <a:ext cx="1243128" cy="637739"/>
            <a:chOff x="2496310" y="3693351"/>
            <a:chExt cx="1342906" cy="688926"/>
          </a:xfrm>
        </p:grpSpPr>
        <p:grpSp>
          <p:nvGrpSpPr>
            <p:cNvPr id="4641" name="Google Shape;4641;p62"/>
            <p:cNvGrpSpPr/>
            <p:nvPr/>
          </p:nvGrpSpPr>
          <p:grpSpPr>
            <a:xfrm>
              <a:off x="2496310" y="3693351"/>
              <a:ext cx="1342906" cy="688875"/>
              <a:chOff x="2496310" y="3693351"/>
              <a:chExt cx="1342906" cy="688875"/>
            </a:xfrm>
          </p:grpSpPr>
          <p:sp>
            <p:nvSpPr>
              <p:cNvPr id="4642" name="Google Shape;4642;p62"/>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2"/>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2"/>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2"/>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2"/>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2"/>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48" name="Google Shape;4648;p62"/>
              <p:cNvCxnSpPr>
                <a:stCxn id="4646"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4649" name="Google Shape;4649;p62"/>
              <p:cNvCxnSpPr>
                <a:stCxn id="4643"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4650" name="Google Shape;4650;p62"/>
              <p:cNvCxnSpPr>
                <a:stCxn id="4644"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651" name="Google Shape;4651;p62"/>
              <p:cNvCxnSpPr>
                <a:stCxn id="4647"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652" name="Google Shape;4652;p62"/>
              <p:cNvCxnSpPr>
                <a:stCxn id="4645"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4653" name="Google Shape;4653;p62"/>
            <p:cNvGrpSpPr/>
            <p:nvPr/>
          </p:nvGrpSpPr>
          <p:grpSpPr>
            <a:xfrm>
              <a:off x="2675275" y="3930557"/>
              <a:ext cx="1003306" cy="451719"/>
              <a:chOff x="2675275" y="4174282"/>
              <a:chExt cx="1003306" cy="451719"/>
            </a:xfrm>
          </p:grpSpPr>
          <p:sp>
            <p:nvSpPr>
              <p:cNvPr id="4654" name="Google Shape;4654;p62"/>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2"/>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2"/>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57" name="Google Shape;4657;p62"/>
          <p:cNvGrpSpPr/>
          <p:nvPr/>
        </p:nvGrpSpPr>
        <p:grpSpPr>
          <a:xfrm>
            <a:off x="1654417" y="971307"/>
            <a:ext cx="574511" cy="874709"/>
            <a:chOff x="1715404" y="1112080"/>
            <a:chExt cx="642270" cy="977984"/>
          </a:xfrm>
        </p:grpSpPr>
        <p:grpSp>
          <p:nvGrpSpPr>
            <p:cNvPr id="4658" name="Google Shape;4658;p62"/>
            <p:cNvGrpSpPr/>
            <p:nvPr/>
          </p:nvGrpSpPr>
          <p:grpSpPr>
            <a:xfrm>
              <a:off x="1715404" y="1112080"/>
              <a:ext cx="642270" cy="977984"/>
              <a:chOff x="1715404" y="1112080"/>
              <a:chExt cx="642270" cy="977984"/>
            </a:xfrm>
          </p:grpSpPr>
          <p:sp>
            <p:nvSpPr>
              <p:cNvPr id="4659" name="Google Shape;4659;p62"/>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2"/>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1" name="Google Shape;4661;p62"/>
            <p:cNvGrpSpPr/>
            <p:nvPr/>
          </p:nvGrpSpPr>
          <p:grpSpPr>
            <a:xfrm>
              <a:off x="1768927" y="1165603"/>
              <a:ext cx="535225" cy="851367"/>
              <a:chOff x="1768927" y="1165603"/>
              <a:chExt cx="535225" cy="851367"/>
            </a:xfrm>
          </p:grpSpPr>
          <p:sp>
            <p:nvSpPr>
              <p:cNvPr id="4662" name="Google Shape;4662;p62"/>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2"/>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4" name="Google Shape;4664;p62"/>
            <p:cNvGrpSpPr/>
            <p:nvPr/>
          </p:nvGrpSpPr>
          <p:grpSpPr>
            <a:xfrm>
              <a:off x="1822449" y="1219125"/>
              <a:ext cx="428180" cy="718859"/>
              <a:chOff x="1822449" y="1219125"/>
              <a:chExt cx="428180" cy="718859"/>
            </a:xfrm>
          </p:grpSpPr>
          <p:sp>
            <p:nvSpPr>
              <p:cNvPr id="4665" name="Google Shape;4665;p62"/>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2"/>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7" name="Google Shape;4667;p62"/>
            <p:cNvGrpSpPr/>
            <p:nvPr/>
          </p:nvGrpSpPr>
          <p:grpSpPr>
            <a:xfrm>
              <a:off x="1875972" y="1272648"/>
              <a:ext cx="321135" cy="586939"/>
              <a:chOff x="1875972" y="1272648"/>
              <a:chExt cx="321135" cy="586939"/>
            </a:xfrm>
          </p:grpSpPr>
          <p:sp>
            <p:nvSpPr>
              <p:cNvPr id="4668" name="Google Shape;4668;p62"/>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2"/>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70" name="Google Shape;4670;p62"/>
          <p:cNvGrpSpPr/>
          <p:nvPr/>
        </p:nvGrpSpPr>
        <p:grpSpPr>
          <a:xfrm>
            <a:off x="7761578" y="3528028"/>
            <a:ext cx="293855" cy="644170"/>
            <a:chOff x="241025" y="3151575"/>
            <a:chExt cx="293855" cy="644170"/>
          </a:xfrm>
        </p:grpSpPr>
        <p:sp>
          <p:nvSpPr>
            <p:cNvPr id="4671" name="Google Shape;4671;p62"/>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2"/>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3" name="Google Shape;4673;p62"/>
          <p:cNvGrpSpPr/>
          <p:nvPr/>
        </p:nvGrpSpPr>
        <p:grpSpPr>
          <a:xfrm>
            <a:off x="709562" y="2728028"/>
            <a:ext cx="1779649" cy="591620"/>
            <a:chOff x="246070" y="1983375"/>
            <a:chExt cx="1855347" cy="616849"/>
          </a:xfrm>
        </p:grpSpPr>
        <p:sp>
          <p:nvSpPr>
            <p:cNvPr id="4674" name="Google Shape;4674;p62"/>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2"/>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2"/>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2"/>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2"/>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2"/>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2"/>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2"/>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2"/>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3" name="Google Shape;4683;p62"/>
          <p:cNvGrpSpPr/>
          <p:nvPr/>
        </p:nvGrpSpPr>
        <p:grpSpPr>
          <a:xfrm>
            <a:off x="2320428" y="971307"/>
            <a:ext cx="711055" cy="745993"/>
            <a:chOff x="2496269" y="1171698"/>
            <a:chExt cx="761953" cy="799392"/>
          </a:xfrm>
        </p:grpSpPr>
        <p:grpSp>
          <p:nvGrpSpPr>
            <p:cNvPr id="4684" name="Google Shape;4684;p62"/>
            <p:cNvGrpSpPr/>
            <p:nvPr/>
          </p:nvGrpSpPr>
          <p:grpSpPr>
            <a:xfrm>
              <a:off x="2496269" y="1171698"/>
              <a:ext cx="761953" cy="723022"/>
              <a:chOff x="2496269" y="1171698"/>
              <a:chExt cx="761953" cy="723022"/>
            </a:xfrm>
          </p:grpSpPr>
          <p:sp>
            <p:nvSpPr>
              <p:cNvPr id="4685" name="Google Shape;4685;p62"/>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2"/>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87" name="Google Shape;4687;p62"/>
              <p:cNvGrpSpPr/>
              <p:nvPr/>
            </p:nvGrpSpPr>
            <p:grpSpPr>
              <a:xfrm>
                <a:off x="2496269" y="1171698"/>
                <a:ext cx="761953" cy="723022"/>
                <a:chOff x="2496269" y="1120652"/>
                <a:chExt cx="761953" cy="723022"/>
              </a:xfrm>
            </p:grpSpPr>
            <p:grpSp>
              <p:nvGrpSpPr>
                <p:cNvPr id="4688" name="Google Shape;4688;p62"/>
                <p:cNvGrpSpPr/>
                <p:nvPr/>
              </p:nvGrpSpPr>
              <p:grpSpPr>
                <a:xfrm>
                  <a:off x="2496269" y="1120652"/>
                  <a:ext cx="761953" cy="723022"/>
                  <a:chOff x="2496269" y="1120652"/>
                  <a:chExt cx="761953" cy="723022"/>
                </a:xfrm>
              </p:grpSpPr>
              <p:grpSp>
                <p:nvGrpSpPr>
                  <p:cNvPr id="4689" name="Google Shape;4689;p62"/>
                  <p:cNvGrpSpPr/>
                  <p:nvPr/>
                </p:nvGrpSpPr>
                <p:grpSpPr>
                  <a:xfrm>
                    <a:off x="2496269" y="1304589"/>
                    <a:ext cx="407089" cy="305057"/>
                    <a:chOff x="2496269" y="1304589"/>
                    <a:chExt cx="407089" cy="305057"/>
                  </a:xfrm>
                </p:grpSpPr>
                <p:sp>
                  <p:nvSpPr>
                    <p:cNvPr id="4690" name="Google Shape;4690;p62"/>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2"/>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2" name="Google Shape;4692;p62"/>
                  <p:cNvGrpSpPr/>
                  <p:nvPr/>
                </p:nvGrpSpPr>
                <p:grpSpPr>
                  <a:xfrm>
                    <a:off x="2586468" y="1493376"/>
                    <a:ext cx="358850" cy="349656"/>
                    <a:chOff x="2586468" y="1493376"/>
                    <a:chExt cx="358850" cy="349656"/>
                  </a:xfrm>
                </p:grpSpPr>
                <p:sp>
                  <p:nvSpPr>
                    <p:cNvPr id="4693" name="Google Shape;4693;p62"/>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2"/>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5" name="Google Shape;4695;p62"/>
                  <p:cNvGrpSpPr/>
                  <p:nvPr/>
                </p:nvGrpSpPr>
                <p:grpSpPr>
                  <a:xfrm>
                    <a:off x="2807939" y="1494024"/>
                    <a:ext cx="358857" cy="349650"/>
                    <a:chOff x="2807939" y="1494024"/>
                    <a:chExt cx="358857" cy="349650"/>
                  </a:xfrm>
                </p:grpSpPr>
                <p:sp>
                  <p:nvSpPr>
                    <p:cNvPr id="4696" name="Google Shape;4696;p62"/>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2"/>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8" name="Google Shape;4698;p62"/>
                  <p:cNvGrpSpPr/>
                  <p:nvPr/>
                </p:nvGrpSpPr>
                <p:grpSpPr>
                  <a:xfrm>
                    <a:off x="2851133" y="1305635"/>
                    <a:ext cx="407089" cy="305057"/>
                    <a:chOff x="2851133" y="1305635"/>
                    <a:chExt cx="407089" cy="305057"/>
                  </a:xfrm>
                </p:grpSpPr>
                <p:sp>
                  <p:nvSpPr>
                    <p:cNvPr id="4699" name="Google Shape;4699;p62"/>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2"/>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1" name="Google Shape;4701;p62"/>
                  <p:cNvGrpSpPr/>
                  <p:nvPr/>
                </p:nvGrpSpPr>
                <p:grpSpPr>
                  <a:xfrm>
                    <a:off x="2727495" y="1120652"/>
                    <a:ext cx="300271" cy="396358"/>
                    <a:chOff x="2727495" y="1120652"/>
                    <a:chExt cx="300271" cy="396358"/>
                  </a:xfrm>
                </p:grpSpPr>
                <p:sp>
                  <p:nvSpPr>
                    <p:cNvPr id="4702" name="Google Shape;4702;p62"/>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2"/>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04" name="Google Shape;4704;p62"/>
                <p:cNvGrpSpPr/>
                <p:nvPr/>
              </p:nvGrpSpPr>
              <p:grpSpPr>
                <a:xfrm>
                  <a:off x="2722305" y="1350460"/>
                  <a:ext cx="308357" cy="308344"/>
                  <a:chOff x="2722305" y="1350460"/>
                  <a:chExt cx="308357" cy="308344"/>
                </a:xfrm>
              </p:grpSpPr>
              <p:sp>
                <p:nvSpPr>
                  <p:cNvPr id="4705" name="Google Shape;4705;p62"/>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06" name="Google Shape;4706;p62"/>
                  <p:cNvGrpSpPr/>
                  <p:nvPr/>
                </p:nvGrpSpPr>
                <p:grpSpPr>
                  <a:xfrm>
                    <a:off x="2725064" y="1364529"/>
                    <a:ext cx="297954" cy="280182"/>
                    <a:chOff x="2725064" y="1364529"/>
                    <a:chExt cx="297954" cy="280182"/>
                  </a:xfrm>
                </p:grpSpPr>
                <p:sp>
                  <p:nvSpPr>
                    <p:cNvPr id="4707" name="Google Shape;4707;p62"/>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2"/>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2"/>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2"/>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2"/>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712" name="Google Shape;4712;p62"/>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2"/>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2"/>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2"/>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2"/>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7" name="Google Shape;4717;p62"/>
          <p:cNvGrpSpPr/>
          <p:nvPr/>
        </p:nvGrpSpPr>
        <p:grpSpPr>
          <a:xfrm>
            <a:off x="3909129" y="2727412"/>
            <a:ext cx="1569144" cy="591015"/>
            <a:chOff x="3820100" y="3023049"/>
            <a:chExt cx="1303926" cy="491162"/>
          </a:xfrm>
        </p:grpSpPr>
        <p:grpSp>
          <p:nvGrpSpPr>
            <p:cNvPr id="4718" name="Google Shape;4718;p62"/>
            <p:cNvGrpSpPr/>
            <p:nvPr/>
          </p:nvGrpSpPr>
          <p:grpSpPr>
            <a:xfrm>
              <a:off x="3820100" y="3023072"/>
              <a:ext cx="1303926" cy="491139"/>
              <a:chOff x="3820100" y="3023072"/>
              <a:chExt cx="1303926" cy="491139"/>
            </a:xfrm>
          </p:grpSpPr>
          <p:sp>
            <p:nvSpPr>
              <p:cNvPr id="4719" name="Google Shape;4719;p62"/>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2"/>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1" name="Google Shape;4721;p62"/>
            <p:cNvGrpSpPr/>
            <p:nvPr/>
          </p:nvGrpSpPr>
          <p:grpSpPr>
            <a:xfrm>
              <a:off x="4132439" y="3023645"/>
              <a:ext cx="393633" cy="177096"/>
              <a:chOff x="4132439" y="3023645"/>
              <a:chExt cx="393633" cy="177096"/>
            </a:xfrm>
          </p:grpSpPr>
          <p:sp>
            <p:nvSpPr>
              <p:cNvPr id="4722" name="Google Shape;4722;p62"/>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2"/>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4" name="Google Shape;4724;p62"/>
            <p:cNvGrpSpPr/>
            <p:nvPr/>
          </p:nvGrpSpPr>
          <p:grpSpPr>
            <a:xfrm>
              <a:off x="3921811" y="3023049"/>
              <a:ext cx="1002397" cy="388943"/>
              <a:chOff x="3921811" y="3023049"/>
              <a:chExt cx="1002397" cy="388943"/>
            </a:xfrm>
          </p:grpSpPr>
          <p:sp>
            <p:nvSpPr>
              <p:cNvPr id="4725" name="Google Shape;4725;p62"/>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2"/>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7" name="Google Shape;4727;p62"/>
            <p:cNvGrpSpPr/>
            <p:nvPr/>
          </p:nvGrpSpPr>
          <p:grpSpPr>
            <a:xfrm>
              <a:off x="4023645" y="3023049"/>
              <a:ext cx="683032" cy="286722"/>
              <a:chOff x="4023645" y="3023049"/>
              <a:chExt cx="683032" cy="286722"/>
            </a:xfrm>
          </p:grpSpPr>
          <p:sp>
            <p:nvSpPr>
              <p:cNvPr id="4728" name="Google Shape;4728;p62"/>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2"/>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30" name="Google Shape;4730;p62"/>
          <p:cNvGrpSpPr/>
          <p:nvPr/>
        </p:nvGrpSpPr>
        <p:grpSpPr>
          <a:xfrm>
            <a:off x="1541251" y="1854258"/>
            <a:ext cx="713522" cy="688025"/>
            <a:chOff x="1706078" y="2092648"/>
            <a:chExt cx="660913" cy="637296"/>
          </a:xfrm>
        </p:grpSpPr>
        <p:sp>
          <p:nvSpPr>
            <p:cNvPr id="4731" name="Google Shape;4731;p62"/>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2" name="Google Shape;4732;p62"/>
            <p:cNvGrpSpPr/>
            <p:nvPr/>
          </p:nvGrpSpPr>
          <p:grpSpPr>
            <a:xfrm>
              <a:off x="1706078" y="2092648"/>
              <a:ext cx="660913" cy="575241"/>
              <a:chOff x="1706078" y="2092648"/>
              <a:chExt cx="660913" cy="575241"/>
            </a:xfrm>
          </p:grpSpPr>
          <p:sp>
            <p:nvSpPr>
              <p:cNvPr id="4733" name="Google Shape;4733;p62"/>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2"/>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2"/>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36" name="Google Shape;4736;p62"/>
          <p:cNvGrpSpPr/>
          <p:nvPr/>
        </p:nvGrpSpPr>
        <p:grpSpPr>
          <a:xfrm>
            <a:off x="6303109" y="971806"/>
            <a:ext cx="1317459" cy="684168"/>
            <a:chOff x="238125" y="999450"/>
            <a:chExt cx="7140700" cy="3708225"/>
          </a:xfrm>
        </p:grpSpPr>
        <p:sp>
          <p:nvSpPr>
            <p:cNvPr id="4737" name="Google Shape;4737;p62"/>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2"/>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2"/>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2"/>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2"/>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2"/>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2"/>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2"/>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2"/>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9" name="Shape 4749"/>
        <p:cNvGrpSpPr/>
        <p:nvPr/>
      </p:nvGrpSpPr>
      <p:grpSpPr>
        <a:xfrm>
          <a:off x="0" y="0"/>
          <a:ext cx="0" cy="0"/>
          <a:chOff x="0" y="0"/>
          <a:chExt cx="0" cy="0"/>
        </a:xfrm>
      </p:grpSpPr>
      <p:grpSp>
        <p:nvGrpSpPr>
          <p:cNvPr id="4750" name="Google Shape;4750;p63"/>
          <p:cNvGrpSpPr/>
          <p:nvPr/>
        </p:nvGrpSpPr>
        <p:grpSpPr>
          <a:xfrm>
            <a:off x="717027" y="967622"/>
            <a:ext cx="1636117" cy="1526144"/>
            <a:chOff x="729238" y="1179665"/>
            <a:chExt cx="1636117" cy="1526144"/>
          </a:xfrm>
        </p:grpSpPr>
        <p:grpSp>
          <p:nvGrpSpPr>
            <p:cNvPr id="4751" name="Google Shape;4751;p63"/>
            <p:cNvGrpSpPr/>
            <p:nvPr/>
          </p:nvGrpSpPr>
          <p:grpSpPr>
            <a:xfrm>
              <a:off x="729238" y="1179665"/>
              <a:ext cx="80700" cy="1526144"/>
              <a:chOff x="729238" y="1179665"/>
              <a:chExt cx="80700" cy="1526144"/>
            </a:xfrm>
          </p:grpSpPr>
          <p:sp>
            <p:nvSpPr>
              <p:cNvPr id="4752" name="Google Shape;4752;p63"/>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3"/>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3"/>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3"/>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3"/>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3"/>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3"/>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3"/>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3"/>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3"/>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2" name="Google Shape;4762;p63"/>
            <p:cNvGrpSpPr/>
            <p:nvPr/>
          </p:nvGrpSpPr>
          <p:grpSpPr>
            <a:xfrm>
              <a:off x="903098" y="1179665"/>
              <a:ext cx="80700" cy="1526144"/>
              <a:chOff x="903098" y="1179665"/>
              <a:chExt cx="80700" cy="1526144"/>
            </a:xfrm>
          </p:grpSpPr>
          <p:sp>
            <p:nvSpPr>
              <p:cNvPr id="4763" name="Google Shape;4763;p63"/>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3"/>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3"/>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3"/>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3"/>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3"/>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3"/>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3"/>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3"/>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3"/>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3" name="Google Shape;4773;p63"/>
            <p:cNvGrpSpPr/>
            <p:nvPr/>
          </p:nvGrpSpPr>
          <p:grpSpPr>
            <a:xfrm>
              <a:off x="1076958" y="1179665"/>
              <a:ext cx="80700" cy="1526144"/>
              <a:chOff x="1076958" y="1179665"/>
              <a:chExt cx="80700" cy="1526144"/>
            </a:xfrm>
          </p:grpSpPr>
          <p:sp>
            <p:nvSpPr>
              <p:cNvPr id="4774" name="Google Shape;4774;p63"/>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3"/>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3"/>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3"/>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3"/>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3"/>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3"/>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3"/>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3"/>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3"/>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4" name="Google Shape;4784;p63"/>
            <p:cNvGrpSpPr/>
            <p:nvPr/>
          </p:nvGrpSpPr>
          <p:grpSpPr>
            <a:xfrm>
              <a:off x="1247707" y="1179665"/>
              <a:ext cx="80700" cy="1526144"/>
              <a:chOff x="1247707" y="1179665"/>
              <a:chExt cx="80700" cy="1526144"/>
            </a:xfrm>
          </p:grpSpPr>
          <p:sp>
            <p:nvSpPr>
              <p:cNvPr id="4785" name="Google Shape;4785;p63"/>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3"/>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3"/>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3"/>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3"/>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3"/>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3"/>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3"/>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3"/>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3"/>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5" name="Google Shape;4795;p63"/>
            <p:cNvGrpSpPr/>
            <p:nvPr/>
          </p:nvGrpSpPr>
          <p:grpSpPr>
            <a:xfrm>
              <a:off x="1421567" y="1179665"/>
              <a:ext cx="80700" cy="1526144"/>
              <a:chOff x="1421567" y="1179665"/>
              <a:chExt cx="80700" cy="1526144"/>
            </a:xfrm>
          </p:grpSpPr>
          <p:sp>
            <p:nvSpPr>
              <p:cNvPr id="4796" name="Google Shape;4796;p63"/>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3"/>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3"/>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3"/>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3"/>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3"/>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3"/>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3"/>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3"/>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3"/>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6" name="Google Shape;4806;p63"/>
            <p:cNvGrpSpPr/>
            <p:nvPr/>
          </p:nvGrpSpPr>
          <p:grpSpPr>
            <a:xfrm>
              <a:off x="1592327" y="1179665"/>
              <a:ext cx="80700" cy="1526144"/>
              <a:chOff x="1592327" y="1179665"/>
              <a:chExt cx="80700" cy="1526144"/>
            </a:xfrm>
          </p:grpSpPr>
          <p:sp>
            <p:nvSpPr>
              <p:cNvPr id="4807" name="Google Shape;4807;p63"/>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3"/>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3"/>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3"/>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3"/>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3"/>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3"/>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3"/>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3"/>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3"/>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7" name="Google Shape;4817;p63"/>
            <p:cNvGrpSpPr/>
            <p:nvPr/>
          </p:nvGrpSpPr>
          <p:grpSpPr>
            <a:xfrm>
              <a:off x="1766187" y="1179665"/>
              <a:ext cx="80700" cy="1526144"/>
              <a:chOff x="1766187" y="1179665"/>
              <a:chExt cx="80700" cy="1526144"/>
            </a:xfrm>
          </p:grpSpPr>
          <p:sp>
            <p:nvSpPr>
              <p:cNvPr id="4818" name="Google Shape;4818;p63"/>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3"/>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3"/>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3"/>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3"/>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3"/>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3"/>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3"/>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3"/>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3"/>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8" name="Google Shape;4828;p63"/>
            <p:cNvGrpSpPr/>
            <p:nvPr/>
          </p:nvGrpSpPr>
          <p:grpSpPr>
            <a:xfrm>
              <a:off x="1936935" y="1179665"/>
              <a:ext cx="80700" cy="1526144"/>
              <a:chOff x="1936935" y="1179665"/>
              <a:chExt cx="80700" cy="1526144"/>
            </a:xfrm>
          </p:grpSpPr>
          <p:sp>
            <p:nvSpPr>
              <p:cNvPr id="4829" name="Google Shape;4829;p63"/>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3"/>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3"/>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3"/>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3"/>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3"/>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3"/>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3"/>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3"/>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3"/>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9" name="Google Shape;4839;p63"/>
            <p:cNvGrpSpPr/>
            <p:nvPr/>
          </p:nvGrpSpPr>
          <p:grpSpPr>
            <a:xfrm>
              <a:off x="2110795" y="1179665"/>
              <a:ext cx="80700" cy="1526144"/>
              <a:chOff x="2110795" y="1179665"/>
              <a:chExt cx="80700" cy="1526144"/>
            </a:xfrm>
          </p:grpSpPr>
          <p:sp>
            <p:nvSpPr>
              <p:cNvPr id="4840" name="Google Shape;4840;p63"/>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3"/>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3"/>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3"/>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3"/>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3"/>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3"/>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3"/>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3"/>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3"/>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0" name="Google Shape;4850;p63"/>
            <p:cNvGrpSpPr/>
            <p:nvPr/>
          </p:nvGrpSpPr>
          <p:grpSpPr>
            <a:xfrm>
              <a:off x="2284655" y="1179665"/>
              <a:ext cx="80700" cy="1526144"/>
              <a:chOff x="2284655" y="1179665"/>
              <a:chExt cx="80700" cy="1526144"/>
            </a:xfrm>
          </p:grpSpPr>
          <p:sp>
            <p:nvSpPr>
              <p:cNvPr id="4851" name="Google Shape;4851;p63"/>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3"/>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3"/>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3"/>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3"/>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3"/>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3"/>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3"/>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3"/>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3"/>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61" name="Google Shape;4861;p63"/>
          <p:cNvGrpSpPr/>
          <p:nvPr/>
        </p:nvGrpSpPr>
        <p:grpSpPr>
          <a:xfrm>
            <a:off x="2611693" y="986760"/>
            <a:ext cx="1364248" cy="1102133"/>
            <a:chOff x="2623904" y="1198803"/>
            <a:chExt cx="1364248" cy="1102133"/>
          </a:xfrm>
        </p:grpSpPr>
        <p:grpSp>
          <p:nvGrpSpPr>
            <p:cNvPr id="4862" name="Google Shape;4862;p63"/>
            <p:cNvGrpSpPr/>
            <p:nvPr/>
          </p:nvGrpSpPr>
          <p:grpSpPr>
            <a:xfrm>
              <a:off x="2623907" y="1198803"/>
              <a:ext cx="1364245" cy="273000"/>
              <a:chOff x="2623907" y="1198803"/>
              <a:chExt cx="1364245" cy="273000"/>
            </a:xfrm>
          </p:grpSpPr>
          <p:sp>
            <p:nvSpPr>
              <p:cNvPr id="4863" name="Google Shape;4863;p63"/>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3"/>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3"/>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3"/>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3"/>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8" name="Google Shape;4868;p63"/>
            <p:cNvGrpSpPr/>
            <p:nvPr/>
          </p:nvGrpSpPr>
          <p:grpSpPr>
            <a:xfrm>
              <a:off x="2623904" y="1476964"/>
              <a:ext cx="1364245" cy="273000"/>
              <a:chOff x="2623904" y="1476964"/>
              <a:chExt cx="1364245" cy="273000"/>
            </a:xfrm>
          </p:grpSpPr>
          <p:sp>
            <p:nvSpPr>
              <p:cNvPr id="4869" name="Google Shape;4869;p63"/>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3"/>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3"/>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3"/>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3"/>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4" name="Google Shape;4874;p63"/>
            <p:cNvGrpSpPr/>
            <p:nvPr/>
          </p:nvGrpSpPr>
          <p:grpSpPr>
            <a:xfrm>
              <a:off x="2623907" y="1749775"/>
              <a:ext cx="1364245" cy="273000"/>
              <a:chOff x="2623907" y="1749775"/>
              <a:chExt cx="1364245" cy="273000"/>
            </a:xfrm>
          </p:grpSpPr>
          <p:sp>
            <p:nvSpPr>
              <p:cNvPr id="4875" name="Google Shape;4875;p63"/>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3"/>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3"/>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3"/>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3"/>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0" name="Google Shape;4880;p63"/>
            <p:cNvGrpSpPr/>
            <p:nvPr/>
          </p:nvGrpSpPr>
          <p:grpSpPr>
            <a:xfrm>
              <a:off x="2623904" y="2027936"/>
              <a:ext cx="1364245" cy="273000"/>
              <a:chOff x="2623904" y="2027936"/>
              <a:chExt cx="1364245" cy="273000"/>
            </a:xfrm>
          </p:grpSpPr>
          <p:sp>
            <p:nvSpPr>
              <p:cNvPr id="4881" name="Google Shape;4881;p63"/>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3"/>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3"/>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3"/>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3"/>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86" name="Google Shape;4886;p63"/>
          <p:cNvGrpSpPr/>
          <p:nvPr/>
        </p:nvGrpSpPr>
        <p:grpSpPr>
          <a:xfrm>
            <a:off x="2601154" y="2445833"/>
            <a:ext cx="1387541" cy="159124"/>
            <a:chOff x="3200660" y="2180272"/>
            <a:chExt cx="2563824" cy="378237"/>
          </a:xfrm>
        </p:grpSpPr>
        <p:sp>
          <p:nvSpPr>
            <p:cNvPr id="4887" name="Google Shape;4887;p63"/>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3"/>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3"/>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3"/>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3"/>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3"/>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3"/>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3"/>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3"/>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3"/>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3"/>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3"/>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3"/>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3"/>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3"/>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3"/>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3"/>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3"/>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5" name="Google Shape;4905;p63"/>
          <p:cNvGrpSpPr/>
          <p:nvPr/>
        </p:nvGrpSpPr>
        <p:grpSpPr>
          <a:xfrm>
            <a:off x="2597679" y="2723597"/>
            <a:ext cx="1390502" cy="159625"/>
            <a:chOff x="3530150" y="2790075"/>
            <a:chExt cx="1962600" cy="225300"/>
          </a:xfrm>
        </p:grpSpPr>
        <p:sp>
          <p:nvSpPr>
            <p:cNvPr id="4906" name="Google Shape;4906;p63"/>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3"/>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8" name="Google Shape;4908;p63"/>
          <p:cNvGrpSpPr/>
          <p:nvPr/>
        </p:nvGrpSpPr>
        <p:grpSpPr>
          <a:xfrm>
            <a:off x="2597736" y="3001862"/>
            <a:ext cx="1411629" cy="154175"/>
            <a:chOff x="3558802" y="4011244"/>
            <a:chExt cx="1866000" cy="111600"/>
          </a:xfrm>
        </p:grpSpPr>
        <p:sp>
          <p:nvSpPr>
            <p:cNvPr id="4909" name="Google Shape;4909;p63"/>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3"/>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1" name="Google Shape;4911;p63"/>
          <p:cNvGrpSpPr/>
          <p:nvPr/>
        </p:nvGrpSpPr>
        <p:grpSpPr>
          <a:xfrm>
            <a:off x="2598024" y="2207432"/>
            <a:ext cx="1383503" cy="119761"/>
            <a:chOff x="3465975" y="2270258"/>
            <a:chExt cx="1986364" cy="171947"/>
          </a:xfrm>
        </p:grpSpPr>
        <p:sp>
          <p:nvSpPr>
            <p:cNvPr id="4912" name="Google Shape;4912;p63"/>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3"/>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3"/>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3"/>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3"/>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3"/>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3"/>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3"/>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0" name="Google Shape;4920;p63"/>
          <p:cNvGrpSpPr/>
          <p:nvPr/>
        </p:nvGrpSpPr>
        <p:grpSpPr>
          <a:xfrm>
            <a:off x="2609031" y="3571205"/>
            <a:ext cx="1369531" cy="195460"/>
            <a:chOff x="723300" y="4253549"/>
            <a:chExt cx="2276482" cy="324900"/>
          </a:xfrm>
        </p:grpSpPr>
        <p:sp>
          <p:nvSpPr>
            <p:cNvPr id="4921" name="Google Shape;4921;p63"/>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3"/>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3"/>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3"/>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3"/>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6" name="Google Shape;4926;p63"/>
          <p:cNvGrpSpPr/>
          <p:nvPr/>
        </p:nvGrpSpPr>
        <p:grpSpPr>
          <a:xfrm>
            <a:off x="2598592" y="3272446"/>
            <a:ext cx="1389066" cy="180119"/>
            <a:chOff x="705948" y="3788465"/>
            <a:chExt cx="2308953" cy="299400"/>
          </a:xfrm>
        </p:grpSpPr>
        <p:sp>
          <p:nvSpPr>
            <p:cNvPr id="4927" name="Google Shape;4927;p63"/>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3"/>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3"/>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3"/>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3"/>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2" name="Google Shape;4932;p63"/>
          <p:cNvGrpSpPr/>
          <p:nvPr/>
        </p:nvGrpSpPr>
        <p:grpSpPr>
          <a:xfrm>
            <a:off x="4195583" y="1876400"/>
            <a:ext cx="1433821" cy="191501"/>
            <a:chOff x="4273350" y="2088443"/>
            <a:chExt cx="1433821" cy="191501"/>
          </a:xfrm>
        </p:grpSpPr>
        <p:grpSp>
          <p:nvGrpSpPr>
            <p:cNvPr id="4933" name="Google Shape;4933;p63"/>
            <p:cNvGrpSpPr/>
            <p:nvPr/>
          </p:nvGrpSpPr>
          <p:grpSpPr>
            <a:xfrm>
              <a:off x="4273350" y="2088443"/>
              <a:ext cx="1433821" cy="0"/>
              <a:chOff x="5224975" y="2962250"/>
              <a:chExt cx="1544400" cy="0"/>
            </a:xfrm>
          </p:grpSpPr>
          <p:cxnSp>
            <p:nvCxnSpPr>
              <p:cNvPr id="4934" name="Google Shape;4934;p63"/>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935" name="Google Shape;4935;p63"/>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4936" name="Google Shape;4936;p63"/>
            <p:cNvGrpSpPr/>
            <p:nvPr/>
          </p:nvGrpSpPr>
          <p:grpSpPr>
            <a:xfrm>
              <a:off x="4273350" y="2279944"/>
              <a:ext cx="1433821" cy="0"/>
              <a:chOff x="5224975" y="2962250"/>
              <a:chExt cx="1544400" cy="0"/>
            </a:xfrm>
          </p:grpSpPr>
          <p:cxnSp>
            <p:nvCxnSpPr>
              <p:cNvPr id="4937" name="Google Shape;4937;p63"/>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938" name="Google Shape;4938;p63"/>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4939" name="Google Shape;4939;p63"/>
          <p:cNvGrpSpPr/>
          <p:nvPr/>
        </p:nvGrpSpPr>
        <p:grpSpPr>
          <a:xfrm>
            <a:off x="2646529" y="3885304"/>
            <a:ext cx="1304609" cy="294074"/>
            <a:chOff x="2658741" y="4097347"/>
            <a:chExt cx="1304609" cy="294074"/>
          </a:xfrm>
        </p:grpSpPr>
        <p:grpSp>
          <p:nvGrpSpPr>
            <p:cNvPr id="4940" name="Google Shape;4940;p63"/>
            <p:cNvGrpSpPr/>
            <p:nvPr/>
          </p:nvGrpSpPr>
          <p:grpSpPr>
            <a:xfrm>
              <a:off x="2658741" y="4097347"/>
              <a:ext cx="118572" cy="294074"/>
              <a:chOff x="3343310" y="4475555"/>
              <a:chExt cx="127717" cy="316753"/>
            </a:xfrm>
          </p:grpSpPr>
          <p:sp>
            <p:nvSpPr>
              <p:cNvPr id="4941" name="Google Shape;4941;p6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3" name="Google Shape;4943;p63"/>
            <p:cNvGrpSpPr/>
            <p:nvPr/>
          </p:nvGrpSpPr>
          <p:grpSpPr>
            <a:xfrm>
              <a:off x="3815519" y="4098388"/>
              <a:ext cx="147831" cy="291991"/>
              <a:chOff x="3527539" y="4476677"/>
              <a:chExt cx="159232" cy="314510"/>
            </a:xfrm>
          </p:grpSpPr>
          <p:sp>
            <p:nvSpPr>
              <p:cNvPr id="4944" name="Google Shape;4944;p6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6" name="Google Shape;4946;p63"/>
            <p:cNvGrpSpPr/>
            <p:nvPr/>
          </p:nvGrpSpPr>
          <p:grpSpPr>
            <a:xfrm>
              <a:off x="3511696" y="4098388"/>
              <a:ext cx="147831" cy="291991"/>
              <a:chOff x="3527539" y="4476677"/>
              <a:chExt cx="159232" cy="314510"/>
            </a:xfrm>
          </p:grpSpPr>
          <p:sp>
            <p:nvSpPr>
              <p:cNvPr id="4947" name="Google Shape;4947;p6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9" name="Google Shape;4949;p63"/>
            <p:cNvGrpSpPr/>
            <p:nvPr/>
          </p:nvGrpSpPr>
          <p:grpSpPr>
            <a:xfrm>
              <a:off x="3207874" y="4098388"/>
              <a:ext cx="147831" cy="291991"/>
              <a:chOff x="3527539" y="4476677"/>
              <a:chExt cx="159232" cy="314510"/>
            </a:xfrm>
          </p:grpSpPr>
          <p:sp>
            <p:nvSpPr>
              <p:cNvPr id="4950" name="Google Shape;4950;p6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2" name="Google Shape;4952;p63"/>
            <p:cNvGrpSpPr/>
            <p:nvPr/>
          </p:nvGrpSpPr>
          <p:grpSpPr>
            <a:xfrm>
              <a:off x="2933305" y="4097347"/>
              <a:ext cx="118572" cy="294074"/>
              <a:chOff x="3343310" y="4475555"/>
              <a:chExt cx="127717" cy="316753"/>
            </a:xfrm>
          </p:grpSpPr>
          <p:sp>
            <p:nvSpPr>
              <p:cNvPr id="4953" name="Google Shape;4953;p6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55" name="Google Shape;4955;p63"/>
          <p:cNvGrpSpPr/>
          <p:nvPr/>
        </p:nvGrpSpPr>
        <p:grpSpPr>
          <a:xfrm>
            <a:off x="4197138" y="963998"/>
            <a:ext cx="1430711" cy="751237"/>
            <a:chOff x="5159450" y="1919950"/>
            <a:chExt cx="1541050" cy="862500"/>
          </a:xfrm>
        </p:grpSpPr>
        <p:sp>
          <p:nvSpPr>
            <p:cNvPr id="4956" name="Google Shape;4956;p63"/>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4957" name="Google Shape;4957;p63"/>
            <p:cNvGrpSpPr/>
            <p:nvPr/>
          </p:nvGrpSpPr>
          <p:grpSpPr>
            <a:xfrm>
              <a:off x="5159450" y="1919950"/>
              <a:ext cx="1541050" cy="862500"/>
              <a:chOff x="5159450" y="1919950"/>
              <a:chExt cx="1541050" cy="862500"/>
            </a:xfrm>
          </p:grpSpPr>
          <p:cxnSp>
            <p:nvCxnSpPr>
              <p:cNvPr id="4958" name="Google Shape;4958;p63"/>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4959" name="Google Shape;4959;p63"/>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4960" name="Google Shape;4960;p63"/>
          <p:cNvGrpSpPr/>
          <p:nvPr/>
        </p:nvGrpSpPr>
        <p:grpSpPr>
          <a:xfrm>
            <a:off x="4245275" y="2227768"/>
            <a:ext cx="1334436" cy="967914"/>
            <a:chOff x="4294923" y="2439811"/>
            <a:chExt cx="1334436" cy="967914"/>
          </a:xfrm>
        </p:grpSpPr>
        <p:grpSp>
          <p:nvGrpSpPr>
            <p:cNvPr id="4961" name="Google Shape;4961;p63"/>
            <p:cNvGrpSpPr/>
            <p:nvPr/>
          </p:nvGrpSpPr>
          <p:grpSpPr>
            <a:xfrm>
              <a:off x="4960455" y="2469658"/>
              <a:ext cx="668904" cy="885524"/>
              <a:chOff x="4960455" y="2469658"/>
              <a:chExt cx="668904" cy="885524"/>
            </a:xfrm>
          </p:grpSpPr>
          <p:sp>
            <p:nvSpPr>
              <p:cNvPr id="4962" name="Google Shape;4962;p63"/>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3"/>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3"/>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3"/>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3"/>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3"/>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8" name="Google Shape;4968;p63"/>
            <p:cNvGrpSpPr/>
            <p:nvPr/>
          </p:nvGrpSpPr>
          <p:grpSpPr>
            <a:xfrm>
              <a:off x="4294923" y="2469658"/>
              <a:ext cx="668951" cy="885524"/>
              <a:chOff x="4294923" y="2469658"/>
              <a:chExt cx="668951" cy="885524"/>
            </a:xfrm>
          </p:grpSpPr>
          <p:sp>
            <p:nvSpPr>
              <p:cNvPr id="4969" name="Google Shape;4969;p63"/>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3"/>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3"/>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3"/>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3"/>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3"/>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75" name="Google Shape;4975;p63"/>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6" name="Google Shape;4976;p63"/>
          <p:cNvGrpSpPr/>
          <p:nvPr/>
        </p:nvGrpSpPr>
        <p:grpSpPr>
          <a:xfrm>
            <a:off x="4231478" y="3282213"/>
            <a:ext cx="1430949" cy="897289"/>
            <a:chOff x="4351371" y="3547942"/>
            <a:chExt cx="1345130" cy="843475"/>
          </a:xfrm>
        </p:grpSpPr>
        <p:grpSp>
          <p:nvGrpSpPr>
            <p:cNvPr id="4977" name="Google Shape;4977;p63"/>
            <p:cNvGrpSpPr/>
            <p:nvPr/>
          </p:nvGrpSpPr>
          <p:grpSpPr>
            <a:xfrm>
              <a:off x="4351371" y="4209917"/>
              <a:ext cx="1345130" cy="181500"/>
              <a:chOff x="4351371" y="4209917"/>
              <a:chExt cx="1345130" cy="181500"/>
            </a:xfrm>
          </p:grpSpPr>
          <p:sp>
            <p:nvSpPr>
              <p:cNvPr id="4978" name="Google Shape;4978;p63"/>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79" name="Google Shape;4979;p63"/>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4980" name="Google Shape;4980;p63"/>
            <p:cNvGrpSpPr/>
            <p:nvPr/>
          </p:nvGrpSpPr>
          <p:grpSpPr>
            <a:xfrm>
              <a:off x="4403010" y="3985221"/>
              <a:ext cx="1109518" cy="181500"/>
              <a:chOff x="4403010" y="3985221"/>
              <a:chExt cx="1109518" cy="181500"/>
            </a:xfrm>
          </p:grpSpPr>
          <p:sp>
            <p:nvSpPr>
              <p:cNvPr id="4981" name="Google Shape;4981;p63"/>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82" name="Google Shape;4982;p63"/>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4983" name="Google Shape;4983;p63"/>
            <p:cNvGrpSpPr/>
            <p:nvPr/>
          </p:nvGrpSpPr>
          <p:grpSpPr>
            <a:xfrm>
              <a:off x="4618704" y="3766582"/>
              <a:ext cx="807858" cy="181500"/>
              <a:chOff x="4618704" y="3766582"/>
              <a:chExt cx="807858" cy="181500"/>
            </a:xfrm>
          </p:grpSpPr>
          <p:sp>
            <p:nvSpPr>
              <p:cNvPr id="4984" name="Google Shape;4984;p63"/>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85" name="Google Shape;4985;p63"/>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4986" name="Google Shape;4986;p63"/>
            <p:cNvGrpSpPr/>
            <p:nvPr/>
          </p:nvGrpSpPr>
          <p:grpSpPr>
            <a:xfrm>
              <a:off x="4735238" y="3547942"/>
              <a:ext cx="462839" cy="181500"/>
              <a:chOff x="4735238" y="3547942"/>
              <a:chExt cx="462839" cy="181500"/>
            </a:xfrm>
          </p:grpSpPr>
          <p:sp>
            <p:nvSpPr>
              <p:cNvPr id="4987" name="Google Shape;4987;p63"/>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88" name="Google Shape;4988;p63"/>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4989" name="Google Shape;4989;p63"/>
          <p:cNvGrpSpPr/>
          <p:nvPr/>
        </p:nvGrpSpPr>
        <p:grpSpPr>
          <a:xfrm>
            <a:off x="7407836" y="2217537"/>
            <a:ext cx="1020955" cy="928853"/>
            <a:chOff x="926675" y="238125"/>
            <a:chExt cx="5755100" cy="5232975"/>
          </a:xfrm>
        </p:grpSpPr>
        <p:sp>
          <p:nvSpPr>
            <p:cNvPr id="4990" name="Google Shape;4990;p63"/>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3"/>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3"/>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3"/>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4" name="Google Shape;4994;p63"/>
          <p:cNvGrpSpPr/>
          <p:nvPr/>
        </p:nvGrpSpPr>
        <p:grpSpPr>
          <a:xfrm>
            <a:off x="715210" y="2616272"/>
            <a:ext cx="1695374" cy="1560837"/>
            <a:chOff x="727421" y="2828315"/>
            <a:chExt cx="1695374" cy="1560837"/>
          </a:xfrm>
        </p:grpSpPr>
        <p:grpSp>
          <p:nvGrpSpPr>
            <p:cNvPr id="4995" name="Google Shape;4995;p63"/>
            <p:cNvGrpSpPr/>
            <p:nvPr/>
          </p:nvGrpSpPr>
          <p:grpSpPr>
            <a:xfrm>
              <a:off x="727421" y="2828315"/>
              <a:ext cx="1695374" cy="1560837"/>
              <a:chOff x="734799" y="2782450"/>
              <a:chExt cx="1571100" cy="1577400"/>
            </a:xfrm>
          </p:grpSpPr>
          <p:cxnSp>
            <p:nvCxnSpPr>
              <p:cNvPr id="4996" name="Google Shape;4996;p63"/>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4997" name="Google Shape;4997;p63"/>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4998" name="Google Shape;4998;p63"/>
            <p:cNvGrpSpPr/>
            <p:nvPr/>
          </p:nvGrpSpPr>
          <p:grpSpPr>
            <a:xfrm>
              <a:off x="819108" y="2882501"/>
              <a:ext cx="1556791" cy="1426186"/>
              <a:chOff x="819108" y="2882501"/>
              <a:chExt cx="1556791" cy="1426186"/>
            </a:xfrm>
          </p:grpSpPr>
          <p:grpSp>
            <p:nvGrpSpPr>
              <p:cNvPr id="4999" name="Google Shape;4999;p63"/>
              <p:cNvGrpSpPr/>
              <p:nvPr/>
            </p:nvGrpSpPr>
            <p:grpSpPr>
              <a:xfrm>
                <a:off x="819108" y="2882501"/>
                <a:ext cx="103104" cy="1426186"/>
                <a:chOff x="4674013" y="3100904"/>
                <a:chExt cx="122758" cy="1698043"/>
              </a:xfrm>
            </p:grpSpPr>
            <p:sp>
              <p:nvSpPr>
                <p:cNvPr id="5000" name="Google Shape;5000;p63"/>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3"/>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3"/>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3"/>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3"/>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3"/>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3"/>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7" name="Google Shape;5007;p63"/>
              <p:cNvGrpSpPr/>
              <p:nvPr/>
            </p:nvGrpSpPr>
            <p:grpSpPr>
              <a:xfrm>
                <a:off x="1062475" y="2882501"/>
                <a:ext cx="103104" cy="1426186"/>
                <a:chOff x="4940438" y="3100904"/>
                <a:chExt cx="122758" cy="1698043"/>
              </a:xfrm>
            </p:grpSpPr>
            <p:sp>
              <p:nvSpPr>
                <p:cNvPr id="5008" name="Google Shape;5008;p63"/>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3"/>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3"/>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3"/>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3"/>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3"/>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3"/>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5" name="Google Shape;5015;p63"/>
              <p:cNvGrpSpPr/>
              <p:nvPr/>
            </p:nvGrpSpPr>
            <p:grpSpPr>
              <a:xfrm>
                <a:off x="1299324" y="2882501"/>
                <a:ext cx="103104" cy="1426186"/>
                <a:chOff x="5206863" y="3100904"/>
                <a:chExt cx="122758" cy="1698043"/>
              </a:xfrm>
            </p:grpSpPr>
            <p:sp>
              <p:nvSpPr>
                <p:cNvPr id="5016" name="Google Shape;5016;p6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3" name="Google Shape;5023;p63"/>
              <p:cNvGrpSpPr/>
              <p:nvPr/>
            </p:nvGrpSpPr>
            <p:grpSpPr>
              <a:xfrm>
                <a:off x="1786057" y="2882501"/>
                <a:ext cx="103104" cy="1426186"/>
                <a:chOff x="6006138" y="3143629"/>
                <a:chExt cx="122758" cy="1698043"/>
              </a:xfrm>
            </p:grpSpPr>
            <p:sp>
              <p:nvSpPr>
                <p:cNvPr id="5024" name="Google Shape;5024;p6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1" name="Google Shape;5031;p63"/>
              <p:cNvGrpSpPr/>
              <p:nvPr/>
            </p:nvGrpSpPr>
            <p:grpSpPr>
              <a:xfrm>
                <a:off x="2029422" y="2882501"/>
                <a:ext cx="103104" cy="1426186"/>
                <a:chOff x="6805413" y="3100904"/>
                <a:chExt cx="122758" cy="1698043"/>
              </a:xfrm>
            </p:grpSpPr>
            <p:sp>
              <p:nvSpPr>
                <p:cNvPr id="5032" name="Google Shape;5032;p63"/>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3"/>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3"/>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3"/>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3"/>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3"/>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3"/>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9" name="Google Shape;5039;p63"/>
              <p:cNvGrpSpPr/>
              <p:nvPr/>
            </p:nvGrpSpPr>
            <p:grpSpPr>
              <a:xfrm>
                <a:off x="2272795" y="2882501"/>
                <a:ext cx="103104" cy="1426186"/>
                <a:chOff x="5206863" y="3100904"/>
                <a:chExt cx="122758" cy="1698043"/>
              </a:xfrm>
            </p:grpSpPr>
            <p:sp>
              <p:nvSpPr>
                <p:cNvPr id="5040" name="Google Shape;5040;p6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7" name="Google Shape;5047;p63"/>
              <p:cNvGrpSpPr/>
              <p:nvPr/>
            </p:nvGrpSpPr>
            <p:grpSpPr>
              <a:xfrm>
                <a:off x="1542694" y="2882501"/>
                <a:ext cx="103104" cy="1426186"/>
                <a:chOff x="6006138" y="3143629"/>
                <a:chExt cx="122758" cy="1698043"/>
              </a:xfrm>
            </p:grpSpPr>
            <p:sp>
              <p:nvSpPr>
                <p:cNvPr id="5048" name="Google Shape;5048;p6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055" name="Google Shape;5055;p63"/>
          <p:cNvGrpSpPr/>
          <p:nvPr/>
        </p:nvGrpSpPr>
        <p:grpSpPr>
          <a:xfrm>
            <a:off x="5671260" y="3305994"/>
            <a:ext cx="2749952" cy="870677"/>
            <a:chOff x="238125" y="1725700"/>
            <a:chExt cx="7139025" cy="2260325"/>
          </a:xfrm>
        </p:grpSpPr>
        <p:sp>
          <p:nvSpPr>
            <p:cNvPr id="5056" name="Google Shape;5056;p63"/>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3"/>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3"/>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3"/>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3"/>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3"/>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3"/>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3"/>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3"/>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3"/>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6" name="Google Shape;5066;p63"/>
          <p:cNvGrpSpPr/>
          <p:nvPr/>
        </p:nvGrpSpPr>
        <p:grpSpPr>
          <a:xfrm>
            <a:off x="5941424" y="2247740"/>
            <a:ext cx="1105452" cy="916747"/>
            <a:chOff x="5249100" y="1210600"/>
            <a:chExt cx="3502700" cy="2904775"/>
          </a:xfrm>
        </p:grpSpPr>
        <p:sp>
          <p:nvSpPr>
            <p:cNvPr id="5067" name="Google Shape;5067;p63"/>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3"/>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3"/>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3"/>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71" name="Google Shape;5071;p63"/>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5072" name="Google Shape;5072;p63"/>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5073" name="Google Shape;5073;p63"/>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5074" name="Google Shape;5074;p63"/>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5075" name="Google Shape;5075;p63"/>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6" name="Google Shape;5076;p63"/>
          <p:cNvGrpSpPr/>
          <p:nvPr/>
        </p:nvGrpSpPr>
        <p:grpSpPr>
          <a:xfrm>
            <a:off x="7123972" y="967158"/>
            <a:ext cx="1304650" cy="1124856"/>
            <a:chOff x="7287122" y="1165658"/>
            <a:chExt cx="1219413" cy="1051365"/>
          </a:xfrm>
        </p:grpSpPr>
        <p:grpSp>
          <p:nvGrpSpPr>
            <p:cNvPr id="5077" name="Google Shape;5077;p63"/>
            <p:cNvGrpSpPr/>
            <p:nvPr/>
          </p:nvGrpSpPr>
          <p:grpSpPr>
            <a:xfrm>
              <a:off x="7287122" y="1969723"/>
              <a:ext cx="1219413" cy="247300"/>
              <a:chOff x="7287122" y="1969723"/>
              <a:chExt cx="1219413" cy="247300"/>
            </a:xfrm>
          </p:grpSpPr>
          <p:sp>
            <p:nvSpPr>
              <p:cNvPr id="5078" name="Google Shape;5078;p63"/>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9" name="Google Shape;5079;p63"/>
              <p:cNvGrpSpPr/>
              <p:nvPr/>
            </p:nvGrpSpPr>
            <p:grpSpPr>
              <a:xfrm>
                <a:off x="7287122" y="2063892"/>
                <a:ext cx="1151753" cy="73428"/>
                <a:chOff x="7287122" y="2063892"/>
                <a:chExt cx="1151753" cy="73428"/>
              </a:xfrm>
            </p:grpSpPr>
            <p:sp>
              <p:nvSpPr>
                <p:cNvPr id="5080" name="Google Shape;5080;p63"/>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81" name="Google Shape;5081;p63"/>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5082" name="Google Shape;5082;p63"/>
            <p:cNvGrpSpPr/>
            <p:nvPr/>
          </p:nvGrpSpPr>
          <p:grpSpPr>
            <a:xfrm>
              <a:off x="7287122" y="1712201"/>
              <a:ext cx="1219403" cy="246767"/>
              <a:chOff x="7287122" y="1712201"/>
              <a:chExt cx="1219403" cy="246767"/>
            </a:xfrm>
          </p:grpSpPr>
          <p:sp>
            <p:nvSpPr>
              <p:cNvPr id="5083" name="Google Shape;5083;p63"/>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84" name="Google Shape;5084;p63"/>
              <p:cNvGrpSpPr/>
              <p:nvPr/>
            </p:nvGrpSpPr>
            <p:grpSpPr>
              <a:xfrm>
                <a:off x="7287122" y="1842861"/>
                <a:ext cx="1005303" cy="73419"/>
                <a:chOff x="7287122" y="1842861"/>
                <a:chExt cx="1005303" cy="73419"/>
              </a:xfrm>
            </p:grpSpPr>
            <p:sp>
              <p:nvSpPr>
                <p:cNvPr id="5085" name="Google Shape;5085;p63"/>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86" name="Google Shape;5086;p63"/>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5087" name="Google Shape;5087;p63"/>
            <p:cNvGrpSpPr/>
            <p:nvPr/>
          </p:nvGrpSpPr>
          <p:grpSpPr>
            <a:xfrm>
              <a:off x="7287122" y="1447520"/>
              <a:ext cx="1219403" cy="286667"/>
              <a:chOff x="7287122" y="1447520"/>
              <a:chExt cx="1219403" cy="286667"/>
            </a:xfrm>
          </p:grpSpPr>
          <p:sp>
            <p:nvSpPr>
              <p:cNvPr id="5088" name="Google Shape;5088;p63"/>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89" name="Google Shape;5089;p63"/>
              <p:cNvGrpSpPr/>
              <p:nvPr/>
            </p:nvGrpSpPr>
            <p:grpSpPr>
              <a:xfrm>
                <a:off x="7287122" y="1581977"/>
                <a:ext cx="852803" cy="73428"/>
                <a:chOff x="7287122" y="1581977"/>
                <a:chExt cx="852803" cy="73428"/>
              </a:xfrm>
            </p:grpSpPr>
            <p:sp>
              <p:nvSpPr>
                <p:cNvPr id="5090" name="Google Shape;5090;p63"/>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91" name="Google Shape;5091;p63"/>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5092" name="Google Shape;5092;p63"/>
            <p:cNvGrpSpPr/>
            <p:nvPr/>
          </p:nvGrpSpPr>
          <p:grpSpPr>
            <a:xfrm>
              <a:off x="7287122" y="1165658"/>
              <a:ext cx="1219403" cy="344253"/>
              <a:chOff x="7287122" y="1165658"/>
              <a:chExt cx="1219403" cy="344253"/>
            </a:xfrm>
          </p:grpSpPr>
          <p:sp>
            <p:nvSpPr>
              <p:cNvPr id="5093" name="Google Shape;5093;p63"/>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94" name="Google Shape;5094;p63"/>
              <p:cNvGrpSpPr/>
              <p:nvPr/>
            </p:nvGrpSpPr>
            <p:grpSpPr>
              <a:xfrm>
                <a:off x="7287122" y="1341025"/>
                <a:ext cx="695703" cy="73419"/>
                <a:chOff x="7287122" y="1341025"/>
                <a:chExt cx="695703" cy="73419"/>
              </a:xfrm>
            </p:grpSpPr>
            <p:sp>
              <p:nvSpPr>
                <p:cNvPr id="5095" name="Google Shape;5095;p63"/>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96" name="Google Shape;5096;p63"/>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5097" name="Google Shape;5097;p63"/>
          <p:cNvGrpSpPr/>
          <p:nvPr/>
        </p:nvGrpSpPr>
        <p:grpSpPr>
          <a:xfrm>
            <a:off x="5790464" y="973181"/>
            <a:ext cx="1397729" cy="1098540"/>
            <a:chOff x="5900602" y="1193063"/>
            <a:chExt cx="1299851" cy="1021707"/>
          </a:xfrm>
        </p:grpSpPr>
        <p:grpSp>
          <p:nvGrpSpPr>
            <p:cNvPr id="5098" name="Google Shape;5098;p63"/>
            <p:cNvGrpSpPr/>
            <p:nvPr/>
          </p:nvGrpSpPr>
          <p:grpSpPr>
            <a:xfrm>
              <a:off x="6520337" y="1193063"/>
              <a:ext cx="341815" cy="799959"/>
              <a:chOff x="6520337" y="1193063"/>
              <a:chExt cx="341815" cy="799959"/>
            </a:xfrm>
          </p:grpSpPr>
          <p:grpSp>
            <p:nvGrpSpPr>
              <p:cNvPr id="5099" name="Google Shape;5099;p63"/>
              <p:cNvGrpSpPr/>
              <p:nvPr/>
            </p:nvGrpSpPr>
            <p:grpSpPr>
              <a:xfrm>
                <a:off x="6520337" y="1589527"/>
                <a:ext cx="213950" cy="403494"/>
                <a:chOff x="6520337" y="1589527"/>
                <a:chExt cx="213950" cy="403494"/>
              </a:xfrm>
            </p:grpSpPr>
            <p:sp>
              <p:nvSpPr>
                <p:cNvPr id="5100" name="Google Shape;5100;p63"/>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3"/>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2" name="Google Shape;5102;p63"/>
              <p:cNvGrpSpPr/>
              <p:nvPr/>
            </p:nvGrpSpPr>
            <p:grpSpPr>
              <a:xfrm>
                <a:off x="6577204" y="1193063"/>
                <a:ext cx="284947" cy="464512"/>
                <a:chOff x="6577204" y="1193063"/>
                <a:chExt cx="284947" cy="464512"/>
              </a:xfrm>
            </p:grpSpPr>
            <p:sp>
              <p:nvSpPr>
                <p:cNvPr id="5103" name="Google Shape;5103;p63"/>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04" name="Google Shape;5104;p63"/>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5105" name="Google Shape;5105;p63"/>
            <p:cNvGrpSpPr/>
            <p:nvPr/>
          </p:nvGrpSpPr>
          <p:grpSpPr>
            <a:xfrm>
              <a:off x="6238903" y="1193063"/>
              <a:ext cx="300475" cy="900152"/>
              <a:chOff x="6238903" y="1193063"/>
              <a:chExt cx="300475" cy="900152"/>
            </a:xfrm>
          </p:grpSpPr>
          <p:grpSp>
            <p:nvGrpSpPr>
              <p:cNvPr id="5106" name="Google Shape;5106;p63"/>
              <p:cNvGrpSpPr/>
              <p:nvPr/>
            </p:nvGrpSpPr>
            <p:grpSpPr>
              <a:xfrm>
                <a:off x="6290865" y="1489315"/>
                <a:ext cx="248514" cy="603900"/>
                <a:chOff x="6290865" y="1489315"/>
                <a:chExt cx="248514" cy="603900"/>
              </a:xfrm>
            </p:grpSpPr>
            <p:sp>
              <p:nvSpPr>
                <p:cNvPr id="5107" name="Google Shape;5107;p63"/>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3"/>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9" name="Google Shape;5109;p63"/>
              <p:cNvGrpSpPr/>
              <p:nvPr/>
            </p:nvGrpSpPr>
            <p:grpSpPr>
              <a:xfrm>
                <a:off x="6238903" y="1193063"/>
                <a:ext cx="284947" cy="333087"/>
                <a:chOff x="6238903" y="1193063"/>
                <a:chExt cx="284947" cy="333087"/>
              </a:xfrm>
            </p:grpSpPr>
            <p:sp>
              <p:nvSpPr>
                <p:cNvPr id="5110" name="Google Shape;5110;p63"/>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11" name="Google Shape;5111;p63"/>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5112" name="Google Shape;5112;p63"/>
            <p:cNvGrpSpPr/>
            <p:nvPr/>
          </p:nvGrpSpPr>
          <p:grpSpPr>
            <a:xfrm>
              <a:off x="5900602" y="1193063"/>
              <a:ext cx="444345" cy="1021707"/>
              <a:chOff x="5900602" y="1193063"/>
              <a:chExt cx="444345" cy="1021707"/>
            </a:xfrm>
          </p:grpSpPr>
          <p:grpSp>
            <p:nvGrpSpPr>
              <p:cNvPr id="5113" name="Google Shape;5113;p63"/>
              <p:cNvGrpSpPr/>
              <p:nvPr/>
            </p:nvGrpSpPr>
            <p:grpSpPr>
              <a:xfrm>
                <a:off x="6046501" y="1367785"/>
                <a:ext cx="298446" cy="846986"/>
                <a:chOff x="6046501" y="1367785"/>
                <a:chExt cx="298446" cy="846986"/>
              </a:xfrm>
            </p:grpSpPr>
            <p:sp>
              <p:nvSpPr>
                <p:cNvPr id="5114" name="Google Shape;5114;p63"/>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3"/>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6" name="Google Shape;5116;p63"/>
              <p:cNvGrpSpPr/>
              <p:nvPr/>
            </p:nvGrpSpPr>
            <p:grpSpPr>
              <a:xfrm>
                <a:off x="5900602" y="1193063"/>
                <a:ext cx="284947" cy="182312"/>
                <a:chOff x="5900602" y="1193063"/>
                <a:chExt cx="284947" cy="182312"/>
              </a:xfrm>
            </p:grpSpPr>
            <p:sp>
              <p:nvSpPr>
                <p:cNvPr id="5117" name="Google Shape;5117;p63"/>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18" name="Google Shape;5118;p63"/>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5119" name="Google Shape;5119;p63"/>
            <p:cNvGrpSpPr/>
            <p:nvPr/>
          </p:nvGrpSpPr>
          <p:grpSpPr>
            <a:xfrm>
              <a:off x="6738300" y="1193063"/>
              <a:ext cx="462153" cy="707634"/>
              <a:chOff x="6738300" y="1193063"/>
              <a:chExt cx="462153" cy="707634"/>
            </a:xfrm>
          </p:grpSpPr>
          <p:grpSp>
            <p:nvGrpSpPr>
              <p:cNvPr id="5120" name="Google Shape;5120;p63"/>
              <p:cNvGrpSpPr/>
              <p:nvPr/>
            </p:nvGrpSpPr>
            <p:grpSpPr>
              <a:xfrm>
                <a:off x="6915505" y="1193063"/>
                <a:ext cx="284947" cy="597387"/>
                <a:chOff x="6915505" y="1193063"/>
                <a:chExt cx="284947" cy="597387"/>
              </a:xfrm>
            </p:grpSpPr>
            <p:sp>
              <p:nvSpPr>
                <p:cNvPr id="5121" name="Google Shape;5121;p63"/>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22" name="Google Shape;5122;p63"/>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5123" name="Google Shape;5123;p63"/>
              <p:cNvGrpSpPr/>
              <p:nvPr/>
            </p:nvGrpSpPr>
            <p:grpSpPr>
              <a:xfrm>
                <a:off x="6738300" y="1684725"/>
                <a:ext cx="230066" cy="215971"/>
                <a:chOff x="6738300" y="1684725"/>
                <a:chExt cx="230066" cy="215971"/>
              </a:xfrm>
            </p:grpSpPr>
            <p:sp>
              <p:nvSpPr>
                <p:cNvPr id="5124" name="Google Shape;5124;p63"/>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3"/>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129" name="Shape 5129"/>
        <p:cNvGrpSpPr/>
        <p:nvPr/>
      </p:nvGrpSpPr>
      <p:grpSpPr>
        <a:xfrm>
          <a:off x="0" y="0"/>
          <a:ext cx="0" cy="0"/>
          <a:chOff x="0" y="0"/>
          <a:chExt cx="0" cy="0"/>
        </a:xfrm>
      </p:grpSpPr>
      <p:grpSp>
        <p:nvGrpSpPr>
          <p:cNvPr id="5130" name="Google Shape;5130;p64"/>
          <p:cNvGrpSpPr/>
          <p:nvPr/>
        </p:nvGrpSpPr>
        <p:grpSpPr>
          <a:xfrm>
            <a:off x="821785" y="2307635"/>
            <a:ext cx="339235" cy="298186"/>
            <a:chOff x="898875" y="244725"/>
            <a:chExt cx="481800" cy="423500"/>
          </a:xfrm>
        </p:grpSpPr>
        <p:sp>
          <p:nvSpPr>
            <p:cNvPr id="5131" name="Google Shape;5131;p64"/>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2" name="Google Shape;5132;p64"/>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3" name="Google Shape;5133;p64"/>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4" name="Google Shape;5134;p64"/>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5" name="Google Shape;5135;p64"/>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6" name="Google Shape;5136;p64"/>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37" name="Google Shape;5137;p64"/>
          <p:cNvGrpSpPr/>
          <p:nvPr/>
        </p:nvGrpSpPr>
        <p:grpSpPr>
          <a:xfrm>
            <a:off x="1260167" y="2287103"/>
            <a:ext cx="298169" cy="339253"/>
            <a:chOff x="1529350" y="258825"/>
            <a:chExt cx="423475" cy="481825"/>
          </a:xfrm>
        </p:grpSpPr>
        <p:sp>
          <p:nvSpPr>
            <p:cNvPr id="5138" name="Google Shape;5138;p64"/>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9" name="Google Shape;5139;p64"/>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40" name="Google Shape;5140;p64"/>
          <p:cNvGrpSpPr/>
          <p:nvPr/>
        </p:nvGrpSpPr>
        <p:grpSpPr>
          <a:xfrm>
            <a:off x="2102437" y="2287102"/>
            <a:ext cx="298169" cy="339253"/>
            <a:chOff x="2707500" y="249400"/>
            <a:chExt cx="423475" cy="481825"/>
          </a:xfrm>
        </p:grpSpPr>
        <p:sp>
          <p:nvSpPr>
            <p:cNvPr id="5141" name="Google Shape;5141;p64"/>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2" name="Google Shape;5142;p64"/>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43" name="Google Shape;5143;p64"/>
          <p:cNvGrpSpPr/>
          <p:nvPr/>
        </p:nvGrpSpPr>
        <p:grpSpPr>
          <a:xfrm>
            <a:off x="2516052" y="2287428"/>
            <a:ext cx="305386" cy="338602"/>
            <a:chOff x="3300325" y="249875"/>
            <a:chExt cx="433725" cy="480900"/>
          </a:xfrm>
        </p:grpSpPr>
        <p:sp>
          <p:nvSpPr>
            <p:cNvPr id="5144" name="Google Shape;5144;p64"/>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5" name="Google Shape;5145;p64"/>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6" name="Google Shape;5146;p64"/>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7" name="Google Shape;5147;p64"/>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8" name="Google Shape;5148;p64"/>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9" name="Google Shape;5149;p64"/>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50" name="Google Shape;5150;p64"/>
          <p:cNvGrpSpPr/>
          <p:nvPr/>
        </p:nvGrpSpPr>
        <p:grpSpPr>
          <a:xfrm>
            <a:off x="1653142" y="2367273"/>
            <a:ext cx="340890" cy="178912"/>
            <a:chOff x="2084325" y="363300"/>
            <a:chExt cx="484150" cy="254100"/>
          </a:xfrm>
        </p:grpSpPr>
        <p:sp>
          <p:nvSpPr>
            <p:cNvPr id="5151" name="Google Shape;5151;p64"/>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2" name="Google Shape;5152;p64"/>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53" name="Google Shape;5153;p64"/>
          <p:cNvGrpSpPr/>
          <p:nvPr/>
        </p:nvGrpSpPr>
        <p:grpSpPr>
          <a:xfrm>
            <a:off x="2905137" y="2287349"/>
            <a:ext cx="352349" cy="338760"/>
            <a:chOff x="3854700" y="249750"/>
            <a:chExt cx="500425" cy="481125"/>
          </a:xfrm>
        </p:grpSpPr>
        <p:sp>
          <p:nvSpPr>
            <p:cNvPr id="5154" name="Google Shape;5154;p64"/>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5" name="Google Shape;5155;p64"/>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6" name="Google Shape;5156;p64"/>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7" name="Google Shape;5157;p64"/>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8" name="Google Shape;5158;p64"/>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9" name="Google Shape;5159;p64"/>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0" name="Google Shape;5160;p64"/>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1" name="Google Shape;5161;p64"/>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62" name="Google Shape;5162;p64"/>
          <p:cNvGrpSpPr/>
          <p:nvPr/>
        </p:nvGrpSpPr>
        <p:grpSpPr>
          <a:xfrm>
            <a:off x="3323126" y="2287349"/>
            <a:ext cx="352349" cy="338760"/>
            <a:chOff x="4447550" y="249750"/>
            <a:chExt cx="500425" cy="481125"/>
          </a:xfrm>
        </p:grpSpPr>
        <p:sp>
          <p:nvSpPr>
            <p:cNvPr id="5163" name="Google Shape;5163;p64"/>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4" name="Google Shape;5164;p64"/>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65" name="Google Shape;5165;p64"/>
          <p:cNvGrpSpPr/>
          <p:nvPr/>
        </p:nvGrpSpPr>
        <p:grpSpPr>
          <a:xfrm>
            <a:off x="3752328" y="2287102"/>
            <a:ext cx="339253" cy="339253"/>
            <a:chOff x="5049725" y="249400"/>
            <a:chExt cx="481825" cy="481825"/>
          </a:xfrm>
        </p:grpSpPr>
        <p:sp>
          <p:nvSpPr>
            <p:cNvPr id="5166" name="Google Shape;5166;p64"/>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7" name="Google Shape;5167;p64"/>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68" name="Google Shape;5168;p64"/>
          <p:cNvGrpSpPr/>
          <p:nvPr/>
        </p:nvGrpSpPr>
        <p:grpSpPr>
          <a:xfrm>
            <a:off x="4166269" y="2287102"/>
            <a:ext cx="339253" cy="339253"/>
            <a:chOff x="5660400" y="238125"/>
            <a:chExt cx="481825" cy="481825"/>
          </a:xfrm>
        </p:grpSpPr>
        <p:sp>
          <p:nvSpPr>
            <p:cNvPr id="5169" name="Google Shape;5169;p64"/>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0" name="Google Shape;5170;p64"/>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71" name="Google Shape;5171;p64"/>
          <p:cNvGrpSpPr/>
          <p:nvPr/>
        </p:nvGrpSpPr>
        <p:grpSpPr>
          <a:xfrm>
            <a:off x="4582955" y="2287102"/>
            <a:ext cx="339253" cy="339253"/>
            <a:chOff x="6235400" y="249400"/>
            <a:chExt cx="481825" cy="481825"/>
          </a:xfrm>
        </p:grpSpPr>
        <p:sp>
          <p:nvSpPr>
            <p:cNvPr id="5172" name="Google Shape;5172;p64"/>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3" name="Google Shape;5173;p64"/>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4" name="Google Shape;5174;p64"/>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5" name="Google Shape;5175;p64"/>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6" name="Google Shape;5176;p64"/>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77" name="Google Shape;5177;p64"/>
          <p:cNvGrpSpPr/>
          <p:nvPr/>
        </p:nvGrpSpPr>
        <p:grpSpPr>
          <a:xfrm>
            <a:off x="821301" y="2731810"/>
            <a:ext cx="340204" cy="298116"/>
            <a:chOff x="899850" y="871450"/>
            <a:chExt cx="483175" cy="423400"/>
          </a:xfrm>
        </p:grpSpPr>
        <p:sp>
          <p:nvSpPr>
            <p:cNvPr id="5178" name="Google Shape;5178;p64"/>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9" name="Google Shape;5179;p64"/>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0" name="Google Shape;5180;p64"/>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1" name="Google Shape;5181;p64"/>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82" name="Google Shape;5182;p64"/>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83" name="Google Shape;5183;p64"/>
          <p:cNvGrpSpPr/>
          <p:nvPr/>
        </p:nvGrpSpPr>
        <p:grpSpPr>
          <a:xfrm>
            <a:off x="1653301" y="2711232"/>
            <a:ext cx="340573" cy="339271"/>
            <a:chOff x="2085450" y="842250"/>
            <a:chExt cx="483700" cy="481850"/>
          </a:xfrm>
        </p:grpSpPr>
        <p:sp>
          <p:nvSpPr>
            <p:cNvPr id="5184" name="Google Shape;5184;p64"/>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5" name="Google Shape;5185;p64"/>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6" name="Google Shape;5186;p64"/>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87" name="Google Shape;5187;p64"/>
          <p:cNvGrpSpPr/>
          <p:nvPr/>
        </p:nvGrpSpPr>
        <p:grpSpPr>
          <a:xfrm>
            <a:off x="2081868" y="2711241"/>
            <a:ext cx="339306" cy="339253"/>
            <a:chOff x="2685825" y="840375"/>
            <a:chExt cx="481900" cy="481825"/>
          </a:xfrm>
        </p:grpSpPr>
        <p:sp>
          <p:nvSpPr>
            <p:cNvPr id="5188" name="Google Shape;5188;p64"/>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9" name="Google Shape;5189;p64"/>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90" name="Google Shape;5190;p64"/>
          <p:cNvGrpSpPr/>
          <p:nvPr/>
        </p:nvGrpSpPr>
        <p:grpSpPr>
          <a:xfrm>
            <a:off x="2493529" y="2710924"/>
            <a:ext cx="350431" cy="339887"/>
            <a:chOff x="3270675" y="841800"/>
            <a:chExt cx="497700" cy="482725"/>
          </a:xfrm>
        </p:grpSpPr>
        <p:sp>
          <p:nvSpPr>
            <p:cNvPr id="5191" name="Google Shape;5191;p64"/>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2" name="Google Shape;5192;p64"/>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3" name="Google Shape;5193;p64"/>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94" name="Google Shape;5194;p64"/>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95" name="Google Shape;5195;p64"/>
          <p:cNvGrpSpPr/>
          <p:nvPr/>
        </p:nvGrpSpPr>
        <p:grpSpPr>
          <a:xfrm>
            <a:off x="3329675" y="2731783"/>
            <a:ext cx="339253" cy="298169"/>
            <a:chOff x="4467200" y="877100"/>
            <a:chExt cx="481825" cy="423475"/>
          </a:xfrm>
        </p:grpSpPr>
        <p:sp>
          <p:nvSpPr>
            <p:cNvPr id="5196" name="Google Shape;5196;p64"/>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7" name="Google Shape;5197;p64"/>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8" name="Google Shape;5198;p64"/>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9" name="Google Shape;5199;p64"/>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00" name="Google Shape;5200;p64"/>
          <p:cNvGrpSpPr/>
          <p:nvPr/>
        </p:nvGrpSpPr>
        <p:grpSpPr>
          <a:xfrm>
            <a:off x="3744565" y="2711232"/>
            <a:ext cx="354778" cy="339271"/>
            <a:chOff x="5045500" y="842250"/>
            <a:chExt cx="503875" cy="481850"/>
          </a:xfrm>
        </p:grpSpPr>
        <p:sp>
          <p:nvSpPr>
            <p:cNvPr id="5201" name="Google Shape;5201;p64"/>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2" name="Google Shape;5202;p64"/>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03" name="Google Shape;5203;p64"/>
          <p:cNvGrpSpPr/>
          <p:nvPr/>
        </p:nvGrpSpPr>
        <p:grpSpPr>
          <a:xfrm>
            <a:off x="4167413" y="2737451"/>
            <a:ext cx="336965" cy="286833"/>
            <a:chOff x="5645200" y="879425"/>
            <a:chExt cx="478575" cy="407375"/>
          </a:xfrm>
        </p:grpSpPr>
        <p:sp>
          <p:nvSpPr>
            <p:cNvPr id="5204" name="Google Shape;5204;p64"/>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5" name="Google Shape;5205;p64"/>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6" name="Google Shape;5206;p64"/>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7" name="Google Shape;5207;p64"/>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8" name="Google Shape;5208;p64"/>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9" name="Google Shape;5209;p64"/>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10" name="Google Shape;5210;p64"/>
          <p:cNvGrpSpPr/>
          <p:nvPr/>
        </p:nvGrpSpPr>
        <p:grpSpPr>
          <a:xfrm>
            <a:off x="4603488" y="2711241"/>
            <a:ext cx="298186" cy="339253"/>
            <a:chOff x="6264525" y="842250"/>
            <a:chExt cx="423500" cy="481825"/>
          </a:xfrm>
        </p:grpSpPr>
        <p:sp>
          <p:nvSpPr>
            <p:cNvPr id="5211" name="Google Shape;5211;p64"/>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2" name="Google Shape;5212;p64"/>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3" name="Google Shape;5213;p64"/>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4" name="Google Shape;5214;p64"/>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5" name="Google Shape;5215;p64"/>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6" name="Google Shape;5216;p64"/>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7" name="Google Shape;5217;p64"/>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18" name="Google Shape;5218;p64"/>
          <p:cNvGrpSpPr/>
          <p:nvPr/>
        </p:nvGrpSpPr>
        <p:grpSpPr>
          <a:xfrm>
            <a:off x="821776" y="3125895"/>
            <a:ext cx="339253" cy="339253"/>
            <a:chOff x="900750" y="1436075"/>
            <a:chExt cx="481825" cy="481825"/>
          </a:xfrm>
        </p:grpSpPr>
        <p:sp>
          <p:nvSpPr>
            <p:cNvPr id="5219" name="Google Shape;5219;p64"/>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0" name="Google Shape;5220;p64"/>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1" name="Google Shape;5221;p64"/>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2" name="Google Shape;5222;p64"/>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23" name="Google Shape;5223;p64"/>
          <p:cNvGrpSpPr/>
          <p:nvPr/>
        </p:nvGrpSpPr>
        <p:grpSpPr>
          <a:xfrm>
            <a:off x="1239624" y="3186183"/>
            <a:ext cx="339253" cy="218676"/>
            <a:chOff x="1492675" y="1520750"/>
            <a:chExt cx="481825" cy="310575"/>
          </a:xfrm>
        </p:grpSpPr>
        <p:sp>
          <p:nvSpPr>
            <p:cNvPr id="5224" name="Google Shape;5224;p64"/>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5" name="Google Shape;5225;p64"/>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26" name="Google Shape;5226;p64"/>
          <p:cNvGrpSpPr/>
          <p:nvPr/>
        </p:nvGrpSpPr>
        <p:grpSpPr>
          <a:xfrm>
            <a:off x="1647421" y="3125877"/>
            <a:ext cx="352332" cy="339288"/>
            <a:chOff x="2071000" y="1435025"/>
            <a:chExt cx="500400" cy="481875"/>
          </a:xfrm>
        </p:grpSpPr>
        <p:sp>
          <p:nvSpPr>
            <p:cNvPr id="5227" name="Google Shape;5227;p64"/>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8" name="Google Shape;5228;p64"/>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9" name="Google Shape;5229;p64"/>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30" name="Google Shape;5230;p64"/>
          <p:cNvGrpSpPr/>
          <p:nvPr/>
        </p:nvGrpSpPr>
        <p:grpSpPr>
          <a:xfrm>
            <a:off x="2075584" y="3146709"/>
            <a:ext cx="351874" cy="297623"/>
            <a:chOff x="2678350" y="1464650"/>
            <a:chExt cx="499750" cy="422700"/>
          </a:xfrm>
        </p:grpSpPr>
        <p:sp>
          <p:nvSpPr>
            <p:cNvPr id="5231" name="Google Shape;5231;p64"/>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2" name="Google Shape;5232;p64"/>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3" name="Google Shape;5233;p64"/>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34" name="Google Shape;5234;p64"/>
          <p:cNvGrpSpPr/>
          <p:nvPr/>
        </p:nvGrpSpPr>
        <p:grpSpPr>
          <a:xfrm>
            <a:off x="2499118" y="3125895"/>
            <a:ext cx="339253" cy="339253"/>
            <a:chOff x="3271200" y="1435075"/>
            <a:chExt cx="481825" cy="481825"/>
          </a:xfrm>
        </p:grpSpPr>
        <p:sp>
          <p:nvSpPr>
            <p:cNvPr id="5235" name="Google Shape;5235;p64"/>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6" name="Google Shape;5236;p64"/>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37" name="Google Shape;5237;p64"/>
          <p:cNvGrpSpPr/>
          <p:nvPr/>
        </p:nvGrpSpPr>
        <p:grpSpPr>
          <a:xfrm>
            <a:off x="2909591" y="3125877"/>
            <a:ext cx="343442" cy="339288"/>
            <a:chOff x="3858100" y="1435075"/>
            <a:chExt cx="487775" cy="481875"/>
          </a:xfrm>
        </p:grpSpPr>
        <p:sp>
          <p:nvSpPr>
            <p:cNvPr id="5238" name="Google Shape;5238;p64"/>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9" name="Google Shape;5239;p64"/>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0" name="Google Shape;5240;p64"/>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1" name="Google Shape;5241;p64"/>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2" name="Google Shape;5242;p64"/>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43" name="Google Shape;5243;p64"/>
          <p:cNvGrpSpPr/>
          <p:nvPr/>
        </p:nvGrpSpPr>
        <p:grpSpPr>
          <a:xfrm>
            <a:off x="3329674" y="3125895"/>
            <a:ext cx="339253" cy="339253"/>
            <a:chOff x="4456875" y="1435075"/>
            <a:chExt cx="481825" cy="481825"/>
          </a:xfrm>
        </p:grpSpPr>
        <p:sp>
          <p:nvSpPr>
            <p:cNvPr id="5244" name="Google Shape;5244;p64"/>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5" name="Google Shape;5245;p64"/>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6" name="Google Shape;5246;p64"/>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7" name="Google Shape;5247;p64"/>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8" name="Google Shape;5248;p64"/>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9" name="Google Shape;5249;p64"/>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0" name="Google Shape;5250;p64"/>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1" name="Google Shape;5251;p64"/>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2" name="Google Shape;5252;p64"/>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3" name="Google Shape;5253;p64"/>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4" name="Google Shape;5254;p64"/>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5" name="Google Shape;5255;p64"/>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6" name="Google Shape;5256;p64"/>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7" name="Google Shape;5257;p64"/>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8" name="Google Shape;5258;p64"/>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9" name="Google Shape;5259;p64"/>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0" name="Google Shape;5260;p64"/>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1" name="Google Shape;5261;p64"/>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2" name="Google Shape;5262;p64"/>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63" name="Google Shape;5263;p64"/>
          <p:cNvGrpSpPr/>
          <p:nvPr/>
        </p:nvGrpSpPr>
        <p:grpSpPr>
          <a:xfrm>
            <a:off x="3750665" y="3125886"/>
            <a:ext cx="342580" cy="339271"/>
            <a:chOff x="5049725" y="1435050"/>
            <a:chExt cx="486550" cy="481850"/>
          </a:xfrm>
        </p:grpSpPr>
        <p:sp>
          <p:nvSpPr>
            <p:cNvPr id="5264" name="Google Shape;5264;p64"/>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5" name="Google Shape;5265;p64"/>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6" name="Google Shape;5266;p64"/>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7" name="Google Shape;5267;p64"/>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68" name="Google Shape;5268;p64"/>
          <p:cNvGrpSpPr/>
          <p:nvPr/>
        </p:nvGrpSpPr>
        <p:grpSpPr>
          <a:xfrm>
            <a:off x="4166216" y="3125895"/>
            <a:ext cx="339359" cy="339253"/>
            <a:chOff x="5642475" y="1435075"/>
            <a:chExt cx="481975" cy="481825"/>
          </a:xfrm>
        </p:grpSpPr>
        <p:sp>
          <p:nvSpPr>
            <p:cNvPr id="5269" name="Google Shape;5269;p64"/>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0" name="Google Shape;5270;p64"/>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1" name="Google Shape;5271;p64"/>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72" name="Google Shape;5272;p64"/>
          <p:cNvGrpSpPr/>
          <p:nvPr/>
        </p:nvGrpSpPr>
        <p:grpSpPr>
          <a:xfrm>
            <a:off x="4580702" y="3125886"/>
            <a:ext cx="343759" cy="339271"/>
            <a:chOff x="6232000" y="1435050"/>
            <a:chExt cx="488225" cy="481850"/>
          </a:xfrm>
        </p:grpSpPr>
        <p:sp>
          <p:nvSpPr>
            <p:cNvPr id="5273" name="Google Shape;5273;p64"/>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4" name="Google Shape;5274;p64"/>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5" name="Google Shape;5275;p64"/>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6" name="Google Shape;5276;p64"/>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7" name="Google Shape;5277;p64"/>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78" name="Google Shape;5278;p64"/>
          <p:cNvGrpSpPr/>
          <p:nvPr/>
        </p:nvGrpSpPr>
        <p:grpSpPr>
          <a:xfrm>
            <a:off x="841438" y="3539545"/>
            <a:ext cx="299929" cy="337792"/>
            <a:chOff x="924450" y="2028975"/>
            <a:chExt cx="425975" cy="479750"/>
          </a:xfrm>
        </p:grpSpPr>
        <p:sp>
          <p:nvSpPr>
            <p:cNvPr id="5279" name="Google Shape;5279;p64"/>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0" name="Google Shape;5280;p64"/>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1" name="Google Shape;5281;p64"/>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82" name="Google Shape;5282;p64"/>
          <p:cNvGrpSpPr/>
          <p:nvPr/>
        </p:nvGrpSpPr>
        <p:grpSpPr>
          <a:xfrm>
            <a:off x="1653934" y="3559347"/>
            <a:ext cx="339306" cy="298186"/>
            <a:chOff x="2085450" y="2057100"/>
            <a:chExt cx="481900" cy="423500"/>
          </a:xfrm>
        </p:grpSpPr>
        <p:sp>
          <p:nvSpPr>
            <p:cNvPr id="5283" name="Google Shape;5283;p64"/>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4" name="Google Shape;5284;p64"/>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5" name="Google Shape;5285;p64"/>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86" name="Google Shape;5286;p64"/>
          <p:cNvGrpSpPr/>
          <p:nvPr/>
        </p:nvGrpSpPr>
        <p:grpSpPr>
          <a:xfrm>
            <a:off x="2081868" y="3582592"/>
            <a:ext cx="339306" cy="251698"/>
            <a:chOff x="2678275" y="2090100"/>
            <a:chExt cx="481900" cy="357475"/>
          </a:xfrm>
        </p:grpSpPr>
        <p:sp>
          <p:nvSpPr>
            <p:cNvPr id="5287" name="Google Shape;5287;p64"/>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8" name="Google Shape;5288;p64"/>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9" name="Google Shape;5289;p64"/>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0" name="Google Shape;5290;p64"/>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1" name="Google Shape;5291;p64"/>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92" name="Google Shape;5292;p64"/>
          <p:cNvGrpSpPr/>
          <p:nvPr/>
        </p:nvGrpSpPr>
        <p:grpSpPr>
          <a:xfrm>
            <a:off x="2559072" y="3594790"/>
            <a:ext cx="219345" cy="227301"/>
            <a:chOff x="3357325" y="2093500"/>
            <a:chExt cx="311525" cy="322825"/>
          </a:xfrm>
        </p:grpSpPr>
        <p:sp>
          <p:nvSpPr>
            <p:cNvPr id="5293" name="Google Shape;5293;p64"/>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4" name="Google Shape;5294;p64"/>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5" name="Google Shape;5295;p64"/>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296" name="Google Shape;5296;p64"/>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297" name="Google Shape;5297;p64"/>
          <p:cNvGrpSpPr/>
          <p:nvPr/>
        </p:nvGrpSpPr>
        <p:grpSpPr>
          <a:xfrm>
            <a:off x="3353262" y="3538814"/>
            <a:ext cx="292078" cy="339253"/>
            <a:chOff x="4492800" y="2027925"/>
            <a:chExt cx="414825" cy="481825"/>
          </a:xfrm>
        </p:grpSpPr>
        <p:sp>
          <p:nvSpPr>
            <p:cNvPr id="5298" name="Google Shape;5298;p64"/>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9" name="Google Shape;5299;p64"/>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00" name="Google Shape;5300;p64"/>
          <p:cNvGrpSpPr/>
          <p:nvPr/>
        </p:nvGrpSpPr>
        <p:grpSpPr>
          <a:xfrm>
            <a:off x="3752354" y="3538805"/>
            <a:ext cx="339200" cy="339271"/>
            <a:chOff x="5049725" y="2027900"/>
            <a:chExt cx="481750" cy="481850"/>
          </a:xfrm>
        </p:grpSpPr>
        <p:sp>
          <p:nvSpPr>
            <p:cNvPr id="5301" name="Google Shape;5301;p64"/>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2" name="Google Shape;5302;p64"/>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3" name="Google Shape;5303;p64"/>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4" name="Google Shape;5304;p64"/>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5" name="Google Shape;5305;p64"/>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6" name="Google Shape;5306;p64"/>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7" name="Google Shape;5307;p64"/>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8" name="Google Shape;5308;p64"/>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09" name="Google Shape;5309;p64"/>
          <p:cNvGrpSpPr/>
          <p:nvPr/>
        </p:nvGrpSpPr>
        <p:grpSpPr>
          <a:xfrm>
            <a:off x="4225950" y="3538893"/>
            <a:ext cx="219890" cy="339095"/>
            <a:chOff x="5726350" y="2028150"/>
            <a:chExt cx="312300" cy="481600"/>
          </a:xfrm>
        </p:grpSpPr>
        <p:sp>
          <p:nvSpPr>
            <p:cNvPr id="5310" name="Google Shape;5310;p64"/>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1" name="Google Shape;5311;p64"/>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2" name="Google Shape;5312;p64"/>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13" name="Google Shape;5313;p64"/>
          <p:cNvGrpSpPr/>
          <p:nvPr/>
        </p:nvGrpSpPr>
        <p:grpSpPr>
          <a:xfrm>
            <a:off x="4586141" y="3542000"/>
            <a:ext cx="332881" cy="332881"/>
            <a:chOff x="6239925" y="2032450"/>
            <a:chExt cx="472775" cy="472775"/>
          </a:xfrm>
        </p:grpSpPr>
        <p:sp>
          <p:nvSpPr>
            <p:cNvPr id="5314" name="Google Shape;5314;p64"/>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5" name="Google Shape;5315;p64"/>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16" name="Google Shape;5316;p64"/>
          <p:cNvGrpSpPr/>
          <p:nvPr/>
        </p:nvGrpSpPr>
        <p:grpSpPr>
          <a:xfrm>
            <a:off x="5035233" y="2364092"/>
            <a:ext cx="334641" cy="185425"/>
            <a:chOff x="903075" y="2730000"/>
            <a:chExt cx="475275" cy="263350"/>
          </a:xfrm>
        </p:grpSpPr>
        <p:sp>
          <p:nvSpPr>
            <p:cNvPr id="5317" name="Google Shape;5317;p64"/>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8" name="Google Shape;5318;p64"/>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9" name="Google Shape;5319;p64"/>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20" name="Google Shape;5320;p64"/>
          <p:cNvGrpSpPr/>
          <p:nvPr/>
        </p:nvGrpSpPr>
        <p:grpSpPr>
          <a:xfrm>
            <a:off x="1239624" y="3538814"/>
            <a:ext cx="339253" cy="339253"/>
            <a:chOff x="1492675" y="2027925"/>
            <a:chExt cx="481825" cy="481825"/>
          </a:xfrm>
        </p:grpSpPr>
        <p:sp>
          <p:nvSpPr>
            <p:cNvPr id="5321" name="Google Shape;5321;p64"/>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2" name="Google Shape;5322;p64"/>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3" name="Google Shape;5323;p64"/>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4" name="Google Shape;5324;p64"/>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5" name="Google Shape;5325;p64"/>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26" name="Google Shape;5326;p64"/>
          <p:cNvGrpSpPr/>
          <p:nvPr/>
        </p:nvGrpSpPr>
        <p:grpSpPr>
          <a:xfrm>
            <a:off x="5466000" y="2287178"/>
            <a:ext cx="339253" cy="339253"/>
            <a:chOff x="1492675" y="2620775"/>
            <a:chExt cx="481825" cy="481825"/>
          </a:xfrm>
        </p:grpSpPr>
        <p:sp>
          <p:nvSpPr>
            <p:cNvPr id="5327" name="Google Shape;5327;p64"/>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8" name="Google Shape;5328;p64"/>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329" name="Google Shape;5329;p64"/>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330" name="Google Shape;5330;p64"/>
          <p:cNvGrpSpPr/>
          <p:nvPr/>
        </p:nvGrpSpPr>
        <p:grpSpPr>
          <a:xfrm>
            <a:off x="6289754" y="2303161"/>
            <a:ext cx="333585" cy="307287"/>
            <a:chOff x="2682350" y="2643425"/>
            <a:chExt cx="473775" cy="436425"/>
          </a:xfrm>
        </p:grpSpPr>
        <p:sp>
          <p:nvSpPr>
            <p:cNvPr id="5331" name="Google Shape;5331;p64"/>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2" name="Google Shape;5332;p64"/>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3" name="Google Shape;5333;p64"/>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4" name="Google Shape;5334;p64"/>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5" name="Google Shape;5335;p64"/>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6" name="Google Shape;5336;p64"/>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7" name="Google Shape;5337;p64"/>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38" name="Google Shape;5338;p64"/>
          <p:cNvGrpSpPr/>
          <p:nvPr/>
        </p:nvGrpSpPr>
        <p:grpSpPr>
          <a:xfrm>
            <a:off x="6755243" y="2287178"/>
            <a:ext cx="238531" cy="339253"/>
            <a:chOff x="3342725" y="2620775"/>
            <a:chExt cx="338775" cy="481825"/>
          </a:xfrm>
        </p:grpSpPr>
        <p:sp>
          <p:nvSpPr>
            <p:cNvPr id="5339" name="Google Shape;5339;p64"/>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0" name="Google Shape;5340;p64"/>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1" name="Google Shape;5341;p64"/>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42" name="Google Shape;5342;p64"/>
          <p:cNvGrpSpPr/>
          <p:nvPr/>
        </p:nvGrpSpPr>
        <p:grpSpPr>
          <a:xfrm>
            <a:off x="7148994" y="2287178"/>
            <a:ext cx="278296" cy="339253"/>
            <a:chOff x="3907325" y="2620775"/>
            <a:chExt cx="395250" cy="481825"/>
          </a:xfrm>
        </p:grpSpPr>
        <p:sp>
          <p:nvSpPr>
            <p:cNvPr id="5343" name="Google Shape;5343;p64"/>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4" name="Google Shape;5344;p64"/>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5" name="Google Shape;5345;p64"/>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6" name="Google Shape;5346;p64"/>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47" name="Google Shape;5347;p64"/>
          <p:cNvGrpSpPr/>
          <p:nvPr/>
        </p:nvGrpSpPr>
        <p:grpSpPr>
          <a:xfrm>
            <a:off x="7542181" y="2297783"/>
            <a:ext cx="339253" cy="318042"/>
            <a:chOff x="4456875" y="2635825"/>
            <a:chExt cx="481825" cy="451700"/>
          </a:xfrm>
        </p:grpSpPr>
        <p:sp>
          <p:nvSpPr>
            <p:cNvPr id="5348" name="Google Shape;5348;p64"/>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9" name="Google Shape;5349;p64"/>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0" name="Google Shape;5350;p64"/>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1" name="Google Shape;5351;p64"/>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2" name="Google Shape;5352;p64"/>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3" name="Google Shape;5353;p64"/>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54" name="Google Shape;5354;p64"/>
          <p:cNvGrpSpPr/>
          <p:nvPr/>
        </p:nvGrpSpPr>
        <p:grpSpPr>
          <a:xfrm>
            <a:off x="7967105" y="2297783"/>
            <a:ext cx="339253" cy="318042"/>
            <a:chOff x="5049725" y="2635825"/>
            <a:chExt cx="481825" cy="451700"/>
          </a:xfrm>
        </p:grpSpPr>
        <p:sp>
          <p:nvSpPr>
            <p:cNvPr id="5355" name="Google Shape;5355;p64"/>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6" name="Google Shape;5356;p64"/>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7" name="Google Shape;5357;p64"/>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58" name="Google Shape;5358;p64"/>
          <p:cNvGrpSpPr/>
          <p:nvPr/>
        </p:nvGrpSpPr>
        <p:grpSpPr>
          <a:xfrm>
            <a:off x="2211475" y="3952243"/>
            <a:ext cx="338566" cy="338373"/>
            <a:chOff x="5643000" y="2621375"/>
            <a:chExt cx="480850" cy="480575"/>
          </a:xfrm>
        </p:grpSpPr>
        <p:sp>
          <p:nvSpPr>
            <p:cNvPr id="5359" name="Google Shape;5359;p64"/>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0" name="Google Shape;5360;p64"/>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1" name="Google Shape;5361;p64"/>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2" name="Google Shape;5362;p64"/>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3" name="Google Shape;5363;p64"/>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4" name="Google Shape;5364;p64"/>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5" name="Google Shape;5365;p64"/>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66" name="Google Shape;5366;p64"/>
          <p:cNvGrpSpPr/>
          <p:nvPr/>
        </p:nvGrpSpPr>
        <p:grpSpPr>
          <a:xfrm>
            <a:off x="4032695" y="3951803"/>
            <a:ext cx="339359" cy="339253"/>
            <a:chOff x="6235250" y="2620775"/>
            <a:chExt cx="481975" cy="481825"/>
          </a:xfrm>
        </p:grpSpPr>
        <p:sp>
          <p:nvSpPr>
            <p:cNvPr id="5367" name="Google Shape;5367;p64"/>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8" name="Google Shape;5368;p64"/>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9" name="Google Shape;5369;p64"/>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0" name="Google Shape;5370;p64"/>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1" name="Google Shape;5371;p64"/>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372" name="Google Shape;5372;p64"/>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373" name="Google Shape;5373;p64"/>
          <p:cNvGrpSpPr/>
          <p:nvPr/>
        </p:nvGrpSpPr>
        <p:grpSpPr>
          <a:xfrm>
            <a:off x="5465078" y="2711317"/>
            <a:ext cx="341101" cy="339253"/>
            <a:chOff x="1535000" y="3223325"/>
            <a:chExt cx="484450" cy="481825"/>
          </a:xfrm>
        </p:grpSpPr>
        <p:sp>
          <p:nvSpPr>
            <p:cNvPr id="5374" name="Google Shape;5374;p64"/>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5" name="Google Shape;5375;p64"/>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6" name="Google Shape;5376;p64"/>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77" name="Google Shape;5377;p64"/>
          <p:cNvGrpSpPr/>
          <p:nvPr/>
        </p:nvGrpSpPr>
        <p:grpSpPr>
          <a:xfrm>
            <a:off x="5872645" y="2746618"/>
            <a:ext cx="339253" cy="268649"/>
            <a:chOff x="2085525" y="3263750"/>
            <a:chExt cx="481825" cy="381550"/>
          </a:xfrm>
        </p:grpSpPr>
        <p:sp>
          <p:nvSpPr>
            <p:cNvPr id="5378" name="Google Shape;5378;p64"/>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9" name="Google Shape;5379;p64"/>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380" name="Google Shape;5380;p64"/>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381" name="Google Shape;5381;p64"/>
          <p:cNvGrpSpPr/>
          <p:nvPr/>
        </p:nvGrpSpPr>
        <p:grpSpPr>
          <a:xfrm>
            <a:off x="6704407" y="2711308"/>
            <a:ext cx="340204" cy="339271"/>
            <a:chOff x="3270450" y="3213625"/>
            <a:chExt cx="483175" cy="481850"/>
          </a:xfrm>
        </p:grpSpPr>
        <p:sp>
          <p:nvSpPr>
            <p:cNvPr id="5382" name="Google Shape;5382;p64"/>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3" name="Google Shape;5383;p64"/>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84" name="Google Shape;5384;p64"/>
          <p:cNvGrpSpPr/>
          <p:nvPr/>
        </p:nvGrpSpPr>
        <p:grpSpPr>
          <a:xfrm>
            <a:off x="7203676" y="2711317"/>
            <a:ext cx="168931" cy="339253"/>
            <a:chOff x="3984950" y="3213600"/>
            <a:chExt cx="239925" cy="481825"/>
          </a:xfrm>
        </p:grpSpPr>
        <p:sp>
          <p:nvSpPr>
            <p:cNvPr id="5385" name="Google Shape;5385;p64"/>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6" name="Google Shape;5386;p64"/>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387" name="Google Shape;5387;p64"/>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8" name="Google Shape;5388;p64"/>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389" name="Google Shape;5389;p64"/>
          <p:cNvGrpSpPr/>
          <p:nvPr/>
        </p:nvGrpSpPr>
        <p:grpSpPr>
          <a:xfrm>
            <a:off x="1736111" y="3981487"/>
            <a:ext cx="355218" cy="279880"/>
            <a:chOff x="5629975" y="3255775"/>
            <a:chExt cx="504500" cy="397500"/>
          </a:xfrm>
        </p:grpSpPr>
        <p:sp>
          <p:nvSpPr>
            <p:cNvPr id="5390" name="Google Shape;5390;p64"/>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1" name="Google Shape;5391;p64"/>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2" name="Google Shape;5392;p64"/>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3" name="Google Shape;5393;p64"/>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4" name="Google Shape;5394;p64"/>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95" name="Google Shape;5395;p64"/>
          <p:cNvGrpSpPr/>
          <p:nvPr/>
        </p:nvGrpSpPr>
        <p:grpSpPr>
          <a:xfrm>
            <a:off x="3572294" y="3981593"/>
            <a:ext cx="340256" cy="279669"/>
            <a:chOff x="6234950" y="3255925"/>
            <a:chExt cx="483250" cy="397200"/>
          </a:xfrm>
        </p:grpSpPr>
        <p:sp>
          <p:nvSpPr>
            <p:cNvPr id="5396" name="Google Shape;5396;p64"/>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7" name="Google Shape;5397;p64"/>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8" name="Google Shape;5398;p64"/>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9" name="Google Shape;5399;p64"/>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0" name="Google Shape;5400;p64"/>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1" name="Google Shape;5401;p64"/>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02" name="Google Shape;5402;p64"/>
          <p:cNvGrpSpPr/>
          <p:nvPr/>
        </p:nvGrpSpPr>
        <p:grpSpPr>
          <a:xfrm>
            <a:off x="5043532" y="3125970"/>
            <a:ext cx="318042" cy="339253"/>
            <a:chOff x="914900" y="3806450"/>
            <a:chExt cx="451700" cy="481825"/>
          </a:xfrm>
        </p:grpSpPr>
        <p:sp>
          <p:nvSpPr>
            <p:cNvPr id="5403" name="Google Shape;5403;p64"/>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4" name="Google Shape;5404;p64"/>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5" name="Google Shape;5405;p64"/>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6" name="Google Shape;5406;p64"/>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7" name="Google Shape;5407;p64"/>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08" name="Google Shape;5408;p64"/>
          <p:cNvGrpSpPr/>
          <p:nvPr/>
        </p:nvGrpSpPr>
        <p:grpSpPr>
          <a:xfrm>
            <a:off x="5462454" y="3125785"/>
            <a:ext cx="346347" cy="339623"/>
            <a:chOff x="1490050" y="3805975"/>
            <a:chExt cx="491900" cy="482350"/>
          </a:xfrm>
        </p:grpSpPr>
        <p:sp>
          <p:nvSpPr>
            <p:cNvPr id="5409" name="Google Shape;5409;p64"/>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0" name="Google Shape;5410;p64"/>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1" name="Google Shape;5411;p64"/>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2" name="Google Shape;5412;p64"/>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13" name="Google Shape;5413;p64"/>
          <p:cNvGrpSpPr/>
          <p:nvPr/>
        </p:nvGrpSpPr>
        <p:grpSpPr>
          <a:xfrm>
            <a:off x="5886322" y="3125970"/>
            <a:ext cx="311899" cy="339253"/>
            <a:chOff x="2104275" y="3806450"/>
            <a:chExt cx="442975" cy="481825"/>
          </a:xfrm>
        </p:grpSpPr>
        <p:sp>
          <p:nvSpPr>
            <p:cNvPr id="5414" name="Google Shape;5414;p64"/>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5" name="Google Shape;5415;p64"/>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16" name="Google Shape;5416;p64"/>
          <p:cNvGrpSpPr/>
          <p:nvPr/>
        </p:nvGrpSpPr>
        <p:grpSpPr>
          <a:xfrm>
            <a:off x="6309839" y="3125970"/>
            <a:ext cx="293416" cy="339253"/>
            <a:chOff x="2710875" y="3806450"/>
            <a:chExt cx="416725" cy="481825"/>
          </a:xfrm>
        </p:grpSpPr>
        <p:sp>
          <p:nvSpPr>
            <p:cNvPr id="5417" name="Google Shape;5417;p64"/>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8" name="Google Shape;5418;p64"/>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19" name="Google Shape;5419;p64"/>
          <p:cNvGrpSpPr/>
          <p:nvPr/>
        </p:nvGrpSpPr>
        <p:grpSpPr>
          <a:xfrm>
            <a:off x="6704883" y="3166412"/>
            <a:ext cx="339253" cy="258369"/>
            <a:chOff x="3271200" y="3863875"/>
            <a:chExt cx="481825" cy="366950"/>
          </a:xfrm>
        </p:grpSpPr>
        <p:sp>
          <p:nvSpPr>
            <p:cNvPr id="5420" name="Google Shape;5420;p64"/>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1" name="Google Shape;5421;p64"/>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22" name="Google Shape;5422;p64"/>
          <p:cNvGrpSpPr/>
          <p:nvPr/>
        </p:nvGrpSpPr>
        <p:grpSpPr>
          <a:xfrm>
            <a:off x="7140377" y="3126199"/>
            <a:ext cx="295528" cy="338795"/>
            <a:chOff x="3895050" y="3806775"/>
            <a:chExt cx="419725" cy="481175"/>
          </a:xfrm>
        </p:grpSpPr>
        <p:sp>
          <p:nvSpPr>
            <p:cNvPr id="5423" name="Google Shape;5423;p64"/>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4" name="Google Shape;5424;p64"/>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25" name="Google Shape;5425;p64"/>
          <p:cNvGrpSpPr/>
          <p:nvPr/>
        </p:nvGrpSpPr>
        <p:grpSpPr>
          <a:xfrm>
            <a:off x="7543659" y="3125979"/>
            <a:ext cx="336296" cy="339235"/>
            <a:chOff x="4464775" y="3806475"/>
            <a:chExt cx="477625" cy="481800"/>
          </a:xfrm>
        </p:grpSpPr>
        <p:sp>
          <p:nvSpPr>
            <p:cNvPr id="5426" name="Google Shape;5426;p64"/>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7" name="Google Shape;5427;p64"/>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8" name="Google Shape;5428;p64"/>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9" name="Google Shape;5429;p64"/>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0" name="Google Shape;5430;p64"/>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1" name="Google Shape;5431;p64"/>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32" name="Google Shape;5432;p64"/>
          <p:cNvGrpSpPr/>
          <p:nvPr/>
        </p:nvGrpSpPr>
        <p:grpSpPr>
          <a:xfrm>
            <a:off x="7967105" y="3125970"/>
            <a:ext cx="339253" cy="339253"/>
            <a:chOff x="5049725" y="3806450"/>
            <a:chExt cx="481825" cy="481825"/>
          </a:xfrm>
        </p:grpSpPr>
        <p:sp>
          <p:nvSpPr>
            <p:cNvPr id="5433" name="Google Shape;5433;p64"/>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4" name="Google Shape;5434;p64"/>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5" name="Google Shape;5435;p64"/>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36" name="Google Shape;5436;p64"/>
          <p:cNvGrpSpPr/>
          <p:nvPr/>
        </p:nvGrpSpPr>
        <p:grpSpPr>
          <a:xfrm>
            <a:off x="1276714" y="3951798"/>
            <a:ext cx="339253" cy="339253"/>
            <a:chOff x="5651375" y="3806450"/>
            <a:chExt cx="481825" cy="481825"/>
          </a:xfrm>
        </p:grpSpPr>
        <p:sp>
          <p:nvSpPr>
            <p:cNvPr id="5437" name="Google Shape;5437;p64"/>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8" name="Google Shape;5438;p64"/>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9" name="Google Shape;5439;p64"/>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0" name="Google Shape;5440;p64"/>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41" name="Google Shape;5441;p64"/>
          <p:cNvGrpSpPr/>
          <p:nvPr/>
        </p:nvGrpSpPr>
        <p:grpSpPr>
          <a:xfrm>
            <a:off x="3153646" y="3953787"/>
            <a:ext cx="298503" cy="335275"/>
            <a:chOff x="6264300" y="3809300"/>
            <a:chExt cx="423950" cy="476175"/>
          </a:xfrm>
        </p:grpSpPr>
        <p:sp>
          <p:nvSpPr>
            <p:cNvPr id="5442" name="Google Shape;5442;p64"/>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3" name="Google Shape;5443;p64"/>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4" name="Google Shape;5444;p64"/>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45" name="Google Shape;5445;p64"/>
          <p:cNvGrpSpPr/>
          <p:nvPr/>
        </p:nvGrpSpPr>
        <p:grpSpPr>
          <a:xfrm>
            <a:off x="5032267" y="3538881"/>
            <a:ext cx="340573" cy="339271"/>
            <a:chOff x="898875" y="4399275"/>
            <a:chExt cx="483700" cy="481850"/>
          </a:xfrm>
        </p:grpSpPr>
        <p:sp>
          <p:nvSpPr>
            <p:cNvPr id="5446" name="Google Shape;5446;p64"/>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7" name="Google Shape;5447;p64"/>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8" name="Google Shape;5448;p64"/>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9" name="Google Shape;5449;p64"/>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0" name="Google Shape;5450;p64"/>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1" name="Google Shape;5451;p64"/>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2" name="Google Shape;5452;p64"/>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3" name="Google Shape;5453;p64"/>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54" name="Google Shape;5454;p64"/>
          <p:cNvGrpSpPr/>
          <p:nvPr/>
        </p:nvGrpSpPr>
        <p:grpSpPr>
          <a:xfrm>
            <a:off x="5466000" y="3554133"/>
            <a:ext cx="339253" cy="308765"/>
            <a:chOff x="1492675" y="4420975"/>
            <a:chExt cx="481825" cy="438525"/>
          </a:xfrm>
        </p:grpSpPr>
        <p:sp>
          <p:nvSpPr>
            <p:cNvPr id="5455" name="Google Shape;5455;p64"/>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6" name="Google Shape;5456;p64"/>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7" name="Google Shape;5457;p64"/>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8" name="Google Shape;5458;p64"/>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9" name="Google Shape;5459;p64"/>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60" name="Google Shape;5460;p64"/>
          <p:cNvGrpSpPr/>
          <p:nvPr/>
        </p:nvGrpSpPr>
        <p:grpSpPr>
          <a:xfrm>
            <a:off x="5870982" y="3539558"/>
            <a:ext cx="342580" cy="337915"/>
            <a:chOff x="2084100" y="4400250"/>
            <a:chExt cx="486550" cy="479925"/>
          </a:xfrm>
        </p:grpSpPr>
        <p:sp>
          <p:nvSpPr>
            <p:cNvPr id="5461" name="Google Shape;5461;p64"/>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62" name="Google Shape;5462;p64"/>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63" name="Google Shape;5463;p64"/>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64" name="Google Shape;5464;p64"/>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65" name="Google Shape;5465;p64"/>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66" name="Google Shape;5466;p64"/>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67" name="Google Shape;5467;p64"/>
          <p:cNvGrpSpPr/>
          <p:nvPr/>
        </p:nvGrpSpPr>
        <p:grpSpPr>
          <a:xfrm>
            <a:off x="6307462" y="3538907"/>
            <a:ext cx="298169" cy="339218"/>
            <a:chOff x="2707950" y="4399325"/>
            <a:chExt cx="423475" cy="481775"/>
          </a:xfrm>
        </p:grpSpPr>
        <p:sp>
          <p:nvSpPr>
            <p:cNvPr id="5468" name="Google Shape;5468;p64"/>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69" name="Google Shape;5469;p64"/>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70" name="Google Shape;5470;p64"/>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71" name="Google Shape;5471;p64"/>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72" name="Google Shape;5472;p64"/>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73" name="Google Shape;5473;p64"/>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74" name="Google Shape;5474;p64"/>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75" name="Google Shape;5475;p64"/>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76" name="Google Shape;5476;p64"/>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77" name="Google Shape;5477;p64"/>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78" name="Google Shape;5478;p64"/>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79" name="Google Shape;5479;p64"/>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80" name="Google Shape;5480;p64"/>
          <p:cNvGrpSpPr/>
          <p:nvPr/>
        </p:nvGrpSpPr>
        <p:grpSpPr>
          <a:xfrm>
            <a:off x="6736981" y="3538881"/>
            <a:ext cx="275057" cy="339271"/>
            <a:chOff x="3330525" y="4399275"/>
            <a:chExt cx="390650" cy="481850"/>
          </a:xfrm>
        </p:grpSpPr>
        <p:sp>
          <p:nvSpPr>
            <p:cNvPr id="5481" name="Google Shape;5481;p64"/>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82" name="Google Shape;5482;p64"/>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83" name="Google Shape;5483;p64"/>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84" name="Google Shape;5484;p64"/>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85" name="Google Shape;5485;p64"/>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86" name="Google Shape;5486;p64"/>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87" name="Google Shape;5487;p64"/>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88" name="Google Shape;5488;p64"/>
          <p:cNvGrpSpPr/>
          <p:nvPr/>
        </p:nvGrpSpPr>
        <p:grpSpPr>
          <a:xfrm>
            <a:off x="7161510" y="3538890"/>
            <a:ext cx="253265" cy="339253"/>
            <a:chOff x="3938800" y="4399275"/>
            <a:chExt cx="359700" cy="481825"/>
          </a:xfrm>
        </p:grpSpPr>
        <p:sp>
          <p:nvSpPr>
            <p:cNvPr id="5489" name="Google Shape;5489;p64"/>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90" name="Google Shape;5490;p64"/>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91" name="Google Shape;5491;p64"/>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92" name="Google Shape;5492;p64"/>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93" name="Google Shape;5493;p64"/>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94" name="Google Shape;5494;p64"/>
          <p:cNvGrpSpPr/>
          <p:nvPr/>
        </p:nvGrpSpPr>
        <p:grpSpPr>
          <a:xfrm>
            <a:off x="7632288" y="3538890"/>
            <a:ext cx="159039" cy="339253"/>
            <a:chOff x="4584850" y="4399275"/>
            <a:chExt cx="225875" cy="481825"/>
          </a:xfrm>
        </p:grpSpPr>
        <p:sp>
          <p:nvSpPr>
            <p:cNvPr id="5495" name="Google Shape;5495;p64"/>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96" name="Google Shape;5496;p64"/>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497" name="Google Shape;5497;p64"/>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498" name="Google Shape;5498;p64"/>
          <p:cNvGrpSpPr/>
          <p:nvPr/>
        </p:nvGrpSpPr>
        <p:grpSpPr>
          <a:xfrm>
            <a:off x="817316" y="3951795"/>
            <a:ext cx="339253" cy="339253"/>
            <a:chOff x="5642550" y="4399275"/>
            <a:chExt cx="481825" cy="481825"/>
          </a:xfrm>
        </p:grpSpPr>
        <p:sp>
          <p:nvSpPr>
            <p:cNvPr id="5499" name="Google Shape;5499;p64"/>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00" name="Google Shape;5500;p64"/>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01" name="Google Shape;5501;p64"/>
          <p:cNvGrpSpPr/>
          <p:nvPr/>
        </p:nvGrpSpPr>
        <p:grpSpPr>
          <a:xfrm>
            <a:off x="2670186" y="3963703"/>
            <a:ext cx="363316" cy="315437"/>
            <a:chOff x="6218300" y="4416175"/>
            <a:chExt cx="516000" cy="448000"/>
          </a:xfrm>
        </p:grpSpPr>
        <p:sp>
          <p:nvSpPr>
            <p:cNvPr id="5502" name="Google Shape;5502;p64"/>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03" name="Google Shape;5503;p64"/>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04" name="Google Shape;5504;p64"/>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05" name="Google Shape;5505;p64"/>
          <p:cNvGrpSpPr/>
          <p:nvPr/>
        </p:nvGrpSpPr>
        <p:grpSpPr>
          <a:xfrm>
            <a:off x="5870391" y="3951792"/>
            <a:ext cx="339253" cy="339253"/>
            <a:chOff x="899850" y="4992125"/>
            <a:chExt cx="481825" cy="481825"/>
          </a:xfrm>
        </p:grpSpPr>
        <p:sp>
          <p:nvSpPr>
            <p:cNvPr id="5506" name="Google Shape;5506;p64"/>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07" name="Google Shape;5507;p64"/>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08" name="Google Shape;5508;p64"/>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09" name="Google Shape;5509;p64"/>
          <p:cNvGrpSpPr/>
          <p:nvPr/>
        </p:nvGrpSpPr>
        <p:grpSpPr>
          <a:xfrm>
            <a:off x="5410993" y="3951792"/>
            <a:ext cx="339253" cy="339253"/>
            <a:chOff x="1492675" y="4992125"/>
            <a:chExt cx="481825" cy="481825"/>
          </a:xfrm>
        </p:grpSpPr>
        <p:sp>
          <p:nvSpPr>
            <p:cNvPr id="5510" name="Google Shape;5510;p64"/>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11" name="Google Shape;5511;p64"/>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12" name="Google Shape;5512;p64"/>
          <p:cNvGrpSpPr/>
          <p:nvPr/>
        </p:nvGrpSpPr>
        <p:grpSpPr>
          <a:xfrm>
            <a:off x="4951595" y="3951792"/>
            <a:ext cx="339253" cy="339253"/>
            <a:chOff x="2085525" y="4992125"/>
            <a:chExt cx="481825" cy="481825"/>
          </a:xfrm>
        </p:grpSpPr>
        <p:sp>
          <p:nvSpPr>
            <p:cNvPr id="5513" name="Google Shape;5513;p64"/>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14" name="Google Shape;5514;p64"/>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15" name="Google Shape;5515;p64"/>
          <p:cNvGrpSpPr/>
          <p:nvPr/>
        </p:nvGrpSpPr>
        <p:grpSpPr>
          <a:xfrm>
            <a:off x="6789344" y="3951792"/>
            <a:ext cx="339253" cy="339253"/>
            <a:chOff x="2678350" y="4992125"/>
            <a:chExt cx="481825" cy="481825"/>
          </a:xfrm>
        </p:grpSpPr>
        <p:sp>
          <p:nvSpPr>
            <p:cNvPr id="5516" name="Google Shape;5516;p64"/>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17" name="Google Shape;5517;p64"/>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18" name="Google Shape;5518;p64"/>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19" name="Google Shape;5519;p64"/>
          <p:cNvGrpSpPr/>
          <p:nvPr/>
        </p:nvGrpSpPr>
        <p:grpSpPr>
          <a:xfrm>
            <a:off x="4492198" y="3951792"/>
            <a:ext cx="339253" cy="339253"/>
            <a:chOff x="3271200" y="4992125"/>
            <a:chExt cx="481825" cy="481825"/>
          </a:xfrm>
        </p:grpSpPr>
        <p:sp>
          <p:nvSpPr>
            <p:cNvPr id="5520" name="Google Shape;5520;p64"/>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21" name="Google Shape;5521;p64"/>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22" name="Google Shape;5522;p64"/>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23" name="Google Shape;5523;p64"/>
          <p:cNvGrpSpPr/>
          <p:nvPr/>
        </p:nvGrpSpPr>
        <p:grpSpPr>
          <a:xfrm>
            <a:off x="6329788" y="3952813"/>
            <a:ext cx="339411" cy="337211"/>
            <a:chOff x="5049575" y="4993600"/>
            <a:chExt cx="482050" cy="478925"/>
          </a:xfrm>
        </p:grpSpPr>
        <p:sp>
          <p:nvSpPr>
            <p:cNvPr id="5524" name="Google Shape;5524;p64"/>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25" name="Google Shape;5525;p64"/>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26" name="Google Shape;5526;p64"/>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27" name="Google Shape;5527;p64"/>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528" name="Google Shape;5528;p64"/>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5529" name="Google Shape;5529;p6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5530" name="Google Shape;5530;p64"/>
          <p:cNvGrpSpPr/>
          <p:nvPr/>
        </p:nvGrpSpPr>
        <p:grpSpPr>
          <a:xfrm>
            <a:off x="7248742" y="3975375"/>
            <a:ext cx="195300" cy="343772"/>
            <a:chOff x="3999225" y="4364775"/>
            <a:chExt cx="195300" cy="343772"/>
          </a:xfrm>
        </p:grpSpPr>
        <p:grpSp>
          <p:nvGrpSpPr>
            <p:cNvPr id="5531" name="Google Shape;5531;p64"/>
            <p:cNvGrpSpPr/>
            <p:nvPr/>
          </p:nvGrpSpPr>
          <p:grpSpPr>
            <a:xfrm>
              <a:off x="4048568" y="4562577"/>
              <a:ext cx="97317" cy="145970"/>
              <a:chOff x="1529575" y="2222650"/>
              <a:chExt cx="203125" cy="304675"/>
            </a:xfrm>
          </p:grpSpPr>
          <p:sp>
            <p:nvSpPr>
              <p:cNvPr id="5532" name="Google Shape;5532;p64"/>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4"/>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4" name="Google Shape;5534;p64"/>
            <p:cNvGrpSpPr/>
            <p:nvPr/>
          </p:nvGrpSpPr>
          <p:grpSpPr>
            <a:xfrm>
              <a:off x="3999225" y="4364775"/>
              <a:ext cx="195300" cy="195300"/>
              <a:chOff x="3999225" y="4364775"/>
              <a:chExt cx="195300" cy="195300"/>
            </a:xfrm>
          </p:grpSpPr>
          <p:sp>
            <p:nvSpPr>
              <p:cNvPr id="5535" name="Google Shape;5535;p64"/>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4"/>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37" name="Google Shape;5537;p64"/>
          <p:cNvGrpSpPr/>
          <p:nvPr/>
        </p:nvGrpSpPr>
        <p:grpSpPr>
          <a:xfrm>
            <a:off x="7564186" y="3991627"/>
            <a:ext cx="277088" cy="259611"/>
            <a:chOff x="4335888" y="4398114"/>
            <a:chExt cx="277088" cy="259611"/>
          </a:xfrm>
        </p:grpSpPr>
        <p:grpSp>
          <p:nvGrpSpPr>
            <p:cNvPr id="5538" name="Google Shape;5538;p64"/>
            <p:cNvGrpSpPr/>
            <p:nvPr/>
          </p:nvGrpSpPr>
          <p:grpSpPr>
            <a:xfrm>
              <a:off x="4335888" y="4462425"/>
              <a:ext cx="195300" cy="195300"/>
              <a:chOff x="4335888" y="4462425"/>
              <a:chExt cx="195300" cy="195300"/>
            </a:xfrm>
          </p:grpSpPr>
          <p:sp>
            <p:nvSpPr>
              <p:cNvPr id="5539" name="Google Shape;5539;p64"/>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4"/>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1" name="Google Shape;5541;p64"/>
            <p:cNvGrpSpPr/>
            <p:nvPr/>
          </p:nvGrpSpPr>
          <p:grpSpPr>
            <a:xfrm>
              <a:off x="4509813" y="4398114"/>
              <a:ext cx="103162" cy="103198"/>
              <a:chOff x="2277975" y="2021700"/>
              <a:chExt cx="215325" cy="215400"/>
            </a:xfrm>
          </p:grpSpPr>
          <p:sp>
            <p:nvSpPr>
              <p:cNvPr id="5542" name="Google Shape;5542;p64"/>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4"/>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44" name="Google Shape;5544;p64"/>
          <p:cNvGrpSpPr/>
          <p:nvPr/>
        </p:nvGrpSpPr>
        <p:grpSpPr>
          <a:xfrm>
            <a:off x="7961419" y="4049613"/>
            <a:ext cx="392275" cy="195300"/>
            <a:chOff x="4752588" y="4440200"/>
            <a:chExt cx="392275" cy="195300"/>
          </a:xfrm>
        </p:grpSpPr>
        <p:grpSp>
          <p:nvGrpSpPr>
            <p:cNvPr id="5545" name="Google Shape;5545;p64"/>
            <p:cNvGrpSpPr/>
            <p:nvPr/>
          </p:nvGrpSpPr>
          <p:grpSpPr>
            <a:xfrm>
              <a:off x="4950384" y="4469728"/>
              <a:ext cx="194479" cy="136244"/>
              <a:chOff x="3163375" y="2175125"/>
              <a:chExt cx="405925" cy="284375"/>
            </a:xfrm>
          </p:grpSpPr>
          <p:sp>
            <p:nvSpPr>
              <p:cNvPr id="5546" name="Google Shape;5546;p64"/>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4"/>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4"/>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9" name="Google Shape;5549;p64"/>
            <p:cNvGrpSpPr/>
            <p:nvPr/>
          </p:nvGrpSpPr>
          <p:grpSpPr>
            <a:xfrm>
              <a:off x="4752588" y="4440200"/>
              <a:ext cx="195300" cy="195300"/>
              <a:chOff x="4335888" y="4462425"/>
              <a:chExt cx="195300" cy="195300"/>
            </a:xfrm>
          </p:grpSpPr>
          <p:sp>
            <p:nvSpPr>
              <p:cNvPr id="5550" name="Google Shape;5550;p64"/>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4"/>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555" name="Shape 5555"/>
        <p:cNvGrpSpPr/>
        <p:nvPr/>
      </p:nvGrpSpPr>
      <p:grpSpPr>
        <a:xfrm>
          <a:off x="0" y="0"/>
          <a:ext cx="0" cy="0"/>
          <a:chOff x="0" y="0"/>
          <a:chExt cx="0" cy="0"/>
        </a:xfrm>
      </p:grpSpPr>
      <p:grpSp>
        <p:nvGrpSpPr>
          <p:cNvPr id="5556" name="Google Shape;5556;p65"/>
          <p:cNvGrpSpPr/>
          <p:nvPr/>
        </p:nvGrpSpPr>
        <p:grpSpPr>
          <a:xfrm>
            <a:off x="856199" y="1311179"/>
            <a:ext cx="322099" cy="370529"/>
            <a:chOff x="-42971725" y="3217825"/>
            <a:chExt cx="275675" cy="317125"/>
          </a:xfrm>
        </p:grpSpPr>
        <p:sp>
          <p:nvSpPr>
            <p:cNvPr id="5557" name="Google Shape;5557;p65"/>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5"/>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5"/>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0" name="Google Shape;5560;p65"/>
          <p:cNvGrpSpPr/>
          <p:nvPr/>
        </p:nvGrpSpPr>
        <p:grpSpPr>
          <a:xfrm>
            <a:off x="828113" y="1779835"/>
            <a:ext cx="378270" cy="337551"/>
            <a:chOff x="-42996150" y="3612600"/>
            <a:chExt cx="323750" cy="288900"/>
          </a:xfrm>
        </p:grpSpPr>
        <p:sp>
          <p:nvSpPr>
            <p:cNvPr id="5561" name="Google Shape;5561;p65"/>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5"/>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5"/>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4" name="Google Shape;5564;p65"/>
          <p:cNvGrpSpPr/>
          <p:nvPr/>
        </p:nvGrpSpPr>
        <p:grpSpPr>
          <a:xfrm>
            <a:off x="830874" y="2189205"/>
            <a:ext cx="372749" cy="370909"/>
            <a:chOff x="-42994575" y="3950300"/>
            <a:chExt cx="319025" cy="317450"/>
          </a:xfrm>
        </p:grpSpPr>
        <p:sp>
          <p:nvSpPr>
            <p:cNvPr id="5565" name="Google Shape;5565;p65"/>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5"/>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5"/>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8" name="Google Shape;5568;p65"/>
          <p:cNvGrpSpPr/>
          <p:nvPr/>
        </p:nvGrpSpPr>
        <p:grpSpPr>
          <a:xfrm>
            <a:off x="2984269" y="1336037"/>
            <a:ext cx="371785" cy="370879"/>
            <a:chOff x="-41111350" y="3239100"/>
            <a:chExt cx="318200" cy="317425"/>
          </a:xfrm>
        </p:grpSpPr>
        <p:sp>
          <p:nvSpPr>
            <p:cNvPr id="5569" name="Google Shape;5569;p65"/>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5"/>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5"/>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5"/>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3" name="Google Shape;5573;p65"/>
          <p:cNvGrpSpPr/>
          <p:nvPr/>
        </p:nvGrpSpPr>
        <p:grpSpPr>
          <a:xfrm>
            <a:off x="2980588" y="1771568"/>
            <a:ext cx="379146" cy="370967"/>
            <a:chOff x="-41117650" y="3605525"/>
            <a:chExt cx="324500" cy="317500"/>
          </a:xfrm>
        </p:grpSpPr>
        <p:sp>
          <p:nvSpPr>
            <p:cNvPr id="5574" name="Google Shape;5574;p65"/>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5"/>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5"/>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7" name="Google Shape;5577;p65"/>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78" name="Google Shape;5578;p65"/>
          <p:cNvGrpSpPr/>
          <p:nvPr/>
        </p:nvGrpSpPr>
        <p:grpSpPr>
          <a:xfrm>
            <a:off x="1806843" y="2663092"/>
            <a:ext cx="216271" cy="371814"/>
            <a:chOff x="-39205300" y="3220175"/>
            <a:chExt cx="185100" cy="318225"/>
          </a:xfrm>
        </p:grpSpPr>
        <p:sp>
          <p:nvSpPr>
            <p:cNvPr id="5579" name="Google Shape;5579;p65"/>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5"/>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1" name="Google Shape;5581;p65"/>
          <p:cNvGrpSpPr/>
          <p:nvPr/>
        </p:nvGrpSpPr>
        <p:grpSpPr>
          <a:xfrm>
            <a:off x="1772370" y="3123163"/>
            <a:ext cx="300016" cy="369273"/>
            <a:chOff x="-39248625" y="3588600"/>
            <a:chExt cx="256775" cy="316050"/>
          </a:xfrm>
        </p:grpSpPr>
        <p:sp>
          <p:nvSpPr>
            <p:cNvPr id="5582" name="Google Shape;5582;p65"/>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5"/>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4" name="Google Shape;5584;p65"/>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5"/>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6" name="Google Shape;5586;p65"/>
          <p:cNvGrpSpPr/>
          <p:nvPr/>
        </p:nvGrpSpPr>
        <p:grpSpPr>
          <a:xfrm>
            <a:off x="1223084" y="1311179"/>
            <a:ext cx="429504" cy="370879"/>
            <a:chOff x="-42651700" y="3217825"/>
            <a:chExt cx="367600" cy="317425"/>
          </a:xfrm>
        </p:grpSpPr>
        <p:sp>
          <p:nvSpPr>
            <p:cNvPr id="5587" name="Google Shape;5587;p65"/>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5"/>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5"/>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5"/>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1" name="Google Shape;5591;p65"/>
          <p:cNvGrpSpPr/>
          <p:nvPr/>
        </p:nvGrpSpPr>
        <p:grpSpPr>
          <a:xfrm>
            <a:off x="1258516" y="1750829"/>
            <a:ext cx="358640" cy="363226"/>
            <a:chOff x="-42617300" y="3587775"/>
            <a:chExt cx="306950" cy="310875"/>
          </a:xfrm>
        </p:grpSpPr>
        <p:sp>
          <p:nvSpPr>
            <p:cNvPr id="5592" name="Google Shape;5592;p65"/>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5"/>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94" name="Google Shape;5594;p65"/>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95" name="Google Shape;5595;p65"/>
          <p:cNvGrpSpPr/>
          <p:nvPr/>
        </p:nvGrpSpPr>
        <p:grpSpPr>
          <a:xfrm>
            <a:off x="3430343" y="1335569"/>
            <a:ext cx="376926" cy="370324"/>
            <a:chOff x="-40748275" y="3238700"/>
            <a:chExt cx="322600" cy="316950"/>
          </a:xfrm>
        </p:grpSpPr>
        <p:sp>
          <p:nvSpPr>
            <p:cNvPr id="5596" name="Google Shape;5596;p65"/>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5"/>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5"/>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5"/>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5"/>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5"/>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2" name="Google Shape;5602;p65"/>
          <p:cNvGrpSpPr/>
          <p:nvPr/>
        </p:nvGrpSpPr>
        <p:grpSpPr>
          <a:xfrm>
            <a:off x="3432899" y="1803553"/>
            <a:ext cx="371814" cy="338690"/>
            <a:chOff x="-40745125" y="3632900"/>
            <a:chExt cx="318225" cy="289875"/>
          </a:xfrm>
        </p:grpSpPr>
        <p:sp>
          <p:nvSpPr>
            <p:cNvPr id="5603" name="Google Shape;5603;p65"/>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5"/>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5"/>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5"/>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5"/>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5"/>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5"/>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0" name="Google Shape;5610;p65"/>
          <p:cNvGrpSpPr/>
          <p:nvPr/>
        </p:nvGrpSpPr>
        <p:grpSpPr>
          <a:xfrm>
            <a:off x="3437047" y="2214764"/>
            <a:ext cx="363518" cy="370178"/>
            <a:chOff x="-40742750" y="3972175"/>
            <a:chExt cx="311125" cy="316825"/>
          </a:xfrm>
        </p:grpSpPr>
        <p:sp>
          <p:nvSpPr>
            <p:cNvPr id="5611" name="Google Shape;5611;p65"/>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5"/>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3" name="Google Shape;5613;p65"/>
          <p:cNvGrpSpPr/>
          <p:nvPr/>
        </p:nvGrpSpPr>
        <p:grpSpPr>
          <a:xfrm>
            <a:off x="2219708" y="2664932"/>
            <a:ext cx="266892" cy="369974"/>
            <a:chOff x="-38860325" y="3221750"/>
            <a:chExt cx="228425" cy="316650"/>
          </a:xfrm>
        </p:grpSpPr>
        <p:sp>
          <p:nvSpPr>
            <p:cNvPr id="5614" name="Google Shape;5614;p65"/>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5"/>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5"/>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5"/>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8" name="Google Shape;5618;p65"/>
          <p:cNvGrpSpPr/>
          <p:nvPr/>
        </p:nvGrpSpPr>
        <p:grpSpPr>
          <a:xfrm>
            <a:off x="2170515" y="3126989"/>
            <a:ext cx="380081" cy="367111"/>
            <a:chOff x="-38905225" y="3591875"/>
            <a:chExt cx="325300" cy="314200"/>
          </a:xfrm>
        </p:grpSpPr>
        <p:sp>
          <p:nvSpPr>
            <p:cNvPr id="5619" name="Google Shape;5619;p65"/>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5"/>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5"/>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22" name="Google Shape;5622;p65"/>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3" name="Google Shape;5623;p65"/>
          <p:cNvGrpSpPr/>
          <p:nvPr/>
        </p:nvGrpSpPr>
        <p:grpSpPr>
          <a:xfrm>
            <a:off x="3977265" y="3112069"/>
            <a:ext cx="290815" cy="369740"/>
            <a:chOff x="-37370925" y="3579105"/>
            <a:chExt cx="248900" cy="316450"/>
          </a:xfrm>
        </p:grpSpPr>
        <p:sp>
          <p:nvSpPr>
            <p:cNvPr id="5624" name="Google Shape;5624;p65"/>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5"/>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26" name="Google Shape;5626;p65"/>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5"/>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8" name="Google Shape;5628;p65"/>
          <p:cNvGrpSpPr/>
          <p:nvPr/>
        </p:nvGrpSpPr>
        <p:grpSpPr>
          <a:xfrm>
            <a:off x="1670640" y="2190140"/>
            <a:ext cx="371814" cy="369974"/>
            <a:chOff x="-42259725" y="3951100"/>
            <a:chExt cx="318225" cy="316650"/>
          </a:xfrm>
        </p:grpSpPr>
        <p:sp>
          <p:nvSpPr>
            <p:cNvPr id="5629" name="Google Shape;5629;p65"/>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5"/>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1" name="Google Shape;5631;p65"/>
          <p:cNvGrpSpPr/>
          <p:nvPr/>
        </p:nvGrpSpPr>
        <p:grpSpPr>
          <a:xfrm>
            <a:off x="3869002" y="1369161"/>
            <a:ext cx="370879" cy="337755"/>
            <a:chOff x="-40378075" y="3267450"/>
            <a:chExt cx="317425" cy="289075"/>
          </a:xfrm>
        </p:grpSpPr>
        <p:sp>
          <p:nvSpPr>
            <p:cNvPr id="5632" name="Google Shape;5632;p65"/>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5"/>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5"/>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5"/>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6" name="Google Shape;5636;p65"/>
          <p:cNvGrpSpPr/>
          <p:nvPr/>
        </p:nvGrpSpPr>
        <p:grpSpPr>
          <a:xfrm>
            <a:off x="3872668" y="1770429"/>
            <a:ext cx="363548" cy="369974"/>
            <a:chOff x="-40372575" y="3604550"/>
            <a:chExt cx="311150" cy="316650"/>
          </a:xfrm>
        </p:grpSpPr>
        <p:sp>
          <p:nvSpPr>
            <p:cNvPr id="5637" name="Google Shape;5637;p65"/>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5"/>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5"/>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40" name="Google Shape;5640;p65"/>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1" name="Google Shape;5641;p65"/>
          <p:cNvGrpSpPr/>
          <p:nvPr/>
        </p:nvGrpSpPr>
        <p:grpSpPr>
          <a:xfrm>
            <a:off x="2596617" y="2663092"/>
            <a:ext cx="399038" cy="372165"/>
            <a:chOff x="-38542250" y="3220175"/>
            <a:chExt cx="341525" cy="318525"/>
          </a:xfrm>
        </p:grpSpPr>
        <p:sp>
          <p:nvSpPr>
            <p:cNvPr id="5642" name="Google Shape;5642;p65"/>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5"/>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5"/>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5" name="Google Shape;5645;p65"/>
          <p:cNvGrpSpPr/>
          <p:nvPr/>
        </p:nvGrpSpPr>
        <p:grpSpPr>
          <a:xfrm>
            <a:off x="2618549" y="3122462"/>
            <a:ext cx="369974" cy="369068"/>
            <a:chOff x="-38537400" y="3588000"/>
            <a:chExt cx="316650" cy="315875"/>
          </a:xfrm>
        </p:grpSpPr>
        <p:sp>
          <p:nvSpPr>
            <p:cNvPr id="5646" name="Google Shape;5646;p65"/>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5"/>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5"/>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5"/>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0" name="Google Shape;5650;p65"/>
          <p:cNvGrpSpPr/>
          <p:nvPr/>
        </p:nvGrpSpPr>
        <p:grpSpPr>
          <a:xfrm>
            <a:off x="2617629" y="3579991"/>
            <a:ext cx="371814" cy="369974"/>
            <a:chOff x="-38538975" y="3954250"/>
            <a:chExt cx="318225" cy="316650"/>
          </a:xfrm>
        </p:grpSpPr>
        <p:sp>
          <p:nvSpPr>
            <p:cNvPr id="5651" name="Google Shape;5651;p65"/>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5"/>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3" name="Google Shape;5653;p65"/>
          <p:cNvGrpSpPr/>
          <p:nvPr/>
        </p:nvGrpSpPr>
        <p:grpSpPr>
          <a:xfrm>
            <a:off x="3934941" y="3574918"/>
            <a:ext cx="375465" cy="371814"/>
            <a:chOff x="-37385100" y="3949908"/>
            <a:chExt cx="321350" cy="318225"/>
          </a:xfrm>
        </p:grpSpPr>
        <p:sp>
          <p:nvSpPr>
            <p:cNvPr id="5654" name="Google Shape;5654;p65"/>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5"/>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6" name="Google Shape;5656;p65"/>
          <p:cNvGrpSpPr/>
          <p:nvPr/>
        </p:nvGrpSpPr>
        <p:grpSpPr>
          <a:xfrm>
            <a:off x="2110600" y="1310478"/>
            <a:ext cx="370909" cy="370675"/>
            <a:chOff x="-41895050" y="3217225"/>
            <a:chExt cx="317450" cy="317250"/>
          </a:xfrm>
        </p:grpSpPr>
        <p:sp>
          <p:nvSpPr>
            <p:cNvPr id="5657" name="Google Shape;5657;p65"/>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5"/>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5"/>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5"/>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5"/>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2" name="Google Shape;5662;p65"/>
          <p:cNvGrpSpPr/>
          <p:nvPr/>
        </p:nvGrpSpPr>
        <p:grpSpPr>
          <a:xfrm>
            <a:off x="2110148" y="1747412"/>
            <a:ext cx="371814" cy="369974"/>
            <a:chOff x="-41893475" y="3584850"/>
            <a:chExt cx="318225" cy="316650"/>
          </a:xfrm>
        </p:grpSpPr>
        <p:sp>
          <p:nvSpPr>
            <p:cNvPr id="5663" name="Google Shape;5663;p65"/>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5"/>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5"/>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5"/>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67" name="Google Shape;5667;p65"/>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5"/>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69" name="Google Shape;5669;p65"/>
          <p:cNvGrpSpPr/>
          <p:nvPr/>
        </p:nvGrpSpPr>
        <p:grpSpPr>
          <a:xfrm>
            <a:off x="880176" y="3142704"/>
            <a:ext cx="337522" cy="370909"/>
            <a:chOff x="-39998250" y="3605325"/>
            <a:chExt cx="288875" cy="317450"/>
          </a:xfrm>
        </p:grpSpPr>
        <p:sp>
          <p:nvSpPr>
            <p:cNvPr id="5670" name="Google Shape;5670;p65"/>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5"/>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2" name="Google Shape;5672;p65"/>
          <p:cNvGrpSpPr/>
          <p:nvPr/>
        </p:nvGrpSpPr>
        <p:grpSpPr>
          <a:xfrm>
            <a:off x="863950" y="3601168"/>
            <a:ext cx="369974" cy="369945"/>
            <a:chOff x="-40011050" y="3972375"/>
            <a:chExt cx="316650" cy="316625"/>
          </a:xfrm>
        </p:grpSpPr>
        <p:sp>
          <p:nvSpPr>
            <p:cNvPr id="5673" name="Google Shape;5673;p65"/>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5"/>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5" name="Google Shape;5675;p65"/>
          <p:cNvGrpSpPr/>
          <p:nvPr/>
        </p:nvGrpSpPr>
        <p:grpSpPr>
          <a:xfrm>
            <a:off x="3095881" y="2665867"/>
            <a:ext cx="266921" cy="369039"/>
            <a:chOff x="-38129425" y="3222550"/>
            <a:chExt cx="228450" cy="315850"/>
          </a:xfrm>
        </p:grpSpPr>
        <p:sp>
          <p:nvSpPr>
            <p:cNvPr id="5676" name="Google Shape;5676;p65"/>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5"/>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8" name="Google Shape;5678;p65"/>
          <p:cNvGrpSpPr/>
          <p:nvPr/>
        </p:nvGrpSpPr>
        <p:grpSpPr>
          <a:xfrm>
            <a:off x="3050850" y="3122462"/>
            <a:ext cx="371785" cy="369974"/>
            <a:chOff x="-38172725" y="3588000"/>
            <a:chExt cx="318200" cy="316650"/>
          </a:xfrm>
        </p:grpSpPr>
        <p:sp>
          <p:nvSpPr>
            <p:cNvPr id="5679" name="Google Shape;5679;p65"/>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5"/>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5"/>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5"/>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5"/>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5"/>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5"/>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5"/>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7" name="Google Shape;5687;p65"/>
          <p:cNvGrpSpPr/>
          <p:nvPr/>
        </p:nvGrpSpPr>
        <p:grpSpPr>
          <a:xfrm>
            <a:off x="3126752" y="3580897"/>
            <a:ext cx="219981" cy="369974"/>
            <a:chOff x="-38109725" y="3955025"/>
            <a:chExt cx="188275" cy="316650"/>
          </a:xfrm>
        </p:grpSpPr>
        <p:sp>
          <p:nvSpPr>
            <p:cNvPr id="5688" name="Google Shape;5688;p65"/>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5"/>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90" name="Google Shape;5690;p65"/>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1" name="Google Shape;5691;p65"/>
          <p:cNvGrpSpPr/>
          <p:nvPr/>
        </p:nvGrpSpPr>
        <p:grpSpPr>
          <a:xfrm>
            <a:off x="2542151" y="1312318"/>
            <a:ext cx="373654" cy="369068"/>
            <a:chOff x="-41530375" y="3218800"/>
            <a:chExt cx="319800" cy="315875"/>
          </a:xfrm>
        </p:grpSpPr>
        <p:sp>
          <p:nvSpPr>
            <p:cNvPr id="5692" name="Google Shape;5692;p65"/>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5"/>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4" name="Google Shape;5694;p65"/>
          <p:cNvGrpSpPr/>
          <p:nvPr/>
        </p:nvGrpSpPr>
        <p:grpSpPr>
          <a:xfrm>
            <a:off x="2544444" y="1827476"/>
            <a:ext cx="369068" cy="289004"/>
            <a:chOff x="-41526450" y="3653375"/>
            <a:chExt cx="315875" cy="247350"/>
          </a:xfrm>
        </p:grpSpPr>
        <p:sp>
          <p:nvSpPr>
            <p:cNvPr id="5695" name="Google Shape;5695;p65"/>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5"/>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7" name="Google Shape;5697;p65"/>
          <p:cNvGrpSpPr/>
          <p:nvPr/>
        </p:nvGrpSpPr>
        <p:grpSpPr>
          <a:xfrm>
            <a:off x="2545831" y="2190140"/>
            <a:ext cx="366293" cy="369974"/>
            <a:chOff x="-41526450" y="3951100"/>
            <a:chExt cx="313500" cy="316650"/>
          </a:xfrm>
        </p:grpSpPr>
        <p:sp>
          <p:nvSpPr>
            <p:cNvPr id="5698" name="Google Shape;5698;p65"/>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5"/>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5"/>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1" name="Google Shape;5701;p65"/>
          <p:cNvGrpSpPr/>
          <p:nvPr/>
        </p:nvGrpSpPr>
        <p:grpSpPr>
          <a:xfrm>
            <a:off x="1311086" y="2684269"/>
            <a:ext cx="339595" cy="371814"/>
            <a:chOff x="-39625900" y="3238300"/>
            <a:chExt cx="290650" cy="318225"/>
          </a:xfrm>
        </p:grpSpPr>
        <p:sp>
          <p:nvSpPr>
            <p:cNvPr id="5702" name="Google Shape;5702;p65"/>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5"/>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04" name="Google Shape;5704;p65"/>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05" name="Google Shape;5705;p65"/>
          <p:cNvGrpSpPr/>
          <p:nvPr/>
        </p:nvGrpSpPr>
        <p:grpSpPr>
          <a:xfrm>
            <a:off x="1305137" y="3600730"/>
            <a:ext cx="366293" cy="370441"/>
            <a:chOff x="-39647175" y="3972000"/>
            <a:chExt cx="313500" cy="317050"/>
          </a:xfrm>
        </p:grpSpPr>
        <p:sp>
          <p:nvSpPr>
            <p:cNvPr id="5706" name="Google Shape;5706;p65"/>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5"/>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5"/>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9" name="Google Shape;5709;p65"/>
          <p:cNvGrpSpPr/>
          <p:nvPr/>
        </p:nvGrpSpPr>
        <p:grpSpPr>
          <a:xfrm>
            <a:off x="3474265" y="2664728"/>
            <a:ext cx="375495" cy="370879"/>
            <a:chOff x="-37808850" y="3221575"/>
            <a:chExt cx="321375" cy="317425"/>
          </a:xfrm>
        </p:grpSpPr>
        <p:sp>
          <p:nvSpPr>
            <p:cNvPr id="5710" name="Google Shape;5710;p65"/>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5"/>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2" name="Google Shape;5712;p65"/>
          <p:cNvGrpSpPr/>
          <p:nvPr/>
        </p:nvGrpSpPr>
        <p:grpSpPr>
          <a:xfrm>
            <a:off x="3483038" y="3186759"/>
            <a:ext cx="372749" cy="241158"/>
            <a:chOff x="-37806500" y="3643030"/>
            <a:chExt cx="319025" cy="206400"/>
          </a:xfrm>
        </p:grpSpPr>
        <p:sp>
          <p:nvSpPr>
            <p:cNvPr id="5713" name="Google Shape;5713;p65"/>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5"/>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5" name="Google Shape;5715;p65"/>
          <p:cNvGrpSpPr/>
          <p:nvPr/>
        </p:nvGrpSpPr>
        <p:grpSpPr>
          <a:xfrm>
            <a:off x="3485346" y="3579056"/>
            <a:ext cx="368134" cy="371814"/>
            <a:chOff x="-37804925" y="3953450"/>
            <a:chExt cx="315075" cy="318225"/>
          </a:xfrm>
        </p:grpSpPr>
        <p:sp>
          <p:nvSpPr>
            <p:cNvPr id="5716" name="Google Shape;5716;p65"/>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5"/>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5"/>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19" name="Google Shape;5719;p65"/>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0" name="Google Shape;5720;p65"/>
          <p:cNvGrpSpPr/>
          <p:nvPr/>
        </p:nvGrpSpPr>
        <p:grpSpPr>
          <a:xfrm>
            <a:off x="4840364" y="1328538"/>
            <a:ext cx="355663" cy="308725"/>
            <a:chOff x="-28462125" y="3199700"/>
            <a:chExt cx="298550" cy="259150"/>
          </a:xfrm>
        </p:grpSpPr>
        <p:sp>
          <p:nvSpPr>
            <p:cNvPr id="5721" name="Google Shape;5721;p65"/>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5"/>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5"/>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4" name="Google Shape;5724;p65"/>
          <p:cNvGrpSpPr/>
          <p:nvPr/>
        </p:nvGrpSpPr>
        <p:grpSpPr>
          <a:xfrm>
            <a:off x="4841317" y="1763228"/>
            <a:ext cx="353757" cy="352833"/>
            <a:chOff x="-28461325" y="3545475"/>
            <a:chExt cx="296950" cy="296175"/>
          </a:xfrm>
        </p:grpSpPr>
        <p:sp>
          <p:nvSpPr>
            <p:cNvPr id="5725" name="Google Shape;5725;p65"/>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5"/>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5"/>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5"/>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5"/>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5"/>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1" name="Google Shape;5731;p65"/>
          <p:cNvGrpSpPr/>
          <p:nvPr/>
        </p:nvGrpSpPr>
        <p:grpSpPr>
          <a:xfrm>
            <a:off x="4837550" y="2213272"/>
            <a:ext cx="361292" cy="352803"/>
            <a:chOff x="-28463700" y="3914875"/>
            <a:chExt cx="303275" cy="296150"/>
          </a:xfrm>
        </p:grpSpPr>
        <p:sp>
          <p:nvSpPr>
            <p:cNvPr id="5732" name="Google Shape;5732;p65"/>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5"/>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4" name="Google Shape;5734;p65"/>
          <p:cNvGrpSpPr/>
          <p:nvPr/>
        </p:nvGrpSpPr>
        <p:grpSpPr>
          <a:xfrm>
            <a:off x="7072335" y="1369355"/>
            <a:ext cx="351880" cy="227092"/>
            <a:chOff x="-26573400" y="3224125"/>
            <a:chExt cx="295375" cy="190625"/>
          </a:xfrm>
        </p:grpSpPr>
        <p:sp>
          <p:nvSpPr>
            <p:cNvPr id="5735" name="Google Shape;5735;p65"/>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5"/>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7" name="Google Shape;5737;p65"/>
          <p:cNvGrpSpPr/>
          <p:nvPr/>
        </p:nvGrpSpPr>
        <p:grpSpPr>
          <a:xfrm>
            <a:off x="7072335" y="1763690"/>
            <a:ext cx="351880" cy="351910"/>
            <a:chOff x="-26573400" y="3546250"/>
            <a:chExt cx="295375" cy="295400"/>
          </a:xfrm>
        </p:grpSpPr>
        <p:sp>
          <p:nvSpPr>
            <p:cNvPr id="5738" name="Google Shape;5738;p65"/>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5"/>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5"/>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5"/>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5"/>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3" name="Google Shape;5743;p65"/>
          <p:cNvGrpSpPr/>
          <p:nvPr/>
        </p:nvGrpSpPr>
        <p:grpSpPr>
          <a:xfrm>
            <a:off x="7060615" y="2213599"/>
            <a:ext cx="375319" cy="352148"/>
            <a:chOff x="-26583625" y="3917025"/>
            <a:chExt cx="315050" cy="295600"/>
          </a:xfrm>
        </p:grpSpPr>
        <p:sp>
          <p:nvSpPr>
            <p:cNvPr id="5744" name="Google Shape;5744;p65"/>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5"/>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5"/>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5"/>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48" name="Google Shape;5748;p65"/>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49" name="Google Shape;5749;p65"/>
          <p:cNvGrpSpPr/>
          <p:nvPr/>
        </p:nvGrpSpPr>
        <p:grpSpPr>
          <a:xfrm>
            <a:off x="5759130" y="3172629"/>
            <a:ext cx="289039" cy="352833"/>
            <a:chOff x="-24694925" y="3518700"/>
            <a:chExt cx="242625" cy="296175"/>
          </a:xfrm>
        </p:grpSpPr>
        <p:sp>
          <p:nvSpPr>
            <p:cNvPr id="5750" name="Google Shape;5750;p65"/>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5"/>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5"/>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5"/>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4" name="Google Shape;5754;p65"/>
          <p:cNvGrpSpPr/>
          <p:nvPr/>
        </p:nvGrpSpPr>
        <p:grpSpPr>
          <a:xfrm>
            <a:off x="5758668" y="3622657"/>
            <a:ext cx="289962" cy="352833"/>
            <a:chOff x="-24709100" y="3888875"/>
            <a:chExt cx="243400" cy="296175"/>
          </a:xfrm>
        </p:grpSpPr>
        <p:sp>
          <p:nvSpPr>
            <p:cNvPr id="5755" name="Google Shape;5755;p65"/>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5"/>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5"/>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8" name="Google Shape;5758;p65"/>
          <p:cNvGrpSpPr/>
          <p:nvPr/>
        </p:nvGrpSpPr>
        <p:grpSpPr>
          <a:xfrm>
            <a:off x="7958668" y="2695320"/>
            <a:ext cx="356556" cy="349557"/>
            <a:chOff x="-22863675" y="3131775"/>
            <a:chExt cx="299300" cy="293425"/>
          </a:xfrm>
        </p:grpSpPr>
        <p:sp>
          <p:nvSpPr>
            <p:cNvPr id="5759" name="Google Shape;5759;p65"/>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5"/>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5"/>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2" name="Google Shape;5762;p65"/>
          <p:cNvGrpSpPr/>
          <p:nvPr/>
        </p:nvGrpSpPr>
        <p:grpSpPr>
          <a:xfrm>
            <a:off x="5301532" y="1306499"/>
            <a:ext cx="310602" cy="352803"/>
            <a:chOff x="-28069875" y="3175300"/>
            <a:chExt cx="260725" cy="296150"/>
          </a:xfrm>
        </p:grpSpPr>
        <p:sp>
          <p:nvSpPr>
            <p:cNvPr id="5763" name="Google Shape;5763;p65"/>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5"/>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5"/>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5"/>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5"/>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5"/>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5"/>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5"/>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5"/>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72" name="Google Shape;5772;p65"/>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73" name="Google Shape;5773;p65"/>
          <p:cNvGrpSpPr/>
          <p:nvPr/>
        </p:nvGrpSpPr>
        <p:grpSpPr>
          <a:xfrm>
            <a:off x="5342810" y="2213733"/>
            <a:ext cx="228045" cy="351880"/>
            <a:chOff x="-28032075" y="3916450"/>
            <a:chExt cx="191425" cy="295375"/>
          </a:xfrm>
        </p:grpSpPr>
        <p:sp>
          <p:nvSpPr>
            <p:cNvPr id="5774" name="Google Shape;5774;p65"/>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5"/>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5"/>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7" name="Google Shape;5777;p65"/>
          <p:cNvGrpSpPr/>
          <p:nvPr/>
        </p:nvGrpSpPr>
        <p:grpSpPr>
          <a:xfrm>
            <a:off x="7508157" y="1306484"/>
            <a:ext cx="352833" cy="352833"/>
            <a:chOff x="-26201650" y="3176075"/>
            <a:chExt cx="296175" cy="296175"/>
          </a:xfrm>
        </p:grpSpPr>
        <p:sp>
          <p:nvSpPr>
            <p:cNvPr id="5778" name="Google Shape;5778;p65"/>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5"/>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0" name="Google Shape;5780;p65"/>
          <p:cNvGrpSpPr/>
          <p:nvPr/>
        </p:nvGrpSpPr>
        <p:grpSpPr>
          <a:xfrm>
            <a:off x="7507680" y="1763705"/>
            <a:ext cx="353786" cy="351880"/>
            <a:chOff x="-26204800" y="3547050"/>
            <a:chExt cx="296975" cy="295375"/>
          </a:xfrm>
        </p:grpSpPr>
        <p:sp>
          <p:nvSpPr>
            <p:cNvPr id="5781" name="Google Shape;5781;p65"/>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5"/>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83" name="Google Shape;5783;p65"/>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84" name="Google Shape;5784;p65"/>
          <p:cNvGrpSpPr/>
          <p:nvPr/>
        </p:nvGrpSpPr>
        <p:grpSpPr>
          <a:xfrm>
            <a:off x="6178935" y="2693683"/>
            <a:ext cx="345328" cy="352833"/>
            <a:chOff x="-24353875" y="3147725"/>
            <a:chExt cx="289875" cy="296175"/>
          </a:xfrm>
        </p:grpSpPr>
        <p:sp>
          <p:nvSpPr>
            <p:cNvPr id="5785" name="Google Shape;5785;p65"/>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5"/>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7" name="Google Shape;5787;p65"/>
          <p:cNvGrpSpPr/>
          <p:nvPr/>
        </p:nvGrpSpPr>
        <p:grpSpPr>
          <a:xfrm>
            <a:off x="6186917" y="3173090"/>
            <a:ext cx="329365" cy="351910"/>
            <a:chOff x="-24344425" y="3519475"/>
            <a:chExt cx="276475" cy="295400"/>
          </a:xfrm>
        </p:grpSpPr>
        <p:sp>
          <p:nvSpPr>
            <p:cNvPr id="5788" name="Google Shape;5788;p65"/>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5"/>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0" name="Google Shape;5790;p65"/>
          <p:cNvGrpSpPr/>
          <p:nvPr/>
        </p:nvGrpSpPr>
        <p:grpSpPr>
          <a:xfrm>
            <a:off x="6176597" y="3625010"/>
            <a:ext cx="350004" cy="348128"/>
            <a:chOff x="-24353075" y="3891250"/>
            <a:chExt cx="293800" cy="292225"/>
          </a:xfrm>
        </p:grpSpPr>
        <p:sp>
          <p:nvSpPr>
            <p:cNvPr id="5791" name="Google Shape;5791;p65"/>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5"/>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3" name="Google Shape;5793;p65"/>
          <p:cNvGrpSpPr/>
          <p:nvPr/>
        </p:nvGrpSpPr>
        <p:grpSpPr>
          <a:xfrm>
            <a:off x="7960068" y="3173313"/>
            <a:ext cx="353757" cy="351463"/>
            <a:chOff x="-22845575" y="3504075"/>
            <a:chExt cx="296950" cy="295025"/>
          </a:xfrm>
        </p:grpSpPr>
        <p:sp>
          <p:nvSpPr>
            <p:cNvPr id="5794" name="Google Shape;5794;p65"/>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5"/>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6" name="Google Shape;5796;p65"/>
          <p:cNvGrpSpPr/>
          <p:nvPr/>
        </p:nvGrpSpPr>
        <p:grpSpPr>
          <a:xfrm>
            <a:off x="5753249" y="1306961"/>
            <a:ext cx="299344" cy="351880"/>
            <a:chOff x="-27691025" y="3175300"/>
            <a:chExt cx="251275" cy="295375"/>
          </a:xfrm>
        </p:grpSpPr>
        <p:sp>
          <p:nvSpPr>
            <p:cNvPr id="5797" name="Google Shape;5797;p65"/>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5"/>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5"/>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5"/>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1" name="Google Shape;5801;p65"/>
          <p:cNvGrpSpPr/>
          <p:nvPr/>
        </p:nvGrpSpPr>
        <p:grpSpPr>
          <a:xfrm>
            <a:off x="5725566" y="1825637"/>
            <a:ext cx="354710" cy="228015"/>
            <a:chOff x="-27721750" y="3598250"/>
            <a:chExt cx="297750" cy="191400"/>
          </a:xfrm>
        </p:grpSpPr>
        <p:sp>
          <p:nvSpPr>
            <p:cNvPr id="5802" name="Google Shape;5802;p65"/>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5"/>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4" name="Google Shape;5804;p65"/>
          <p:cNvGrpSpPr/>
          <p:nvPr/>
        </p:nvGrpSpPr>
        <p:grpSpPr>
          <a:xfrm>
            <a:off x="5726966" y="2219183"/>
            <a:ext cx="351910" cy="340980"/>
            <a:chOff x="-27719400" y="3925600"/>
            <a:chExt cx="295400" cy="286225"/>
          </a:xfrm>
        </p:grpSpPr>
        <p:sp>
          <p:nvSpPr>
            <p:cNvPr id="5805" name="Google Shape;5805;p65"/>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5"/>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7" name="Google Shape;5807;p65"/>
          <p:cNvGrpSpPr/>
          <p:nvPr/>
        </p:nvGrpSpPr>
        <p:grpSpPr>
          <a:xfrm>
            <a:off x="7948238" y="1306023"/>
            <a:ext cx="353757" cy="353757"/>
            <a:chOff x="-25834600" y="3176875"/>
            <a:chExt cx="296950" cy="296950"/>
          </a:xfrm>
        </p:grpSpPr>
        <p:sp>
          <p:nvSpPr>
            <p:cNvPr id="5808" name="Google Shape;5808;p65"/>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5"/>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5"/>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5"/>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5"/>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3" name="Google Shape;5813;p65"/>
          <p:cNvGrpSpPr/>
          <p:nvPr/>
        </p:nvGrpSpPr>
        <p:grpSpPr>
          <a:xfrm>
            <a:off x="7948238" y="1774024"/>
            <a:ext cx="353757" cy="331241"/>
            <a:chOff x="-25834600" y="3564375"/>
            <a:chExt cx="296950" cy="278050"/>
          </a:xfrm>
        </p:grpSpPr>
        <p:sp>
          <p:nvSpPr>
            <p:cNvPr id="5814" name="Google Shape;5814;p65"/>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5"/>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5"/>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5"/>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5"/>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5"/>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5"/>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5"/>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2" name="Google Shape;5822;p65"/>
          <p:cNvGrpSpPr/>
          <p:nvPr/>
        </p:nvGrpSpPr>
        <p:grpSpPr>
          <a:xfrm>
            <a:off x="7946362" y="2213376"/>
            <a:ext cx="357509" cy="352595"/>
            <a:chOff x="-25834600" y="3915850"/>
            <a:chExt cx="300100" cy="295975"/>
          </a:xfrm>
        </p:grpSpPr>
        <p:sp>
          <p:nvSpPr>
            <p:cNvPr id="5823" name="Google Shape;5823;p65"/>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5"/>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5"/>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6" name="Google Shape;5826;p65"/>
          <p:cNvGrpSpPr/>
          <p:nvPr/>
        </p:nvGrpSpPr>
        <p:grpSpPr>
          <a:xfrm>
            <a:off x="6681790" y="2694606"/>
            <a:ext cx="228968" cy="350987"/>
            <a:chOff x="-23930925" y="3149300"/>
            <a:chExt cx="192200" cy="294625"/>
          </a:xfrm>
        </p:grpSpPr>
        <p:sp>
          <p:nvSpPr>
            <p:cNvPr id="5827" name="Google Shape;5827;p65"/>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5"/>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5"/>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5"/>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1" name="Google Shape;5831;p65"/>
          <p:cNvGrpSpPr/>
          <p:nvPr/>
        </p:nvGrpSpPr>
        <p:grpSpPr>
          <a:xfrm>
            <a:off x="6638620" y="3173090"/>
            <a:ext cx="315307" cy="351910"/>
            <a:chOff x="-23962425" y="3519475"/>
            <a:chExt cx="264675" cy="295400"/>
          </a:xfrm>
        </p:grpSpPr>
        <p:sp>
          <p:nvSpPr>
            <p:cNvPr id="5832" name="Google Shape;5832;p65"/>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5"/>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34" name="Google Shape;5834;p65"/>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5" name="Google Shape;5835;p65"/>
          <p:cNvGrpSpPr/>
          <p:nvPr/>
        </p:nvGrpSpPr>
        <p:grpSpPr>
          <a:xfrm>
            <a:off x="8017295" y="3623134"/>
            <a:ext cx="239302" cy="351880"/>
            <a:chOff x="-22788075" y="3904625"/>
            <a:chExt cx="200875" cy="295375"/>
          </a:xfrm>
        </p:grpSpPr>
        <p:sp>
          <p:nvSpPr>
            <p:cNvPr id="5836" name="Google Shape;5836;p65"/>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5"/>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5"/>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5"/>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0" name="Google Shape;5840;p65"/>
          <p:cNvGrpSpPr/>
          <p:nvPr/>
        </p:nvGrpSpPr>
        <p:grpSpPr>
          <a:xfrm>
            <a:off x="6172593" y="1306499"/>
            <a:ext cx="354710" cy="352803"/>
            <a:chOff x="-27351575" y="3175300"/>
            <a:chExt cx="297750" cy="296150"/>
          </a:xfrm>
        </p:grpSpPr>
        <p:sp>
          <p:nvSpPr>
            <p:cNvPr id="5841" name="Google Shape;5841;p65"/>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5"/>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5"/>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5"/>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5" name="Google Shape;5845;p65"/>
          <p:cNvGrpSpPr/>
          <p:nvPr/>
        </p:nvGrpSpPr>
        <p:grpSpPr>
          <a:xfrm>
            <a:off x="6218402" y="1758809"/>
            <a:ext cx="269293" cy="353072"/>
            <a:chOff x="-27313750" y="3545275"/>
            <a:chExt cx="226050" cy="296375"/>
          </a:xfrm>
        </p:grpSpPr>
        <p:sp>
          <p:nvSpPr>
            <p:cNvPr id="5846" name="Google Shape;5846;p65"/>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5"/>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5"/>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9" name="Google Shape;5849;p65"/>
          <p:cNvGrpSpPr/>
          <p:nvPr/>
        </p:nvGrpSpPr>
        <p:grpSpPr>
          <a:xfrm>
            <a:off x="6172593" y="2211380"/>
            <a:ext cx="354710" cy="356586"/>
            <a:chOff x="-27351575" y="3915650"/>
            <a:chExt cx="297750" cy="299325"/>
          </a:xfrm>
        </p:grpSpPr>
        <p:sp>
          <p:nvSpPr>
            <p:cNvPr id="5850" name="Google Shape;5850;p65"/>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5"/>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2" name="Google Shape;5852;p65"/>
          <p:cNvGrpSpPr/>
          <p:nvPr/>
        </p:nvGrpSpPr>
        <p:grpSpPr>
          <a:xfrm>
            <a:off x="4860084" y="2693579"/>
            <a:ext cx="319060" cy="353042"/>
            <a:chOff x="-25445525" y="3175900"/>
            <a:chExt cx="267825" cy="296350"/>
          </a:xfrm>
        </p:grpSpPr>
        <p:sp>
          <p:nvSpPr>
            <p:cNvPr id="5853" name="Google Shape;5853;p65"/>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5"/>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5"/>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6" name="Google Shape;5856;p65"/>
          <p:cNvGrpSpPr/>
          <p:nvPr/>
        </p:nvGrpSpPr>
        <p:grpSpPr>
          <a:xfrm>
            <a:off x="4841797" y="3183902"/>
            <a:ext cx="355633" cy="330288"/>
            <a:chOff x="-25465200" y="3565175"/>
            <a:chExt cx="298525" cy="277250"/>
          </a:xfrm>
        </p:grpSpPr>
        <p:sp>
          <p:nvSpPr>
            <p:cNvPr id="5857" name="Google Shape;5857;p65"/>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5"/>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9" name="Google Shape;5859;p65"/>
          <p:cNvGrpSpPr/>
          <p:nvPr/>
        </p:nvGrpSpPr>
        <p:grpSpPr>
          <a:xfrm>
            <a:off x="4841336" y="3623432"/>
            <a:ext cx="356556" cy="351285"/>
            <a:chOff x="-25465200" y="3916150"/>
            <a:chExt cx="299300" cy="294875"/>
          </a:xfrm>
        </p:grpSpPr>
        <p:sp>
          <p:nvSpPr>
            <p:cNvPr id="5860" name="Google Shape;5860;p65"/>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5"/>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2" name="Google Shape;5862;p65"/>
          <p:cNvGrpSpPr/>
          <p:nvPr/>
        </p:nvGrpSpPr>
        <p:grpSpPr>
          <a:xfrm>
            <a:off x="7068775" y="2693698"/>
            <a:ext cx="351880" cy="352803"/>
            <a:chOff x="-23615075" y="3148525"/>
            <a:chExt cx="295375" cy="296150"/>
          </a:xfrm>
        </p:grpSpPr>
        <p:sp>
          <p:nvSpPr>
            <p:cNvPr id="5863" name="Google Shape;5863;p65"/>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5"/>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5"/>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5"/>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67" name="Google Shape;5867;p65"/>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68" name="Google Shape;5868;p65"/>
          <p:cNvGrpSpPr/>
          <p:nvPr/>
        </p:nvGrpSpPr>
        <p:grpSpPr>
          <a:xfrm>
            <a:off x="7068299" y="3632977"/>
            <a:ext cx="352833" cy="332194"/>
            <a:chOff x="-23615075" y="3906200"/>
            <a:chExt cx="296175" cy="278850"/>
          </a:xfrm>
        </p:grpSpPr>
        <p:sp>
          <p:nvSpPr>
            <p:cNvPr id="5869" name="Google Shape;5869;p65"/>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5"/>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5"/>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72" name="Google Shape;5872;p65"/>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73" name="Google Shape;5873;p65"/>
          <p:cNvGrpSpPr/>
          <p:nvPr/>
        </p:nvGrpSpPr>
        <p:grpSpPr>
          <a:xfrm>
            <a:off x="6617268" y="1306618"/>
            <a:ext cx="353757" cy="352565"/>
            <a:chOff x="-26980600" y="3175500"/>
            <a:chExt cx="296950" cy="295950"/>
          </a:xfrm>
        </p:grpSpPr>
        <p:sp>
          <p:nvSpPr>
            <p:cNvPr id="5874" name="Google Shape;5874;p65"/>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5"/>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5"/>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77" name="Google Shape;5877;p65"/>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78" name="Google Shape;5878;p65"/>
          <p:cNvGrpSpPr/>
          <p:nvPr/>
        </p:nvGrpSpPr>
        <p:grpSpPr>
          <a:xfrm>
            <a:off x="6617744" y="2245154"/>
            <a:ext cx="352803" cy="289039"/>
            <a:chOff x="-26981375" y="3951875"/>
            <a:chExt cx="296150" cy="242625"/>
          </a:xfrm>
        </p:grpSpPr>
        <p:sp>
          <p:nvSpPr>
            <p:cNvPr id="5879" name="Google Shape;5879;p65"/>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5"/>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5"/>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2" name="Google Shape;5882;p65"/>
          <p:cNvGrpSpPr/>
          <p:nvPr/>
        </p:nvGrpSpPr>
        <p:grpSpPr>
          <a:xfrm>
            <a:off x="5282787" y="2692745"/>
            <a:ext cx="351910" cy="354710"/>
            <a:chOff x="-25094250" y="3176075"/>
            <a:chExt cx="295400" cy="297750"/>
          </a:xfrm>
        </p:grpSpPr>
        <p:sp>
          <p:nvSpPr>
            <p:cNvPr id="5883" name="Google Shape;5883;p65"/>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5"/>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5"/>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6" name="Google Shape;5886;p65"/>
          <p:cNvGrpSpPr/>
          <p:nvPr/>
        </p:nvGrpSpPr>
        <p:grpSpPr>
          <a:xfrm>
            <a:off x="5282787" y="3173106"/>
            <a:ext cx="351910" cy="351880"/>
            <a:chOff x="-25094250" y="3547050"/>
            <a:chExt cx="295400" cy="295375"/>
          </a:xfrm>
        </p:grpSpPr>
        <p:sp>
          <p:nvSpPr>
            <p:cNvPr id="5887" name="Google Shape;5887;p65"/>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5"/>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5"/>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5"/>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5"/>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2" name="Google Shape;5892;p65"/>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93" name="Google Shape;5893;p65"/>
          <p:cNvGrpSpPr/>
          <p:nvPr/>
        </p:nvGrpSpPr>
        <p:grpSpPr>
          <a:xfrm>
            <a:off x="7514864" y="2693698"/>
            <a:ext cx="352803" cy="352803"/>
            <a:chOff x="-23245675" y="3148525"/>
            <a:chExt cx="296150" cy="296150"/>
          </a:xfrm>
        </p:grpSpPr>
        <p:sp>
          <p:nvSpPr>
            <p:cNvPr id="5894" name="Google Shape;5894;p65"/>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5"/>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5"/>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7" name="Google Shape;5897;p65"/>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98" name="Google Shape;5898;p65"/>
          <p:cNvGrpSpPr/>
          <p:nvPr/>
        </p:nvGrpSpPr>
        <p:grpSpPr>
          <a:xfrm>
            <a:off x="7515325" y="3622672"/>
            <a:ext cx="351880" cy="352803"/>
            <a:chOff x="-23244900" y="3888100"/>
            <a:chExt cx="295375" cy="296150"/>
          </a:xfrm>
        </p:grpSpPr>
        <p:sp>
          <p:nvSpPr>
            <p:cNvPr id="5899" name="Google Shape;5899;p65"/>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5"/>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5"/>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5"/>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5"/>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5"/>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5"/>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5"/>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5"/>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5"/>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5"/>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10" name="Google Shape;5910;p65"/>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5"/>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5912" name="Google Shape;5912;p65"/>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916" name="Shape 5916"/>
        <p:cNvGrpSpPr/>
        <p:nvPr/>
      </p:nvGrpSpPr>
      <p:grpSpPr>
        <a:xfrm>
          <a:off x="0" y="0"/>
          <a:ext cx="0" cy="0"/>
          <a:chOff x="0" y="0"/>
          <a:chExt cx="0" cy="0"/>
        </a:xfrm>
      </p:grpSpPr>
      <p:sp>
        <p:nvSpPr>
          <p:cNvPr id="5917" name="Google Shape;5917;p66"/>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18" name="Google Shape;5918;p66"/>
          <p:cNvGrpSpPr/>
          <p:nvPr/>
        </p:nvGrpSpPr>
        <p:grpSpPr>
          <a:xfrm>
            <a:off x="832654" y="1819647"/>
            <a:ext cx="367261" cy="367261"/>
            <a:chOff x="-65145700" y="3727425"/>
            <a:chExt cx="317425" cy="317425"/>
          </a:xfrm>
        </p:grpSpPr>
        <p:sp>
          <p:nvSpPr>
            <p:cNvPr id="5919" name="Google Shape;5919;p66"/>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6"/>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1" name="Google Shape;5921;p66"/>
          <p:cNvGrpSpPr/>
          <p:nvPr/>
        </p:nvGrpSpPr>
        <p:grpSpPr>
          <a:xfrm>
            <a:off x="835851" y="2248561"/>
            <a:ext cx="360868" cy="367261"/>
            <a:chOff x="-65144125" y="4094450"/>
            <a:chExt cx="311900" cy="317425"/>
          </a:xfrm>
        </p:grpSpPr>
        <p:sp>
          <p:nvSpPr>
            <p:cNvPr id="5922" name="Google Shape;5922;p66"/>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6"/>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6"/>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25" name="Google Shape;5925;p66"/>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26" name="Google Shape;5926;p66"/>
          <p:cNvGrpSpPr/>
          <p:nvPr/>
        </p:nvGrpSpPr>
        <p:grpSpPr>
          <a:xfrm>
            <a:off x="3039420" y="1819256"/>
            <a:ext cx="370645" cy="368042"/>
            <a:chOff x="-63250675" y="3744075"/>
            <a:chExt cx="320350" cy="318100"/>
          </a:xfrm>
        </p:grpSpPr>
        <p:sp>
          <p:nvSpPr>
            <p:cNvPr id="5927" name="Google Shape;5927;p66"/>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6"/>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6"/>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0" name="Google Shape;5930;p66"/>
          <p:cNvGrpSpPr/>
          <p:nvPr/>
        </p:nvGrpSpPr>
        <p:grpSpPr>
          <a:xfrm>
            <a:off x="3041112" y="2248561"/>
            <a:ext cx="367261" cy="367261"/>
            <a:chOff x="-63250675" y="4110200"/>
            <a:chExt cx="317425" cy="317425"/>
          </a:xfrm>
        </p:grpSpPr>
        <p:sp>
          <p:nvSpPr>
            <p:cNvPr id="5931" name="Google Shape;5931;p66"/>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6"/>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6"/>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6"/>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6"/>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6"/>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6"/>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6"/>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6"/>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0" name="Google Shape;5940;p66"/>
          <p:cNvGrpSpPr/>
          <p:nvPr/>
        </p:nvGrpSpPr>
        <p:grpSpPr>
          <a:xfrm>
            <a:off x="1720159" y="2745656"/>
            <a:ext cx="359075" cy="358844"/>
            <a:chOff x="-61351725" y="3372400"/>
            <a:chExt cx="310350" cy="310150"/>
          </a:xfrm>
        </p:grpSpPr>
        <p:sp>
          <p:nvSpPr>
            <p:cNvPr id="5941" name="Google Shape;5941;p66"/>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6"/>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6"/>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4" name="Google Shape;5944;p66"/>
          <p:cNvGrpSpPr/>
          <p:nvPr/>
        </p:nvGrpSpPr>
        <p:grpSpPr>
          <a:xfrm>
            <a:off x="1716514" y="3208713"/>
            <a:ext cx="366364" cy="333534"/>
            <a:chOff x="-61354875" y="3751050"/>
            <a:chExt cx="316650" cy="288275"/>
          </a:xfrm>
        </p:grpSpPr>
        <p:sp>
          <p:nvSpPr>
            <p:cNvPr id="5945" name="Google Shape;5945;p66"/>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6"/>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6"/>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8" name="Google Shape;5948;p66"/>
          <p:cNvGrpSpPr/>
          <p:nvPr/>
        </p:nvGrpSpPr>
        <p:grpSpPr>
          <a:xfrm>
            <a:off x="1716514" y="3650352"/>
            <a:ext cx="366364" cy="367290"/>
            <a:chOff x="-61354875" y="4101525"/>
            <a:chExt cx="316650" cy="317450"/>
          </a:xfrm>
        </p:grpSpPr>
        <p:sp>
          <p:nvSpPr>
            <p:cNvPr id="5949" name="Google Shape;5949;p66"/>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6"/>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1" name="Google Shape;5951;p66"/>
          <p:cNvGrpSpPr/>
          <p:nvPr/>
        </p:nvGrpSpPr>
        <p:grpSpPr>
          <a:xfrm>
            <a:off x="3932949" y="2742228"/>
            <a:ext cx="368157" cy="365699"/>
            <a:chOff x="-59470075" y="3308975"/>
            <a:chExt cx="318200" cy="316075"/>
          </a:xfrm>
        </p:grpSpPr>
        <p:sp>
          <p:nvSpPr>
            <p:cNvPr id="5952" name="Google Shape;5952;p66"/>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6"/>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6"/>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6"/>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6"/>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6"/>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6"/>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6"/>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6"/>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1" name="Google Shape;5961;p66"/>
          <p:cNvGrpSpPr/>
          <p:nvPr/>
        </p:nvGrpSpPr>
        <p:grpSpPr>
          <a:xfrm>
            <a:off x="1278379" y="1377933"/>
            <a:ext cx="367261" cy="364686"/>
            <a:chOff x="-64781025" y="3361050"/>
            <a:chExt cx="317425" cy="315200"/>
          </a:xfrm>
        </p:grpSpPr>
        <p:sp>
          <p:nvSpPr>
            <p:cNvPr id="5962" name="Google Shape;5962;p66"/>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6"/>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6"/>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6"/>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66" name="Google Shape;5966;p66"/>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6"/>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6"/>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69" name="Google Shape;5969;p66"/>
          <p:cNvGrpSpPr/>
          <p:nvPr/>
        </p:nvGrpSpPr>
        <p:grpSpPr>
          <a:xfrm>
            <a:off x="3482779" y="1819372"/>
            <a:ext cx="382765" cy="367810"/>
            <a:chOff x="-62890750" y="3747425"/>
            <a:chExt cx="330825" cy="317900"/>
          </a:xfrm>
        </p:grpSpPr>
        <p:sp>
          <p:nvSpPr>
            <p:cNvPr id="5970" name="Google Shape;5970;p66"/>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6"/>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6"/>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6"/>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6"/>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6"/>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6"/>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6"/>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6"/>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6"/>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6"/>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6"/>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6"/>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6"/>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4" name="Google Shape;5984;p66"/>
          <p:cNvGrpSpPr/>
          <p:nvPr/>
        </p:nvGrpSpPr>
        <p:grpSpPr>
          <a:xfrm>
            <a:off x="3490531" y="2249009"/>
            <a:ext cx="367261" cy="366364"/>
            <a:chOff x="-62884425" y="4111775"/>
            <a:chExt cx="317425" cy="316650"/>
          </a:xfrm>
        </p:grpSpPr>
        <p:sp>
          <p:nvSpPr>
            <p:cNvPr id="5985" name="Google Shape;5985;p66"/>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6"/>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7" name="Google Shape;5987;p66"/>
          <p:cNvGrpSpPr/>
          <p:nvPr/>
        </p:nvGrpSpPr>
        <p:grpSpPr>
          <a:xfrm>
            <a:off x="2163165" y="2745078"/>
            <a:ext cx="365438" cy="360001"/>
            <a:chOff x="-60991775" y="3376900"/>
            <a:chExt cx="315850" cy="311150"/>
          </a:xfrm>
        </p:grpSpPr>
        <p:sp>
          <p:nvSpPr>
            <p:cNvPr id="5988" name="Google Shape;5988;p66"/>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6"/>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6"/>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1" name="Google Shape;5991;p66"/>
          <p:cNvGrpSpPr/>
          <p:nvPr/>
        </p:nvGrpSpPr>
        <p:grpSpPr>
          <a:xfrm>
            <a:off x="2162702" y="3195942"/>
            <a:ext cx="366364" cy="359075"/>
            <a:chOff x="-60988625" y="3740800"/>
            <a:chExt cx="316650" cy="310350"/>
          </a:xfrm>
        </p:grpSpPr>
        <p:sp>
          <p:nvSpPr>
            <p:cNvPr id="5992" name="Google Shape;5992;p66"/>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6"/>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6"/>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5" name="Google Shape;5995;p66"/>
          <p:cNvGrpSpPr/>
          <p:nvPr/>
        </p:nvGrpSpPr>
        <p:grpSpPr>
          <a:xfrm>
            <a:off x="2162702" y="3651393"/>
            <a:ext cx="366364" cy="365207"/>
            <a:chOff x="-60987850" y="4100950"/>
            <a:chExt cx="316650" cy="315650"/>
          </a:xfrm>
        </p:grpSpPr>
        <p:sp>
          <p:nvSpPr>
            <p:cNvPr id="5996" name="Google Shape;5996;p66"/>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6"/>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6"/>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6"/>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6"/>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1" name="Google Shape;6001;p66"/>
          <p:cNvGrpSpPr/>
          <p:nvPr/>
        </p:nvGrpSpPr>
        <p:grpSpPr>
          <a:xfrm>
            <a:off x="3932486" y="3196853"/>
            <a:ext cx="369083" cy="357253"/>
            <a:chOff x="-59447250" y="3706150"/>
            <a:chExt cx="319000" cy="308775"/>
          </a:xfrm>
        </p:grpSpPr>
        <p:sp>
          <p:nvSpPr>
            <p:cNvPr id="6002" name="Google Shape;6002;p66"/>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6"/>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6"/>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6"/>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6" name="Google Shape;6006;p66"/>
          <p:cNvGrpSpPr/>
          <p:nvPr/>
        </p:nvGrpSpPr>
        <p:grpSpPr>
          <a:xfrm>
            <a:off x="1721214" y="1378164"/>
            <a:ext cx="368186" cy="364224"/>
            <a:chOff x="-64406125" y="3362225"/>
            <a:chExt cx="318225" cy="314800"/>
          </a:xfrm>
        </p:grpSpPr>
        <p:sp>
          <p:nvSpPr>
            <p:cNvPr id="6007" name="Google Shape;6007;p66"/>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6"/>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09" name="Google Shape;6009;p66"/>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10" name="Google Shape;6010;p66"/>
          <p:cNvGrpSpPr/>
          <p:nvPr/>
        </p:nvGrpSpPr>
        <p:grpSpPr>
          <a:xfrm>
            <a:off x="1721677" y="2249009"/>
            <a:ext cx="367261" cy="366364"/>
            <a:chOff x="-64410850" y="4094450"/>
            <a:chExt cx="317425" cy="316650"/>
          </a:xfrm>
        </p:grpSpPr>
        <p:sp>
          <p:nvSpPr>
            <p:cNvPr id="6011" name="Google Shape;6011;p66"/>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6"/>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6"/>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4" name="Google Shape;6014;p66"/>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15" name="Google Shape;6015;p66"/>
          <p:cNvGrpSpPr/>
          <p:nvPr/>
        </p:nvGrpSpPr>
        <p:grpSpPr>
          <a:xfrm>
            <a:off x="3943225" y="1819083"/>
            <a:ext cx="365467" cy="368389"/>
            <a:chOff x="-62516625" y="3743175"/>
            <a:chExt cx="315875" cy="318400"/>
          </a:xfrm>
        </p:grpSpPr>
        <p:sp>
          <p:nvSpPr>
            <p:cNvPr id="6016" name="Google Shape;6016;p66"/>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6"/>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8" name="Google Shape;6018;p66"/>
          <p:cNvGrpSpPr/>
          <p:nvPr/>
        </p:nvGrpSpPr>
        <p:grpSpPr>
          <a:xfrm>
            <a:off x="3950065" y="2269054"/>
            <a:ext cx="351786" cy="326274"/>
            <a:chOff x="-62511900" y="4129100"/>
            <a:chExt cx="304050" cy="282000"/>
          </a:xfrm>
        </p:grpSpPr>
        <p:sp>
          <p:nvSpPr>
            <p:cNvPr id="6019" name="Google Shape;6019;p66"/>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6"/>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6"/>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6"/>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6"/>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4" name="Google Shape;6024;p66"/>
          <p:cNvGrpSpPr/>
          <p:nvPr/>
        </p:nvGrpSpPr>
        <p:grpSpPr>
          <a:xfrm>
            <a:off x="2628187" y="2741448"/>
            <a:ext cx="310770" cy="367261"/>
            <a:chOff x="-60597975" y="3367475"/>
            <a:chExt cx="268600" cy="317425"/>
          </a:xfrm>
        </p:grpSpPr>
        <p:sp>
          <p:nvSpPr>
            <p:cNvPr id="6025" name="Google Shape;6025;p66"/>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6"/>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6"/>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6"/>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6"/>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30" name="Google Shape;6030;p66"/>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31" name="Google Shape;6031;p66"/>
          <p:cNvGrpSpPr/>
          <p:nvPr/>
        </p:nvGrpSpPr>
        <p:grpSpPr>
          <a:xfrm>
            <a:off x="2600390" y="3702764"/>
            <a:ext cx="366364" cy="262465"/>
            <a:chOff x="-60621600" y="4145650"/>
            <a:chExt cx="316650" cy="226850"/>
          </a:xfrm>
        </p:grpSpPr>
        <p:sp>
          <p:nvSpPr>
            <p:cNvPr id="6032" name="Google Shape;6032;p66"/>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6"/>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6"/>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5" name="Google Shape;6035;p66"/>
          <p:cNvGrpSpPr/>
          <p:nvPr/>
        </p:nvGrpSpPr>
        <p:grpSpPr>
          <a:xfrm>
            <a:off x="3937042" y="3651263"/>
            <a:ext cx="359972" cy="365467"/>
            <a:chOff x="-59400775" y="4084200"/>
            <a:chExt cx="311125" cy="315875"/>
          </a:xfrm>
        </p:grpSpPr>
        <p:sp>
          <p:nvSpPr>
            <p:cNvPr id="6036" name="Google Shape;6036;p66"/>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6"/>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6"/>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6"/>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6"/>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6"/>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2" name="Google Shape;6042;p66"/>
          <p:cNvGrpSpPr/>
          <p:nvPr/>
        </p:nvGrpSpPr>
        <p:grpSpPr>
          <a:xfrm>
            <a:off x="2161136" y="1377094"/>
            <a:ext cx="365438" cy="366364"/>
            <a:chOff x="-64044600" y="3360375"/>
            <a:chExt cx="315850" cy="316650"/>
          </a:xfrm>
        </p:grpSpPr>
        <p:sp>
          <p:nvSpPr>
            <p:cNvPr id="6043" name="Google Shape;6043;p66"/>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6"/>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6"/>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6" name="Google Shape;6046;p66"/>
          <p:cNvGrpSpPr/>
          <p:nvPr/>
        </p:nvGrpSpPr>
        <p:grpSpPr>
          <a:xfrm>
            <a:off x="2187559" y="1819647"/>
            <a:ext cx="312592" cy="367261"/>
            <a:chOff x="-64022550" y="3727425"/>
            <a:chExt cx="270175" cy="317425"/>
          </a:xfrm>
        </p:grpSpPr>
        <p:sp>
          <p:nvSpPr>
            <p:cNvPr id="6047" name="Google Shape;6047;p66"/>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6"/>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6"/>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0" name="Google Shape;6050;p66"/>
          <p:cNvGrpSpPr/>
          <p:nvPr/>
        </p:nvGrpSpPr>
        <p:grpSpPr>
          <a:xfrm>
            <a:off x="2211697" y="2248547"/>
            <a:ext cx="264317" cy="367290"/>
            <a:chOff x="-64001300" y="4093650"/>
            <a:chExt cx="228450" cy="317450"/>
          </a:xfrm>
        </p:grpSpPr>
        <p:sp>
          <p:nvSpPr>
            <p:cNvPr id="6051" name="Google Shape;6051;p66"/>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6"/>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6"/>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6"/>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5" name="Google Shape;6055;p66"/>
          <p:cNvGrpSpPr/>
          <p:nvPr/>
        </p:nvGrpSpPr>
        <p:grpSpPr>
          <a:xfrm>
            <a:off x="830701" y="2741838"/>
            <a:ext cx="359972" cy="366480"/>
            <a:chOff x="-62148800" y="3377700"/>
            <a:chExt cx="311125" cy="316750"/>
          </a:xfrm>
        </p:grpSpPr>
        <p:sp>
          <p:nvSpPr>
            <p:cNvPr id="6056" name="Google Shape;6056;p66"/>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6"/>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8" name="Google Shape;6058;p66"/>
          <p:cNvGrpSpPr/>
          <p:nvPr/>
        </p:nvGrpSpPr>
        <p:grpSpPr>
          <a:xfrm>
            <a:off x="826608" y="3191835"/>
            <a:ext cx="368157" cy="367290"/>
            <a:chOff x="-62154300" y="3743950"/>
            <a:chExt cx="318200" cy="317450"/>
          </a:xfrm>
        </p:grpSpPr>
        <p:sp>
          <p:nvSpPr>
            <p:cNvPr id="6059" name="Google Shape;6059;p66"/>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6"/>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1" name="Google Shape;6061;p66"/>
          <p:cNvGrpSpPr/>
          <p:nvPr/>
        </p:nvGrpSpPr>
        <p:grpSpPr>
          <a:xfrm>
            <a:off x="826594" y="3650815"/>
            <a:ext cx="368186" cy="366364"/>
            <a:chOff x="-62151950" y="4111775"/>
            <a:chExt cx="318225" cy="316650"/>
          </a:xfrm>
        </p:grpSpPr>
        <p:sp>
          <p:nvSpPr>
            <p:cNvPr id="6062" name="Google Shape;6062;p66"/>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6"/>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6"/>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6"/>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6" name="Google Shape;6066;p66"/>
          <p:cNvGrpSpPr/>
          <p:nvPr/>
        </p:nvGrpSpPr>
        <p:grpSpPr>
          <a:xfrm>
            <a:off x="3045218" y="2741361"/>
            <a:ext cx="368157" cy="367434"/>
            <a:chOff x="-60254550" y="3367325"/>
            <a:chExt cx="318200" cy="317575"/>
          </a:xfrm>
        </p:grpSpPr>
        <p:sp>
          <p:nvSpPr>
            <p:cNvPr id="6067" name="Google Shape;6067;p66"/>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6"/>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6"/>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6"/>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1" name="Google Shape;6071;p66"/>
          <p:cNvGrpSpPr/>
          <p:nvPr/>
        </p:nvGrpSpPr>
        <p:grpSpPr>
          <a:xfrm>
            <a:off x="3046115" y="3192355"/>
            <a:ext cx="366364" cy="366248"/>
            <a:chOff x="-60255350" y="3733825"/>
            <a:chExt cx="316650" cy="316550"/>
          </a:xfrm>
        </p:grpSpPr>
        <p:sp>
          <p:nvSpPr>
            <p:cNvPr id="6072" name="Google Shape;6072;p66"/>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6"/>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6"/>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6"/>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6"/>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6"/>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6"/>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9" name="Google Shape;6079;p66"/>
          <p:cNvGrpSpPr/>
          <p:nvPr/>
        </p:nvGrpSpPr>
        <p:grpSpPr>
          <a:xfrm>
            <a:off x="3073912" y="3651263"/>
            <a:ext cx="310770" cy="365467"/>
            <a:chOff x="-60232500" y="4101525"/>
            <a:chExt cx="268600" cy="315875"/>
          </a:xfrm>
        </p:grpSpPr>
        <p:sp>
          <p:nvSpPr>
            <p:cNvPr id="6080" name="Google Shape;6080;p66"/>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6"/>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82" name="Google Shape;6082;p66"/>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83" name="Google Shape;6083;p66"/>
          <p:cNvGrpSpPr/>
          <p:nvPr/>
        </p:nvGrpSpPr>
        <p:grpSpPr>
          <a:xfrm>
            <a:off x="2606912" y="1377094"/>
            <a:ext cx="368186" cy="366364"/>
            <a:chOff x="-63679950" y="3360375"/>
            <a:chExt cx="318225" cy="316650"/>
          </a:xfrm>
        </p:grpSpPr>
        <p:sp>
          <p:nvSpPr>
            <p:cNvPr id="6084" name="Google Shape;6084;p66"/>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6"/>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6"/>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6"/>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88" name="Google Shape;6088;p66"/>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89" name="Google Shape;6089;p66"/>
          <p:cNvGrpSpPr/>
          <p:nvPr/>
        </p:nvGrpSpPr>
        <p:grpSpPr>
          <a:xfrm>
            <a:off x="2605539" y="2248431"/>
            <a:ext cx="370934" cy="367521"/>
            <a:chOff x="-63679950" y="4093450"/>
            <a:chExt cx="320600" cy="317650"/>
          </a:xfrm>
        </p:grpSpPr>
        <p:sp>
          <p:nvSpPr>
            <p:cNvPr id="6090" name="Google Shape;6090;p66"/>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6"/>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6"/>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3" name="Google Shape;6093;p66"/>
          <p:cNvGrpSpPr/>
          <p:nvPr/>
        </p:nvGrpSpPr>
        <p:grpSpPr>
          <a:xfrm>
            <a:off x="1265656" y="2741433"/>
            <a:ext cx="366364" cy="367290"/>
            <a:chOff x="-61784125" y="3377700"/>
            <a:chExt cx="316650" cy="317450"/>
          </a:xfrm>
        </p:grpSpPr>
        <p:sp>
          <p:nvSpPr>
            <p:cNvPr id="6094" name="Google Shape;6094;p66"/>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6"/>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6"/>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6"/>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6"/>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6"/>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6"/>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1" name="Google Shape;6101;p66"/>
          <p:cNvGrpSpPr/>
          <p:nvPr/>
        </p:nvGrpSpPr>
        <p:grpSpPr>
          <a:xfrm>
            <a:off x="1265656" y="3191835"/>
            <a:ext cx="366364" cy="367290"/>
            <a:chOff x="-61783350" y="3743950"/>
            <a:chExt cx="316650" cy="317450"/>
          </a:xfrm>
        </p:grpSpPr>
        <p:sp>
          <p:nvSpPr>
            <p:cNvPr id="6102" name="Google Shape;6102;p66"/>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6"/>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04" name="Google Shape;6104;p66"/>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6"/>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6"/>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07" name="Google Shape;6107;p66"/>
          <p:cNvGrpSpPr/>
          <p:nvPr/>
        </p:nvGrpSpPr>
        <p:grpSpPr>
          <a:xfrm>
            <a:off x="3487080" y="3651668"/>
            <a:ext cx="369112" cy="364657"/>
            <a:chOff x="-59869425" y="4102225"/>
            <a:chExt cx="319025" cy="315175"/>
          </a:xfrm>
        </p:grpSpPr>
        <p:sp>
          <p:nvSpPr>
            <p:cNvPr id="6108" name="Google Shape;6108;p66"/>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6"/>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6"/>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6"/>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2" name="Google Shape;6112;p66"/>
          <p:cNvGrpSpPr/>
          <p:nvPr/>
        </p:nvGrpSpPr>
        <p:grpSpPr>
          <a:xfrm>
            <a:off x="2605883" y="4120490"/>
            <a:ext cx="366364" cy="365467"/>
            <a:chOff x="-59029025" y="3711650"/>
            <a:chExt cx="316650" cy="315875"/>
          </a:xfrm>
        </p:grpSpPr>
        <p:sp>
          <p:nvSpPr>
            <p:cNvPr id="6113" name="Google Shape;6113;p66"/>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6"/>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6"/>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6"/>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6"/>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6"/>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6"/>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0" name="Google Shape;6120;p66"/>
          <p:cNvGrpSpPr/>
          <p:nvPr/>
        </p:nvGrpSpPr>
        <p:grpSpPr>
          <a:xfrm>
            <a:off x="4841373" y="1398014"/>
            <a:ext cx="351940" cy="348188"/>
            <a:chOff x="581525" y="3254850"/>
            <a:chExt cx="297750" cy="294575"/>
          </a:xfrm>
        </p:grpSpPr>
        <p:sp>
          <p:nvSpPr>
            <p:cNvPr id="6121" name="Google Shape;6121;p66"/>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6"/>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6"/>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4" name="Google Shape;6124;p66"/>
          <p:cNvGrpSpPr/>
          <p:nvPr/>
        </p:nvGrpSpPr>
        <p:grpSpPr>
          <a:xfrm>
            <a:off x="4840442" y="1836950"/>
            <a:ext cx="353802" cy="351497"/>
            <a:chOff x="580725" y="3617925"/>
            <a:chExt cx="299325" cy="297375"/>
          </a:xfrm>
        </p:grpSpPr>
        <p:sp>
          <p:nvSpPr>
            <p:cNvPr id="6125" name="Google Shape;6125;p66"/>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6"/>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6"/>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6"/>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6"/>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0" name="Google Shape;6130;p66"/>
          <p:cNvGrpSpPr/>
          <p:nvPr/>
        </p:nvGrpSpPr>
        <p:grpSpPr>
          <a:xfrm>
            <a:off x="4842304" y="2284140"/>
            <a:ext cx="350079" cy="350079"/>
            <a:chOff x="583100" y="3982600"/>
            <a:chExt cx="296175" cy="296175"/>
          </a:xfrm>
        </p:grpSpPr>
        <p:sp>
          <p:nvSpPr>
            <p:cNvPr id="6131" name="Google Shape;6131;p66"/>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6"/>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6"/>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6"/>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6"/>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6"/>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6"/>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8" name="Google Shape;6138;p66"/>
          <p:cNvGrpSpPr/>
          <p:nvPr/>
        </p:nvGrpSpPr>
        <p:grpSpPr>
          <a:xfrm>
            <a:off x="7074918" y="1397764"/>
            <a:ext cx="307231" cy="348690"/>
            <a:chOff x="2423775" y="3226875"/>
            <a:chExt cx="259925" cy="295000"/>
          </a:xfrm>
        </p:grpSpPr>
        <p:sp>
          <p:nvSpPr>
            <p:cNvPr id="6139" name="Google Shape;6139;p66"/>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6"/>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6"/>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2" name="Google Shape;6142;p66"/>
          <p:cNvGrpSpPr/>
          <p:nvPr/>
        </p:nvGrpSpPr>
        <p:grpSpPr>
          <a:xfrm>
            <a:off x="7052106" y="1839049"/>
            <a:ext cx="352857" cy="347301"/>
            <a:chOff x="2404875" y="3592725"/>
            <a:chExt cx="298525" cy="293825"/>
          </a:xfrm>
        </p:grpSpPr>
        <p:sp>
          <p:nvSpPr>
            <p:cNvPr id="6143" name="Google Shape;6143;p66"/>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6"/>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6"/>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6" name="Google Shape;6146;p66"/>
          <p:cNvGrpSpPr/>
          <p:nvPr/>
        </p:nvGrpSpPr>
        <p:grpSpPr>
          <a:xfrm>
            <a:off x="7053036" y="2284614"/>
            <a:ext cx="350995" cy="349133"/>
            <a:chOff x="2404875" y="3955825"/>
            <a:chExt cx="296950" cy="295375"/>
          </a:xfrm>
        </p:grpSpPr>
        <p:sp>
          <p:nvSpPr>
            <p:cNvPr id="6147" name="Google Shape;6147;p66"/>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6"/>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6"/>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6"/>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1" name="Google Shape;6151;p66"/>
          <p:cNvGrpSpPr/>
          <p:nvPr/>
        </p:nvGrpSpPr>
        <p:grpSpPr>
          <a:xfrm>
            <a:off x="5747016" y="2748808"/>
            <a:ext cx="349163" cy="350079"/>
            <a:chOff x="4263650" y="3235150"/>
            <a:chExt cx="295400" cy="296175"/>
          </a:xfrm>
        </p:grpSpPr>
        <p:sp>
          <p:nvSpPr>
            <p:cNvPr id="6152" name="Google Shape;6152;p66"/>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6"/>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6"/>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6"/>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6"/>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7" name="Google Shape;6157;p66"/>
          <p:cNvGrpSpPr/>
          <p:nvPr/>
        </p:nvGrpSpPr>
        <p:grpSpPr>
          <a:xfrm>
            <a:off x="5744696" y="3207969"/>
            <a:ext cx="353802" cy="327739"/>
            <a:chOff x="4266025" y="3609275"/>
            <a:chExt cx="299325" cy="277275"/>
          </a:xfrm>
        </p:grpSpPr>
        <p:sp>
          <p:nvSpPr>
            <p:cNvPr id="6158" name="Google Shape;6158;p66"/>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6"/>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0" name="Google Shape;6160;p66"/>
          <p:cNvGrpSpPr/>
          <p:nvPr/>
        </p:nvGrpSpPr>
        <p:grpSpPr>
          <a:xfrm>
            <a:off x="5745154" y="3673356"/>
            <a:ext cx="352886" cy="349133"/>
            <a:chOff x="4263650" y="3963700"/>
            <a:chExt cx="298550" cy="295375"/>
          </a:xfrm>
        </p:grpSpPr>
        <p:sp>
          <p:nvSpPr>
            <p:cNvPr id="6161" name="Google Shape;6161;p66"/>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6"/>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6"/>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6"/>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6"/>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6"/>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6"/>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8" name="Google Shape;6168;p66"/>
          <p:cNvGrpSpPr/>
          <p:nvPr/>
        </p:nvGrpSpPr>
        <p:grpSpPr>
          <a:xfrm>
            <a:off x="8023491" y="2748809"/>
            <a:ext cx="226264" cy="350079"/>
            <a:chOff x="6164975" y="3211525"/>
            <a:chExt cx="191425" cy="296175"/>
          </a:xfrm>
        </p:grpSpPr>
        <p:sp>
          <p:nvSpPr>
            <p:cNvPr id="6169" name="Google Shape;6169;p66"/>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6"/>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6"/>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6"/>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6"/>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6"/>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6"/>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6" name="Google Shape;6176;p66"/>
          <p:cNvGrpSpPr/>
          <p:nvPr/>
        </p:nvGrpSpPr>
        <p:grpSpPr>
          <a:xfrm>
            <a:off x="5285528" y="1397084"/>
            <a:ext cx="352886" cy="350049"/>
            <a:chOff x="946175" y="3253275"/>
            <a:chExt cx="298550" cy="296150"/>
          </a:xfrm>
        </p:grpSpPr>
        <p:sp>
          <p:nvSpPr>
            <p:cNvPr id="6177" name="Google Shape;6177;p66"/>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6"/>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6"/>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6"/>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6"/>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2" name="Google Shape;6182;p66"/>
          <p:cNvGrpSpPr/>
          <p:nvPr/>
        </p:nvGrpSpPr>
        <p:grpSpPr>
          <a:xfrm>
            <a:off x="5286459" y="1839048"/>
            <a:ext cx="351024" cy="347301"/>
            <a:chOff x="946175" y="3619500"/>
            <a:chExt cx="296975" cy="293825"/>
          </a:xfrm>
        </p:grpSpPr>
        <p:sp>
          <p:nvSpPr>
            <p:cNvPr id="6183" name="Google Shape;6183;p66"/>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6"/>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6"/>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6"/>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6"/>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6"/>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9" name="Google Shape;6189;p66"/>
          <p:cNvGrpSpPr/>
          <p:nvPr/>
        </p:nvGrpSpPr>
        <p:grpSpPr>
          <a:xfrm>
            <a:off x="5286001" y="2283682"/>
            <a:ext cx="351940" cy="350995"/>
            <a:chOff x="944600" y="3981825"/>
            <a:chExt cx="297750" cy="296950"/>
          </a:xfrm>
        </p:grpSpPr>
        <p:sp>
          <p:nvSpPr>
            <p:cNvPr id="6190" name="Google Shape;6190;p66"/>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6"/>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6"/>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6"/>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4" name="Google Shape;6194;p66"/>
          <p:cNvGrpSpPr/>
          <p:nvPr/>
        </p:nvGrpSpPr>
        <p:grpSpPr>
          <a:xfrm>
            <a:off x="7502937" y="1397542"/>
            <a:ext cx="350079" cy="349133"/>
            <a:chOff x="2768750" y="3227275"/>
            <a:chExt cx="296175" cy="295375"/>
          </a:xfrm>
        </p:grpSpPr>
        <p:sp>
          <p:nvSpPr>
            <p:cNvPr id="6195" name="Google Shape;6195;p66"/>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6"/>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6"/>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6"/>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6"/>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6"/>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6"/>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6"/>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3" name="Google Shape;6203;p66"/>
          <p:cNvGrpSpPr/>
          <p:nvPr/>
        </p:nvGrpSpPr>
        <p:grpSpPr>
          <a:xfrm>
            <a:off x="7523888" y="1838414"/>
            <a:ext cx="308177" cy="348572"/>
            <a:chOff x="2786075" y="3591800"/>
            <a:chExt cx="260725" cy="294900"/>
          </a:xfrm>
        </p:grpSpPr>
        <p:sp>
          <p:nvSpPr>
            <p:cNvPr id="6204" name="Google Shape;6204;p66"/>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6"/>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6"/>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6"/>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6"/>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9" name="Google Shape;6209;p66"/>
          <p:cNvGrpSpPr/>
          <p:nvPr/>
        </p:nvGrpSpPr>
        <p:grpSpPr>
          <a:xfrm>
            <a:off x="7564387" y="2284141"/>
            <a:ext cx="227180" cy="350079"/>
            <a:chOff x="2819150" y="3955025"/>
            <a:chExt cx="192200" cy="296175"/>
          </a:xfrm>
        </p:grpSpPr>
        <p:sp>
          <p:nvSpPr>
            <p:cNvPr id="6210" name="Google Shape;6210;p66"/>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6"/>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6"/>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6"/>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4" name="Google Shape;6214;p66"/>
          <p:cNvGrpSpPr/>
          <p:nvPr/>
        </p:nvGrpSpPr>
        <p:grpSpPr>
          <a:xfrm>
            <a:off x="6188160" y="2749739"/>
            <a:ext cx="349133" cy="348217"/>
            <a:chOff x="4629125" y="3235150"/>
            <a:chExt cx="295375" cy="294600"/>
          </a:xfrm>
        </p:grpSpPr>
        <p:sp>
          <p:nvSpPr>
            <p:cNvPr id="6215" name="Google Shape;6215;p66"/>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6"/>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6"/>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6"/>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6"/>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0" name="Google Shape;6220;p66"/>
          <p:cNvGrpSpPr/>
          <p:nvPr/>
        </p:nvGrpSpPr>
        <p:grpSpPr>
          <a:xfrm>
            <a:off x="6188145" y="3197272"/>
            <a:ext cx="349163" cy="349133"/>
            <a:chOff x="4628325" y="3599825"/>
            <a:chExt cx="295400" cy="295375"/>
          </a:xfrm>
        </p:grpSpPr>
        <p:sp>
          <p:nvSpPr>
            <p:cNvPr id="6221" name="Google Shape;6221;p66"/>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6"/>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6"/>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6"/>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6"/>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6"/>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6"/>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6"/>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6"/>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6"/>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6"/>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6"/>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3" name="Google Shape;6233;p66"/>
          <p:cNvGrpSpPr/>
          <p:nvPr/>
        </p:nvGrpSpPr>
        <p:grpSpPr>
          <a:xfrm>
            <a:off x="6209096" y="3672883"/>
            <a:ext cx="307261" cy="350079"/>
            <a:chOff x="4645650" y="3962900"/>
            <a:chExt cx="259950" cy="296175"/>
          </a:xfrm>
        </p:grpSpPr>
        <p:sp>
          <p:nvSpPr>
            <p:cNvPr id="6234" name="Google Shape;6234;p66"/>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6"/>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6"/>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6"/>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6"/>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6"/>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0" name="Google Shape;6240;p66"/>
          <p:cNvGrpSpPr/>
          <p:nvPr/>
        </p:nvGrpSpPr>
        <p:grpSpPr>
          <a:xfrm>
            <a:off x="7962056" y="3197745"/>
            <a:ext cx="349133" cy="348188"/>
            <a:chOff x="6143725" y="3582500"/>
            <a:chExt cx="295375" cy="294575"/>
          </a:xfrm>
        </p:grpSpPr>
        <p:sp>
          <p:nvSpPr>
            <p:cNvPr id="6241" name="Google Shape;6241;p66"/>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6"/>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6"/>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6"/>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6"/>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6"/>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6"/>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8" name="Google Shape;6248;p66"/>
          <p:cNvGrpSpPr/>
          <p:nvPr/>
        </p:nvGrpSpPr>
        <p:grpSpPr>
          <a:xfrm>
            <a:off x="5730883" y="1397084"/>
            <a:ext cx="350995" cy="350049"/>
            <a:chOff x="1310075" y="3253275"/>
            <a:chExt cx="296950" cy="296150"/>
          </a:xfrm>
        </p:grpSpPr>
        <p:sp>
          <p:nvSpPr>
            <p:cNvPr id="6249" name="Google Shape;6249;p66"/>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6"/>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6"/>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52" name="Google Shape;6252;p66"/>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3" name="Google Shape;6253;p66"/>
          <p:cNvGrpSpPr/>
          <p:nvPr/>
        </p:nvGrpSpPr>
        <p:grpSpPr>
          <a:xfrm>
            <a:off x="5730410" y="2283343"/>
            <a:ext cx="351941" cy="351675"/>
            <a:chOff x="1310075" y="3980250"/>
            <a:chExt cx="297750" cy="297525"/>
          </a:xfrm>
        </p:grpSpPr>
        <p:sp>
          <p:nvSpPr>
            <p:cNvPr id="6254" name="Google Shape;6254;p66"/>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6"/>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6"/>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6"/>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8" name="Google Shape;6258;p66"/>
          <p:cNvGrpSpPr/>
          <p:nvPr/>
        </p:nvGrpSpPr>
        <p:grpSpPr>
          <a:xfrm>
            <a:off x="7995198" y="1397542"/>
            <a:ext cx="266305" cy="349133"/>
            <a:chOff x="3167275" y="3227275"/>
            <a:chExt cx="225300" cy="295375"/>
          </a:xfrm>
        </p:grpSpPr>
        <p:sp>
          <p:nvSpPr>
            <p:cNvPr id="6259" name="Google Shape;6259;p66"/>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6"/>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6"/>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6"/>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6"/>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64" name="Google Shape;6264;p66"/>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5" name="Google Shape;6265;p66"/>
          <p:cNvGrpSpPr/>
          <p:nvPr/>
        </p:nvGrpSpPr>
        <p:grpSpPr>
          <a:xfrm>
            <a:off x="7952380" y="2284599"/>
            <a:ext cx="351940" cy="349163"/>
            <a:chOff x="3133425" y="3955025"/>
            <a:chExt cx="297750" cy="295400"/>
          </a:xfrm>
        </p:grpSpPr>
        <p:sp>
          <p:nvSpPr>
            <p:cNvPr id="6266" name="Google Shape;6266;p66"/>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6"/>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6"/>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9" name="Google Shape;6269;p66"/>
          <p:cNvGrpSpPr/>
          <p:nvPr/>
        </p:nvGrpSpPr>
        <p:grpSpPr>
          <a:xfrm>
            <a:off x="6632554" y="2748187"/>
            <a:ext cx="350079" cy="351320"/>
            <a:chOff x="4991425" y="3234750"/>
            <a:chExt cx="296175" cy="297225"/>
          </a:xfrm>
        </p:grpSpPr>
        <p:sp>
          <p:nvSpPr>
            <p:cNvPr id="6270" name="Google Shape;6270;p66"/>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6"/>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6"/>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6"/>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6"/>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6"/>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6" name="Google Shape;6276;p66"/>
          <p:cNvGrpSpPr/>
          <p:nvPr/>
        </p:nvGrpSpPr>
        <p:grpSpPr>
          <a:xfrm>
            <a:off x="6632554" y="3217750"/>
            <a:ext cx="350079" cy="308177"/>
            <a:chOff x="4991425" y="3617150"/>
            <a:chExt cx="296175" cy="260725"/>
          </a:xfrm>
        </p:grpSpPr>
        <p:sp>
          <p:nvSpPr>
            <p:cNvPr id="6277" name="Google Shape;6277;p66"/>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6"/>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6"/>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6"/>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6"/>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6"/>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6"/>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4" name="Google Shape;6284;p66"/>
          <p:cNvGrpSpPr/>
          <p:nvPr/>
        </p:nvGrpSpPr>
        <p:grpSpPr>
          <a:xfrm>
            <a:off x="6709827" y="3673341"/>
            <a:ext cx="195532" cy="349163"/>
            <a:chOff x="5056800" y="3962900"/>
            <a:chExt cx="165425" cy="295400"/>
          </a:xfrm>
        </p:grpSpPr>
        <p:sp>
          <p:nvSpPr>
            <p:cNvPr id="6285" name="Google Shape;6285;p66"/>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6"/>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6"/>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8" name="Google Shape;6288;p66"/>
          <p:cNvGrpSpPr/>
          <p:nvPr/>
        </p:nvGrpSpPr>
        <p:grpSpPr>
          <a:xfrm>
            <a:off x="7961125" y="3673357"/>
            <a:ext cx="350995" cy="349133"/>
            <a:chOff x="6168925" y="3936925"/>
            <a:chExt cx="296950" cy="295375"/>
          </a:xfrm>
        </p:grpSpPr>
        <p:sp>
          <p:nvSpPr>
            <p:cNvPr id="6289" name="Google Shape;6289;p66"/>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6"/>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6"/>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6"/>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6"/>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6"/>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5" name="Google Shape;6295;p66"/>
          <p:cNvGrpSpPr/>
          <p:nvPr/>
        </p:nvGrpSpPr>
        <p:grpSpPr>
          <a:xfrm>
            <a:off x="6174844" y="1390429"/>
            <a:ext cx="348188" cy="349133"/>
            <a:chOff x="1674750" y="3254050"/>
            <a:chExt cx="294575" cy="295375"/>
          </a:xfrm>
        </p:grpSpPr>
        <p:sp>
          <p:nvSpPr>
            <p:cNvPr id="6296" name="Google Shape;6296;p66"/>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6"/>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6"/>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9" name="Google Shape;6299;p66"/>
          <p:cNvGrpSpPr/>
          <p:nvPr/>
        </p:nvGrpSpPr>
        <p:grpSpPr>
          <a:xfrm>
            <a:off x="6189239" y="1838132"/>
            <a:ext cx="319347" cy="349133"/>
            <a:chOff x="1687350" y="3618725"/>
            <a:chExt cx="270175" cy="295375"/>
          </a:xfrm>
        </p:grpSpPr>
        <p:sp>
          <p:nvSpPr>
            <p:cNvPr id="6300" name="Google Shape;6300;p66"/>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6"/>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6"/>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3" name="Google Shape;6303;p66"/>
          <p:cNvGrpSpPr/>
          <p:nvPr/>
        </p:nvGrpSpPr>
        <p:grpSpPr>
          <a:xfrm>
            <a:off x="6172942" y="2284613"/>
            <a:ext cx="351940" cy="349133"/>
            <a:chOff x="1672375" y="3982600"/>
            <a:chExt cx="297750" cy="295375"/>
          </a:xfrm>
        </p:grpSpPr>
        <p:sp>
          <p:nvSpPr>
            <p:cNvPr id="6304" name="Google Shape;6304;p66"/>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6"/>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6"/>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7" name="Google Shape;6307;p66"/>
          <p:cNvGrpSpPr/>
          <p:nvPr/>
        </p:nvGrpSpPr>
        <p:grpSpPr>
          <a:xfrm>
            <a:off x="4864934" y="2748808"/>
            <a:ext cx="350079" cy="350079"/>
            <a:chOff x="3497300" y="3227275"/>
            <a:chExt cx="296175" cy="296175"/>
          </a:xfrm>
        </p:grpSpPr>
        <p:sp>
          <p:nvSpPr>
            <p:cNvPr id="6308" name="Google Shape;6308;p66"/>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6"/>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6"/>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6"/>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6"/>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6"/>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6"/>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6"/>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6" name="Google Shape;6316;p66"/>
          <p:cNvGrpSpPr/>
          <p:nvPr/>
        </p:nvGrpSpPr>
        <p:grpSpPr>
          <a:xfrm>
            <a:off x="4865407" y="3198203"/>
            <a:ext cx="349133" cy="347272"/>
            <a:chOff x="3497300" y="3591950"/>
            <a:chExt cx="295375" cy="293800"/>
          </a:xfrm>
        </p:grpSpPr>
        <p:sp>
          <p:nvSpPr>
            <p:cNvPr id="6317" name="Google Shape;6317;p66"/>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6"/>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6"/>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6"/>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6"/>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6"/>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6"/>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6"/>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5" name="Google Shape;6325;p66"/>
          <p:cNvGrpSpPr/>
          <p:nvPr/>
        </p:nvGrpSpPr>
        <p:grpSpPr>
          <a:xfrm>
            <a:off x="4865407" y="3673341"/>
            <a:ext cx="349133" cy="349163"/>
            <a:chOff x="3497300" y="3955025"/>
            <a:chExt cx="295375" cy="295400"/>
          </a:xfrm>
        </p:grpSpPr>
        <p:sp>
          <p:nvSpPr>
            <p:cNvPr id="6326" name="Google Shape;6326;p66"/>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6"/>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6"/>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9" name="Google Shape;6329;p66"/>
          <p:cNvGrpSpPr/>
          <p:nvPr/>
        </p:nvGrpSpPr>
        <p:grpSpPr>
          <a:xfrm>
            <a:off x="7089979" y="2749532"/>
            <a:ext cx="327739" cy="348631"/>
            <a:chOff x="5364750" y="3235150"/>
            <a:chExt cx="277275" cy="294950"/>
          </a:xfrm>
        </p:grpSpPr>
        <p:sp>
          <p:nvSpPr>
            <p:cNvPr id="6330" name="Google Shape;6330;p66"/>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6"/>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6"/>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6"/>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6"/>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6"/>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6"/>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6"/>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8" name="Google Shape;6338;p66"/>
          <p:cNvGrpSpPr/>
          <p:nvPr/>
        </p:nvGrpSpPr>
        <p:grpSpPr>
          <a:xfrm>
            <a:off x="7078337" y="3195868"/>
            <a:ext cx="351024" cy="351941"/>
            <a:chOff x="5355300" y="3598250"/>
            <a:chExt cx="296975" cy="297750"/>
          </a:xfrm>
        </p:grpSpPr>
        <p:sp>
          <p:nvSpPr>
            <p:cNvPr id="6339" name="Google Shape;6339;p66"/>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6"/>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6"/>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6"/>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6"/>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6"/>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6"/>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6"/>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7" name="Google Shape;6347;p66"/>
          <p:cNvGrpSpPr/>
          <p:nvPr/>
        </p:nvGrpSpPr>
        <p:grpSpPr>
          <a:xfrm>
            <a:off x="7082533" y="3734790"/>
            <a:ext cx="342632" cy="226264"/>
            <a:chOff x="5358450" y="4015675"/>
            <a:chExt cx="289875" cy="191425"/>
          </a:xfrm>
        </p:grpSpPr>
        <p:sp>
          <p:nvSpPr>
            <p:cNvPr id="6348" name="Google Shape;6348;p66"/>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6"/>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6"/>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6"/>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2" name="Google Shape;6352;p66"/>
          <p:cNvGrpSpPr/>
          <p:nvPr/>
        </p:nvGrpSpPr>
        <p:grpSpPr>
          <a:xfrm>
            <a:off x="6209015" y="4117322"/>
            <a:ext cx="351024" cy="325464"/>
            <a:chOff x="6543825" y="3202075"/>
            <a:chExt cx="296975" cy="275350"/>
          </a:xfrm>
        </p:grpSpPr>
        <p:sp>
          <p:nvSpPr>
            <p:cNvPr id="6353" name="Google Shape;6353;p66"/>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6"/>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6"/>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6"/>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6"/>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6"/>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6"/>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0" name="Google Shape;6360;p66"/>
          <p:cNvGrpSpPr/>
          <p:nvPr/>
        </p:nvGrpSpPr>
        <p:grpSpPr>
          <a:xfrm>
            <a:off x="6615996" y="1397069"/>
            <a:ext cx="350079" cy="350079"/>
            <a:chOff x="2037825" y="3254050"/>
            <a:chExt cx="296175" cy="296175"/>
          </a:xfrm>
        </p:grpSpPr>
        <p:sp>
          <p:nvSpPr>
            <p:cNvPr id="6361" name="Google Shape;6361;p66"/>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6"/>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6"/>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6"/>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6"/>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6"/>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7" name="Google Shape;6367;p66"/>
          <p:cNvGrpSpPr/>
          <p:nvPr/>
        </p:nvGrpSpPr>
        <p:grpSpPr>
          <a:xfrm>
            <a:off x="6614135" y="1838236"/>
            <a:ext cx="353802" cy="348926"/>
            <a:chOff x="2034675" y="3617925"/>
            <a:chExt cx="299325" cy="295200"/>
          </a:xfrm>
        </p:grpSpPr>
        <p:sp>
          <p:nvSpPr>
            <p:cNvPr id="6368" name="Google Shape;6368;p66"/>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6"/>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6"/>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6"/>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6"/>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3" name="Google Shape;6373;p66"/>
          <p:cNvGrpSpPr/>
          <p:nvPr/>
        </p:nvGrpSpPr>
        <p:grpSpPr>
          <a:xfrm>
            <a:off x="6615996" y="2284613"/>
            <a:ext cx="350079" cy="349133"/>
            <a:chOff x="2037825" y="3981825"/>
            <a:chExt cx="296175" cy="295375"/>
          </a:xfrm>
        </p:grpSpPr>
        <p:sp>
          <p:nvSpPr>
            <p:cNvPr id="6374" name="Google Shape;6374;p66"/>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6"/>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6"/>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7" name="Google Shape;6377;p66"/>
          <p:cNvGrpSpPr/>
          <p:nvPr/>
        </p:nvGrpSpPr>
        <p:grpSpPr>
          <a:xfrm>
            <a:off x="5301014" y="2780929"/>
            <a:ext cx="350079" cy="285837"/>
            <a:chOff x="3860400" y="3254050"/>
            <a:chExt cx="296175" cy="241825"/>
          </a:xfrm>
        </p:grpSpPr>
        <p:sp>
          <p:nvSpPr>
            <p:cNvPr id="6378" name="Google Shape;6378;p66"/>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6"/>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6"/>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6"/>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6"/>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6"/>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6"/>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5" name="Google Shape;6385;p66"/>
          <p:cNvGrpSpPr/>
          <p:nvPr/>
        </p:nvGrpSpPr>
        <p:grpSpPr>
          <a:xfrm>
            <a:off x="5300541" y="3196800"/>
            <a:ext cx="351024" cy="350079"/>
            <a:chOff x="3859600" y="3591950"/>
            <a:chExt cx="296975" cy="296175"/>
          </a:xfrm>
        </p:grpSpPr>
        <p:sp>
          <p:nvSpPr>
            <p:cNvPr id="6386" name="Google Shape;6386;p66"/>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6"/>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6"/>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9" name="Google Shape;6389;p66"/>
          <p:cNvGrpSpPr/>
          <p:nvPr/>
        </p:nvGrpSpPr>
        <p:grpSpPr>
          <a:xfrm>
            <a:off x="5301014" y="3672883"/>
            <a:ext cx="350079" cy="350079"/>
            <a:chOff x="3860400" y="3955025"/>
            <a:chExt cx="296175" cy="296175"/>
          </a:xfrm>
        </p:grpSpPr>
        <p:sp>
          <p:nvSpPr>
            <p:cNvPr id="6390" name="Google Shape;6390;p66"/>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6"/>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6"/>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6"/>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6"/>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5" name="Google Shape;6395;p66"/>
          <p:cNvGrpSpPr/>
          <p:nvPr/>
        </p:nvGrpSpPr>
        <p:grpSpPr>
          <a:xfrm>
            <a:off x="7516230" y="2749281"/>
            <a:ext cx="355664" cy="349133"/>
            <a:chOff x="5716825" y="3235950"/>
            <a:chExt cx="300900" cy="295375"/>
          </a:xfrm>
        </p:grpSpPr>
        <p:sp>
          <p:nvSpPr>
            <p:cNvPr id="6396" name="Google Shape;6396;p66"/>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6"/>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6"/>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6"/>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0" name="Google Shape;6400;p66"/>
          <p:cNvGrpSpPr/>
          <p:nvPr/>
        </p:nvGrpSpPr>
        <p:grpSpPr>
          <a:xfrm>
            <a:off x="7529261" y="3207969"/>
            <a:ext cx="329601" cy="327739"/>
            <a:chOff x="5727850" y="3609275"/>
            <a:chExt cx="278850" cy="277275"/>
          </a:xfrm>
        </p:grpSpPr>
        <p:sp>
          <p:nvSpPr>
            <p:cNvPr id="6401" name="Google Shape;6401;p66"/>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6"/>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6"/>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6"/>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6"/>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6" name="Google Shape;6406;p66"/>
          <p:cNvGrpSpPr/>
          <p:nvPr/>
        </p:nvGrpSpPr>
        <p:grpSpPr>
          <a:xfrm>
            <a:off x="7540446" y="3673356"/>
            <a:ext cx="307231" cy="349133"/>
            <a:chOff x="5736525" y="3963700"/>
            <a:chExt cx="259925" cy="295375"/>
          </a:xfrm>
        </p:grpSpPr>
        <p:sp>
          <p:nvSpPr>
            <p:cNvPr id="6407" name="Google Shape;6407;p66"/>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6"/>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6"/>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6"/>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6"/>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6"/>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6"/>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4" name="Google Shape;6414;p66"/>
          <p:cNvGrpSpPr/>
          <p:nvPr/>
        </p:nvGrpSpPr>
        <p:grpSpPr>
          <a:xfrm>
            <a:off x="6632026" y="4122683"/>
            <a:ext cx="351024" cy="350079"/>
            <a:chOff x="6553275" y="3604550"/>
            <a:chExt cx="296975" cy="296175"/>
          </a:xfrm>
        </p:grpSpPr>
        <p:sp>
          <p:nvSpPr>
            <p:cNvPr id="6415" name="Google Shape;6415;p66"/>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6"/>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6"/>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6"/>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6"/>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6"/>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1" name="Google Shape;6421;p66"/>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6422" name="Google Shape;6422;p66"/>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426" name="Shape 6426"/>
        <p:cNvGrpSpPr/>
        <p:nvPr/>
      </p:nvGrpSpPr>
      <p:grpSpPr>
        <a:xfrm>
          <a:off x="0" y="0"/>
          <a:ext cx="0" cy="0"/>
          <a:chOff x="0" y="0"/>
          <a:chExt cx="0" cy="0"/>
        </a:xfrm>
      </p:grpSpPr>
      <p:grpSp>
        <p:nvGrpSpPr>
          <p:cNvPr id="6427" name="Google Shape;6427;p67"/>
          <p:cNvGrpSpPr/>
          <p:nvPr/>
        </p:nvGrpSpPr>
        <p:grpSpPr>
          <a:xfrm>
            <a:off x="859032" y="1380546"/>
            <a:ext cx="294401" cy="353645"/>
            <a:chOff x="-35814600" y="3202075"/>
            <a:chExt cx="242625" cy="291450"/>
          </a:xfrm>
        </p:grpSpPr>
        <p:sp>
          <p:nvSpPr>
            <p:cNvPr id="6428" name="Google Shape;6428;p67"/>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7"/>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7"/>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7"/>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7"/>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7"/>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7"/>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5" name="Google Shape;6435;p67"/>
          <p:cNvGrpSpPr/>
          <p:nvPr/>
        </p:nvGrpSpPr>
        <p:grpSpPr>
          <a:xfrm>
            <a:off x="829410" y="1821466"/>
            <a:ext cx="353645" cy="353888"/>
            <a:chOff x="-35839800" y="3561025"/>
            <a:chExt cx="291450" cy="291650"/>
          </a:xfrm>
        </p:grpSpPr>
        <p:sp>
          <p:nvSpPr>
            <p:cNvPr id="6436" name="Google Shape;6436;p67"/>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7"/>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7"/>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7"/>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7"/>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7"/>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7"/>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43" name="Google Shape;6443;p67"/>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4" name="Google Shape;6444;p67"/>
          <p:cNvGrpSpPr/>
          <p:nvPr/>
        </p:nvGrpSpPr>
        <p:grpSpPr>
          <a:xfrm>
            <a:off x="3066955" y="1380546"/>
            <a:ext cx="353645" cy="353645"/>
            <a:chOff x="-34003850" y="3227275"/>
            <a:chExt cx="291450" cy="291450"/>
          </a:xfrm>
        </p:grpSpPr>
        <p:sp>
          <p:nvSpPr>
            <p:cNvPr id="6445" name="Google Shape;6445;p67"/>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7"/>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7"/>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7"/>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7"/>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0" name="Google Shape;6450;p67"/>
          <p:cNvGrpSpPr/>
          <p:nvPr/>
        </p:nvGrpSpPr>
        <p:grpSpPr>
          <a:xfrm>
            <a:off x="3066485" y="1821238"/>
            <a:ext cx="354586" cy="354343"/>
            <a:chOff x="-34004625" y="3585850"/>
            <a:chExt cx="292225" cy="292025"/>
          </a:xfrm>
        </p:grpSpPr>
        <p:sp>
          <p:nvSpPr>
            <p:cNvPr id="6451" name="Google Shape;6451;p67"/>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7"/>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7"/>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7"/>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7"/>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6" name="Google Shape;6456;p67"/>
          <p:cNvGrpSpPr/>
          <p:nvPr/>
        </p:nvGrpSpPr>
        <p:grpSpPr>
          <a:xfrm>
            <a:off x="3066000" y="2256439"/>
            <a:ext cx="355557" cy="354616"/>
            <a:chOff x="-34005425" y="3945575"/>
            <a:chExt cx="293025" cy="292250"/>
          </a:xfrm>
        </p:grpSpPr>
        <p:sp>
          <p:nvSpPr>
            <p:cNvPr id="6457" name="Google Shape;6457;p67"/>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7"/>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7"/>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0" name="Google Shape;6460;p67"/>
          <p:cNvGrpSpPr/>
          <p:nvPr/>
        </p:nvGrpSpPr>
        <p:grpSpPr>
          <a:xfrm>
            <a:off x="1713099" y="2729615"/>
            <a:ext cx="358408" cy="355557"/>
            <a:chOff x="-32174975" y="3192625"/>
            <a:chExt cx="295375" cy="293025"/>
          </a:xfrm>
        </p:grpSpPr>
        <p:sp>
          <p:nvSpPr>
            <p:cNvPr id="6461" name="Google Shape;6461;p67"/>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7"/>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7"/>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7"/>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65" name="Google Shape;6465;p67"/>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7"/>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7" name="Google Shape;6467;p67"/>
          <p:cNvGrpSpPr/>
          <p:nvPr/>
        </p:nvGrpSpPr>
        <p:grpSpPr>
          <a:xfrm>
            <a:off x="3952249" y="2730570"/>
            <a:ext cx="354586" cy="353645"/>
            <a:chOff x="-30345325" y="3184750"/>
            <a:chExt cx="292225" cy="291450"/>
          </a:xfrm>
        </p:grpSpPr>
        <p:sp>
          <p:nvSpPr>
            <p:cNvPr id="6468" name="Google Shape;6468;p67"/>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7"/>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7"/>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7"/>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7"/>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3" name="Google Shape;6473;p67"/>
          <p:cNvGrpSpPr/>
          <p:nvPr/>
        </p:nvGrpSpPr>
        <p:grpSpPr>
          <a:xfrm>
            <a:off x="1277001" y="1380546"/>
            <a:ext cx="353645" cy="353645"/>
            <a:chOff x="-35481425" y="3202075"/>
            <a:chExt cx="291450" cy="291450"/>
          </a:xfrm>
        </p:grpSpPr>
        <p:sp>
          <p:nvSpPr>
            <p:cNvPr id="6474" name="Google Shape;6474;p67"/>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7"/>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7"/>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7"/>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7"/>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7"/>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7"/>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1" name="Google Shape;6481;p67"/>
          <p:cNvGrpSpPr/>
          <p:nvPr/>
        </p:nvGrpSpPr>
        <p:grpSpPr>
          <a:xfrm>
            <a:off x="1276531" y="1822072"/>
            <a:ext cx="354586" cy="352675"/>
            <a:chOff x="-35482200" y="3561225"/>
            <a:chExt cx="292225" cy="290650"/>
          </a:xfrm>
        </p:grpSpPr>
        <p:sp>
          <p:nvSpPr>
            <p:cNvPr id="6482" name="Google Shape;6482;p67"/>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7"/>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7"/>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5" name="Google Shape;6485;p67"/>
          <p:cNvGrpSpPr/>
          <p:nvPr/>
        </p:nvGrpSpPr>
        <p:grpSpPr>
          <a:xfrm>
            <a:off x="1277001" y="2256940"/>
            <a:ext cx="353645" cy="353615"/>
            <a:chOff x="-35481425" y="3919600"/>
            <a:chExt cx="291450" cy="291425"/>
          </a:xfrm>
        </p:grpSpPr>
        <p:sp>
          <p:nvSpPr>
            <p:cNvPr id="6486" name="Google Shape;6486;p67"/>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7"/>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7"/>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7"/>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7"/>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7"/>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7"/>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7"/>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4" name="Google Shape;6494;p67"/>
          <p:cNvGrpSpPr/>
          <p:nvPr/>
        </p:nvGrpSpPr>
        <p:grpSpPr>
          <a:xfrm>
            <a:off x="3512636" y="1381031"/>
            <a:ext cx="357468" cy="352675"/>
            <a:chOff x="-33645475" y="3228075"/>
            <a:chExt cx="294600" cy="290650"/>
          </a:xfrm>
        </p:grpSpPr>
        <p:sp>
          <p:nvSpPr>
            <p:cNvPr id="6495" name="Google Shape;6495;p67"/>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7"/>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7"/>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7"/>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7"/>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7"/>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7"/>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2" name="Google Shape;6502;p67"/>
          <p:cNvGrpSpPr/>
          <p:nvPr/>
        </p:nvGrpSpPr>
        <p:grpSpPr>
          <a:xfrm>
            <a:off x="3513606" y="1821116"/>
            <a:ext cx="355526" cy="354586"/>
            <a:chOff x="-33646250" y="3586425"/>
            <a:chExt cx="293000" cy="292225"/>
          </a:xfrm>
        </p:grpSpPr>
        <p:sp>
          <p:nvSpPr>
            <p:cNvPr id="6503" name="Google Shape;6503;p67"/>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7"/>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5" name="Google Shape;6505;p67"/>
          <p:cNvGrpSpPr/>
          <p:nvPr/>
        </p:nvGrpSpPr>
        <p:grpSpPr>
          <a:xfrm>
            <a:off x="3514076" y="2255969"/>
            <a:ext cx="354586" cy="355557"/>
            <a:chOff x="-33645475" y="3944800"/>
            <a:chExt cx="292225" cy="293025"/>
          </a:xfrm>
        </p:grpSpPr>
        <p:sp>
          <p:nvSpPr>
            <p:cNvPr id="6506" name="Google Shape;6506;p67"/>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7"/>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7"/>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7"/>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7"/>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7"/>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7"/>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7"/>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7"/>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7"/>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6" name="Google Shape;6516;p67"/>
          <p:cNvGrpSpPr/>
          <p:nvPr/>
        </p:nvGrpSpPr>
        <p:grpSpPr>
          <a:xfrm>
            <a:off x="2167295" y="2729706"/>
            <a:ext cx="352675" cy="355375"/>
            <a:chOff x="-31809525" y="3192625"/>
            <a:chExt cx="290650" cy="292875"/>
          </a:xfrm>
        </p:grpSpPr>
        <p:sp>
          <p:nvSpPr>
            <p:cNvPr id="6517" name="Google Shape;6517;p67"/>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7"/>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7"/>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7"/>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1" name="Google Shape;6521;p67"/>
          <p:cNvGrpSpPr/>
          <p:nvPr/>
        </p:nvGrpSpPr>
        <p:grpSpPr>
          <a:xfrm>
            <a:off x="2166810" y="3200258"/>
            <a:ext cx="353645" cy="355557"/>
            <a:chOff x="-31811100" y="3550975"/>
            <a:chExt cx="291450" cy="293025"/>
          </a:xfrm>
        </p:grpSpPr>
        <p:sp>
          <p:nvSpPr>
            <p:cNvPr id="6522" name="Google Shape;6522;p67"/>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7"/>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7"/>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7"/>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7"/>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7"/>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7"/>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9" name="Google Shape;6529;p67"/>
          <p:cNvGrpSpPr/>
          <p:nvPr/>
        </p:nvGrpSpPr>
        <p:grpSpPr>
          <a:xfrm>
            <a:off x="2160606" y="3664562"/>
            <a:ext cx="366052" cy="356831"/>
            <a:chOff x="-31817400" y="3910025"/>
            <a:chExt cx="301675" cy="294075"/>
          </a:xfrm>
        </p:grpSpPr>
        <p:sp>
          <p:nvSpPr>
            <p:cNvPr id="6530" name="Google Shape;6530;p67"/>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7"/>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7"/>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3" name="Google Shape;6533;p67"/>
          <p:cNvGrpSpPr/>
          <p:nvPr/>
        </p:nvGrpSpPr>
        <p:grpSpPr>
          <a:xfrm>
            <a:off x="3952234" y="3200743"/>
            <a:ext cx="354616" cy="354586"/>
            <a:chOff x="-30354000" y="3569100"/>
            <a:chExt cx="292250" cy="292225"/>
          </a:xfrm>
        </p:grpSpPr>
        <p:sp>
          <p:nvSpPr>
            <p:cNvPr id="6534" name="Google Shape;6534;p67"/>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7"/>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7"/>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7"/>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7"/>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7"/>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0" name="Google Shape;6540;p67"/>
          <p:cNvGrpSpPr/>
          <p:nvPr/>
        </p:nvGrpSpPr>
        <p:grpSpPr>
          <a:xfrm>
            <a:off x="1730812" y="1380546"/>
            <a:ext cx="342148" cy="353645"/>
            <a:chOff x="-35118325" y="3202075"/>
            <a:chExt cx="281975" cy="291450"/>
          </a:xfrm>
        </p:grpSpPr>
        <p:sp>
          <p:nvSpPr>
            <p:cNvPr id="6541" name="Google Shape;6541;p67"/>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7"/>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7"/>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7"/>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5" name="Google Shape;6545;p67"/>
          <p:cNvGrpSpPr/>
          <p:nvPr/>
        </p:nvGrpSpPr>
        <p:grpSpPr>
          <a:xfrm>
            <a:off x="1724593" y="1821799"/>
            <a:ext cx="354586" cy="353221"/>
            <a:chOff x="-35123050" y="3561225"/>
            <a:chExt cx="292225" cy="291100"/>
          </a:xfrm>
        </p:grpSpPr>
        <p:sp>
          <p:nvSpPr>
            <p:cNvPr id="6546" name="Google Shape;6546;p67"/>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7"/>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8" name="Google Shape;6548;p67"/>
          <p:cNvGrpSpPr/>
          <p:nvPr/>
        </p:nvGrpSpPr>
        <p:grpSpPr>
          <a:xfrm>
            <a:off x="1766652" y="2256940"/>
            <a:ext cx="270467" cy="353615"/>
            <a:chOff x="-35089175" y="3919600"/>
            <a:chExt cx="222900" cy="291425"/>
          </a:xfrm>
        </p:grpSpPr>
        <p:sp>
          <p:nvSpPr>
            <p:cNvPr id="6549" name="Google Shape;6549;p67"/>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7"/>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1" name="Google Shape;6551;p67"/>
          <p:cNvGrpSpPr/>
          <p:nvPr/>
        </p:nvGrpSpPr>
        <p:grpSpPr>
          <a:xfrm>
            <a:off x="3963648" y="1380303"/>
            <a:ext cx="336445" cy="354131"/>
            <a:chOff x="-33277650" y="3226875"/>
            <a:chExt cx="277275" cy="291850"/>
          </a:xfrm>
        </p:grpSpPr>
        <p:sp>
          <p:nvSpPr>
            <p:cNvPr id="6552" name="Google Shape;6552;p67"/>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7"/>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7"/>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7"/>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7"/>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7"/>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7"/>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9" name="Google Shape;6559;p67"/>
          <p:cNvGrpSpPr/>
          <p:nvPr/>
        </p:nvGrpSpPr>
        <p:grpSpPr>
          <a:xfrm>
            <a:off x="3955048" y="1821587"/>
            <a:ext cx="353645" cy="353645"/>
            <a:chOff x="-33286325" y="3586425"/>
            <a:chExt cx="291450" cy="291450"/>
          </a:xfrm>
        </p:grpSpPr>
        <p:sp>
          <p:nvSpPr>
            <p:cNvPr id="6560" name="Google Shape;6560;p67"/>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7"/>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7"/>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7"/>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7"/>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5" name="Google Shape;6565;p67"/>
          <p:cNvGrpSpPr/>
          <p:nvPr/>
        </p:nvGrpSpPr>
        <p:grpSpPr>
          <a:xfrm>
            <a:off x="3955048" y="2255969"/>
            <a:ext cx="353645" cy="355557"/>
            <a:chOff x="-33286325" y="3944800"/>
            <a:chExt cx="291450" cy="293025"/>
          </a:xfrm>
        </p:grpSpPr>
        <p:sp>
          <p:nvSpPr>
            <p:cNvPr id="6566" name="Google Shape;6566;p67"/>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7"/>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7"/>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7"/>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0" name="Google Shape;6570;p67"/>
          <p:cNvGrpSpPr/>
          <p:nvPr/>
        </p:nvGrpSpPr>
        <p:grpSpPr>
          <a:xfrm>
            <a:off x="2613445" y="2729129"/>
            <a:ext cx="353645" cy="356527"/>
            <a:chOff x="-31452725" y="3191825"/>
            <a:chExt cx="291450" cy="293825"/>
          </a:xfrm>
        </p:grpSpPr>
        <p:sp>
          <p:nvSpPr>
            <p:cNvPr id="6571" name="Google Shape;6571;p67"/>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7"/>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7"/>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7"/>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5" name="Google Shape;6575;p67"/>
          <p:cNvGrpSpPr/>
          <p:nvPr/>
        </p:nvGrpSpPr>
        <p:grpSpPr>
          <a:xfrm>
            <a:off x="2612975" y="3200744"/>
            <a:ext cx="354586" cy="354586"/>
            <a:chOff x="-31452725" y="3551775"/>
            <a:chExt cx="292225" cy="292225"/>
          </a:xfrm>
        </p:grpSpPr>
        <p:sp>
          <p:nvSpPr>
            <p:cNvPr id="6576" name="Google Shape;6576;p67"/>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7"/>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7"/>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7"/>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0" name="Google Shape;6580;p67"/>
          <p:cNvGrpSpPr/>
          <p:nvPr/>
        </p:nvGrpSpPr>
        <p:grpSpPr>
          <a:xfrm>
            <a:off x="2611534" y="3664729"/>
            <a:ext cx="357468" cy="356497"/>
            <a:chOff x="-31455100" y="3909350"/>
            <a:chExt cx="294600" cy="293800"/>
          </a:xfrm>
        </p:grpSpPr>
        <p:sp>
          <p:nvSpPr>
            <p:cNvPr id="6581" name="Google Shape;6581;p67"/>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7"/>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3" name="Google Shape;6583;p67"/>
          <p:cNvGrpSpPr/>
          <p:nvPr/>
        </p:nvGrpSpPr>
        <p:grpSpPr>
          <a:xfrm>
            <a:off x="3952719" y="3665684"/>
            <a:ext cx="353645" cy="354586"/>
            <a:chOff x="-30345325" y="3918800"/>
            <a:chExt cx="291450" cy="292225"/>
          </a:xfrm>
        </p:grpSpPr>
        <p:sp>
          <p:nvSpPr>
            <p:cNvPr id="6584" name="Google Shape;6584;p67"/>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7"/>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7"/>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7"/>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7"/>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9" name="Google Shape;6589;p67"/>
          <p:cNvGrpSpPr/>
          <p:nvPr/>
        </p:nvGrpSpPr>
        <p:grpSpPr>
          <a:xfrm>
            <a:off x="2172184" y="1821587"/>
            <a:ext cx="353645" cy="353645"/>
            <a:chOff x="-34763900" y="3561225"/>
            <a:chExt cx="291450" cy="291450"/>
          </a:xfrm>
        </p:grpSpPr>
        <p:sp>
          <p:nvSpPr>
            <p:cNvPr id="6590" name="Google Shape;6590;p67"/>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7"/>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7"/>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93" name="Google Shape;6593;p67"/>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4" name="Google Shape;6594;p67"/>
          <p:cNvGrpSpPr/>
          <p:nvPr/>
        </p:nvGrpSpPr>
        <p:grpSpPr>
          <a:xfrm>
            <a:off x="827081" y="2730099"/>
            <a:ext cx="354586" cy="354586"/>
            <a:chOff x="-32927950" y="3227275"/>
            <a:chExt cx="292225" cy="292225"/>
          </a:xfrm>
        </p:grpSpPr>
        <p:sp>
          <p:nvSpPr>
            <p:cNvPr id="6595" name="Google Shape;6595;p67"/>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7"/>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7"/>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7"/>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7"/>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0" name="Google Shape;6600;p67"/>
          <p:cNvGrpSpPr/>
          <p:nvPr/>
        </p:nvGrpSpPr>
        <p:grpSpPr>
          <a:xfrm>
            <a:off x="826596" y="3201213"/>
            <a:ext cx="355557" cy="353645"/>
            <a:chOff x="-32927950" y="3586425"/>
            <a:chExt cx="293025" cy="291450"/>
          </a:xfrm>
        </p:grpSpPr>
        <p:sp>
          <p:nvSpPr>
            <p:cNvPr id="6601" name="Google Shape;6601;p67"/>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7"/>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7"/>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7"/>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7"/>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6" name="Google Shape;6606;p67"/>
          <p:cNvGrpSpPr/>
          <p:nvPr/>
        </p:nvGrpSpPr>
        <p:grpSpPr>
          <a:xfrm>
            <a:off x="827081" y="3665198"/>
            <a:ext cx="354586" cy="355557"/>
            <a:chOff x="-32927950" y="3944800"/>
            <a:chExt cx="292225" cy="293025"/>
          </a:xfrm>
        </p:grpSpPr>
        <p:sp>
          <p:nvSpPr>
            <p:cNvPr id="6607" name="Google Shape;6607;p67"/>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7"/>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7"/>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7"/>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7"/>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7"/>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7"/>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7"/>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7"/>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6" name="Google Shape;6616;p67"/>
          <p:cNvGrpSpPr/>
          <p:nvPr/>
        </p:nvGrpSpPr>
        <p:grpSpPr>
          <a:xfrm>
            <a:off x="3055873" y="2730449"/>
            <a:ext cx="354586" cy="353888"/>
            <a:chOff x="-31094350" y="3194000"/>
            <a:chExt cx="292225" cy="291650"/>
          </a:xfrm>
        </p:grpSpPr>
        <p:sp>
          <p:nvSpPr>
            <p:cNvPr id="6617" name="Google Shape;6617;p67"/>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7"/>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7"/>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7"/>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7"/>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7"/>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7"/>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7"/>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5" name="Google Shape;6625;p67"/>
          <p:cNvGrpSpPr/>
          <p:nvPr/>
        </p:nvGrpSpPr>
        <p:grpSpPr>
          <a:xfrm>
            <a:off x="3056343" y="3200941"/>
            <a:ext cx="353645" cy="354191"/>
            <a:chOff x="-31093575" y="3552550"/>
            <a:chExt cx="291450" cy="291900"/>
          </a:xfrm>
        </p:grpSpPr>
        <p:sp>
          <p:nvSpPr>
            <p:cNvPr id="6626" name="Google Shape;6626;p67"/>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7"/>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7"/>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7"/>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0" name="Google Shape;6630;p67"/>
          <p:cNvGrpSpPr/>
          <p:nvPr/>
        </p:nvGrpSpPr>
        <p:grpSpPr>
          <a:xfrm>
            <a:off x="2182711" y="1380546"/>
            <a:ext cx="332593" cy="353645"/>
            <a:chOff x="-34755225" y="3202075"/>
            <a:chExt cx="274100" cy="291450"/>
          </a:xfrm>
        </p:grpSpPr>
        <p:sp>
          <p:nvSpPr>
            <p:cNvPr id="6631" name="Google Shape;6631;p67"/>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7"/>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7"/>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7"/>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7"/>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7"/>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7"/>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8" name="Google Shape;6638;p67"/>
          <p:cNvGrpSpPr/>
          <p:nvPr/>
        </p:nvGrpSpPr>
        <p:grpSpPr>
          <a:xfrm>
            <a:off x="3056343" y="3666169"/>
            <a:ext cx="353645" cy="353615"/>
            <a:chOff x="-31093575" y="3911725"/>
            <a:chExt cx="291450" cy="291425"/>
          </a:xfrm>
        </p:grpSpPr>
        <p:sp>
          <p:nvSpPr>
            <p:cNvPr id="6639" name="Google Shape;6639;p67"/>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7"/>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1" name="Google Shape;6641;p67"/>
          <p:cNvGrpSpPr/>
          <p:nvPr/>
        </p:nvGrpSpPr>
        <p:grpSpPr>
          <a:xfrm>
            <a:off x="2165773" y="4123136"/>
            <a:ext cx="356497" cy="354586"/>
            <a:chOff x="-29946000" y="3183175"/>
            <a:chExt cx="293800" cy="292225"/>
          </a:xfrm>
        </p:grpSpPr>
        <p:sp>
          <p:nvSpPr>
            <p:cNvPr id="6642" name="Google Shape;6642;p67"/>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7"/>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7"/>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7"/>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7"/>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7"/>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8" name="Google Shape;6648;p67"/>
          <p:cNvGrpSpPr/>
          <p:nvPr/>
        </p:nvGrpSpPr>
        <p:grpSpPr>
          <a:xfrm>
            <a:off x="2610305" y="1380289"/>
            <a:ext cx="358408" cy="354161"/>
            <a:chOff x="-34408675" y="3202075"/>
            <a:chExt cx="295375" cy="291875"/>
          </a:xfrm>
        </p:grpSpPr>
        <p:sp>
          <p:nvSpPr>
            <p:cNvPr id="6649" name="Google Shape;6649;p67"/>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7"/>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7"/>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7"/>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3" name="Google Shape;6653;p67"/>
          <p:cNvGrpSpPr/>
          <p:nvPr/>
        </p:nvGrpSpPr>
        <p:grpSpPr>
          <a:xfrm>
            <a:off x="2612216" y="1820283"/>
            <a:ext cx="354586" cy="356254"/>
            <a:chOff x="-34405525" y="3558075"/>
            <a:chExt cx="292225" cy="293600"/>
          </a:xfrm>
        </p:grpSpPr>
        <p:sp>
          <p:nvSpPr>
            <p:cNvPr id="6654" name="Google Shape;6654;p67"/>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7"/>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7"/>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7" name="Google Shape;6657;p67"/>
          <p:cNvGrpSpPr/>
          <p:nvPr/>
        </p:nvGrpSpPr>
        <p:grpSpPr>
          <a:xfrm>
            <a:off x="2611730" y="2256940"/>
            <a:ext cx="355557" cy="353615"/>
            <a:chOff x="-34406325" y="3919600"/>
            <a:chExt cx="293025" cy="291425"/>
          </a:xfrm>
        </p:grpSpPr>
        <p:sp>
          <p:nvSpPr>
            <p:cNvPr id="6658" name="Google Shape;6658;p67"/>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7"/>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7"/>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7"/>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7"/>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7"/>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7"/>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5" name="Google Shape;6665;p67"/>
          <p:cNvGrpSpPr/>
          <p:nvPr/>
        </p:nvGrpSpPr>
        <p:grpSpPr>
          <a:xfrm>
            <a:off x="1275628" y="2736303"/>
            <a:ext cx="353645" cy="342179"/>
            <a:chOff x="-32568800" y="3232000"/>
            <a:chExt cx="291450" cy="282000"/>
          </a:xfrm>
        </p:grpSpPr>
        <p:sp>
          <p:nvSpPr>
            <p:cNvPr id="6666" name="Google Shape;6666;p67"/>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7"/>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8" name="Google Shape;6668;p67"/>
          <p:cNvGrpSpPr/>
          <p:nvPr/>
        </p:nvGrpSpPr>
        <p:grpSpPr>
          <a:xfrm>
            <a:off x="1275158" y="3201213"/>
            <a:ext cx="354586" cy="353645"/>
            <a:chOff x="-32569575" y="3586425"/>
            <a:chExt cx="292225" cy="291450"/>
          </a:xfrm>
        </p:grpSpPr>
        <p:sp>
          <p:nvSpPr>
            <p:cNvPr id="6669" name="Google Shape;6669;p67"/>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7"/>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1" name="Google Shape;6671;p67"/>
          <p:cNvGrpSpPr/>
          <p:nvPr/>
        </p:nvGrpSpPr>
        <p:grpSpPr>
          <a:xfrm>
            <a:off x="1266073" y="3665805"/>
            <a:ext cx="372756" cy="354343"/>
            <a:chOff x="-32576675" y="3944600"/>
            <a:chExt cx="307200" cy="292025"/>
          </a:xfrm>
        </p:grpSpPr>
        <p:sp>
          <p:nvSpPr>
            <p:cNvPr id="6672" name="Google Shape;6672;p67"/>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7"/>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4" name="Google Shape;6674;p67"/>
          <p:cNvGrpSpPr/>
          <p:nvPr/>
        </p:nvGrpSpPr>
        <p:grpSpPr>
          <a:xfrm>
            <a:off x="3511040" y="2730100"/>
            <a:ext cx="354586" cy="354586"/>
            <a:chOff x="-30735200" y="3192625"/>
            <a:chExt cx="292225" cy="292225"/>
          </a:xfrm>
        </p:grpSpPr>
        <p:sp>
          <p:nvSpPr>
            <p:cNvPr id="6675" name="Google Shape;6675;p67"/>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7"/>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7"/>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7"/>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7"/>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7"/>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7"/>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2" name="Google Shape;6682;p67"/>
          <p:cNvGrpSpPr/>
          <p:nvPr/>
        </p:nvGrpSpPr>
        <p:grpSpPr>
          <a:xfrm>
            <a:off x="3511040" y="3201532"/>
            <a:ext cx="354586" cy="353008"/>
            <a:chOff x="-30735200" y="3552550"/>
            <a:chExt cx="292225" cy="290925"/>
          </a:xfrm>
        </p:grpSpPr>
        <p:sp>
          <p:nvSpPr>
            <p:cNvPr id="6683" name="Google Shape;6683;p67"/>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7"/>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5" name="Google Shape;6685;p67"/>
          <p:cNvGrpSpPr/>
          <p:nvPr/>
        </p:nvGrpSpPr>
        <p:grpSpPr>
          <a:xfrm>
            <a:off x="3511040" y="3666154"/>
            <a:ext cx="354586" cy="353645"/>
            <a:chOff x="-30735200" y="3910925"/>
            <a:chExt cx="292225" cy="291450"/>
          </a:xfrm>
        </p:grpSpPr>
        <p:sp>
          <p:nvSpPr>
            <p:cNvPr id="6686" name="Google Shape;6686;p67"/>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7"/>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88" name="Google Shape;6688;p67"/>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89" name="Google Shape;6689;p67"/>
          <p:cNvGrpSpPr/>
          <p:nvPr/>
        </p:nvGrpSpPr>
        <p:grpSpPr>
          <a:xfrm>
            <a:off x="4864547" y="1375808"/>
            <a:ext cx="358971" cy="359224"/>
            <a:chOff x="-57956275" y="3197925"/>
            <a:chExt cx="319000" cy="319225"/>
          </a:xfrm>
        </p:grpSpPr>
        <p:sp>
          <p:nvSpPr>
            <p:cNvPr id="6690" name="Google Shape;6690;p67"/>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7"/>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7"/>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7"/>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7"/>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7"/>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7"/>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7" name="Google Shape;6697;p67"/>
          <p:cNvGrpSpPr/>
          <p:nvPr/>
        </p:nvGrpSpPr>
        <p:grpSpPr>
          <a:xfrm>
            <a:off x="4886701" y="1832234"/>
            <a:ext cx="314662" cy="358971"/>
            <a:chOff x="-57940525" y="3590375"/>
            <a:chExt cx="279625" cy="319000"/>
          </a:xfrm>
        </p:grpSpPr>
        <p:sp>
          <p:nvSpPr>
            <p:cNvPr id="6698" name="Google Shape;6698;p67"/>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7"/>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7"/>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7"/>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7"/>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3" name="Google Shape;6703;p67"/>
          <p:cNvGrpSpPr/>
          <p:nvPr/>
        </p:nvGrpSpPr>
        <p:grpSpPr>
          <a:xfrm>
            <a:off x="4857582" y="2273605"/>
            <a:ext cx="358099" cy="358999"/>
            <a:chOff x="-57959425" y="3982600"/>
            <a:chExt cx="318225" cy="319025"/>
          </a:xfrm>
        </p:grpSpPr>
        <p:sp>
          <p:nvSpPr>
            <p:cNvPr id="6704" name="Google Shape;6704;p67"/>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7"/>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7"/>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7"/>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8" name="Google Shape;6708;p67"/>
          <p:cNvGrpSpPr/>
          <p:nvPr/>
        </p:nvGrpSpPr>
        <p:grpSpPr>
          <a:xfrm>
            <a:off x="7057749" y="1376934"/>
            <a:ext cx="357226" cy="357226"/>
            <a:chOff x="-55987225" y="3198925"/>
            <a:chExt cx="317450" cy="317450"/>
          </a:xfrm>
        </p:grpSpPr>
        <p:sp>
          <p:nvSpPr>
            <p:cNvPr id="6709" name="Google Shape;6709;p67"/>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7"/>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7"/>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7"/>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3" name="Google Shape;6713;p67"/>
          <p:cNvGrpSpPr/>
          <p:nvPr/>
        </p:nvGrpSpPr>
        <p:grpSpPr>
          <a:xfrm>
            <a:off x="7057749" y="1832965"/>
            <a:ext cx="357226" cy="357367"/>
            <a:chOff x="-55987225" y="3591025"/>
            <a:chExt cx="317450" cy="317575"/>
          </a:xfrm>
        </p:grpSpPr>
        <p:sp>
          <p:nvSpPr>
            <p:cNvPr id="6714" name="Google Shape;6714;p67"/>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7"/>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7"/>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7"/>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7"/>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9" name="Google Shape;6719;p67"/>
          <p:cNvGrpSpPr/>
          <p:nvPr/>
        </p:nvGrpSpPr>
        <p:grpSpPr>
          <a:xfrm>
            <a:off x="7071665" y="2273605"/>
            <a:ext cx="358999" cy="358999"/>
            <a:chOff x="-55988800" y="3982600"/>
            <a:chExt cx="319025" cy="319025"/>
          </a:xfrm>
        </p:grpSpPr>
        <p:sp>
          <p:nvSpPr>
            <p:cNvPr id="6720" name="Google Shape;6720;p67"/>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7"/>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7"/>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7"/>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7"/>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5" name="Google Shape;6725;p67"/>
          <p:cNvGrpSpPr/>
          <p:nvPr/>
        </p:nvGrpSpPr>
        <p:grpSpPr>
          <a:xfrm>
            <a:off x="5730184" y="2731562"/>
            <a:ext cx="356326" cy="358971"/>
            <a:chOff x="-54026025" y="3192625"/>
            <a:chExt cx="316650" cy="319000"/>
          </a:xfrm>
        </p:grpSpPr>
        <p:sp>
          <p:nvSpPr>
            <p:cNvPr id="6726" name="Google Shape;6726;p67"/>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7"/>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7"/>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7"/>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7"/>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7"/>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7"/>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7"/>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4" name="Google Shape;6734;p67"/>
          <p:cNvGrpSpPr/>
          <p:nvPr/>
        </p:nvGrpSpPr>
        <p:grpSpPr>
          <a:xfrm>
            <a:off x="5750130" y="3202536"/>
            <a:ext cx="316434" cy="358099"/>
            <a:chOff x="-54007925" y="3584850"/>
            <a:chExt cx="281200" cy="318225"/>
          </a:xfrm>
        </p:grpSpPr>
        <p:sp>
          <p:nvSpPr>
            <p:cNvPr id="6735" name="Google Shape;6735;p67"/>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7"/>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7"/>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7"/>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7"/>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7"/>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1" name="Google Shape;6741;p67"/>
          <p:cNvGrpSpPr/>
          <p:nvPr/>
        </p:nvGrpSpPr>
        <p:grpSpPr>
          <a:xfrm>
            <a:off x="5750130" y="3664421"/>
            <a:ext cx="316434" cy="358914"/>
            <a:chOff x="-54007925" y="3975575"/>
            <a:chExt cx="281200" cy="318950"/>
          </a:xfrm>
        </p:grpSpPr>
        <p:sp>
          <p:nvSpPr>
            <p:cNvPr id="6742" name="Google Shape;6742;p67"/>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7"/>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7"/>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7"/>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6" name="Google Shape;6746;p67"/>
          <p:cNvGrpSpPr/>
          <p:nvPr/>
        </p:nvGrpSpPr>
        <p:grpSpPr>
          <a:xfrm>
            <a:off x="7984996" y="2748891"/>
            <a:ext cx="274770" cy="358492"/>
            <a:chOff x="-52005775" y="3208025"/>
            <a:chExt cx="244175" cy="318575"/>
          </a:xfrm>
        </p:grpSpPr>
        <p:sp>
          <p:nvSpPr>
            <p:cNvPr id="6747" name="Google Shape;6747;p67"/>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7"/>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7"/>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7"/>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7"/>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7"/>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7"/>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7"/>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7"/>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7"/>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7"/>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8" name="Google Shape;6758;p67"/>
          <p:cNvGrpSpPr/>
          <p:nvPr/>
        </p:nvGrpSpPr>
        <p:grpSpPr>
          <a:xfrm>
            <a:off x="5291462" y="1376934"/>
            <a:ext cx="358099" cy="358099"/>
            <a:chOff x="-57568775" y="3198925"/>
            <a:chExt cx="318225" cy="318225"/>
          </a:xfrm>
        </p:grpSpPr>
        <p:sp>
          <p:nvSpPr>
            <p:cNvPr id="6759" name="Google Shape;6759;p67"/>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7"/>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7"/>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7"/>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7"/>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7"/>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5" name="Google Shape;6765;p67"/>
          <p:cNvGrpSpPr/>
          <p:nvPr/>
        </p:nvGrpSpPr>
        <p:grpSpPr>
          <a:xfrm>
            <a:off x="5313181" y="1832234"/>
            <a:ext cx="314662" cy="358099"/>
            <a:chOff x="-57549075" y="3590375"/>
            <a:chExt cx="279625" cy="318225"/>
          </a:xfrm>
        </p:grpSpPr>
        <p:sp>
          <p:nvSpPr>
            <p:cNvPr id="6766" name="Google Shape;6766;p67"/>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7"/>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7"/>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7"/>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0" name="Google Shape;6770;p67"/>
          <p:cNvGrpSpPr/>
          <p:nvPr/>
        </p:nvGrpSpPr>
        <p:grpSpPr>
          <a:xfrm>
            <a:off x="5305378" y="2273605"/>
            <a:ext cx="359871" cy="359871"/>
            <a:chOff x="-57570350" y="3982600"/>
            <a:chExt cx="319800" cy="319800"/>
          </a:xfrm>
        </p:grpSpPr>
        <p:sp>
          <p:nvSpPr>
            <p:cNvPr id="6771" name="Google Shape;6771;p67"/>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7"/>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7"/>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7"/>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5" name="Google Shape;6775;p67"/>
          <p:cNvGrpSpPr/>
          <p:nvPr/>
        </p:nvGrpSpPr>
        <p:grpSpPr>
          <a:xfrm>
            <a:off x="7520416" y="1376033"/>
            <a:ext cx="314662" cy="358999"/>
            <a:chOff x="-55576850" y="3198125"/>
            <a:chExt cx="279625" cy="319025"/>
          </a:xfrm>
        </p:grpSpPr>
        <p:sp>
          <p:nvSpPr>
            <p:cNvPr id="6776" name="Google Shape;6776;p67"/>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7"/>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7"/>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7"/>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0" name="Google Shape;6780;p67"/>
          <p:cNvGrpSpPr/>
          <p:nvPr/>
        </p:nvGrpSpPr>
        <p:grpSpPr>
          <a:xfrm>
            <a:off x="7497812" y="1832009"/>
            <a:ext cx="359871" cy="358324"/>
            <a:chOff x="-55596550" y="3590175"/>
            <a:chExt cx="319800" cy="318425"/>
          </a:xfrm>
        </p:grpSpPr>
        <p:sp>
          <p:nvSpPr>
            <p:cNvPr id="6781" name="Google Shape;6781;p67"/>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7"/>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7"/>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7"/>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5" name="Google Shape;6785;p67"/>
          <p:cNvGrpSpPr/>
          <p:nvPr/>
        </p:nvGrpSpPr>
        <p:grpSpPr>
          <a:xfrm>
            <a:off x="7513049" y="2273351"/>
            <a:ext cx="358999" cy="359252"/>
            <a:chOff x="-55595775" y="3982375"/>
            <a:chExt cx="319025" cy="319250"/>
          </a:xfrm>
        </p:grpSpPr>
        <p:sp>
          <p:nvSpPr>
            <p:cNvPr id="6786" name="Google Shape;6786;p67"/>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7"/>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7"/>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7"/>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7"/>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7"/>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2" name="Google Shape;6792;p67"/>
          <p:cNvGrpSpPr/>
          <p:nvPr/>
        </p:nvGrpSpPr>
        <p:grpSpPr>
          <a:xfrm>
            <a:off x="6170232" y="2731562"/>
            <a:ext cx="358999" cy="358099"/>
            <a:chOff x="-53635375" y="3192625"/>
            <a:chExt cx="319025" cy="318225"/>
          </a:xfrm>
        </p:grpSpPr>
        <p:sp>
          <p:nvSpPr>
            <p:cNvPr id="6793" name="Google Shape;6793;p67"/>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7"/>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7"/>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6" name="Google Shape;6796;p67"/>
          <p:cNvGrpSpPr/>
          <p:nvPr/>
        </p:nvGrpSpPr>
        <p:grpSpPr>
          <a:xfrm>
            <a:off x="6192401" y="3202536"/>
            <a:ext cx="314662" cy="358999"/>
            <a:chOff x="-53615675" y="3584850"/>
            <a:chExt cx="279625" cy="319025"/>
          </a:xfrm>
        </p:grpSpPr>
        <p:sp>
          <p:nvSpPr>
            <p:cNvPr id="6797" name="Google Shape;6797;p67"/>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7"/>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7"/>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0" name="Google Shape;6800;p67"/>
          <p:cNvGrpSpPr/>
          <p:nvPr/>
        </p:nvGrpSpPr>
        <p:grpSpPr>
          <a:xfrm>
            <a:off x="6170246" y="3665461"/>
            <a:ext cx="358971" cy="357874"/>
            <a:chOff x="-53634575" y="3976500"/>
            <a:chExt cx="319000" cy="318025"/>
          </a:xfrm>
        </p:grpSpPr>
        <p:sp>
          <p:nvSpPr>
            <p:cNvPr id="6801" name="Google Shape;6801;p67"/>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7"/>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7"/>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7"/>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7"/>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7"/>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7"/>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7"/>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9" name="Google Shape;6809;p67"/>
          <p:cNvGrpSpPr/>
          <p:nvPr/>
        </p:nvGrpSpPr>
        <p:grpSpPr>
          <a:xfrm>
            <a:off x="7965050" y="3208415"/>
            <a:ext cx="314662" cy="358436"/>
            <a:chOff x="-52023900" y="3590075"/>
            <a:chExt cx="279625" cy="318525"/>
          </a:xfrm>
        </p:grpSpPr>
        <p:sp>
          <p:nvSpPr>
            <p:cNvPr id="6810" name="Google Shape;6810;p67"/>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7"/>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7"/>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7"/>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7"/>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7"/>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7"/>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7" name="Google Shape;6817;p67"/>
          <p:cNvGrpSpPr/>
          <p:nvPr/>
        </p:nvGrpSpPr>
        <p:grpSpPr>
          <a:xfrm>
            <a:off x="5728292" y="1376934"/>
            <a:ext cx="358971" cy="358971"/>
            <a:chOff x="-57173375" y="3198925"/>
            <a:chExt cx="319000" cy="319000"/>
          </a:xfrm>
        </p:grpSpPr>
        <p:sp>
          <p:nvSpPr>
            <p:cNvPr id="6818" name="Google Shape;6818;p67"/>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7"/>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7"/>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7"/>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2" name="Google Shape;6822;p67"/>
          <p:cNvGrpSpPr/>
          <p:nvPr/>
        </p:nvGrpSpPr>
        <p:grpSpPr>
          <a:xfrm>
            <a:off x="5729178" y="1854374"/>
            <a:ext cx="357198" cy="314690"/>
            <a:chOff x="-57176525" y="3610050"/>
            <a:chExt cx="317425" cy="279650"/>
          </a:xfrm>
        </p:grpSpPr>
        <p:sp>
          <p:nvSpPr>
            <p:cNvPr id="6823" name="Google Shape;6823;p67"/>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7"/>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7"/>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7"/>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7"/>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8" name="Google Shape;6828;p67"/>
          <p:cNvGrpSpPr/>
          <p:nvPr/>
        </p:nvGrpSpPr>
        <p:grpSpPr>
          <a:xfrm>
            <a:off x="7939633" y="1376934"/>
            <a:ext cx="358099" cy="356326"/>
            <a:chOff x="-55202750" y="3198925"/>
            <a:chExt cx="318225" cy="316650"/>
          </a:xfrm>
        </p:grpSpPr>
        <p:sp>
          <p:nvSpPr>
            <p:cNvPr id="6829" name="Google Shape;6829;p67"/>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7"/>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1" name="Google Shape;6831;p67"/>
          <p:cNvGrpSpPr/>
          <p:nvPr/>
        </p:nvGrpSpPr>
        <p:grpSpPr>
          <a:xfrm>
            <a:off x="7950267" y="1832234"/>
            <a:ext cx="336830" cy="358099"/>
            <a:chOff x="-55194875" y="3590375"/>
            <a:chExt cx="299325" cy="318225"/>
          </a:xfrm>
        </p:grpSpPr>
        <p:sp>
          <p:nvSpPr>
            <p:cNvPr id="6832" name="Google Shape;6832;p67"/>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7"/>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7"/>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7"/>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7"/>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7" name="Google Shape;6837;p67"/>
          <p:cNvGrpSpPr/>
          <p:nvPr/>
        </p:nvGrpSpPr>
        <p:grpSpPr>
          <a:xfrm>
            <a:off x="7954884" y="2274505"/>
            <a:ext cx="357198" cy="357198"/>
            <a:chOff x="-55203525" y="3983400"/>
            <a:chExt cx="317425" cy="317425"/>
          </a:xfrm>
        </p:grpSpPr>
        <p:sp>
          <p:nvSpPr>
            <p:cNvPr id="6838" name="Google Shape;6838;p67"/>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7"/>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7"/>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1" name="Google Shape;6841;p67"/>
          <p:cNvGrpSpPr/>
          <p:nvPr/>
        </p:nvGrpSpPr>
        <p:grpSpPr>
          <a:xfrm>
            <a:off x="6621365" y="2731562"/>
            <a:ext cx="335930" cy="358971"/>
            <a:chOff x="-53232900" y="3192625"/>
            <a:chExt cx="298525" cy="319000"/>
          </a:xfrm>
        </p:grpSpPr>
        <p:sp>
          <p:nvSpPr>
            <p:cNvPr id="6842" name="Google Shape;6842;p67"/>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7"/>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7"/>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7"/>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7"/>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7"/>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7"/>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7"/>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0" name="Google Shape;6850;p67"/>
          <p:cNvGrpSpPr/>
          <p:nvPr/>
        </p:nvGrpSpPr>
        <p:grpSpPr>
          <a:xfrm>
            <a:off x="6610731" y="3202536"/>
            <a:ext cx="357198" cy="356326"/>
            <a:chOff x="-53242350" y="3584850"/>
            <a:chExt cx="317425" cy="316650"/>
          </a:xfrm>
        </p:grpSpPr>
        <p:sp>
          <p:nvSpPr>
            <p:cNvPr id="6851" name="Google Shape;6851;p67"/>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7"/>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7"/>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7"/>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7"/>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6" name="Google Shape;6856;p67"/>
          <p:cNvGrpSpPr/>
          <p:nvPr/>
        </p:nvGrpSpPr>
        <p:grpSpPr>
          <a:xfrm>
            <a:off x="6631999" y="3665236"/>
            <a:ext cx="314662" cy="358999"/>
            <a:chOff x="-53224225" y="3976300"/>
            <a:chExt cx="279625" cy="319025"/>
          </a:xfrm>
        </p:grpSpPr>
        <p:sp>
          <p:nvSpPr>
            <p:cNvPr id="6857" name="Google Shape;6857;p67"/>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7"/>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7"/>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7"/>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7"/>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7"/>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7"/>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4" name="Google Shape;6864;p67"/>
          <p:cNvGrpSpPr/>
          <p:nvPr/>
        </p:nvGrpSpPr>
        <p:grpSpPr>
          <a:xfrm>
            <a:off x="7942896" y="3672917"/>
            <a:ext cx="358971" cy="358408"/>
            <a:chOff x="-52043575" y="3983125"/>
            <a:chExt cx="319000" cy="318500"/>
          </a:xfrm>
        </p:grpSpPr>
        <p:sp>
          <p:nvSpPr>
            <p:cNvPr id="6865" name="Google Shape;6865;p67"/>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7"/>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7"/>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7"/>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7"/>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7"/>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7"/>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7"/>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7"/>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4" name="Google Shape;6874;p67"/>
          <p:cNvGrpSpPr/>
          <p:nvPr/>
        </p:nvGrpSpPr>
        <p:grpSpPr>
          <a:xfrm>
            <a:off x="6196836" y="1376934"/>
            <a:ext cx="314662" cy="358971"/>
            <a:chOff x="-56766175" y="3198925"/>
            <a:chExt cx="279625" cy="319000"/>
          </a:xfrm>
        </p:grpSpPr>
        <p:sp>
          <p:nvSpPr>
            <p:cNvPr id="6875" name="Google Shape;6875;p67"/>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7"/>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7"/>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7"/>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7"/>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7"/>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7"/>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2" name="Google Shape;6882;p67"/>
          <p:cNvGrpSpPr/>
          <p:nvPr/>
        </p:nvGrpSpPr>
        <p:grpSpPr>
          <a:xfrm>
            <a:off x="6195950" y="1832234"/>
            <a:ext cx="316434" cy="358099"/>
            <a:chOff x="-56766175" y="3590375"/>
            <a:chExt cx="281200" cy="318225"/>
          </a:xfrm>
        </p:grpSpPr>
        <p:sp>
          <p:nvSpPr>
            <p:cNvPr id="6883" name="Google Shape;6883;p67"/>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7"/>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7"/>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7"/>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7" name="Google Shape;6887;p67"/>
          <p:cNvGrpSpPr/>
          <p:nvPr/>
        </p:nvGrpSpPr>
        <p:grpSpPr>
          <a:xfrm>
            <a:off x="6232906" y="2273605"/>
            <a:ext cx="272126" cy="358099"/>
            <a:chOff x="-56747275" y="3982600"/>
            <a:chExt cx="241825" cy="318225"/>
          </a:xfrm>
        </p:grpSpPr>
        <p:sp>
          <p:nvSpPr>
            <p:cNvPr id="6888" name="Google Shape;6888;p67"/>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7"/>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7"/>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7"/>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7"/>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7"/>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7"/>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5" name="Google Shape;6895;p67"/>
          <p:cNvGrpSpPr/>
          <p:nvPr/>
        </p:nvGrpSpPr>
        <p:grpSpPr>
          <a:xfrm>
            <a:off x="4840657" y="3215842"/>
            <a:ext cx="358999" cy="342991"/>
            <a:chOff x="-54812875" y="3596675"/>
            <a:chExt cx="319025" cy="304800"/>
          </a:xfrm>
        </p:grpSpPr>
        <p:sp>
          <p:nvSpPr>
            <p:cNvPr id="6896" name="Google Shape;6896;p67"/>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7"/>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7"/>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7"/>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7"/>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7"/>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7"/>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03" name="Google Shape;6903;p67"/>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7"/>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05" name="Google Shape;6905;p67"/>
          <p:cNvGrpSpPr/>
          <p:nvPr/>
        </p:nvGrpSpPr>
        <p:grpSpPr>
          <a:xfrm>
            <a:off x="4862826" y="3672326"/>
            <a:ext cx="314662" cy="358099"/>
            <a:chOff x="-54793175" y="3982600"/>
            <a:chExt cx="279625" cy="318225"/>
          </a:xfrm>
        </p:grpSpPr>
        <p:sp>
          <p:nvSpPr>
            <p:cNvPr id="6906" name="Google Shape;6906;p67"/>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7"/>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7"/>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7"/>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7"/>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7"/>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7"/>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3" name="Google Shape;6913;p67"/>
          <p:cNvGrpSpPr/>
          <p:nvPr/>
        </p:nvGrpSpPr>
        <p:grpSpPr>
          <a:xfrm>
            <a:off x="7074284" y="2731562"/>
            <a:ext cx="314662" cy="358099"/>
            <a:chOff x="-52832000" y="3192625"/>
            <a:chExt cx="279625" cy="318225"/>
          </a:xfrm>
        </p:grpSpPr>
        <p:sp>
          <p:nvSpPr>
            <p:cNvPr id="6914" name="Google Shape;6914;p67"/>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7"/>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7"/>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7"/>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7"/>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7"/>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7"/>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7"/>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2" name="Google Shape;6922;p67"/>
          <p:cNvGrpSpPr/>
          <p:nvPr/>
        </p:nvGrpSpPr>
        <p:grpSpPr>
          <a:xfrm>
            <a:off x="5760817" y="2272929"/>
            <a:ext cx="323524" cy="358774"/>
            <a:chOff x="-57162350" y="3982000"/>
            <a:chExt cx="287500" cy="318825"/>
          </a:xfrm>
        </p:grpSpPr>
        <p:sp>
          <p:nvSpPr>
            <p:cNvPr id="6923" name="Google Shape;6923;p67"/>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7"/>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7"/>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7"/>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7"/>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7"/>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7"/>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7"/>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1" name="Google Shape;6931;p67"/>
          <p:cNvGrpSpPr/>
          <p:nvPr/>
        </p:nvGrpSpPr>
        <p:grpSpPr>
          <a:xfrm>
            <a:off x="7052130" y="3203436"/>
            <a:ext cx="358971" cy="357198"/>
            <a:chOff x="-52851675" y="3585650"/>
            <a:chExt cx="319000" cy="317425"/>
          </a:xfrm>
        </p:grpSpPr>
        <p:sp>
          <p:nvSpPr>
            <p:cNvPr id="6932" name="Google Shape;6932;p67"/>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7"/>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7"/>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7"/>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7"/>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7"/>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8" name="Google Shape;6938;p67"/>
          <p:cNvGrpSpPr/>
          <p:nvPr/>
        </p:nvGrpSpPr>
        <p:grpSpPr>
          <a:xfrm>
            <a:off x="7074284" y="3665236"/>
            <a:ext cx="314662" cy="358999"/>
            <a:chOff x="-52832000" y="3976300"/>
            <a:chExt cx="279625" cy="319025"/>
          </a:xfrm>
        </p:grpSpPr>
        <p:sp>
          <p:nvSpPr>
            <p:cNvPr id="6939" name="Google Shape;6939;p67"/>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7"/>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7"/>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7"/>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7"/>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4" name="Google Shape;6944;p67"/>
          <p:cNvGrpSpPr/>
          <p:nvPr/>
        </p:nvGrpSpPr>
        <p:grpSpPr>
          <a:xfrm>
            <a:off x="6191490" y="4119884"/>
            <a:ext cx="316434" cy="358099"/>
            <a:chOff x="-51633225" y="3198925"/>
            <a:chExt cx="281200" cy="318225"/>
          </a:xfrm>
        </p:grpSpPr>
        <p:sp>
          <p:nvSpPr>
            <p:cNvPr id="6945" name="Google Shape;6945;p67"/>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7"/>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7"/>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7"/>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7"/>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7"/>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7"/>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2" name="Google Shape;6952;p67"/>
          <p:cNvGrpSpPr/>
          <p:nvPr/>
        </p:nvGrpSpPr>
        <p:grpSpPr>
          <a:xfrm>
            <a:off x="6610314" y="1377806"/>
            <a:ext cx="365188" cy="357226"/>
            <a:chOff x="-56396775" y="3199700"/>
            <a:chExt cx="324525" cy="317450"/>
          </a:xfrm>
        </p:grpSpPr>
        <p:sp>
          <p:nvSpPr>
            <p:cNvPr id="6953" name="Google Shape;6953;p67"/>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7"/>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7"/>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7"/>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7"/>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7"/>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9" name="Google Shape;6959;p67"/>
          <p:cNvGrpSpPr/>
          <p:nvPr/>
        </p:nvGrpSpPr>
        <p:grpSpPr>
          <a:xfrm>
            <a:off x="6613408" y="1843740"/>
            <a:ext cx="358999" cy="335958"/>
            <a:chOff x="-56394425" y="3600600"/>
            <a:chExt cx="319025" cy="298550"/>
          </a:xfrm>
        </p:grpSpPr>
        <p:sp>
          <p:nvSpPr>
            <p:cNvPr id="6960" name="Google Shape;6960;p67"/>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7"/>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7"/>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3" name="Google Shape;6963;p67"/>
          <p:cNvGrpSpPr/>
          <p:nvPr/>
        </p:nvGrpSpPr>
        <p:grpSpPr>
          <a:xfrm>
            <a:off x="6644175" y="2274505"/>
            <a:ext cx="327068" cy="357198"/>
            <a:chOff x="-56379450" y="3983400"/>
            <a:chExt cx="290650" cy="317425"/>
          </a:xfrm>
        </p:grpSpPr>
        <p:sp>
          <p:nvSpPr>
            <p:cNvPr id="6964" name="Google Shape;6964;p67"/>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7"/>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7"/>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7"/>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7"/>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7"/>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7"/>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7"/>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2" name="Google Shape;6972;p67"/>
          <p:cNvGrpSpPr/>
          <p:nvPr/>
        </p:nvGrpSpPr>
        <p:grpSpPr>
          <a:xfrm>
            <a:off x="5307879" y="2738651"/>
            <a:ext cx="316434" cy="358971"/>
            <a:chOff x="-54401725" y="3198925"/>
            <a:chExt cx="281200" cy="319000"/>
          </a:xfrm>
        </p:grpSpPr>
        <p:sp>
          <p:nvSpPr>
            <p:cNvPr id="6973" name="Google Shape;6973;p67"/>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7"/>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7"/>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7"/>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7"/>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7"/>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7"/>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7"/>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7"/>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7"/>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7"/>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4" name="Google Shape;6984;p67"/>
          <p:cNvGrpSpPr/>
          <p:nvPr/>
        </p:nvGrpSpPr>
        <p:grpSpPr>
          <a:xfrm>
            <a:off x="5308766" y="3208753"/>
            <a:ext cx="314662" cy="358099"/>
            <a:chOff x="-54401725" y="3590375"/>
            <a:chExt cx="279625" cy="318225"/>
          </a:xfrm>
        </p:grpSpPr>
        <p:sp>
          <p:nvSpPr>
            <p:cNvPr id="6985" name="Google Shape;6985;p67"/>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7"/>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7"/>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7"/>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7"/>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7"/>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1" name="Google Shape;6991;p67"/>
          <p:cNvGrpSpPr/>
          <p:nvPr/>
        </p:nvGrpSpPr>
        <p:grpSpPr>
          <a:xfrm>
            <a:off x="5306557" y="3672326"/>
            <a:ext cx="319079" cy="358099"/>
            <a:chOff x="-54403300" y="3982600"/>
            <a:chExt cx="283550" cy="318225"/>
          </a:xfrm>
        </p:grpSpPr>
        <p:sp>
          <p:nvSpPr>
            <p:cNvPr id="6992" name="Google Shape;6992;p67"/>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7"/>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7"/>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7"/>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7"/>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7" name="Google Shape;6997;p67"/>
          <p:cNvGrpSpPr/>
          <p:nvPr/>
        </p:nvGrpSpPr>
        <p:grpSpPr>
          <a:xfrm>
            <a:off x="7493951" y="2733559"/>
            <a:ext cx="356298" cy="356973"/>
            <a:chOff x="-52458650" y="3194400"/>
            <a:chExt cx="316625" cy="317225"/>
          </a:xfrm>
        </p:grpSpPr>
        <p:sp>
          <p:nvSpPr>
            <p:cNvPr id="6998" name="Google Shape;6998;p67"/>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7"/>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7"/>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7"/>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7"/>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7"/>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7"/>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7"/>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6" name="Google Shape;7006;p67"/>
          <p:cNvGrpSpPr/>
          <p:nvPr/>
        </p:nvGrpSpPr>
        <p:grpSpPr>
          <a:xfrm>
            <a:off x="4862826" y="2738651"/>
            <a:ext cx="314662" cy="358971"/>
            <a:chOff x="-54793175" y="3198925"/>
            <a:chExt cx="279625" cy="319000"/>
          </a:xfrm>
        </p:grpSpPr>
        <p:sp>
          <p:nvSpPr>
            <p:cNvPr id="7007" name="Google Shape;7007;p67"/>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7"/>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7"/>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7"/>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7"/>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7"/>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7"/>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4" name="Google Shape;7014;p67"/>
          <p:cNvGrpSpPr/>
          <p:nvPr/>
        </p:nvGrpSpPr>
        <p:grpSpPr>
          <a:xfrm>
            <a:off x="7503249" y="3202536"/>
            <a:ext cx="337703" cy="357845"/>
            <a:chOff x="-52450000" y="3584850"/>
            <a:chExt cx="300100" cy="318000"/>
          </a:xfrm>
        </p:grpSpPr>
        <p:sp>
          <p:nvSpPr>
            <p:cNvPr id="7015" name="Google Shape;7015;p67"/>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7"/>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7"/>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7"/>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7"/>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7"/>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7"/>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2" name="Google Shape;7022;p67"/>
          <p:cNvGrpSpPr/>
          <p:nvPr/>
        </p:nvGrpSpPr>
        <p:grpSpPr>
          <a:xfrm>
            <a:off x="7514769" y="3667009"/>
            <a:ext cx="314662" cy="357226"/>
            <a:chOff x="-52440550" y="3977875"/>
            <a:chExt cx="279625" cy="317450"/>
          </a:xfrm>
        </p:grpSpPr>
        <p:sp>
          <p:nvSpPr>
            <p:cNvPr id="7023" name="Google Shape;7023;p67"/>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7"/>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7"/>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7"/>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7"/>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7"/>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7"/>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7"/>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1" name="Google Shape;7031;p67"/>
          <p:cNvGrpSpPr/>
          <p:nvPr/>
        </p:nvGrpSpPr>
        <p:grpSpPr>
          <a:xfrm>
            <a:off x="6626703" y="4123215"/>
            <a:ext cx="314662" cy="358999"/>
            <a:chOff x="-51623775" y="3584850"/>
            <a:chExt cx="279625" cy="319025"/>
          </a:xfrm>
        </p:grpSpPr>
        <p:sp>
          <p:nvSpPr>
            <p:cNvPr id="7032" name="Google Shape;7032;p67"/>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7"/>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7"/>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7"/>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7"/>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7"/>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7"/>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7"/>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7"/>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41" name="Google Shape;7041;p67"/>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7042" name="Google Shape;7042;p67"/>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046" name="Shape 7046"/>
        <p:cNvGrpSpPr/>
        <p:nvPr/>
      </p:nvGrpSpPr>
      <p:grpSpPr>
        <a:xfrm>
          <a:off x="0" y="0"/>
          <a:ext cx="0" cy="0"/>
          <a:chOff x="0" y="0"/>
          <a:chExt cx="0" cy="0"/>
        </a:xfrm>
      </p:grpSpPr>
      <p:grpSp>
        <p:nvGrpSpPr>
          <p:cNvPr id="7047" name="Google Shape;7047;p68"/>
          <p:cNvGrpSpPr/>
          <p:nvPr/>
        </p:nvGrpSpPr>
        <p:grpSpPr>
          <a:xfrm>
            <a:off x="866775" y="1386849"/>
            <a:ext cx="276003" cy="357300"/>
            <a:chOff x="-50469125" y="3183175"/>
            <a:chExt cx="233150" cy="301825"/>
          </a:xfrm>
        </p:grpSpPr>
        <p:sp>
          <p:nvSpPr>
            <p:cNvPr id="7048" name="Google Shape;7048;p68"/>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8"/>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8"/>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1" name="Google Shape;7051;p68"/>
          <p:cNvGrpSpPr/>
          <p:nvPr/>
        </p:nvGrpSpPr>
        <p:grpSpPr>
          <a:xfrm>
            <a:off x="826674" y="1822251"/>
            <a:ext cx="356205" cy="355288"/>
            <a:chOff x="-50504575" y="3550975"/>
            <a:chExt cx="300900" cy="300125"/>
          </a:xfrm>
        </p:grpSpPr>
        <p:sp>
          <p:nvSpPr>
            <p:cNvPr id="7052" name="Google Shape;7052;p68"/>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8"/>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8"/>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8"/>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6" name="Google Shape;7056;p68"/>
          <p:cNvGrpSpPr/>
          <p:nvPr/>
        </p:nvGrpSpPr>
        <p:grpSpPr>
          <a:xfrm>
            <a:off x="826674" y="2260493"/>
            <a:ext cx="356205" cy="354341"/>
            <a:chOff x="-50503000" y="3921175"/>
            <a:chExt cx="300900" cy="299325"/>
          </a:xfrm>
        </p:grpSpPr>
        <p:sp>
          <p:nvSpPr>
            <p:cNvPr id="7057" name="Google Shape;7057;p68"/>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8"/>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8"/>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8"/>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8"/>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2" name="Google Shape;7062;p68"/>
          <p:cNvGrpSpPr/>
          <p:nvPr/>
        </p:nvGrpSpPr>
        <p:grpSpPr>
          <a:xfrm>
            <a:off x="3030727" y="1406411"/>
            <a:ext cx="355258" cy="356205"/>
            <a:chOff x="-48630025" y="3199700"/>
            <a:chExt cx="300100" cy="300900"/>
          </a:xfrm>
        </p:grpSpPr>
        <p:sp>
          <p:nvSpPr>
            <p:cNvPr id="7063" name="Google Shape;7063;p68"/>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8"/>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8"/>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6" name="Google Shape;7066;p68"/>
          <p:cNvGrpSpPr/>
          <p:nvPr/>
        </p:nvGrpSpPr>
        <p:grpSpPr>
          <a:xfrm>
            <a:off x="3030727" y="1843707"/>
            <a:ext cx="355258" cy="355258"/>
            <a:chOff x="-48630025" y="3569100"/>
            <a:chExt cx="300100" cy="300100"/>
          </a:xfrm>
        </p:grpSpPr>
        <p:sp>
          <p:nvSpPr>
            <p:cNvPr id="7067" name="Google Shape;7067;p68"/>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8"/>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8"/>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8"/>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8"/>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8"/>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8"/>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8"/>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8"/>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8"/>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7" name="Google Shape;7077;p68"/>
          <p:cNvGrpSpPr/>
          <p:nvPr/>
        </p:nvGrpSpPr>
        <p:grpSpPr>
          <a:xfrm>
            <a:off x="3031201" y="2281003"/>
            <a:ext cx="354311" cy="353394"/>
            <a:chOff x="-48629225" y="3938500"/>
            <a:chExt cx="299300" cy="298525"/>
          </a:xfrm>
        </p:grpSpPr>
        <p:sp>
          <p:nvSpPr>
            <p:cNvPr id="7078" name="Google Shape;7078;p68"/>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8"/>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8"/>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8"/>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2" name="Google Shape;7082;p68"/>
          <p:cNvGrpSpPr/>
          <p:nvPr/>
        </p:nvGrpSpPr>
        <p:grpSpPr>
          <a:xfrm>
            <a:off x="1766604" y="2752344"/>
            <a:ext cx="311458" cy="354341"/>
            <a:chOff x="-46762575" y="3200500"/>
            <a:chExt cx="263100" cy="299325"/>
          </a:xfrm>
        </p:grpSpPr>
        <p:sp>
          <p:nvSpPr>
            <p:cNvPr id="7083" name="Google Shape;7083;p68"/>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8"/>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8"/>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8"/>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8"/>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8" name="Google Shape;7088;p68"/>
          <p:cNvGrpSpPr/>
          <p:nvPr/>
        </p:nvGrpSpPr>
        <p:grpSpPr>
          <a:xfrm>
            <a:off x="1744689" y="3211066"/>
            <a:ext cx="355288" cy="312375"/>
            <a:chOff x="-46779900" y="3588000"/>
            <a:chExt cx="300125" cy="263875"/>
          </a:xfrm>
        </p:grpSpPr>
        <p:sp>
          <p:nvSpPr>
            <p:cNvPr id="7089" name="Google Shape;7089;p68"/>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8"/>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8"/>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8"/>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3" name="Google Shape;7093;p68"/>
          <p:cNvGrpSpPr/>
          <p:nvPr/>
        </p:nvGrpSpPr>
        <p:grpSpPr>
          <a:xfrm>
            <a:off x="1745162" y="3625988"/>
            <a:ext cx="354341" cy="353394"/>
            <a:chOff x="-46779100" y="3938500"/>
            <a:chExt cx="299325" cy="298525"/>
          </a:xfrm>
        </p:grpSpPr>
        <p:sp>
          <p:nvSpPr>
            <p:cNvPr id="7094" name="Google Shape;7094;p68"/>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8"/>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6" name="Google Shape;7096;p68"/>
          <p:cNvGrpSpPr/>
          <p:nvPr/>
        </p:nvGrpSpPr>
        <p:grpSpPr>
          <a:xfrm>
            <a:off x="3952900" y="2758855"/>
            <a:ext cx="355258" cy="355288"/>
            <a:chOff x="-44924250" y="3206000"/>
            <a:chExt cx="300100" cy="300125"/>
          </a:xfrm>
        </p:grpSpPr>
        <p:sp>
          <p:nvSpPr>
            <p:cNvPr id="7097" name="Google Shape;7097;p68"/>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8"/>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8"/>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8"/>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8"/>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2" name="Google Shape;7102;p68"/>
          <p:cNvGrpSpPr/>
          <p:nvPr/>
        </p:nvGrpSpPr>
        <p:grpSpPr>
          <a:xfrm>
            <a:off x="1267386" y="1386849"/>
            <a:ext cx="355258" cy="355258"/>
            <a:chOff x="-50134375" y="3183175"/>
            <a:chExt cx="300100" cy="300100"/>
          </a:xfrm>
        </p:grpSpPr>
        <p:sp>
          <p:nvSpPr>
            <p:cNvPr id="7103" name="Google Shape;7103;p68"/>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8"/>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8"/>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8"/>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8"/>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8"/>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8"/>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8"/>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8"/>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8"/>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3" name="Google Shape;7113;p68"/>
          <p:cNvGrpSpPr/>
          <p:nvPr/>
        </p:nvGrpSpPr>
        <p:grpSpPr>
          <a:xfrm>
            <a:off x="1267386" y="1822251"/>
            <a:ext cx="355258" cy="355288"/>
            <a:chOff x="-50134375" y="3550975"/>
            <a:chExt cx="300100" cy="300125"/>
          </a:xfrm>
        </p:grpSpPr>
        <p:sp>
          <p:nvSpPr>
            <p:cNvPr id="7114" name="Google Shape;7114;p68"/>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8"/>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6" name="Google Shape;7116;p68"/>
          <p:cNvGrpSpPr/>
          <p:nvPr/>
        </p:nvGrpSpPr>
        <p:grpSpPr>
          <a:xfrm>
            <a:off x="1267386" y="2259783"/>
            <a:ext cx="355258" cy="355051"/>
            <a:chOff x="-50134375" y="3920575"/>
            <a:chExt cx="300100" cy="299925"/>
          </a:xfrm>
        </p:grpSpPr>
        <p:sp>
          <p:nvSpPr>
            <p:cNvPr id="7117" name="Google Shape;7117;p68"/>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8"/>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8"/>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0" name="Google Shape;7120;p68"/>
          <p:cNvGrpSpPr/>
          <p:nvPr/>
        </p:nvGrpSpPr>
        <p:grpSpPr>
          <a:xfrm>
            <a:off x="3478110" y="1407358"/>
            <a:ext cx="357123" cy="355258"/>
            <a:chOff x="-48262200" y="3200500"/>
            <a:chExt cx="301675" cy="300100"/>
          </a:xfrm>
        </p:grpSpPr>
        <p:sp>
          <p:nvSpPr>
            <p:cNvPr id="7121" name="Google Shape;7121;p68"/>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8"/>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8"/>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8"/>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8"/>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8"/>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8"/>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8"/>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8"/>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0" name="Google Shape;7130;p68"/>
          <p:cNvGrpSpPr/>
          <p:nvPr/>
        </p:nvGrpSpPr>
        <p:grpSpPr>
          <a:xfrm>
            <a:off x="3507483" y="1844447"/>
            <a:ext cx="298377" cy="354519"/>
            <a:chOff x="-48233050" y="3569725"/>
            <a:chExt cx="252050" cy="299475"/>
          </a:xfrm>
        </p:grpSpPr>
        <p:sp>
          <p:nvSpPr>
            <p:cNvPr id="7131" name="Google Shape;7131;p68"/>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8"/>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8"/>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4" name="Google Shape;7134;p68"/>
          <p:cNvGrpSpPr/>
          <p:nvPr/>
        </p:nvGrpSpPr>
        <p:grpSpPr>
          <a:xfrm>
            <a:off x="3531248" y="2278191"/>
            <a:ext cx="250847" cy="358070"/>
            <a:chOff x="-48216525" y="3936125"/>
            <a:chExt cx="211900" cy="302475"/>
          </a:xfrm>
        </p:grpSpPr>
        <p:sp>
          <p:nvSpPr>
            <p:cNvPr id="7135" name="Google Shape;7135;p68"/>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8"/>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8"/>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8"/>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9" name="Google Shape;7139;p68"/>
          <p:cNvGrpSpPr/>
          <p:nvPr/>
        </p:nvGrpSpPr>
        <p:grpSpPr>
          <a:xfrm>
            <a:off x="2186966" y="2753261"/>
            <a:ext cx="355258" cy="355288"/>
            <a:chOff x="-46410500" y="3201275"/>
            <a:chExt cx="300100" cy="300125"/>
          </a:xfrm>
        </p:grpSpPr>
        <p:sp>
          <p:nvSpPr>
            <p:cNvPr id="7140" name="Google Shape;7140;p68"/>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8"/>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8"/>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8"/>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8"/>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5" name="Google Shape;7145;p68"/>
          <p:cNvGrpSpPr/>
          <p:nvPr/>
        </p:nvGrpSpPr>
        <p:grpSpPr>
          <a:xfrm>
            <a:off x="2186966" y="3188692"/>
            <a:ext cx="355258" cy="356205"/>
            <a:chOff x="-46409700" y="3569100"/>
            <a:chExt cx="300100" cy="300900"/>
          </a:xfrm>
        </p:grpSpPr>
        <p:sp>
          <p:nvSpPr>
            <p:cNvPr id="7146" name="Google Shape;7146;p68"/>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8"/>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8"/>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8"/>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8"/>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1" name="Google Shape;7151;p68"/>
          <p:cNvGrpSpPr/>
          <p:nvPr/>
        </p:nvGrpSpPr>
        <p:grpSpPr>
          <a:xfrm>
            <a:off x="2174847" y="3624124"/>
            <a:ext cx="379497" cy="358070"/>
            <a:chOff x="-46422300" y="3936925"/>
            <a:chExt cx="320575" cy="302475"/>
          </a:xfrm>
        </p:grpSpPr>
        <p:sp>
          <p:nvSpPr>
            <p:cNvPr id="7152" name="Google Shape;7152;p68"/>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8"/>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4" name="Google Shape;7154;p68"/>
          <p:cNvGrpSpPr/>
          <p:nvPr/>
        </p:nvGrpSpPr>
        <p:grpSpPr>
          <a:xfrm>
            <a:off x="3952426" y="3178452"/>
            <a:ext cx="356205" cy="355258"/>
            <a:chOff x="-44914800" y="3560450"/>
            <a:chExt cx="300900" cy="300100"/>
          </a:xfrm>
        </p:grpSpPr>
        <p:sp>
          <p:nvSpPr>
            <p:cNvPr id="7155" name="Google Shape;7155;p68"/>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8"/>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8"/>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8"/>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8"/>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0" name="Google Shape;7160;p68"/>
          <p:cNvGrpSpPr/>
          <p:nvPr/>
        </p:nvGrpSpPr>
        <p:grpSpPr>
          <a:xfrm>
            <a:off x="1707478" y="1387086"/>
            <a:ext cx="354311" cy="354104"/>
            <a:chOff x="-49764975" y="3183375"/>
            <a:chExt cx="299300" cy="299125"/>
          </a:xfrm>
        </p:grpSpPr>
        <p:sp>
          <p:nvSpPr>
            <p:cNvPr id="7161" name="Google Shape;7161;p68"/>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8"/>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8"/>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8"/>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8"/>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8"/>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8"/>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8"/>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8"/>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0" name="Google Shape;7170;p68"/>
          <p:cNvGrpSpPr/>
          <p:nvPr/>
        </p:nvGrpSpPr>
        <p:grpSpPr>
          <a:xfrm>
            <a:off x="1707478" y="1822547"/>
            <a:ext cx="354311" cy="355909"/>
            <a:chOff x="-49764975" y="3551225"/>
            <a:chExt cx="299300" cy="300650"/>
          </a:xfrm>
        </p:grpSpPr>
        <p:sp>
          <p:nvSpPr>
            <p:cNvPr id="7171" name="Google Shape;7171;p68"/>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8"/>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8"/>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8"/>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8"/>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8"/>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8"/>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8"/>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8"/>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8"/>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8"/>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2" name="Google Shape;7182;p68"/>
          <p:cNvGrpSpPr/>
          <p:nvPr/>
        </p:nvGrpSpPr>
        <p:grpSpPr>
          <a:xfrm>
            <a:off x="1705140" y="2259310"/>
            <a:ext cx="358987" cy="355525"/>
            <a:chOff x="-49766550" y="3920175"/>
            <a:chExt cx="303250" cy="300325"/>
          </a:xfrm>
        </p:grpSpPr>
        <p:sp>
          <p:nvSpPr>
            <p:cNvPr id="7183" name="Google Shape;7183;p68"/>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8"/>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8"/>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8"/>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7" name="Google Shape;7187;p68"/>
          <p:cNvGrpSpPr/>
          <p:nvPr/>
        </p:nvGrpSpPr>
        <p:grpSpPr>
          <a:xfrm>
            <a:off x="3920671" y="1407358"/>
            <a:ext cx="357123" cy="354341"/>
            <a:chOff x="-47892800" y="3200500"/>
            <a:chExt cx="301675" cy="299325"/>
          </a:xfrm>
        </p:grpSpPr>
        <p:sp>
          <p:nvSpPr>
            <p:cNvPr id="7188" name="Google Shape;7188;p68"/>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8"/>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8"/>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8"/>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8"/>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8"/>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4" name="Google Shape;7194;p68"/>
          <p:cNvGrpSpPr/>
          <p:nvPr/>
        </p:nvGrpSpPr>
        <p:grpSpPr>
          <a:xfrm>
            <a:off x="3984537" y="1843707"/>
            <a:ext cx="229391" cy="355258"/>
            <a:chOff x="-47839250" y="3569100"/>
            <a:chExt cx="193775" cy="300100"/>
          </a:xfrm>
        </p:grpSpPr>
        <p:sp>
          <p:nvSpPr>
            <p:cNvPr id="7195" name="Google Shape;7195;p68"/>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8"/>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8"/>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8"/>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8"/>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8"/>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1" name="Google Shape;7201;p68"/>
          <p:cNvGrpSpPr/>
          <p:nvPr/>
        </p:nvGrpSpPr>
        <p:grpSpPr>
          <a:xfrm>
            <a:off x="3921603" y="2280056"/>
            <a:ext cx="355258" cy="356205"/>
            <a:chOff x="-47892800" y="3937700"/>
            <a:chExt cx="300100" cy="300900"/>
          </a:xfrm>
        </p:grpSpPr>
        <p:sp>
          <p:nvSpPr>
            <p:cNvPr id="7202" name="Google Shape;7202;p68"/>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8"/>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8"/>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8"/>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8"/>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8"/>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8"/>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8"/>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0" name="Google Shape;7210;p68"/>
          <p:cNvGrpSpPr/>
          <p:nvPr/>
        </p:nvGrpSpPr>
        <p:grpSpPr>
          <a:xfrm>
            <a:off x="2626898" y="2773770"/>
            <a:ext cx="355258" cy="311458"/>
            <a:chOff x="-46042675" y="3218600"/>
            <a:chExt cx="300100" cy="263100"/>
          </a:xfrm>
        </p:grpSpPr>
        <p:sp>
          <p:nvSpPr>
            <p:cNvPr id="7211" name="Google Shape;7211;p68"/>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8"/>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8"/>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8"/>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8"/>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8"/>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7" name="Google Shape;7217;p68"/>
          <p:cNvGrpSpPr/>
          <p:nvPr/>
        </p:nvGrpSpPr>
        <p:grpSpPr>
          <a:xfrm>
            <a:off x="2626898" y="3188219"/>
            <a:ext cx="355258" cy="323118"/>
            <a:chOff x="-46042675" y="3568700"/>
            <a:chExt cx="300100" cy="272950"/>
          </a:xfrm>
        </p:grpSpPr>
        <p:sp>
          <p:nvSpPr>
            <p:cNvPr id="7218" name="Google Shape;7218;p68"/>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8"/>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8"/>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8"/>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2" name="Google Shape;7222;p68"/>
          <p:cNvGrpSpPr/>
          <p:nvPr/>
        </p:nvGrpSpPr>
        <p:grpSpPr>
          <a:xfrm>
            <a:off x="2668849" y="3625189"/>
            <a:ext cx="271357" cy="356057"/>
            <a:chOff x="-46007225" y="3937825"/>
            <a:chExt cx="229225" cy="300775"/>
          </a:xfrm>
        </p:grpSpPr>
        <p:sp>
          <p:nvSpPr>
            <p:cNvPr id="7223" name="Google Shape;7223;p68"/>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8"/>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8"/>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8"/>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8"/>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8"/>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8"/>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8"/>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8"/>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8"/>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3" name="Google Shape;7233;p68"/>
          <p:cNvGrpSpPr/>
          <p:nvPr/>
        </p:nvGrpSpPr>
        <p:grpSpPr>
          <a:xfrm>
            <a:off x="3974341" y="3615275"/>
            <a:ext cx="312375" cy="357596"/>
            <a:chOff x="-44895900" y="3929450"/>
            <a:chExt cx="263875" cy="302075"/>
          </a:xfrm>
        </p:grpSpPr>
        <p:sp>
          <p:nvSpPr>
            <p:cNvPr id="7234" name="Google Shape;7234;p68"/>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8"/>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8"/>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8"/>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8"/>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8"/>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0" name="Google Shape;7240;p68"/>
          <p:cNvGrpSpPr/>
          <p:nvPr/>
        </p:nvGrpSpPr>
        <p:grpSpPr>
          <a:xfrm>
            <a:off x="2148160" y="1398036"/>
            <a:ext cx="356205" cy="332885"/>
            <a:chOff x="-49397175" y="3192625"/>
            <a:chExt cx="300900" cy="281200"/>
          </a:xfrm>
        </p:grpSpPr>
        <p:sp>
          <p:nvSpPr>
            <p:cNvPr id="7241" name="Google Shape;7241;p68"/>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8"/>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8"/>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8"/>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8"/>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8"/>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8"/>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8" name="Google Shape;7248;p68"/>
          <p:cNvGrpSpPr/>
          <p:nvPr/>
        </p:nvGrpSpPr>
        <p:grpSpPr>
          <a:xfrm>
            <a:off x="2174263" y="1822251"/>
            <a:ext cx="304000" cy="356205"/>
            <a:chOff x="-49375900" y="3550975"/>
            <a:chExt cx="256800" cy="300900"/>
          </a:xfrm>
        </p:grpSpPr>
        <p:sp>
          <p:nvSpPr>
            <p:cNvPr id="7249" name="Google Shape;7249;p68"/>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8"/>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8"/>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8"/>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8"/>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8"/>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8"/>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8"/>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8"/>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8"/>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8"/>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0" name="Google Shape;7260;p68"/>
          <p:cNvGrpSpPr/>
          <p:nvPr/>
        </p:nvGrpSpPr>
        <p:grpSpPr>
          <a:xfrm>
            <a:off x="2169616" y="2259546"/>
            <a:ext cx="313293" cy="356205"/>
            <a:chOff x="-49378250" y="3920375"/>
            <a:chExt cx="264650" cy="300900"/>
          </a:xfrm>
        </p:grpSpPr>
        <p:sp>
          <p:nvSpPr>
            <p:cNvPr id="7261" name="Google Shape;7261;p68"/>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8"/>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8"/>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8"/>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8"/>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8"/>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8"/>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8" name="Google Shape;7268;p68"/>
          <p:cNvGrpSpPr/>
          <p:nvPr/>
        </p:nvGrpSpPr>
        <p:grpSpPr>
          <a:xfrm>
            <a:off x="888604" y="2752344"/>
            <a:ext cx="312375" cy="357123"/>
            <a:chOff x="-47505300" y="3200500"/>
            <a:chExt cx="263875" cy="301675"/>
          </a:xfrm>
        </p:grpSpPr>
        <p:sp>
          <p:nvSpPr>
            <p:cNvPr id="7269" name="Google Shape;7269;p68"/>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8"/>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8"/>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8"/>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8"/>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8"/>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8"/>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8"/>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8"/>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8"/>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8"/>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8"/>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8"/>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2" name="Google Shape;7282;p68"/>
          <p:cNvGrpSpPr/>
          <p:nvPr/>
        </p:nvGrpSpPr>
        <p:grpSpPr>
          <a:xfrm>
            <a:off x="866704" y="3188692"/>
            <a:ext cx="356176" cy="355051"/>
            <a:chOff x="-47524975" y="3569100"/>
            <a:chExt cx="300875" cy="299925"/>
          </a:xfrm>
        </p:grpSpPr>
        <p:sp>
          <p:nvSpPr>
            <p:cNvPr id="7283" name="Google Shape;7283;p68"/>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8"/>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8"/>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8"/>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8"/>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8" name="Google Shape;7288;p68"/>
          <p:cNvGrpSpPr/>
          <p:nvPr/>
        </p:nvGrpSpPr>
        <p:grpSpPr>
          <a:xfrm>
            <a:off x="867162" y="3667954"/>
            <a:ext cx="355258" cy="270410"/>
            <a:chOff x="-47523400" y="3973950"/>
            <a:chExt cx="300100" cy="228425"/>
          </a:xfrm>
        </p:grpSpPr>
        <p:sp>
          <p:nvSpPr>
            <p:cNvPr id="7289" name="Google Shape;7289;p68"/>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8"/>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8"/>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8"/>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8"/>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4" name="Google Shape;7294;p68"/>
          <p:cNvGrpSpPr/>
          <p:nvPr/>
        </p:nvGrpSpPr>
        <p:grpSpPr>
          <a:xfrm>
            <a:off x="3072283" y="2750953"/>
            <a:ext cx="354341" cy="357596"/>
            <a:chOff x="-45673275" y="3199325"/>
            <a:chExt cx="299325" cy="302075"/>
          </a:xfrm>
        </p:grpSpPr>
        <p:sp>
          <p:nvSpPr>
            <p:cNvPr id="7295" name="Google Shape;7295;p68"/>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8"/>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8"/>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8" name="Google Shape;7298;p68"/>
          <p:cNvGrpSpPr/>
          <p:nvPr/>
        </p:nvGrpSpPr>
        <p:grpSpPr>
          <a:xfrm>
            <a:off x="3071351" y="3209202"/>
            <a:ext cx="356205" cy="314240"/>
            <a:chOff x="-45674075" y="3586425"/>
            <a:chExt cx="300900" cy="265450"/>
          </a:xfrm>
        </p:grpSpPr>
        <p:sp>
          <p:nvSpPr>
            <p:cNvPr id="7299" name="Google Shape;7299;p68"/>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8"/>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1" name="Google Shape;7301;p68"/>
          <p:cNvGrpSpPr/>
          <p:nvPr/>
        </p:nvGrpSpPr>
        <p:grpSpPr>
          <a:xfrm>
            <a:off x="3072283" y="3625041"/>
            <a:ext cx="354341" cy="356205"/>
            <a:chOff x="-45673275" y="3937700"/>
            <a:chExt cx="299325" cy="300900"/>
          </a:xfrm>
        </p:grpSpPr>
        <p:sp>
          <p:nvSpPr>
            <p:cNvPr id="7302" name="Google Shape;7302;p68"/>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8"/>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8"/>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8"/>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8"/>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8"/>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8" name="Google Shape;7308;p68"/>
          <p:cNvGrpSpPr/>
          <p:nvPr/>
        </p:nvGrpSpPr>
        <p:grpSpPr>
          <a:xfrm>
            <a:off x="2186449" y="4117825"/>
            <a:ext cx="356205" cy="356205"/>
            <a:chOff x="-44512325" y="3176075"/>
            <a:chExt cx="300900" cy="300900"/>
          </a:xfrm>
        </p:grpSpPr>
        <p:sp>
          <p:nvSpPr>
            <p:cNvPr id="7309" name="Google Shape;7309;p68"/>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8"/>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8"/>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2" name="Google Shape;7312;p68"/>
          <p:cNvGrpSpPr/>
          <p:nvPr/>
        </p:nvGrpSpPr>
        <p:grpSpPr>
          <a:xfrm>
            <a:off x="2589789" y="1386849"/>
            <a:ext cx="354341" cy="354341"/>
            <a:chOff x="-49027775" y="3183175"/>
            <a:chExt cx="299325" cy="299325"/>
          </a:xfrm>
        </p:grpSpPr>
        <p:sp>
          <p:nvSpPr>
            <p:cNvPr id="7313" name="Google Shape;7313;p68"/>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8"/>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8"/>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8"/>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7" name="Google Shape;7317;p68"/>
          <p:cNvGrpSpPr/>
          <p:nvPr/>
        </p:nvGrpSpPr>
        <p:grpSpPr>
          <a:xfrm>
            <a:off x="2589330" y="1822251"/>
            <a:ext cx="355258" cy="357152"/>
            <a:chOff x="-49027775" y="3550975"/>
            <a:chExt cx="300100" cy="301700"/>
          </a:xfrm>
        </p:grpSpPr>
        <p:sp>
          <p:nvSpPr>
            <p:cNvPr id="7318" name="Google Shape;7318;p68"/>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8"/>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8"/>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8"/>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8"/>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8"/>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8"/>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8"/>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8"/>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8"/>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8" name="Google Shape;7328;p68"/>
          <p:cNvGrpSpPr/>
          <p:nvPr/>
        </p:nvGrpSpPr>
        <p:grpSpPr>
          <a:xfrm>
            <a:off x="2587406" y="2259310"/>
            <a:ext cx="359106" cy="355525"/>
            <a:chOff x="-49031025" y="3920175"/>
            <a:chExt cx="303350" cy="300325"/>
          </a:xfrm>
        </p:grpSpPr>
        <p:sp>
          <p:nvSpPr>
            <p:cNvPr id="7329" name="Google Shape;7329;p68"/>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8"/>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8"/>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8"/>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8"/>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8"/>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5" name="Google Shape;7335;p68"/>
          <p:cNvGrpSpPr/>
          <p:nvPr/>
        </p:nvGrpSpPr>
        <p:grpSpPr>
          <a:xfrm>
            <a:off x="1303511" y="2752344"/>
            <a:ext cx="356176" cy="354341"/>
            <a:chOff x="-47155575" y="3200500"/>
            <a:chExt cx="300875" cy="299325"/>
          </a:xfrm>
        </p:grpSpPr>
        <p:sp>
          <p:nvSpPr>
            <p:cNvPr id="7336" name="Google Shape;7336;p68"/>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8"/>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8"/>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8"/>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8"/>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8"/>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2" name="Google Shape;7342;p68"/>
          <p:cNvGrpSpPr/>
          <p:nvPr/>
        </p:nvGrpSpPr>
        <p:grpSpPr>
          <a:xfrm>
            <a:off x="1303970" y="3188692"/>
            <a:ext cx="355258" cy="355258"/>
            <a:chOff x="-47154800" y="3569100"/>
            <a:chExt cx="300100" cy="300100"/>
          </a:xfrm>
        </p:grpSpPr>
        <p:sp>
          <p:nvSpPr>
            <p:cNvPr id="7343" name="Google Shape;7343;p68"/>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8"/>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8"/>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8"/>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8"/>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8"/>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9" name="Google Shape;7349;p68"/>
          <p:cNvGrpSpPr/>
          <p:nvPr/>
        </p:nvGrpSpPr>
        <p:grpSpPr>
          <a:xfrm>
            <a:off x="1304443" y="3626905"/>
            <a:ext cx="354311" cy="353423"/>
            <a:chOff x="-47154000" y="3939275"/>
            <a:chExt cx="299300" cy="298550"/>
          </a:xfrm>
        </p:grpSpPr>
        <p:sp>
          <p:nvSpPr>
            <p:cNvPr id="7350" name="Google Shape;7350;p68"/>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8"/>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8"/>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8"/>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4" name="Google Shape;7354;p68"/>
          <p:cNvGrpSpPr/>
          <p:nvPr/>
        </p:nvGrpSpPr>
        <p:grpSpPr>
          <a:xfrm>
            <a:off x="3529733" y="2752344"/>
            <a:ext cx="312375" cy="354341"/>
            <a:chOff x="-45286550" y="3200500"/>
            <a:chExt cx="263875" cy="299325"/>
          </a:xfrm>
        </p:grpSpPr>
        <p:sp>
          <p:nvSpPr>
            <p:cNvPr id="7355" name="Google Shape;7355;p68"/>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8"/>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8"/>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8" name="Google Shape;7358;p68"/>
          <p:cNvGrpSpPr/>
          <p:nvPr/>
        </p:nvGrpSpPr>
        <p:grpSpPr>
          <a:xfrm>
            <a:off x="3529733" y="3189639"/>
            <a:ext cx="312375" cy="354311"/>
            <a:chOff x="-45286550" y="3569900"/>
            <a:chExt cx="263875" cy="299300"/>
          </a:xfrm>
        </p:grpSpPr>
        <p:sp>
          <p:nvSpPr>
            <p:cNvPr id="7359" name="Google Shape;7359;p68"/>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8"/>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8"/>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8"/>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8"/>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8"/>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5" name="Google Shape;7365;p68"/>
          <p:cNvGrpSpPr/>
          <p:nvPr/>
        </p:nvGrpSpPr>
        <p:grpSpPr>
          <a:xfrm>
            <a:off x="3540920" y="3625988"/>
            <a:ext cx="290001" cy="355258"/>
            <a:chOff x="-45277900" y="3938500"/>
            <a:chExt cx="244975" cy="300100"/>
          </a:xfrm>
        </p:grpSpPr>
        <p:sp>
          <p:nvSpPr>
            <p:cNvPr id="7366" name="Google Shape;7366;p68"/>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8"/>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8"/>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8"/>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0" name="Google Shape;7370;p68"/>
          <p:cNvGrpSpPr/>
          <p:nvPr/>
        </p:nvGrpSpPr>
        <p:grpSpPr>
          <a:xfrm>
            <a:off x="2626869" y="4095090"/>
            <a:ext cx="355258" cy="355258"/>
            <a:chOff x="-44502875" y="3576975"/>
            <a:chExt cx="300100" cy="300100"/>
          </a:xfrm>
        </p:grpSpPr>
        <p:sp>
          <p:nvSpPr>
            <p:cNvPr id="7371" name="Google Shape;7371;p68"/>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8"/>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8"/>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4" name="Google Shape;7374;p68"/>
          <p:cNvGrpSpPr/>
          <p:nvPr/>
        </p:nvGrpSpPr>
        <p:grpSpPr>
          <a:xfrm>
            <a:off x="4835456" y="1828361"/>
            <a:ext cx="356196" cy="354670"/>
            <a:chOff x="-13946200" y="3647075"/>
            <a:chExt cx="353650" cy="352100"/>
          </a:xfrm>
        </p:grpSpPr>
        <p:sp>
          <p:nvSpPr>
            <p:cNvPr id="7375" name="Google Shape;7375;p68"/>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8"/>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8"/>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8"/>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8"/>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8"/>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1" name="Google Shape;7381;p68"/>
          <p:cNvGrpSpPr/>
          <p:nvPr/>
        </p:nvGrpSpPr>
        <p:grpSpPr>
          <a:xfrm>
            <a:off x="6618849" y="1387844"/>
            <a:ext cx="357002" cy="354267"/>
            <a:chOff x="-12163025" y="3214275"/>
            <a:chExt cx="354450" cy="351700"/>
          </a:xfrm>
        </p:grpSpPr>
        <p:sp>
          <p:nvSpPr>
            <p:cNvPr id="7382" name="Google Shape;7382;p68"/>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8"/>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8"/>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5" name="Google Shape;7385;p68"/>
          <p:cNvGrpSpPr/>
          <p:nvPr/>
        </p:nvGrpSpPr>
        <p:grpSpPr>
          <a:xfrm>
            <a:off x="6619629" y="1827581"/>
            <a:ext cx="355441" cy="356232"/>
            <a:chOff x="-12160675" y="3647875"/>
            <a:chExt cx="352900" cy="353650"/>
          </a:xfrm>
        </p:grpSpPr>
        <p:sp>
          <p:nvSpPr>
            <p:cNvPr id="7386" name="Google Shape;7386;p68"/>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8"/>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8"/>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8"/>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8"/>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8"/>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8"/>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3" name="Google Shape;7393;p68"/>
          <p:cNvGrpSpPr/>
          <p:nvPr/>
        </p:nvGrpSpPr>
        <p:grpSpPr>
          <a:xfrm>
            <a:off x="6630345" y="2272036"/>
            <a:ext cx="354635" cy="356232"/>
            <a:chOff x="-12160675" y="4081850"/>
            <a:chExt cx="352100" cy="353650"/>
          </a:xfrm>
        </p:grpSpPr>
        <p:sp>
          <p:nvSpPr>
            <p:cNvPr id="7394" name="Google Shape;7394;p68"/>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8"/>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8"/>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8"/>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8"/>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8"/>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0" name="Google Shape;7400;p68"/>
          <p:cNvGrpSpPr/>
          <p:nvPr/>
        </p:nvGrpSpPr>
        <p:grpSpPr>
          <a:xfrm>
            <a:off x="4835311" y="2746480"/>
            <a:ext cx="355416" cy="355652"/>
            <a:chOff x="-10391650" y="3180600"/>
            <a:chExt cx="352875" cy="353075"/>
          </a:xfrm>
        </p:grpSpPr>
        <p:sp>
          <p:nvSpPr>
            <p:cNvPr id="7401" name="Google Shape;7401;p68"/>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8"/>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8"/>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8"/>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8"/>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8"/>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68"/>
          <p:cNvGrpSpPr/>
          <p:nvPr/>
        </p:nvGrpSpPr>
        <p:grpSpPr>
          <a:xfrm>
            <a:off x="4835310" y="3223278"/>
            <a:ext cx="354635" cy="353890"/>
            <a:chOff x="-10390875" y="3616350"/>
            <a:chExt cx="352100" cy="351325"/>
          </a:xfrm>
        </p:grpSpPr>
        <p:sp>
          <p:nvSpPr>
            <p:cNvPr id="7408" name="Google Shape;7408;p68"/>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8"/>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8"/>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1" name="Google Shape;7411;p68"/>
          <p:cNvGrpSpPr/>
          <p:nvPr/>
        </p:nvGrpSpPr>
        <p:grpSpPr>
          <a:xfrm>
            <a:off x="7502285" y="2747943"/>
            <a:ext cx="312585" cy="354670"/>
            <a:chOff x="-10370400" y="4049550"/>
            <a:chExt cx="310350" cy="352100"/>
          </a:xfrm>
        </p:grpSpPr>
        <p:sp>
          <p:nvSpPr>
            <p:cNvPr id="7412" name="Google Shape;7412;p68"/>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8"/>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8"/>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8"/>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8"/>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7" name="Google Shape;7417;p68"/>
          <p:cNvGrpSpPr/>
          <p:nvPr/>
        </p:nvGrpSpPr>
        <p:grpSpPr>
          <a:xfrm>
            <a:off x="6606541" y="2746884"/>
            <a:ext cx="379236" cy="354847"/>
            <a:chOff x="-8674650" y="3210975"/>
            <a:chExt cx="376525" cy="352275"/>
          </a:xfrm>
        </p:grpSpPr>
        <p:sp>
          <p:nvSpPr>
            <p:cNvPr id="7418" name="Google Shape;7418;p68"/>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8"/>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8"/>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8"/>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8"/>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8"/>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4" name="Google Shape;7424;p68"/>
          <p:cNvGrpSpPr/>
          <p:nvPr/>
        </p:nvGrpSpPr>
        <p:grpSpPr>
          <a:xfrm>
            <a:off x="5278038" y="1828361"/>
            <a:ext cx="356221" cy="354670"/>
            <a:chOff x="-13512225" y="3647075"/>
            <a:chExt cx="353675" cy="352100"/>
          </a:xfrm>
        </p:grpSpPr>
        <p:sp>
          <p:nvSpPr>
            <p:cNvPr id="7425" name="Google Shape;7425;p68"/>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8"/>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8"/>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8"/>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8"/>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8"/>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8"/>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8"/>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8"/>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8"/>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5" name="Google Shape;7435;p68"/>
          <p:cNvGrpSpPr/>
          <p:nvPr/>
        </p:nvGrpSpPr>
        <p:grpSpPr>
          <a:xfrm>
            <a:off x="5288351" y="2272427"/>
            <a:ext cx="356221" cy="355451"/>
            <a:chOff x="-13512225" y="4080275"/>
            <a:chExt cx="353675" cy="352875"/>
          </a:xfrm>
        </p:grpSpPr>
        <p:sp>
          <p:nvSpPr>
            <p:cNvPr id="7436" name="Google Shape;7436;p68"/>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8"/>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8"/>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8"/>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8"/>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8"/>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8"/>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8"/>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8"/>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8"/>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8"/>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7" name="Google Shape;7447;p68"/>
          <p:cNvGrpSpPr/>
          <p:nvPr/>
        </p:nvGrpSpPr>
        <p:grpSpPr>
          <a:xfrm>
            <a:off x="7061431" y="1419788"/>
            <a:ext cx="356196" cy="290379"/>
            <a:chOff x="-11728250" y="3245400"/>
            <a:chExt cx="353650" cy="288275"/>
          </a:xfrm>
        </p:grpSpPr>
        <p:sp>
          <p:nvSpPr>
            <p:cNvPr id="7448" name="Google Shape;7448;p68"/>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8"/>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8"/>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8"/>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8"/>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3" name="Google Shape;7453;p68"/>
          <p:cNvGrpSpPr/>
          <p:nvPr/>
        </p:nvGrpSpPr>
        <p:grpSpPr>
          <a:xfrm>
            <a:off x="7093939" y="2272427"/>
            <a:ext cx="311804" cy="355451"/>
            <a:chOff x="-11703850" y="4081850"/>
            <a:chExt cx="309575" cy="352875"/>
          </a:xfrm>
        </p:grpSpPr>
        <p:sp>
          <p:nvSpPr>
            <p:cNvPr id="7454" name="Google Shape;7454;p68"/>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8"/>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8"/>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8"/>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8"/>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8"/>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8"/>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8"/>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2" name="Google Shape;7462;p68"/>
          <p:cNvGrpSpPr/>
          <p:nvPr/>
        </p:nvGrpSpPr>
        <p:grpSpPr>
          <a:xfrm>
            <a:off x="5282595" y="2746580"/>
            <a:ext cx="357002" cy="355451"/>
            <a:chOff x="-9958475" y="3180025"/>
            <a:chExt cx="354450" cy="352875"/>
          </a:xfrm>
        </p:grpSpPr>
        <p:sp>
          <p:nvSpPr>
            <p:cNvPr id="7463" name="Google Shape;7463;p68"/>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8"/>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8"/>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6" name="Google Shape;7466;p68"/>
          <p:cNvGrpSpPr/>
          <p:nvPr/>
        </p:nvGrpSpPr>
        <p:grpSpPr>
          <a:xfrm>
            <a:off x="5291722" y="3222561"/>
            <a:ext cx="337966" cy="355325"/>
            <a:chOff x="-9949025" y="3615575"/>
            <a:chExt cx="335550" cy="352750"/>
          </a:xfrm>
        </p:grpSpPr>
        <p:sp>
          <p:nvSpPr>
            <p:cNvPr id="7467" name="Google Shape;7467;p68"/>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8"/>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8"/>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0" name="Google Shape;7470;p68"/>
          <p:cNvGrpSpPr/>
          <p:nvPr/>
        </p:nvGrpSpPr>
        <p:grpSpPr>
          <a:xfrm>
            <a:off x="7926568" y="2746067"/>
            <a:ext cx="360175" cy="358423"/>
            <a:chOff x="-9961625" y="4048175"/>
            <a:chExt cx="357600" cy="355825"/>
          </a:xfrm>
        </p:grpSpPr>
        <p:sp>
          <p:nvSpPr>
            <p:cNvPr id="7471" name="Google Shape;7471;p68"/>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8"/>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8"/>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8"/>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8"/>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8"/>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7" name="Google Shape;7477;p68"/>
          <p:cNvGrpSpPr/>
          <p:nvPr/>
        </p:nvGrpSpPr>
        <p:grpSpPr>
          <a:xfrm>
            <a:off x="6613289" y="3221579"/>
            <a:ext cx="364959" cy="357289"/>
            <a:chOff x="-8680950" y="3624225"/>
            <a:chExt cx="362350" cy="354700"/>
          </a:xfrm>
        </p:grpSpPr>
        <p:sp>
          <p:nvSpPr>
            <p:cNvPr id="7478" name="Google Shape;7478;p68"/>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8"/>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8"/>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8"/>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8"/>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8"/>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4" name="Google Shape;7484;p68"/>
          <p:cNvGrpSpPr/>
          <p:nvPr/>
        </p:nvGrpSpPr>
        <p:grpSpPr>
          <a:xfrm>
            <a:off x="5749533" y="1387239"/>
            <a:ext cx="313365" cy="355476"/>
            <a:chOff x="-13056975" y="3212300"/>
            <a:chExt cx="311125" cy="352900"/>
          </a:xfrm>
        </p:grpSpPr>
        <p:sp>
          <p:nvSpPr>
            <p:cNvPr id="7485" name="Google Shape;7485;p68"/>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8"/>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8"/>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8"/>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9" name="Google Shape;7489;p68"/>
          <p:cNvGrpSpPr/>
          <p:nvPr/>
        </p:nvGrpSpPr>
        <p:grpSpPr>
          <a:xfrm>
            <a:off x="5726921" y="1828034"/>
            <a:ext cx="358588" cy="355325"/>
            <a:chOff x="-13077450" y="3647075"/>
            <a:chExt cx="356025" cy="352750"/>
          </a:xfrm>
        </p:grpSpPr>
        <p:sp>
          <p:nvSpPr>
            <p:cNvPr id="7490" name="Google Shape;7490;p68"/>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8"/>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8"/>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3" name="Google Shape;7493;p68"/>
          <p:cNvGrpSpPr/>
          <p:nvPr/>
        </p:nvGrpSpPr>
        <p:grpSpPr>
          <a:xfrm>
            <a:off x="5738027" y="2271633"/>
            <a:ext cx="357002" cy="357037"/>
            <a:chOff x="-13079025" y="4079475"/>
            <a:chExt cx="354450" cy="354450"/>
          </a:xfrm>
        </p:grpSpPr>
        <p:sp>
          <p:nvSpPr>
            <p:cNvPr id="7494" name="Google Shape;7494;p68"/>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8"/>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8"/>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8"/>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8" name="Google Shape;7498;p68"/>
          <p:cNvGrpSpPr/>
          <p:nvPr/>
        </p:nvGrpSpPr>
        <p:grpSpPr>
          <a:xfrm>
            <a:off x="7511094" y="1387642"/>
            <a:ext cx="356221" cy="354670"/>
            <a:chOff x="-11292700" y="3213875"/>
            <a:chExt cx="353675" cy="352100"/>
          </a:xfrm>
        </p:grpSpPr>
        <p:sp>
          <p:nvSpPr>
            <p:cNvPr id="7499" name="Google Shape;7499;p68"/>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8"/>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8"/>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8"/>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8"/>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8"/>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8"/>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6" name="Google Shape;7506;p68"/>
          <p:cNvGrpSpPr/>
          <p:nvPr/>
        </p:nvGrpSpPr>
        <p:grpSpPr>
          <a:xfrm>
            <a:off x="7505152" y="1827581"/>
            <a:ext cx="368106" cy="356232"/>
            <a:chOff x="-11299000" y="3647875"/>
            <a:chExt cx="365475" cy="353650"/>
          </a:xfrm>
        </p:grpSpPr>
        <p:sp>
          <p:nvSpPr>
            <p:cNvPr id="7507" name="Google Shape;7507;p68"/>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8"/>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8"/>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8"/>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8"/>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8"/>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3" name="Google Shape;7513;p68"/>
          <p:cNvGrpSpPr/>
          <p:nvPr/>
        </p:nvGrpSpPr>
        <p:grpSpPr>
          <a:xfrm>
            <a:off x="7520614" y="2283532"/>
            <a:ext cx="357808" cy="333240"/>
            <a:chOff x="-11295075" y="4092875"/>
            <a:chExt cx="355250" cy="330825"/>
          </a:xfrm>
        </p:grpSpPr>
        <p:sp>
          <p:nvSpPr>
            <p:cNvPr id="7514" name="Google Shape;7514;p68"/>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8"/>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8"/>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8"/>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8"/>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9" name="Google Shape;7519;p68"/>
          <p:cNvGrpSpPr/>
          <p:nvPr/>
        </p:nvGrpSpPr>
        <p:grpSpPr>
          <a:xfrm>
            <a:off x="5746214" y="2746580"/>
            <a:ext cx="312585" cy="355451"/>
            <a:chOff x="-9500075" y="3180800"/>
            <a:chExt cx="310350" cy="352875"/>
          </a:xfrm>
        </p:grpSpPr>
        <p:sp>
          <p:nvSpPr>
            <p:cNvPr id="7520" name="Google Shape;7520;p68"/>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8"/>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8"/>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8"/>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8"/>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8"/>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8"/>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8"/>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8"/>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9" name="Google Shape;7529;p68"/>
          <p:cNvGrpSpPr/>
          <p:nvPr/>
        </p:nvGrpSpPr>
        <p:grpSpPr>
          <a:xfrm>
            <a:off x="5724005" y="3222095"/>
            <a:ext cx="356221" cy="356257"/>
            <a:chOff x="-9523700" y="3614000"/>
            <a:chExt cx="353675" cy="353675"/>
          </a:xfrm>
        </p:grpSpPr>
        <p:sp>
          <p:nvSpPr>
            <p:cNvPr id="7530" name="Google Shape;7530;p68"/>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8"/>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8"/>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8"/>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8"/>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8"/>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8"/>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8"/>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8"/>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9" name="Google Shape;7539;p68"/>
          <p:cNvGrpSpPr/>
          <p:nvPr/>
        </p:nvGrpSpPr>
        <p:grpSpPr>
          <a:xfrm>
            <a:off x="7508956" y="3244737"/>
            <a:ext cx="356221" cy="354670"/>
            <a:chOff x="-9523700" y="4049550"/>
            <a:chExt cx="353675" cy="352100"/>
          </a:xfrm>
        </p:grpSpPr>
        <p:sp>
          <p:nvSpPr>
            <p:cNvPr id="7540" name="Google Shape;7540;p68"/>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8"/>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8"/>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8"/>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8"/>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8"/>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8"/>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7" name="Google Shape;7547;p68"/>
          <p:cNvGrpSpPr/>
          <p:nvPr/>
        </p:nvGrpSpPr>
        <p:grpSpPr>
          <a:xfrm>
            <a:off x="7065071" y="3244710"/>
            <a:ext cx="357002" cy="311029"/>
            <a:chOff x="-8209150" y="3659675"/>
            <a:chExt cx="354450" cy="308775"/>
          </a:xfrm>
        </p:grpSpPr>
        <p:sp>
          <p:nvSpPr>
            <p:cNvPr id="7548" name="Google Shape;7548;p68"/>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8"/>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8"/>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8"/>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8"/>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8"/>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4" name="Google Shape;7554;p68"/>
          <p:cNvGrpSpPr/>
          <p:nvPr/>
        </p:nvGrpSpPr>
        <p:grpSpPr>
          <a:xfrm>
            <a:off x="6178632" y="2273623"/>
            <a:ext cx="356221" cy="353059"/>
            <a:chOff x="-12643475" y="4081850"/>
            <a:chExt cx="353675" cy="350500"/>
          </a:xfrm>
        </p:grpSpPr>
        <p:sp>
          <p:nvSpPr>
            <p:cNvPr id="7555" name="Google Shape;7555;p68"/>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8"/>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8"/>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8"/>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59" name="Google Shape;7559;p68"/>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0" name="Google Shape;7560;p68"/>
          <p:cNvGrpSpPr/>
          <p:nvPr/>
        </p:nvGrpSpPr>
        <p:grpSpPr>
          <a:xfrm>
            <a:off x="7961232" y="2283532"/>
            <a:ext cx="356221" cy="333240"/>
            <a:chOff x="-10858725" y="4092875"/>
            <a:chExt cx="353675" cy="330825"/>
          </a:xfrm>
        </p:grpSpPr>
        <p:sp>
          <p:nvSpPr>
            <p:cNvPr id="7561" name="Google Shape;7561;p68"/>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8"/>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8"/>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8"/>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8"/>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8"/>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7" name="Google Shape;7567;p68"/>
          <p:cNvGrpSpPr/>
          <p:nvPr/>
        </p:nvGrpSpPr>
        <p:grpSpPr>
          <a:xfrm>
            <a:off x="6219755" y="3222498"/>
            <a:ext cx="252278" cy="355451"/>
            <a:chOff x="-9039300" y="3614000"/>
            <a:chExt cx="250475" cy="352875"/>
          </a:xfrm>
        </p:grpSpPr>
        <p:sp>
          <p:nvSpPr>
            <p:cNvPr id="7568" name="Google Shape;7568;p68"/>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8"/>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0" name="Google Shape;7570;p68"/>
          <p:cNvGrpSpPr/>
          <p:nvPr/>
        </p:nvGrpSpPr>
        <p:grpSpPr>
          <a:xfrm>
            <a:off x="7951721" y="3244737"/>
            <a:ext cx="354635" cy="354670"/>
            <a:chOff x="-9088150" y="4049550"/>
            <a:chExt cx="352100" cy="352100"/>
          </a:xfrm>
        </p:grpSpPr>
        <p:sp>
          <p:nvSpPr>
            <p:cNvPr id="7571" name="Google Shape;7571;p68"/>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8"/>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8"/>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8"/>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8"/>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8"/>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7" name="Google Shape;7577;p68"/>
          <p:cNvGrpSpPr/>
          <p:nvPr/>
        </p:nvGrpSpPr>
        <p:grpSpPr>
          <a:xfrm>
            <a:off x="7086085" y="2746970"/>
            <a:ext cx="315757" cy="354670"/>
            <a:chOff x="-8191825" y="3174500"/>
            <a:chExt cx="313500" cy="352100"/>
          </a:xfrm>
        </p:grpSpPr>
        <p:sp>
          <p:nvSpPr>
            <p:cNvPr id="7578" name="Google Shape;7578;p68"/>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8"/>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8"/>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1" name="Google Shape;7581;p68"/>
          <p:cNvGrpSpPr/>
          <p:nvPr/>
        </p:nvGrpSpPr>
        <p:grpSpPr>
          <a:xfrm>
            <a:off x="4835443" y="1387491"/>
            <a:ext cx="356221" cy="354973"/>
            <a:chOff x="-13947000" y="3212800"/>
            <a:chExt cx="353675" cy="352400"/>
          </a:xfrm>
        </p:grpSpPr>
        <p:sp>
          <p:nvSpPr>
            <p:cNvPr id="7582" name="Google Shape;7582;p68"/>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8"/>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84" name="Google Shape;7584;p68"/>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5" name="Google Shape;7585;p68"/>
          <p:cNvGrpSpPr/>
          <p:nvPr/>
        </p:nvGrpSpPr>
        <p:grpSpPr>
          <a:xfrm>
            <a:off x="5278038" y="1386849"/>
            <a:ext cx="356221" cy="356257"/>
            <a:chOff x="-13512225" y="3211525"/>
            <a:chExt cx="353675" cy="353675"/>
          </a:xfrm>
        </p:grpSpPr>
        <p:sp>
          <p:nvSpPr>
            <p:cNvPr id="7586" name="Google Shape;7586;p68"/>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8"/>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8"/>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8"/>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8"/>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1" name="Google Shape;7591;p68"/>
          <p:cNvGrpSpPr/>
          <p:nvPr/>
        </p:nvGrpSpPr>
        <p:grpSpPr>
          <a:xfrm>
            <a:off x="6168320" y="1387239"/>
            <a:ext cx="356221" cy="355476"/>
            <a:chOff x="-12643475" y="3212300"/>
            <a:chExt cx="353675" cy="352900"/>
          </a:xfrm>
        </p:grpSpPr>
        <p:sp>
          <p:nvSpPr>
            <p:cNvPr id="7592" name="Google Shape;7592;p68"/>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8"/>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8"/>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8"/>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8"/>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8"/>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8"/>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8"/>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8"/>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1" name="Google Shape;7601;p68"/>
          <p:cNvGrpSpPr/>
          <p:nvPr/>
        </p:nvGrpSpPr>
        <p:grpSpPr>
          <a:xfrm>
            <a:off x="6168320" y="1839013"/>
            <a:ext cx="356221" cy="333366"/>
            <a:chOff x="-12643475" y="3657325"/>
            <a:chExt cx="353675" cy="330950"/>
          </a:xfrm>
        </p:grpSpPr>
        <p:sp>
          <p:nvSpPr>
            <p:cNvPr id="7602" name="Google Shape;7602;p68"/>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8"/>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8"/>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8"/>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8"/>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8"/>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8" name="Google Shape;7608;p68"/>
          <p:cNvGrpSpPr/>
          <p:nvPr/>
        </p:nvGrpSpPr>
        <p:grpSpPr>
          <a:xfrm>
            <a:off x="7951322" y="1387642"/>
            <a:ext cx="355416" cy="354670"/>
            <a:chOff x="-10857925" y="3213875"/>
            <a:chExt cx="352875" cy="352100"/>
          </a:xfrm>
        </p:grpSpPr>
        <p:sp>
          <p:nvSpPr>
            <p:cNvPr id="7609" name="Google Shape;7609;p68"/>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8"/>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8"/>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8"/>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8"/>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8"/>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8"/>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8"/>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8"/>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8"/>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9" name="Google Shape;7619;p68"/>
          <p:cNvGrpSpPr/>
          <p:nvPr/>
        </p:nvGrpSpPr>
        <p:grpSpPr>
          <a:xfrm>
            <a:off x="6168237" y="2747071"/>
            <a:ext cx="356096" cy="354469"/>
            <a:chOff x="-9089725" y="3180200"/>
            <a:chExt cx="353550" cy="351900"/>
          </a:xfrm>
        </p:grpSpPr>
        <p:sp>
          <p:nvSpPr>
            <p:cNvPr id="7620" name="Google Shape;7620;p68"/>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8"/>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2" name="Google Shape;7622;p68"/>
          <p:cNvGrpSpPr/>
          <p:nvPr/>
        </p:nvGrpSpPr>
        <p:grpSpPr>
          <a:xfrm>
            <a:off x="7060235" y="1826875"/>
            <a:ext cx="358588" cy="357642"/>
            <a:chOff x="7083760" y="1971660"/>
            <a:chExt cx="358588" cy="357642"/>
          </a:xfrm>
        </p:grpSpPr>
        <p:sp>
          <p:nvSpPr>
            <p:cNvPr id="7623" name="Google Shape;7623;p68"/>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8"/>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8"/>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8"/>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8"/>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8"/>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8"/>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8"/>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8"/>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8"/>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8"/>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8"/>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35" name="Google Shape;7635;p68"/>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7636" name="Google Shape;7636;p68"/>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640" name="Shape 7640"/>
        <p:cNvGrpSpPr/>
        <p:nvPr/>
      </p:nvGrpSpPr>
      <p:grpSpPr>
        <a:xfrm>
          <a:off x="0" y="0"/>
          <a:ext cx="0" cy="0"/>
          <a:chOff x="0" y="0"/>
          <a:chExt cx="0" cy="0"/>
        </a:xfrm>
      </p:grpSpPr>
      <p:sp>
        <p:nvSpPr>
          <p:cNvPr id="7641" name="Google Shape;7641;p69"/>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42" name="Google Shape;7642;p69"/>
          <p:cNvGrpSpPr/>
          <p:nvPr/>
        </p:nvGrpSpPr>
        <p:grpSpPr>
          <a:xfrm>
            <a:off x="719610" y="2243507"/>
            <a:ext cx="452798" cy="449473"/>
            <a:chOff x="-21322300" y="3693325"/>
            <a:chExt cx="306400" cy="304150"/>
          </a:xfrm>
        </p:grpSpPr>
        <p:sp>
          <p:nvSpPr>
            <p:cNvPr id="7643" name="Google Shape;7643;p69"/>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9"/>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9"/>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9"/>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7" name="Google Shape;7647;p69"/>
          <p:cNvGrpSpPr/>
          <p:nvPr/>
        </p:nvGrpSpPr>
        <p:grpSpPr>
          <a:xfrm>
            <a:off x="719019" y="2810244"/>
            <a:ext cx="453980" cy="422540"/>
            <a:chOff x="-21322300" y="4077125"/>
            <a:chExt cx="307200" cy="285925"/>
          </a:xfrm>
        </p:grpSpPr>
        <p:sp>
          <p:nvSpPr>
            <p:cNvPr id="7648" name="Google Shape;7648;p69"/>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9"/>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9"/>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9"/>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9"/>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9"/>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9"/>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9"/>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9"/>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9"/>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9"/>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9"/>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0" name="Google Shape;7660;p69"/>
          <p:cNvGrpSpPr/>
          <p:nvPr/>
        </p:nvGrpSpPr>
        <p:grpSpPr>
          <a:xfrm>
            <a:off x="3496195" y="1689128"/>
            <a:ext cx="451653" cy="450212"/>
            <a:chOff x="-19394200" y="3333800"/>
            <a:chExt cx="305625" cy="304650"/>
          </a:xfrm>
        </p:grpSpPr>
        <p:sp>
          <p:nvSpPr>
            <p:cNvPr id="7661" name="Google Shape;7661;p69"/>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9"/>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9"/>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9"/>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9"/>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9"/>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9"/>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9"/>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9"/>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0" name="Google Shape;7670;p69"/>
          <p:cNvGrpSpPr/>
          <p:nvPr/>
        </p:nvGrpSpPr>
        <p:grpSpPr>
          <a:xfrm>
            <a:off x="3495032" y="2243580"/>
            <a:ext cx="453980" cy="449325"/>
            <a:chOff x="-19396575" y="3708500"/>
            <a:chExt cx="307200" cy="304050"/>
          </a:xfrm>
        </p:grpSpPr>
        <p:sp>
          <p:nvSpPr>
            <p:cNvPr id="7671" name="Google Shape;7671;p69"/>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9"/>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9"/>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4" name="Google Shape;7674;p69"/>
          <p:cNvGrpSpPr/>
          <p:nvPr/>
        </p:nvGrpSpPr>
        <p:grpSpPr>
          <a:xfrm>
            <a:off x="3489212" y="2796461"/>
            <a:ext cx="465618" cy="450101"/>
            <a:chOff x="-19394200" y="4084200"/>
            <a:chExt cx="315075" cy="304575"/>
          </a:xfrm>
        </p:grpSpPr>
        <p:sp>
          <p:nvSpPr>
            <p:cNvPr id="7675" name="Google Shape;7675;p69"/>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9"/>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9"/>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9"/>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9"/>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9"/>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1" name="Google Shape;7681;p69"/>
          <p:cNvGrpSpPr/>
          <p:nvPr/>
        </p:nvGrpSpPr>
        <p:grpSpPr>
          <a:xfrm>
            <a:off x="6294923" y="1689001"/>
            <a:ext cx="400447" cy="450470"/>
            <a:chOff x="-17526750" y="3309200"/>
            <a:chExt cx="270975" cy="304825"/>
          </a:xfrm>
        </p:grpSpPr>
        <p:sp>
          <p:nvSpPr>
            <p:cNvPr id="7682" name="Google Shape;7682;p69"/>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9"/>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9"/>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9"/>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9"/>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7" name="Google Shape;7687;p69"/>
          <p:cNvGrpSpPr/>
          <p:nvPr/>
        </p:nvGrpSpPr>
        <p:grpSpPr>
          <a:xfrm>
            <a:off x="6271075" y="2244173"/>
            <a:ext cx="448143" cy="448143"/>
            <a:chOff x="-17542500" y="3684100"/>
            <a:chExt cx="303250" cy="303250"/>
          </a:xfrm>
        </p:grpSpPr>
        <p:sp>
          <p:nvSpPr>
            <p:cNvPr id="7688" name="Google Shape;7688;p69"/>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9"/>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9"/>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9"/>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9"/>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9"/>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9"/>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5" name="Google Shape;7695;p69"/>
          <p:cNvGrpSpPr/>
          <p:nvPr/>
        </p:nvGrpSpPr>
        <p:grpSpPr>
          <a:xfrm>
            <a:off x="6270484" y="2810817"/>
            <a:ext cx="449325" cy="421395"/>
            <a:chOff x="-17542500" y="4068450"/>
            <a:chExt cx="304050" cy="285150"/>
          </a:xfrm>
        </p:grpSpPr>
        <p:sp>
          <p:nvSpPr>
            <p:cNvPr id="7696" name="Google Shape;7696;p69"/>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9"/>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9"/>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9"/>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9"/>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9"/>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2" name="Google Shape;7702;p69"/>
          <p:cNvGrpSpPr/>
          <p:nvPr/>
        </p:nvGrpSpPr>
        <p:grpSpPr>
          <a:xfrm>
            <a:off x="3500906" y="3342211"/>
            <a:ext cx="343404" cy="449325"/>
            <a:chOff x="-15652200" y="3335975"/>
            <a:chExt cx="232375" cy="304050"/>
          </a:xfrm>
        </p:grpSpPr>
        <p:sp>
          <p:nvSpPr>
            <p:cNvPr id="7703" name="Google Shape;7703;p69"/>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9"/>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9"/>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9"/>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9"/>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9"/>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9"/>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9"/>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9"/>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2" name="Google Shape;7712;p69"/>
          <p:cNvGrpSpPr/>
          <p:nvPr/>
        </p:nvGrpSpPr>
        <p:grpSpPr>
          <a:xfrm>
            <a:off x="1274819" y="2243729"/>
            <a:ext cx="449325" cy="449030"/>
            <a:chOff x="-20945825" y="3692175"/>
            <a:chExt cx="304050" cy="303850"/>
          </a:xfrm>
        </p:grpSpPr>
        <p:sp>
          <p:nvSpPr>
            <p:cNvPr id="7713" name="Google Shape;7713;p69"/>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9"/>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9"/>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9"/>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7" name="Google Shape;7717;p69"/>
          <p:cNvGrpSpPr/>
          <p:nvPr/>
        </p:nvGrpSpPr>
        <p:grpSpPr>
          <a:xfrm>
            <a:off x="4081644" y="1689848"/>
            <a:ext cx="372516" cy="448771"/>
            <a:chOff x="-18994100" y="3334775"/>
            <a:chExt cx="252075" cy="303675"/>
          </a:xfrm>
        </p:grpSpPr>
        <p:sp>
          <p:nvSpPr>
            <p:cNvPr id="7718" name="Google Shape;7718;p69"/>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9"/>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9"/>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9"/>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2" name="Google Shape;7722;p69"/>
          <p:cNvGrpSpPr/>
          <p:nvPr/>
        </p:nvGrpSpPr>
        <p:grpSpPr>
          <a:xfrm>
            <a:off x="4096200" y="2244743"/>
            <a:ext cx="343404" cy="446998"/>
            <a:chOff x="-18983850" y="3710075"/>
            <a:chExt cx="232375" cy="302475"/>
          </a:xfrm>
        </p:grpSpPr>
        <p:sp>
          <p:nvSpPr>
            <p:cNvPr id="7723" name="Google Shape;7723;p69"/>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9"/>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9"/>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9"/>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7" name="Google Shape;7727;p69"/>
          <p:cNvGrpSpPr/>
          <p:nvPr/>
        </p:nvGrpSpPr>
        <p:grpSpPr>
          <a:xfrm>
            <a:off x="1274247" y="1689573"/>
            <a:ext cx="450470" cy="449325"/>
            <a:chOff x="-20946600" y="3317850"/>
            <a:chExt cx="304825" cy="304050"/>
          </a:xfrm>
        </p:grpSpPr>
        <p:sp>
          <p:nvSpPr>
            <p:cNvPr id="7728" name="Google Shape;7728;p69"/>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9"/>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9"/>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1" name="Google Shape;7731;p69"/>
          <p:cNvGrpSpPr/>
          <p:nvPr/>
        </p:nvGrpSpPr>
        <p:grpSpPr>
          <a:xfrm>
            <a:off x="1300422" y="2797442"/>
            <a:ext cx="398119" cy="448143"/>
            <a:chOff x="-20930075" y="4066100"/>
            <a:chExt cx="269400" cy="303250"/>
          </a:xfrm>
        </p:grpSpPr>
        <p:sp>
          <p:nvSpPr>
            <p:cNvPr id="7732" name="Google Shape;7732;p69"/>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9"/>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4" name="Google Shape;7734;p69"/>
          <p:cNvGrpSpPr/>
          <p:nvPr/>
        </p:nvGrpSpPr>
        <p:grpSpPr>
          <a:xfrm>
            <a:off x="4042667" y="2797422"/>
            <a:ext cx="450470" cy="448180"/>
            <a:chOff x="-19020075" y="4084200"/>
            <a:chExt cx="304825" cy="303275"/>
          </a:xfrm>
        </p:grpSpPr>
        <p:sp>
          <p:nvSpPr>
            <p:cNvPr id="7735" name="Google Shape;7735;p69"/>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9"/>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9"/>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9"/>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9"/>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9"/>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9"/>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9"/>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9"/>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4" name="Google Shape;7744;p69"/>
          <p:cNvGrpSpPr/>
          <p:nvPr/>
        </p:nvGrpSpPr>
        <p:grpSpPr>
          <a:xfrm>
            <a:off x="6859931" y="1689001"/>
            <a:ext cx="396937" cy="450470"/>
            <a:chOff x="-17149475" y="3309200"/>
            <a:chExt cx="268600" cy="304825"/>
          </a:xfrm>
        </p:grpSpPr>
        <p:sp>
          <p:nvSpPr>
            <p:cNvPr id="7745" name="Google Shape;7745;p69"/>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9"/>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7" name="Google Shape;7747;p69"/>
          <p:cNvGrpSpPr/>
          <p:nvPr/>
        </p:nvGrpSpPr>
        <p:grpSpPr>
          <a:xfrm>
            <a:off x="6833737" y="2258120"/>
            <a:ext cx="449325" cy="420249"/>
            <a:chOff x="-17168375" y="3692750"/>
            <a:chExt cx="304050" cy="284375"/>
          </a:xfrm>
        </p:grpSpPr>
        <p:sp>
          <p:nvSpPr>
            <p:cNvPr id="7748" name="Google Shape;7748;p69"/>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9"/>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9"/>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9"/>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9"/>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9"/>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9"/>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5" name="Google Shape;7755;p69"/>
          <p:cNvGrpSpPr/>
          <p:nvPr/>
        </p:nvGrpSpPr>
        <p:grpSpPr>
          <a:xfrm>
            <a:off x="6830246" y="2796852"/>
            <a:ext cx="456308" cy="449325"/>
            <a:chOff x="-17170750" y="4058800"/>
            <a:chExt cx="308775" cy="304050"/>
          </a:xfrm>
        </p:grpSpPr>
        <p:sp>
          <p:nvSpPr>
            <p:cNvPr id="7756" name="Google Shape;7756;p69"/>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9"/>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9"/>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9"/>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9"/>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9"/>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9"/>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9"/>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9"/>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9"/>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9"/>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9"/>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9"/>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9"/>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9"/>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9"/>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9"/>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3" name="Google Shape;7773;p69"/>
          <p:cNvGrpSpPr/>
          <p:nvPr/>
        </p:nvGrpSpPr>
        <p:grpSpPr>
          <a:xfrm>
            <a:off x="5692143" y="3343358"/>
            <a:ext cx="450470" cy="446998"/>
            <a:chOff x="-15688425" y="3707725"/>
            <a:chExt cx="304825" cy="302475"/>
          </a:xfrm>
        </p:grpSpPr>
        <p:sp>
          <p:nvSpPr>
            <p:cNvPr id="7774" name="Google Shape;7774;p69"/>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9"/>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9"/>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9"/>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9"/>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9"/>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0" name="Google Shape;7780;p69"/>
          <p:cNvGrpSpPr/>
          <p:nvPr/>
        </p:nvGrpSpPr>
        <p:grpSpPr>
          <a:xfrm>
            <a:off x="1836300" y="1690441"/>
            <a:ext cx="451653" cy="447589"/>
            <a:chOff x="-20572500" y="3319025"/>
            <a:chExt cx="305625" cy="302875"/>
          </a:xfrm>
        </p:grpSpPr>
        <p:sp>
          <p:nvSpPr>
            <p:cNvPr id="7781" name="Google Shape;7781;p69"/>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9"/>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3" name="Google Shape;7783;p69"/>
          <p:cNvGrpSpPr/>
          <p:nvPr/>
        </p:nvGrpSpPr>
        <p:grpSpPr>
          <a:xfrm>
            <a:off x="1837463" y="2305410"/>
            <a:ext cx="449325" cy="325670"/>
            <a:chOff x="-20571700" y="3722875"/>
            <a:chExt cx="304050" cy="220375"/>
          </a:xfrm>
        </p:grpSpPr>
        <p:sp>
          <p:nvSpPr>
            <p:cNvPr id="7784" name="Google Shape;7784;p69"/>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9"/>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9"/>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9"/>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9"/>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9"/>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9"/>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1" name="Google Shape;7791;p69"/>
          <p:cNvGrpSpPr/>
          <p:nvPr/>
        </p:nvGrpSpPr>
        <p:grpSpPr>
          <a:xfrm>
            <a:off x="1836891" y="2796278"/>
            <a:ext cx="450470" cy="450470"/>
            <a:chOff x="-20571700" y="4066875"/>
            <a:chExt cx="304825" cy="304825"/>
          </a:xfrm>
        </p:grpSpPr>
        <p:sp>
          <p:nvSpPr>
            <p:cNvPr id="7792" name="Google Shape;7792;p69"/>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9"/>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9"/>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9"/>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9"/>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9"/>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8" name="Google Shape;7798;p69"/>
          <p:cNvGrpSpPr/>
          <p:nvPr/>
        </p:nvGrpSpPr>
        <p:grpSpPr>
          <a:xfrm>
            <a:off x="4603593" y="1688259"/>
            <a:ext cx="453980" cy="451948"/>
            <a:chOff x="-18645175" y="3334200"/>
            <a:chExt cx="307200" cy="305825"/>
          </a:xfrm>
        </p:grpSpPr>
        <p:sp>
          <p:nvSpPr>
            <p:cNvPr id="7799" name="Google Shape;7799;p69"/>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9"/>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9"/>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9"/>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9"/>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4" name="Google Shape;7804;p69"/>
          <p:cNvGrpSpPr/>
          <p:nvPr/>
        </p:nvGrpSpPr>
        <p:grpSpPr>
          <a:xfrm>
            <a:off x="4604184" y="2242989"/>
            <a:ext cx="452798" cy="450507"/>
            <a:chOff x="-18645175" y="3708500"/>
            <a:chExt cx="306400" cy="304850"/>
          </a:xfrm>
        </p:grpSpPr>
        <p:sp>
          <p:nvSpPr>
            <p:cNvPr id="7805" name="Google Shape;7805;p69"/>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9"/>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9"/>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9"/>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9"/>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9"/>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9"/>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2" name="Google Shape;7812;p69"/>
          <p:cNvGrpSpPr/>
          <p:nvPr/>
        </p:nvGrpSpPr>
        <p:grpSpPr>
          <a:xfrm>
            <a:off x="4601857" y="2795630"/>
            <a:ext cx="457453" cy="451763"/>
            <a:chOff x="-18647525" y="4082625"/>
            <a:chExt cx="309550" cy="305700"/>
          </a:xfrm>
        </p:grpSpPr>
        <p:sp>
          <p:nvSpPr>
            <p:cNvPr id="7813" name="Google Shape;7813;p69"/>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9"/>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9"/>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9"/>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7" name="Google Shape;7817;p69"/>
          <p:cNvGrpSpPr/>
          <p:nvPr/>
        </p:nvGrpSpPr>
        <p:grpSpPr>
          <a:xfrm>
            <a:off x="7412241" y="1689592"/>
            <a:ext cx="395755" cy="449288"/>
            <a:chOff x="-16775350" y="3309200"/>
            <a:chExt cx="267800" cy="304025"/>
          </a:xfrm>
        </p:grpSpPr>
        <p:sp>
          <p:nvSpPr>
            <p:cNvPr id="7818" name="Google Shape;7818;p69"/>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9"/>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9"/>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1" name="Google Shape;7821;p69"/>
          <p:cNvGrpSpPr/>
          <p:nvPr/>
        </p:nvGrpSpPr>
        <p:grpSpPr>
          <a:xfrm>
            <a:off x="7412241" y="2241827"/>
            <a:ext cx="395755" cy="452835"/>
            <a:chOff x="-16775350" y="3683300"/>
            <a:chExt cx="267800" cy="306425"/>
          </a:xfrm>
        </p:grpSpPr>
        <p:sp>
          <p:nvSpPr>
            <p:cNvPr id="7822" name="Google Shape;7822;p69"/>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9"/>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9"/>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5" name="Google Shape;7825;p69"/>
          <p:cNvGrpSpPr/>
          <p:nvPr/>
        </p:nvGrpSpPr>
        <p:grpSpPr>
          <a:xfrm>
            <a:off x="7384292" y="2796870"/>
            <a:ext cx="451653" cy="449288"/>
            <a:chOff x="-16794250" y="4058225"/>
            <a:chExt cx="305625" cy="304025"/>
          </a:xfrm>
        </p:grpSpPr>
        <p:sp>
          <p:nvSpPr>
            <p:cNvPr id="7826" name="Google Shape;7826;p69"/>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9"/>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9"/>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9"/>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9"/>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9"/>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9"/>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9"/>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9"/>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5" name="Google Shape;7835;p69"/>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36" name="Google Shape;7836;p69"/>
          <p:cNvGrpSpPr/>
          <p:nvPr/>
        </p:nvGrpSpPr>
        <p:grpSpPr>
          <a:xfrm>
            <a:off x="2385709" y="1689573"/>
            <a:ext cx="457453" cy="449325"/>
            <a:chOff x="-20199150" y="3317850"/>
            <a:chExt cx="309550" cy="304050"/>
          </a:xfrm>
        </p:grpSpPr>
        <p:sp>
          <p:nvSpPr>
            <p:cNvPr id="7837" name="Google Shape;7837;p69"/>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9"/>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9"/>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9"/>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9"/>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9"/>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9"/>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4" name="Google Shape;7844;p69"/>
          <p:cNvGrpSpPr/>
          <p:nvPr/>
        </p:nvGrpSpPr>
        <p:grpSpPr>
          <a:xfrm>
            <a:off x="2388036" y="2242861"/>
            <a:ext cx="452798" cy="450766"/>
            <a:chOff x="-20199150" y="3693150"/>
            <a:chExt cx="306400" cy="305025"/>
          </a:xfrm>
        </p:grpSpPr>
        <p:sp>
          <p:nvSpPr>
            <p:cNvPr id="7845" name="Google Shape;7845;p69"/>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9"/>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9"/>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9"/>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9"/>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9"/>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1" name="Google Shape;7851;p69"/>
          <p:cNvGrpSpPr/>
          <p:nvPr/>
        </p:nvGrpSpPr>
        <p:grpSpPr>
          <a:xfrm>
            <a:off x="2388609" y="2795687"/>
            <a:ext cx="451653" cy="451653"/>
            <a:chOff x="-20197575" y="4066875"/>
            <a:chExt cx="305625" cy="305625"/>
          </a:xfrm>
        </p:grpSpPr>
        <p:sp>
          <p:nvSpPr>
            <p:cNvPr id="7852" name="Google Shape;7852;p69"/>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9"/>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9"/>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9"/>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9"/>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9"/>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9"/>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9"/>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0" name="Google Shape;7860;p69"/>
          <p:cNvGrpSpPr/>
          <p:nvPr/>
        </p:nvGrpSpPr>
        <p:grpSpPr>
          <a:xfrm>
            <a:off x="5170827" y="1687520"/>
            <a:ext cx="449325" cy="453426"/>
            <a:chOff x="-18271050" y="3333200"/>
            <a:chExt cx="304050" cy="306825"/>
          </a:xfrm>
        </p:grpSpPr>
        <p:sp>
          <p:nvSpPr>
            <p:cNvPr id="7861" name="Google Shape;7861;p69"/>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9"/>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9"/>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9"/>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9"/>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6" name="Google Shape;7866;p69"/>
          <p:cNvGrpSpPr/>
          <p:nvPr/>
        </p:nvGrpSpPr>
        <p:grpSpPr>
          <a:xfrm>
            <a:off x="5171399" y="2244171"/>
            <a:ext cx="448180" cy="448143"/>
            <a:chOff x="-18270275" y="3710875"/>
            <a:chExt cx="303275" cy="303250"/>
          </a:xfrm>
        </p:grpSpPr>
        <p:sp>
          <p:nvSpPr>
            <p:cNvPr id="7867" name="Google Shape;7867;p69"/>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9"/>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9"/>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9"/>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9"/>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9"/>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3" name="Google Shape;7873;p69"/>
          <p:cNvGrpSpPr/>
          <p:nvPr/>
        </p:nvGrpSpPr>
        <p:grpSpPr>
          <a:xfrm>
            <a:off x="5224951" y="2797422"/>
            <a:ext cx="341076" cy="448180"/>
            <a:chOff x="-18234025" y="4084200"/>
            <a:chExt cx="230800" cy="303275"/>
          </a:xfrm>
        </p:grpSpPr>
        <p:sp>
          <p:nvSpPr>
            <p:cNvPr id="7874" name="Google Shape;7874;p69"/>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9"/>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9"/>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7" name="Google Shape;7877;p69"/>
          <p:cNvGrpSpPr/>
          <p:nvPr/>
        </p:nvGrpSpPr>
        <p:grpSpPr>
          <a:xfrm>
            <a:off x="2337506" y="3341641"/>
            <a:ext cx="449325" cy="450470"/>
            <a:chOff x="-16419350" y="3308400"/>
            <a:chExt cx="304050" cy="304825"/>
          </a:xfrm>
        </p:grpSpPr>
        <p:sp>
          <p:nvSpPr>
            <p:cNvPr id="7878" name="Google Shape;7878;p69"/>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9"/>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9"/>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9"/>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9"/>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9"/>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9"/>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5" name="Google Shape;7885;p69"/>
          <p:cNvGrpSpPr/>
          <p:nvPr/>
        </p:nvGrpSpPr>
        <p:grpSpPr>
          <a:xfrm>
            <a:off x="4609062" y="3340423"/>
            <a:ext cx="395755" cy="452872"/>
            <a:chOff x="-16401225" y="3683275"/>
            <a:chExt cx="267800" cy="306450"/>
          </a:xfrm>
        </p:grpSpPr>
        <p:sp>
          <p:nvSpPr>
            <p:cNvPr id="7886" name="Google Shape;7886;p69"/>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9"/>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9"/>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9"/>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9"/>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9"/>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9"/>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3" name="Google Shape;7893;p69"/>
          <p:cNvGrpSpPr/>
          <p:nvPr/>
        </p:nvGrpSpPr>
        <p:grpSpPr>
          <a:xfrm>
            <a:off x="7974511" y="2797062"/>
            <a:ext cx="450470" cy="448180"/>
            <a:chOff x="-16419350" y="4058200"/>
            <a:chExt cx="304825" cy="303275"/>
          </a:xfrm>
        </p:grpSpPr>
        <p:sp>
          <p:nvSpPr>
            <p:cNvPr id="7894" name="Google Shape;7894;p69"/>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9"/>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9"/>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9"/>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9"/>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9"/>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9"/>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1" name="Google Shape;7901;p69"/>
          <p:cNvGrpSpPr/>
          <p:nvPr/>
        </p:nvGrpSpPr>
        <p:grpSpPr>
          <a:xfrm>
            <a:off x="4001398" y="3343080"/>
            <a:ext cx="450507" cy="447589"/>
            <a:chOff x="-15296200" y="3326900"/>
            <a:chExt cx="304850" cy="302875"/>
          </a:xfrm>
        </p:grpSpPr>
        <p:sp>
          <p:nvSpPr>
            <p:cNvPr id="7902" name="Google Shape;7902;p69"/>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9"/>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9"/>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9"/>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9"/>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7" name="Google Shape;7907;p69"/>
          <p:cNvGrpSpPr/>
          <p:nvPr/>
        </p:nvGrpSpPr>
        <p:grpSpPr>
          <a:xfrm>
            <a:off x="2917051" y="1706881"/>
            <a:ext cx="486566" cy="414708"/>
            <a:chOff x="-19835275" y="3330250"/>
            <a:chExt cx="329250" cy="280625"/>
          </a:xfrm>
        </p:grpSpPr>
        <p:sp>
          <p:nvSpPr>
            <p:cNvPr id="7908" name="Google Shape;7908;p69"/>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9"/>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9"/>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1" name="Google Shape;7911;p69"/>
          <p:cNvGrpSpPr/>
          <p:nvPr/>
        </p:nvGrpSpPr>
        <p:grpSpPr>
          <a:xfrm>
            <a:off x="2935080" y="2243470"/>
            <a:ext cx="450507" cy="449547"/>
            <a:chOff x="-19822675" y="3692750"/>
            <a:chExt cx="304850" cy="304200"/>
          </a:xfrm>
        </p:grpSpPr>
        <p:sp>
          <p:nvSpPr>
            <p:cNvPr id="7912" name="Google Shape;7912;p69"/>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9"/>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9"/>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9"/>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9"/>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7" name="Google Shape;7917;p69"/>
          <p:cNvGrpSpPr/>
          <p:nvPr/>
        </p:nvGrpSpPr>
        <p:grpSpPr>
          <a:xfrm>
            <a:off x="2935672" y="2796278"/>
            <a:ext cx="449325" cy="450470"/>
            <a:chOff x="-19822675" y="4066875"/>
            <a:chExt cx="304050" cy="304825"/>
          </a:xfrm>
        </p:grpSpPr>
        <p:sp>
          <p:nvSpPr>
            <p:cNvPr id="7918" name="Google Shape;7918;p69"/>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9"/>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9"/>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9"/>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9"/>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9"/>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4" name="Google Shape;7924;p69"/>
          <p:cNvGrpSpPr/>
          <p:nvPr/>
        </p:nvGrpSpPr>
        <p:grpSpPr>
          <a:xfrm>
            <a:off x="5744740" y="1689571"/>
            <a:ext cx="399302" cy="449325"/>
            <a:chOff x="-17878825" y="3334400"/>
            <a:chExt cx="270200" cy="304050"/>
          </a:xfrm>
        </p:grpSpPr>
        <p:sp>
          <p:nvSpPr>
            <p:cNvPr id="7925" name="Google Shape;7925;p69"/>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9"/>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9"/>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9"/>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9"/>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9"/>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9"/>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2" name="Google Shape;7932;p69"/>
          <p:cNvGrpSpPr/>
          <p:nvPr/>
        </p:nvGrpSpPr>
        <p:grpSpPr>
          <a:xfrm>
            <a:off x="5718565" y="2242416"/>
            <a:ext cx="451653" cy="451653"/>
            <a:chOff x="-17896150" y="3709300"/>
            <a:chExt cx="305625" cy="305625"/>
          </a:xfrm>
        </p:grpSpPr>
        <p:sp>
          <p:nvSpPr>
            <p:cNvPr id="7933" name="Google Shape;7933;p69"/>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9"/>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9"/>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9"/>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7" name="Google Shape;7937;p69"/>
          <p:cNvGrpSpPr/>
          <p:nvPr/>
        </p:nvGrpSpPr>
        <p:grpSpPr>
          <a:xfrm>
            <a:off x="5746495" y="2795686"/>
            <a:ext cx="395792" cy="451653"/>
            <a:chOff x="-17878025" y="4082625"/>
            <a:chExt cx="267825" cy="305625"/>
          </a:xfrm>
        </p:grpSpPr>
        <p:sp>
          <p:nvSpPr>
            <p:cNvPr id="7938" name="Google Shape;7938;p69"/>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9"/>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9"/>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9"/>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9"/>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9"/>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9"/>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5" name="Google Shape;7945;p69"/>
          <p:cNvGrpSpPr/>
          <p:nvPr/>
        </p:nvGrpSpPr>
        <p:grpSpPr>
          <a:xfrm>
            <a:off x="2890388" y="3355015"/>
            <a:ext cx="450507" cy="423722"/>
            <a:chOff x="-16044450" y="3317850"/>
            <a:chExt cx="304850" cy="286725"/>
          </a:xfrm>
        </p:grpSpPr>
        <p:sp>
          <p:nvSpPr>
            <p:cNvPr id="7946" name="Google Shape;7946;p69"/>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9"/>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9"/>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9"/>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0" name="Google Shape;7950;p69"/>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1" name="Google Shape;7951;p69"/>
          <p:cNvGrpSpPr/>
          <p:nvPr/>
        </p:nvGrpSpPr>
        <p:grpSpPr>
          <a:xfrm>
            <a:off x="8012905" y="2243724"/>
            <a:ext cx="373662" cy="449030"/>
            <a:chOff x="-16018450" y="4058400"/>
            <a:chExt cx="252850" cy="303850"/>
          </a:xfrm>
        </p:grpSpPr>
        <p:sp>
          <p:nvSpPr>
            <p:cNvPr id="7952" name="Google Shape;7952;p69"/>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9"/>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9"/>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9"/>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6" name="Google Shape;7956;p69"/>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961" name="Shape 7961"/>
        <p:cNvGrpSpPr/>
        <p:nvPr/>
      </p:nvGrpSpPr>
      <p:grpSpPr>
        <a:xfrm>
          <a:off x="0" y="0"/>
          <a:ext cx="0" cy="0"/>
          <a:chOff x="0" y="0"/>
          <a:chExt cx="0" cy="0"/>
        </a:xfrm>
      </p:grpSpPr>
      <p:grpSp>
        <p:nvGrpSpPr>
          <p:cNvPr id="7962" name="Google Shape;7962;p70"/>
          <p:cNvGrpSpPr/>
          <p:nvPr/>
        </p:nvGrpSpPr>
        <p:grpSpPr>
          <a:xfrm>
            <a:off x="829817" y="1689241"/>
            <a:ext cx="442337" cy="419623"/>
            <a:chOff x="-6696925" y="3272575"/>
            <a:chExt cx="307200" cy="291425"/>
          </a:xfrm>
        </p:grpSpPr>
        <p:sp>
          <p:nvSpPr>
            <p:cNvPr id="7963" name="Google Shape;7963;p70"/>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0"/>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5" name="Google Shape;7965;p70"/>
          <p:cNvGrpSpPr/>
          <p:nvPr/>
        </p:nvGrpSpPr>
        <p:grpSpPr>
          <a:xfrm>
            <a:off x="829799" y="2204636"/>
            <a:ext cx="442373" cy="420775"/>
            <a:chOff x="-6690625" y="3631325"/>
            <a:chExt cx="307225" cy="292225"/>
          </a:xfrm>
        </p:grpSpPr>
        <p:sp>
          <p:nvSpPr>
            <p:cNvPr id="7966" name="Google Shape;7966;p70"/>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0"/>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0"/>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0"/>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0"/>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1" name="Google Shape;7971;p70"/>
          <p:cNvGrpSpPr/>
          <p:nvPr/>
        </p:nvGrpSpPr>
        <p:grpSpPr>
          <a:xfrm>
            <a:off x="851921" y="2756972"/>
            <a:ext cx="421927" cy="419371"/>
            <a:chOff x="-6689825" y="3992050"/>
            <a:chExt cx="293025" cy="291250"/>
          </a:xfrm>
        </p:grpSpPr>
        <p:sp>
          <p:nvSpPr>
            <p:cNvPr id="7972" name="Google Shape;7972;p70"/>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0"/>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0"/>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0"/>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0"/>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0"/>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0"/>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0"/>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0"/>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0"/>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0"/>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0"/>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84" name="Google Shape;7984;p70"/>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85" name="Google Shape;7985;p70"/>
          <p:cNvGrpSpPr/>
          <p:nvPr/>
        </p:nvGrpSpPr>
        <p:grpSpPr>
          <a:xfrm>
            <a:off x="3535232" y="2205192"/>
            <a:ext cx="423043" cy="419659"/>
            <a:chOff x="-4837325" y="3612425"/>
            <a:chExt cx="293800" cy="291450"/>
          </a:xfrm>
        </p:grpSpPr>
        <p:sp>
          <p:nvSpPr>
            <p:cNvPr id="7986" name="Google Shape;7986;p70"/>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0"/>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0"/>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9" name="Google Shape;7989;p70"/>
          <p:cNvGrpSpPr/>
          <p:nvPr/>
        </p:nvGrpSpPr>
        <p:grpSpPr>
          <a:xfrm>
            <a:off x="3548265" y="2756826"/>
            <a:ext cx="420775" cy="419659"/>
            <a:chOff x="-4837325" y="3971575"/>
            <a:chExt cx="292225" cy="291450"/>
          </a:xfrm>
        </p:grpSpPr>
        <p:sp>
          <p:nvSpPr>
            <p:cNvPr id="7990" name="Google Shape;7990;p70"/>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0"/>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0"/>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0"/>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0"/>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0"/>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6" name="Google Shape;7996;p70"/>
          <p:cNvGrpSpPr/>
          <p:nvPr/>
        </p:nvGrpSpPr>
        <p:grpSpPr>
          <a:xfrm>
            <a:off x="6240279" y="1714185"/>
            <a:ext cx="430998" cy="369730"/>
            <a:chOff x="-3037625" y="3254850"/>
            <a:chExt cx="299325" cy="256775"/>
          </a:xfrm>
        </p:grpSpPr>
        <p:sp>
          <p:nvSpPr>
            <p:cNvPr id="7997" name="Google Shape;7997;p70"/>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0"/>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0"/>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0"/>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1" name="Google Shape;8001;p70"/>
          <p:cNvGrpSpPr/>
          <p:nvPr/>
        </p:nvGrpSpPr>
        <p:grpSpPr>
          <a:xfrm>
            <a:off x="6244239" y="2204615"/>
            <a:ext cx="423079" cy="420811"/>
            <a:chOff x="-3031325" y="3597450"/>
            <a:chExt cx="293825" cy="292250"/>
          </a:xfrm>
        </p:grpSpPr>
        <p:sp>
          <p:nvSpPr>
            <p:cNvPr id="8002" name="Google Shape;8002;p70"/>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0"/>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0"/>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0"/>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6" name="Google Shape;8006;p70"/>
          <p:cNvGrpSpPr/>
          <p:nvPr/>
        </p:nvGrpSpPr>
        <p:grpSpPr>
          <a:xfrm>
            <a:off x="6256714" y="2781214"/>
            <a:ext cx="421927" cy="370882"/>
            <a:chOff x="-3030525" y="3973150"/>
            <a:chExt cx="293025" cy="257575"/>
          </a:xfrm>
        </p:grpSpPr>
        <p:sp>
          <p:nvSpPr>
            <p:cNvPr id="8007" name="Google Shape;8007;p70"/>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0"/>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70"/>
          <p:cNvGrpSpPr/>
          <p:nvPr/>
        </p:nvGrpSpPr>
        <p:grpSpPr>
          <a:xfrm>
            <a:off x="1358307" y="3369426"/>
            <a:ext cx="421927" cy="297195"/>
            <a:chOff x="-1199300" y="3279250"/>
            <a:chExt cx="293025" cy="206400"/>
          </a:xfrm>
        </p:grpSpPr>
        <p:sp>
          <p:nvSpPr>
            <p:cNvPr id="8010" name="Google Shape;8010;p70"/>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0"/>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0"/>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0"/>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4" name="Google Shape;8014;p70"/>
          <p:cNvGrpSpPr/>
          <p:nvPr/>
        </p:nvGrpSpPr>
        <p:grpSpPr>
          <a:xfrm>
            <a:off x="1365393" y="1688773"/>
            <a:ext cx="444605" cy="420559"/>
            <a:chOff x="-6338550" y="3272950"/>
            <a:chExt cx="308775" cy="292075"/>
          </a:xfrm>
        </p:grpSpPr>
        <p:sp>
          <p:nvSpPr>
            <p:cNvPr id="8015" name="Google Shape;8015;p70"/>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0"/>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0"/>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8" name="Google Shape;8018;p70"/>
          <p:cNvGrpSpPr/>
          <p:nvPr/>
        </p:nvGrpSpPr>
        <p:grpSpPr>
          <a:xfrm>
            <a:off x="1376732" y="2205194"/>
            <a:ext cx="421927" cy="419659"/>
            <a:chOff x="-6329100" y="3632100"/>
            <a:chExt cx="293025" cy="291450"/>
          </a:xfrm>
        </p:grpSpPr>
        <p:sp>
          <p:nvSpPr>
            <p:cNvPr id="8019" name="Google Shape;8019;p70"/>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0"/>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0"/>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2" name="Google Shape;8022;p70"/>
          <p:cNvGrpSpPr/>
          <p:nvPr/>
        </p:nvGrpSpPr>
        <p:grpSpPr>
          <a:xfrm>
            <a:off x="1389783" y="2756828"/>
            <a:ext cx="419623" cy="419659"/>
            <a:chOff x="-6329875" y="3992050"/>
            <a:chExt cx="291425" cy="291450"/>
          </a:xfrm>
        </p:grpSpPr>
        <p:sp>
          <p:nvSpPr>
            <p:cNvPr id="8023" name="Google Shape;8023;p70"/>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0"/>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0"/>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0"/>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7" name="Google Shape;8027;p70"/>
          <p:cNvGrpSpPr/>
          <p:nvPr/>
        </p:nvGrpSpPr>
        <p:grpSpPr>
          <a:xfrm>
            <a:off x="4075920" y="1687530"/>
            <a:ext cx="423079" cy="423043"/>
            <a:chOff x="-4478975" y="3251700"/>
            <a:chExt cx="293825" cy="293800"/>
          </a:xfrm>
        </p:grpSpPr>
        <p:sp>
          <p:nvSpPr>
            <p:cNvPr id="8028" name="Google Shape;8028;p70"/>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0"/>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0"/>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1" name="Google Shape;8031;p70"/>
          <p:cNvGrpSpPr/>
          <p:nvPr/>
        </p:nvGrpSpPr>
        <p:grpSpPr>
          <a:xfrm>
            <a:off x="4075920" y="2205192"/>
            <a:ext cx="423079" cy="419659"/>
            <a:chOff x="-4475825" y="3612425"/>
            <a:chExt cx="293825" cy="291450"/>
          </a:xfrm>
        </p:grpSpPr>
        <p:sp>
          <p:nvSpPr>
            <p:cNvPr id="8032" name="Google Shape;8032;p70"/>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0"/>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0"/>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5" name="Google Shape;8035;p70"/>
          <p:cNvGrpSpPr/>
          <p:nvPr/>
        </p:nvGrpSpPr>
        <p:grpSpPr>
          <a:xfrm>
            <a:off x="4084992" y="2756844"/>
            <a:ext cx="428730" cy="419623"/>
            <a:chOff x="-4480550" y="3970800"/>
            <a:chExt cx="297750" cy="291425"/>
          </a:xfrm>
        </p:grpSpPr>
        <p:sp>
          <p:nvSpPr>
            <p:cNvPr id="8036" name="Google Shape;8036;p70"/>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0"/>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8" name="Google Shape;8038;p70"/>
          <p:cNvGrpSpPr/>
          <p:nvPr/>
        </p:nvGrpSpPr>
        <p:grpSpPr>
          <a:xfrm>
            <a:off x="6788826" y="1689221"/>
            <a:ext cx="415123" cy="419659"/>
            <a:chOff x="-2668225" y="3239075"/>
            <a:chExt cx="288300" cy="291450"/>
          </a:xfrm>
        </p:grpSpPr>
        <p:sp>
          <p:nvSpPr>
            <p:cNvPr id="8039" name="Google Shape;8039;p70"/>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0"/>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0"/>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0"/>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0"/>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4" name="Google Shape;8044;p70"/>
          <p:cNvGrpSpPr/>
          <p:nvPr/>
        </p:nvGrpSpPr>
        <p:grpSpPr>
          <a:xfrm>
            <a:off x="6785982" y="2205191"/>
            <a:ext cx="420811" cy="419659"/>
            <a:chOff x="-2671375" y="3597450"/>
            <a:chExt cx="292250" cy="291450"/>
          </a:xfrm>
        </p:grpSpPr>
        <p:sp>
          <p:nvSpPr>
            <p:cNvPr id="8045" name="Google Shape;8045;p70"/>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0"/>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7" name="Google Shape;8047;p70"/>
          <p:cNvGrpSpPr/>
          <p:nvPr/>
        </p:nvGrpSpPr>
        <p:grpSpPr>
          <a:xfrm>
            <a:off x="6796765" y="2755691"/>
            <a:ext cx="423043" cy="421927"/>
            <a:chOff x="-2670575" y="3956600"/>
            <a:chExt cx="293800" cy="293025"/>
          </a:xfrm>
        </p:grpSpPr>
        <p:sp>
          <p:nvSpPr>
            <p:cNvPr id="8048" name="Google Shape;8048;p70"/>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0"/>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0"/>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0"/>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2" name="Google Shape;8052;p70"/>
          <p:cNvGrpSpPr/>
          <p:nvPr/>
        </p:nvGrpSpPr>
        <p:grpSpPr>
          <a:xfrm>
            <a:off x="3054285" y="3311947"/>
            <a:ext cx="426462" cy="418363"/>
            <a:chOff x="-1183550" y="3586525"/>
            <a:chExt cx="296175" cy="290550"/>
          </a:xfrm>
        </p:grpSpPr>
        <p:sp>
          <p:nvSpPr>
            <p:cNvPr id="8053" name="Google Shape;8053;p70"/>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0"/>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0"/>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0"/>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0"/>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0"/>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0"/>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0"/>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0"/>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2" name="Google Shape;8062;p70"/>
          <p:cNvGrpSpPr/>
          <p:nvPr/>
        </p:nvGrpSpPr>
        <p:grpSpPr>
          <a:xfrm>
            <a:off x="1917896" y="1689799"/>
            <a:ext cx="420811" cy="418507"/>
            <a:chOff x="-5971525" y="3273750"/>
            <a:chExt cx="292250" cy="290650"/>
          </a:xfrm>
        </p:grpSpPr>
        <p:sp>
          <p:nvSpPr>
            <p:cNvPr id="8063" name="Google Shape;8063;p70"/>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0"/>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5" name="Google Shape;8065;p70"/>
          <p:cNvGrpSpPr/>
          <p:nvPr/>
        </p:nvGrpSpPr>
        <p:grpSpPr>
          <a:xfrm>
            <a:off x="1912226" y="2203826"/>
            <a:ext cx="432150" cy="422395"/>
            <a:chOff x="-5974675" y="3632100"/>
            <a:chExt cx="300125" cy="293350"/>
          </a:xfrm>
        </p:grpSpPr>
        <p:sp>
          <p:nvSpPr>
            <p:cNvPr id="8066" name="Google Shape;8066;p70"/>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0"/>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0"/>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9" name="Google Shape;8069;p70"/>
          <p:cNvGrpSpPr/>
          <p:nvPr/>
        </p:nvGrpSpPr>
        <p:grpSpPr>
          <a:xfrm>
            <a:off x="1942267" y="2755694"/>
            <a:ext cx="395865" cy="421927"/>
            <a:chOff x="-5971525" y="3990475"/>
            <a:chExt cx="274925" cy="293025"/>
          </a:xfrm>
        </p:grpSpPr>
        <p:sp>
          <p:nvSpPr>
            <p:cNvPr id="8070" name="Google Shape;8070;p70"/>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0"/>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0"/>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0"/>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4" name="Google Shape;8074;p70"/>
          <p:cNvGrpSpPr/>
          <p:nvPr/>
        </p:nvGrpSpPr>
        <p:grpSpPr>
          <a:xfrm>
            <a:off x="4615473" y="1689798"/>
            <a:ext cx="420775" cy="418507"/>
            <a:chOff x="-4118225" y="3253275"/>
            <a:chExt cx="292225" cy="290650"/>
          </a:xfrm>
        </p:grpSpPr>
        <p:sp>
          <p:nvSpPr>
            <p:cNvPr id="8075" name="Google Shape;8075;p70"/>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0"/>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7" name="Google Shape;8077;p70"/>
          <p:cNvGrpSpPr/>
          <p:nvPr/>
        </p:nvGrpSpPr>
        <p:grpSpPr>
          <a:xfrm>
            <a:off x="4665924" y="2204922"/>
            <a:ext cx="319874" cy="420199"/>
            <a:chOff x="-4082800" y="3612425"/>
            <a:chExt cx="222150" cy="291825"/>
          </a:xfrm>
        </p:grpSpPr>
        <p:sp>
          <p:nvSpPr>
            <p:cNvPr id="8078" name="Google Shape;8078;p70"/>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0"/>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0"/>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1" name="Google Shape;8081;p70"/>
          <p:cNvGrpSpPr/>
          <p:nvPr/>
        </p:nvGrpSpPr>
        <p:grpSpPr>
          <a:xfrm>
            <a:off x="4627372" y="2769876"/>
            <a:ext cx="420775" cy="393561"/>
            <a:chOff x="-4118225" y="3990475"/>
            <a:chExt cx="292225" cy="273325"/>
          </a:xfrm>
        </p:grpSpPr>
        <p:sp>
          <p:nvSpPr>
            <p:cNvPr id="8082" name="Google Shape;8082;p70"/>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0"/>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0"/>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0"/>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6" name="Google Shape;8086;p70"/>
          <p:cNvGrpSpPr/>
          <p:nvPr/>
        </p:nvGrpSpPr>
        <p:grpSpPr>
          <a:xfrm>
            <a:off x="7338026" y="1688087"/>
            <a:ext cx="394713" cy="421927"/>
            <a:chOff x="-2312225" y="3238300"/>
            <a:chExt cx="274125" cy="293025"/>
          </a:xfrm>
        </p:grpSpPr>
        <p:sp>
          <p:nvSpPr>
            <p:cNvPr id="8087" name="Google Shape;8087;p70"/>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0"/>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9" name="Google Shape;8089;p70"/>
          <p:cNvGrpSpPr/>
          <p:nvPr/>
        </p:nvGrpSpPr>
        <p:grpSpPr>
          <a:xfrm>
            <a:off x="7335742" y="2756825"/>
            <a:ext cx="423079" cy="419659"/>
            <a:chOff x="-2310650" y="3958175"/>
            <a:chExt cx="293825" cy="291450"/>
          </a:xfrm>
        </p:grpSpPr>
        <p:sp>
          <p:nvSpPr>
            <p:cNvPr id="8090" name="Google Shape;8090;p70"/>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0"/>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2" name="Google Shape;8092;p70"/>
          <p:cNvGrpSpPr/>
          <p:nvPr/>
        </p:nvGrpSpPr>
        <p:grpSpPr>
          <a:xfrm>
            <a:off x="4702603" y="3308459"/>
            <a:ext cx="424159" cy="419659"/>
            <a:chOff x="-1182750" y="3962900"/>
            <a:chExt cx="294575" cy="291450"/>
          </a:xfrm>
        </p:grpSpPr>
        <p:sp>
          <p:nvSpPr>
            <p:cNvPr id="8093" name="Google Shape;8093;p70"/>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0"/>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0"/>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0"/>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0"/>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0"/>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0"/>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0" name="Google Shape;8100;p70"/>
          <p:cNvGrpSpPr/>
          <p:nvPr/>
        </p:nvGrpSpPr>
        <p:grpSpPr>
          <a:xfrm>
            <a:off x="2455739" y="1689223"/>
            <a:ext cx="424195" cy="419659"/>
            <a:chOff x="-5611575" y="3272950"/>
            <a:chExt cx="294600" cy="291450"/>
          </a:xfrm>
        </p:grpSpPr>
        <p:sp>
          <p:nvSpPr>
            <p:cNvPr id="8101" name="Google Shape;8101;p70"/>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0"/>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0"/>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0"/>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0"/>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6" name="Google Shape;8106;p70"/>
          <p:cNvGrpSpPr/>
          <p:nvPr/>
        </p:nvGrpSpPr>
        <p:grpSpPr>
          <a:xfrm>
            <a:off x="2455739" y="2205770"/>
            <a:ext cx="424195" cy="418507"/>
            <a:chOff x="-5613150" y="3632900"/>
            <a:chExt cx="294600" cy="290650"/>
          </a:xfrm>
        </p:grpSpPr>
        <p:sp>
          <p:nvSpPr>
            <p:cNvPr id="8107" name="Google Shape;8107;p70"/>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0"/>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9" name="Google Shape;8109;p70"/>
          <p:cNvGrpSpPr/>
          <p:nvPr/>
        </p:nvGrpSpPr>
        <p:grpSpPr>
          <a:xfrm>
            <a:off x="7324977" y="2153586"/>
            <a:ext cx="420811" cy="522864"/>
            <a:chOff x="-2310650" y="3525775"/>
            <a:chExt cx="292250" cy="363125"/>
          </a:xfrm>
        </p:grpSpPr>
        <p:sp>
          <p:nvSpPr>
            <p:cNvPr id="8110" name="Google Shape;8110;p70"/>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0"/>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0"/>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0"/>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4" name="Google Shape;8114;p70"/>
          <p:cNvGrpSpPr/>
          <p:nvPr/>
        </p:nvGrpSpPr>
        <p:grpSpPr>
          <a:xfrm>
            <a:off x="2467638" y="2756270"/>
            <a:ext cx="424195" cy="420775"/>
            <a:chOff x="-5613150" y="3991275"/>
            <a:chExt cx="294600" cy="292225"/>
          </a:xfrm>
        </p:grpSpPr>
        <p:sp>
          <p:nvSpPr>
            <p:cNvPr id="8115" name="Google Shape;8115;p70"/>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0"/>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0"/>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0"/>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0"/>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0"/>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0"/>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0"/>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0"/>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4" name="Google Shape;8124;p70"/>
          <p:cNvGrpSpPr/>
          <p:nvPr/>
        </p:nvGrpSpPr>
        <p:grpSpPr>
          <a:xfrm>
            <a:off x="5139126" y="1689438"/>
            <a:ext cx="434634" cy="419227"/>
            <a:chOff x="-3768700" y="3253275"/>
            <a:chExt cx="301850" cy="291150"/>
          </a:xfrm>
        </p:grpSpPr>
        <p:sp>
          <p:nvSpPr>
            <p:cNvPr id="8125" name="Google Shape;8125;p70"/>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0"/>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0"/>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8" name="Google Shape;8128;p70"/>
          <p:cNvGrpSpPr/>
          <p:nvPr/>
        </p:nvGrpSpPr>
        <p:grpSpPr>
          <a:xfrm>
            <a:off x="5143209" y="2217090"/>
            <a:ext cx="426462" cy="395865"/>
            <a:chOff x="-3808700" y="3628950"/>
            <a:chExt cx="296175" cy="274925"/>
          </a:xfrm>
        </p:grpSpPr>
        <p:sp>
          <p:nvSpPr>
            <p:cNvPr id="8129" name="Google Shape;8129;p70"/>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0"/>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0"/>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2" name="Google Shape;8132;p70"/>
          <p:cNvGrpSpPr/>
          <p:nvPr/>
        </p:nvGrpSpPr>
        <p:grpSpPr>
          <a:xfrm>
            <a:off x="5208420" y="2756412"/>
            <a:ext cx="419443" cy="420487"/>
            <a:chOff x="-3771675" y="3971775"/>
            <a:chExt cx="291300" cy="292025"/>
          </a:xfrm>
        </p:grpSpPr>
        <p:sp>
          <p:nvSpPr>
            <p:cNvPr id="8133" name="Google Shape;8133;p70"/>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0"/>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0"/>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0"/>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0"/>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8" name="Google Shape;8138;p70"/>
          <p:cNvGrpSpPr/>
          <p:nvPr/>
        </p:nvGrpSpPr>
        <p:grpSpPr>
          <a:xfrm>
            <a:off x="7869864" y="1716461"/>
            <a:ext cx="420271" cy="320774"/>
            <a:chOff x="-1951475" y="3273100"/>
            <a:chExt cx="291875" cy="222775"/>
          </a:xfrm>
        </p:grpSpPr>
        <p:sp>
          <p:nvSpPr>
            <p:cNvPr id="8139" name="Google Shape;8139;p70"/>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0"/>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0"/>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2" name="Google Shape;8142;p70"/>
          <p:cNvGrpSpPr/>
          <p:nvPr/>
        </p:nvGrpSpPr>
        <p:grpSpPr>
          <a:xfrm>
            <a:off x="7867344" y="2205191"/>
            <a:ext cx="425310" cy="419659"/>
            <a:chOff x="-1951475" y="3597450"/>
            <a:chExt cx="295375" cy="291450"/>
          </a:xfrm>
        </p:grpSpPr>
        <p:sp>
          <p:nvSpPr>
            <p:cNvPr id="8143" name="Google Shape;8143;p70"/>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0"/>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0"/>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0"/>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7" name="Google Shape;8147;p70"/>
          <p:cNvGrpSpPr/>
          <p:nvPr/>
        </p:nvGrpSpPr>
        <p:grpSpPr>
          <a:xfrm>
            <a:off x="7869595" y="2756825"/>
            <a:ext cx="444605" cy="419659"/>
            <a:chOff x="-1960150" y="3956600"/>
            <a:chExt cx="308775" cy="291450"/>
          </a:xfrm>
        </p:grpSpPr>
        <p:sp>
          <p:nvSpPr>
            <p:cNvPr id="8148" name="Google Shape;8148;p70"/>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0"/>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0" name="Google Shape;8150;p70"/>
          <p:cNvGrpSpPr/>
          <p:nvPr/>
        </p:nvGrpSpPr>
        <p:grpSpPr>
          <a:xfrm>
            <a:off x="1923633" y="3307636"/>
            <a:ext cx="420775" cy="420775"/>
            <a:chOff x="-804700" y="3226500"/>
            <a:chExt cx="292225" cy="292225"/>
          </a:xfrm>
        </p:grpSpPr>
        <p:sp>
          <p:nvSpPr>
            <p:cNvPr id="8151" name="Google Shape;8151;p70"/>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0"/>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0"/>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0"/>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0"/>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0"/>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0"/>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8" name="Google Shape;8158;p70"/>
          <p:cNvGrpSpPr/>
          <p:nvPr/>
        </p:nvGrpSpPr>
        <p:grpSpPr>
          <a:xfrm>
            <a:off x="3003724" y="1688647"/>
            <a:ext cx="420775" cy="420811"/>
            <a:chOff x="-5251625" y="3272950"/>
            <a:chExt cx="292225" cy="292250"/>
          </a:xfrm>
        </p:grpSpPr>
        <p:sp>
          <p:nvSpPr>
            <p:cNvPr id="8159" name="Google Shape;8159;p70"/>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0"/>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0"/>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2" name="Google Shape;8162;p70"/>
          <p:cNvGrpSpPr/>
          <p:nvPr/>
        </p:nvGrpSpPr>
        <p:grpSpPr>
          <a:xfrm>
            <a:off x="3000322" y="2204348"/>
            <a:ext cx="427578" cy="421351"/>
            <a:chOff x="-5254775" y="3631325"/>
            <a:chExt cx="296950" cy="292625"/>
          </a:xfrm>
        </p:grpSpPr>
        <p:sp>
          <p:nvSpPr>
            <p:cNvPr id="8163" name="Google Shape;8163;p70"/>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0"/>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0"/>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0"/>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0"/>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0"/>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0"/>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0" name="Google Shape;8170;p70"/>
          <p:cNvGrpSpPr/>
          <p:nvPr/>
        </p:nvGrpSpPr>
        <p:grpSpPr>
          <a:xfrm>
            <a:off x="3016181" y="2756270"/>
            <a:ext cx="419659" cy="420775"/>
            <a:chOff x="-5251625" y="3991275"/>
            <a:chExt cx="291450" cy="292225"/>
          </a:xfrm>
        </p:grpSpPr>
        <p:sp>
          <p:nvSpPr>
            <p:cNvPr id="8171" name="Google Shape;8171;p70"/>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0"/>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0"/>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0"/>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0"/>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6" name="Google Shape;8176;p70"/>
          <p:cNvGrpSpPr/>
          <p:nvPr/>
        </p:nvGrpSpPr>
        <p:grpSpPr>
          <a:xfrm>
            <a:off x="5756763" y="1689240"/>
            <a:ext cx="319874" cy="419623"/>
            <a:chOff x="-3365275" y="3253275"/>
            <a:chExt cx="222150" cy="291425"/>
          </a:xfrm>
        </p:grpSpPr>
        <p:sp>
          <p:nvSpPr>
            <p:cNvPr id="8177" name="Google Shape;8177;p70"/>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0"/>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9" name="Google Shape;8179;p70"/>
          <p:cNvGrpSpPr/>
          <p:nvPr/>
        </p:nvGrpSpPr>
        <p:grpSpPr>
          <a:xfrm>
            <a:off x="5730701" y="2204058"/>
            <a:ext cx="371998" cy="421927"/>
            <a:chOff x="-3383375" y="3611625"/>
            <a:chExt cx="258350" cy="293025"/>
          </a:xfrm>
        </p:grpSpPr>
        <p:sp>
          <p:nvSpPr>
            <p:cNvPr id="8180" name="Google Shape;8180;p70"/>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0"/>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2" name="Google Shape;8182;p70"/>
          <p:cNvGrpSpPr/>
          <p:nvPr/>
        </p:nvGrpSpPr>
        <p:grpSpPr>
          <a:xfrm>
            <a:off x="5793050" y="2756826"/>
            <a:ext cx="271097" cy="419659"/>
            <a:chOff x="-3347950" y="3971575"/>
            <a:chExt cx="188275" cy="291450"/>
          </a:xfrm>
        </p:grpSpPr>
        <p:sp>
          <p:nvSpPr>
            <p:cNvPr id="8183" name="Google Shape;8183;p70"/>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0"/>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0"/>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6" name="Google Shape;8186;p70"/>
          <p:cNvGrpSpPr/>
          <p:nvPr/>
        </p:nvGrpSpPr>
        <p:grpSpPr>
          <a:xfrm>
            <a:off x="842909" y="3307061"/>
            <a:ext cx="371998" cy="421927"/>
            <a:chOff x="-1575775" y="3238300"/>
            <a:chExt cx="258350" cy="293025"/>
          </a:xfrm>
        </p:grpSpPr>
        <p:sp>
          <p:nvSpPr>
            <p:cNvPr id="8187" name="Google Shape;8187;p70"/>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0"/>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0"/>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0"/>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0"/>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2" name="Google Shape;8192;p70"/>
          <p:cNvGrpSpPr/>
          <p:nvPr/>
        </p:nvGrpSpPr>
        <p:grpSpPr>
          <a:xfrm>
            <a:off x="2487807" y="3309051"/>
            <a:ext cx="423079" cy="424159"/>
            <a:chOff x="-1591550" y="3597475"/>
            <a:chExt cx="293825" cy="294575"/>
          </a:xfrm>
        </p:grpSpPr>
        <p:sp>
          <p:nvSpPr>
            <p:cNvPr id="8193" name="Google Shape;8193;p70"/>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0"/>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0"/>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6" name="Google Shape;8196;p70"/>
          <p:cNvGrpSpPr/>
          <p:nvPr/>
        </p:nvGrpSpPr>
        <p:grpSpPr>
          <a:xfrm>
            <a:off x="4137277" y="3318663"/>
            <a:ext cx="421927" cy="399248"/>
            <a:chOff x="-1592325" y="3957400"/>
            <a:chExt cx="293025" cy="277275"/>
          </a:xfrm>
        </p:grpSpPr>
        <p:sp>
          <p:nvSpPr>
            <p:cNvPr id="8197" name="Google Shape;8197;p70"/>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0"/>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0"/>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0"/>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1" name="Google Shape;8201;p70"/>
          <p:cNvGrpSpPr/>
          <p:nvPr/>
        </p:nvGrpSpPr>
        <p:grpSpPr>
          <a:xfrm>
            <a:off x="3624147" y="3310744"/>
            <a:ext cx="369730" cy="420775"/>
            <a:chOff x="-778700" y="3612425"/>
            <a:chExt cx="256775" cy="292225"/>
          </a:xfrm>
        </p:grpSpPr>
        <p:sp>
          <p:nvSpPr>
            <p:cNvPr id="8202" name="Google Shape;8202;p70"/>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0"/>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0"/>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0"/>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0"/>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0"/>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8" name="Google Shape;8208;p70"/>
          <p:cNvGrpSpPr/>
          <p:nvPr/>
        </p:nvGrpSpPr>
        <p:grpSpPr>
          <a:xfrm>
            <a:off x="6095649" y="3828305"/>
            <a:ext cx="340731" cy="387641"/>
            <a:chOff x="7728464" y="1561258"/>
            <a:chExt cx="349719" cy="397866"/>
          </a:xfrm>
        </p:grpSpPr>
        <p:sp>
          <p:nvSpPr>
            <p:cNvPr id="8209" name="Google Shape;8209;p70"/>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0"/>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1" name="Google Shape;8211;p70"/>
          <p:cNvGrpSpPr/>
          <p:nvPr/>
        </p:nvGrpSpPr>
        <p:grpSpPr>
          <a:xfrm>
            <a:off x="4018617" y="3828305"/>
            <a:ext cx="387681" cy="387641"/>
            <a:chOff x="5611350" y="1561258"/>
            <a:chExt cx="397907" cy="397866"/>
          </a:xfrm>
        </p:grpSpPr>
        <p:sp>
          <p:nvSpPr>
            <p:cNvPr id="8212" name="Google Shape;8212;p70"/>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0"/>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0"/>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0"/>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6" name="Google Shape;8216;p70"/>
          <p:cNvGrpSpPr/>
          <p:nvPr/>
        </p:nvGrpSpPr>
        <p:grpSpPr>
          <a:xfrm>
            <a:off x="4537903" y="3925571"/>
            <a:ext cx="387610" cy="193109"/>
            <a:chOff x="6140660" y="1661097"/>
            <a:chExt cx="397835" cy="198202"/>
          </a:xfrm>
        </p:grpSpPr>
        <p:sp>
          <p:nvSpPr>
            <p:cNvPr id="8217" name="Google Shape;8217;p70"/>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0"/>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0"/>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0"/>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1" name="Google Shape;8221;p70"/>
          <p:cNvGrpSpPr/>
          <p:nvPr/>
        </p:nvGrpSpPr>
        <p:grpSpPr>
          <a:xfrm>
            <a:off x="5057118" y="3828305"/>
            <a:ext cx="387681" cy="387641"/>
            <a:chOff x="6669907" y="1561258"/>
            <a:chExt cx="397907" cy="397866"/>
          </a:xfrm>
        </p:grpSpPr>
        <p:sp>
          <p:nvSpPr>
            <p:cNvPr id="8222" name="Google Shape;8222;p70"/>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0"/>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0"/>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0"/>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0"/>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7" name="Google Shape;8227;p70"/>
          <p:cNvGrpSpPr/>
          <p:nvPr/>
        </p:nvGrpSpPr>
        <p:grpSpPr>
          <a:xfrm>
            <a:off x="1942348" y="3885842"/>
            <a:ext cx="387681" cy="272572"/>
            <a:chOff x="3386036" y="1746339"/>
            <a:chExt cx="397907" cy="279762"/>
          </a:xfrm>
        </p:grpSpPr>
        <p:sp>
          <p:nvSpPr>
            <p:cNvPr id="8228" name="Google Shape;8228;p70"/>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0"/>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0" name="Google Shape;8230;p70"/>
          <p:cNvGrpSpPr/>
          <p:nvPr/>
        </p:nvGrpSpPr>
        <p:grpSpPr>
          <a:xfrm>
            <a:off x="2980045" y="3828288"/>
            <a:ext cx="387681" cy="387681"/>
            <a:chOff x="4417380" y="1687279"/>
            <a:chExt cx="397907" cy="397907"/>
          </a:xfrm>
        </p:grpSpPr>
        <p:sp>
          <p:nvSpPr>
            <p:cNvPr id="8231" name="Google Shape;8231;p70"/>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0"/>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3" name="Google Shape;8233;p70"/>
          <p:cNvGrpSpPr/>
          <p:nvPr/>
        </p:nvGrpSpPr>
        <p:grpSpPr>
          <a:xfrm>
            <a:off x="7926526" y="3308537"/>
            <a:ext cx="387661" cy="387661"/>
            <a:chOff x="2869999" y="1687279"/>
            <a:chExt cx="397887" cy="397887"/>
          </a:xfrm>
        </p:grpSpPr>
        <p:sp>
          <p:nvSpPr>
            <p:cNvPr id="8234" name="Google Shape;8234;p70"/>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0"/>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6" name="Google Shape;8236;p70"/>
          <p:cNvGrpSpPr/>
          <p:nvPr/>
        </p:nvGrpSpPr>
        <p:grpSpPr>
          <a:xfrm>
            <a:off x="2461634" y="3828664"/>
            <a:ext cx="386807" cy="386929"/>
            <a:chOff x="3902887" y="1687655"/>
            <a:chExt cx="397010" cy="397135"/>
          </a:xfrm>
        </p:grpSpPr>
        <p:sp>
          <p:nvSpPr>
            <p:cNvPr id="8237" name="Google Shape;8237;p70"/>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0"/>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9" name="Google Shape;8239;p70"/>
          <p:cNvGrpSpPr/>
          <p:nvPr/>
        </p:nvGrpSpPr>
        <p:grpSpPr>
          <a:xfrm>
            <a:off x="3499331" y="3828344"/>
            <a:ext cx="387681" cy="387681"/>
            <a:chOff x="4933458" y="1687279"/>
            <a:chExt cx="397907" cy="397907"/>
          </a:xfrm>
        </p:grpSpPr>
        <p:sp>
          <p:nvSpPr>
            <p:cNvPr id="8240" name="Google Shape;8240;p70"/>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0"/>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2" name="Google Shape;8242;p70"/>
          <p:cNvGrpSpPr/>
          <p:nvPr/>
        </p:nvGrpSpPr>
        <p:grpSpPr>
          <a:xfrm>
            <a:off x="5273586" y="3308775"/>
            <a:ext cx="387681" cy="387661"/>
            <a:chOff x="266768" y="1721375"/>
            <a:chExt cx="397907" cy="397887"/>
          </a:xfrm>
        </p:grpSpPr>
        <p:sp>
          <p:nvSpPr>
            <p:cNvPr id="8243" name="Google Shape;8243;p70"/>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0"/>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5" name="Google Shape;8245;p70"/>
          <p:cNvGrpSpPr/>
          <p:nvPr/>
        </p:nvGrpSpPr>
        <p:grpSpPr>
          <a:xfrm>
            <a:off x="7395588" y="3308924"/>
            <a:ext cx="387539" cy="386888"/>
            <a:chOff x="2408992" y="1722875"/>
            <a:chExt cx="397761" cy="397093"/>
          </a:xfrm>
        </p:grpSpPr>
        <p:sp>
          <p:nvSpPr>
            <p:cNvPr id="8246" name="Google Shape;8246;p70"/>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0"/>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8" name="Google Shape;8248;p70"/>
          <p:cNvGrpSpPr/>
          <p:nvPr/>
        </p:nvGrpSpPr>
        <p:grpSpPr>
          <a:xfrm>
            <a:off x="5576404" y="3828305"/>
            <a:ext cx="387641" cy="387641"/>
            <a:chOff x="7199196" y="1561258"/>
            <a:chExt cx="397866" cy="397866"/>
          </a:xfrm>
        </p:grpSpPr>
        <p:sp>
          <p:nvSpPr>
            <p:cNvPr id="8249" name="Google Shape;8249;p70"/>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0"/>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0"/>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2" name="Google Shape;8252;p70"/>
          <p:cNvGrpSpPr/>
          <p:nvPr/>
        </p:nvGrpSpPr>
        <p:grpSpPr>
          <a:xfrm>
            <a:off x="6332282" y="3308537"/>
            <a:ext cx="387661" cy="387661"/>
            <a:chOff x="1379798" y="1723250"/>
            <a:chExt cx="397887" cy="397887"/>
          </a:xfrm>
        </p:grpSpPr>
        <p:sp>
          <p:nvSpPr>
            <p:cNvPr id="8253" name="Google Shape;8253;p70"/>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0"/>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0"/>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0"/>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7" name="Google Shape;8257;p70"/>
          <p:cNvGrpSpPr/>
          <p:nvPr/>
        </p:nvGrpSpPr>
        <p:grpSpPr>
          <a:xfrm>
            <a:off x="5801242" y="3308537"/>
            <a:ext cx="387641" cy="387661"/>
            <a:chOff x="864491" y="1723250"/>
            <a:chExt cx="397866" cy="397887"/>
          </a:xfrm>
        </p:grpSpPr>
        <p:sp>
          <p:nvSpPr>
            <p:cNvPr id="8258" name="Google Shape;8258;p70"/>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0"/>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0"/>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61" name="Google Shape;8261;p70"/>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2" name="Google Shape;8262;p70"/>
          <p:cNvGrpSpPr/>
          <p:nvPr/>
        </p:nvGrpSpPr>
        <p:grpSpPr>
          <a:xfrm>
            <a:off x="6568070" y="3827060"/>
            <a:ext cx="388966" cy="388966"/>
            <a:chOff x="1190625" y="238125"/>
            <a:chExt cx="5235075" cy="5235075"/>
          </a:xfrm>
        </p:grpSpPr>
        <p:sp>
          <p:nvSpPr>
            <p:cNvPr id="8263" name="Google Shape;8263;p70"/>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0"/>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65" name="Google Shape;8265;p70"/>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269" name="Shape 8269"/>
        <p:cNvGrpSpPr/>
        <p:nvPr/>
      </p:nvGrpSpPr>
      <p:grpSpPr>
        <a:xfrm>
          <a:off x="0" y="0"/>
          <a:ext cx="0" cy="0"/>
          <a:chOff x="0" y="0"/>
          <a:chExt cx="0" cy="0"/>
        </a:xfrm>
      </p:grpSpPr>
      <p:pic>
        <p:nvPicPr>
          <p:cNvPr id="8270" name="Google Shape;8270;p7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Happy Milad un Nabi Newsletter by Slidesgo">
  <a:themeElements>
    <a:clrScheme name="Simple Light">
      <a:dk1>
        <a:srgbClr val="09273F"/>
      </a:dk1>
      <a:lt1>
        <a:srgbClr val="175378"/>
      </a:lt1>
      <a:dk2>
        <a:srgbClr val="0A6093"/>
      </a:dk2>
      <a:lt2>
        <a:srgbClr val="BB8D5A"/>
      </a:lt2>
      <a:accent1>
        <a:srgbClr val="AC7F52"/>
      </a:accent1>
      <a:accent2>
        <a:srgbClr val="FDB63D"/>
      </a:accent2>
      <a:accent3>
        <a:srgbClr val="FDD9B4"/>
      </a:accent3>
      <a:accent4>
        <a:srgbClr val="FFFFFF"/>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